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9"/>
  </p:notesMasterIdLst>
  <p:sldIdLst>
    <p:sldId id="422" r:id="rId2"/>
    <p:sldId id="343" r:id="rId3"/>
    <p:sldId id="427" r:id="rId4"/>
    <p:sldId id="425" r:id="rId5"/>
    <p:sldId id="428" r:id="rId6"/>
    <p:sldId id="426" r:id="rId7"/>
    <p:sldId id="42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Cambria" pitchFamily="18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143116"/>
            <a:ext cx="6000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Cambria" pitchFamily="18" charset="0"/>
              </a:rPr>
              <a:t>Pertemuan</a:t>
            </a:r>
            <a:r>
              <a:rPr lang="en-US" sz="2000" b="1" dirty="0" smtClean="0">
                <a:latin typeface="Cambria" pitchFamily="18" charset="0"/>
              </a:rPr>
              <a:t> 3</a:t>
            </a:r>
          </a:p>
          <a:p>
            <a:pPr algn="ctr"/>
            <a:r>
              <a:rPr lang="en-US" sz="2000" b="1" dirty="0">
                <a:latin typeface="Cambria" pitchFamily="18" charset="0"/>
              </a:rPr>
              <a:t> </a:t>
            </a:r>
          </a:p>
          <a:p>
            <a:pPr algn="ctr"/>
            <a:endParaRPr lang="en-US" sz="2000" b="1" dirty="0" smtClean="0">
              <a:latin typeface="Cambria" pitchFamily="18" charset="0"/>
            </a:endParaRPr>
          </a:p>
          <a:p>
            <a:pPr algn="ctr"/>
            <a:r>
              <a:rPr lang="en-US" sz="2000" b="1" dirty="0" err="1" smtClean="0">
                <a:latin typeface="Cambria" pitchFamily="18" charset="0"/>
              </a:rPr>
              <a:t>Perhitungan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bersyarat</a:t>
            </a:r>
            <a:r>
              <a:rPr lang="en-US" sz="2000" b="1" dirty="0" smtClean="0">
                <a:latin typeface="Cambria" pitchFamily="18" charset="0"/>
              </a:rPr>
              <a:t>,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endParaRPr lang="en-US" sz="2000" b="1" dirty="0" smtClean="0">
              <a:latin typeface="Cambria" pitchFamily="18" charset="0"/>
            </a:endParaRPr>
          </a:p>
          <a:p>
            <a:pPr algn="ctr"/>
            <a:endParaRPr lang="en-US" sz="2000" b="1" dirty="0" smtClean="0">
              <a:latin typeface="Cambria" pitchFamily="18" charset="0"/>
            </a:endParaRPr>
          </a:p>
          <a:p>
            <a:pPr algn="ctr"/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Peristiwa</a:t>
            </a:r>
            <a:r>
              <a:rPr lang="en-US" sz="2000" b="1" dirty="0" smtClean="0">
                <a:latin typeface="Cambria" pitchFamily="18" charset="0"/>
              </a:rPr>
              <a:t> yang </a:t>
            </a:r>
            <a:r>
              <a:rPr lang="en-US" sz="2000" b="1" dirty="0" err="1" smtClean="0">
                <a:latin typeface="Cambria" pitchFamily="18" charset="0"/>
              </a:rPr>
              <a:t>Saling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Bebas</a:t>
            </a:r>
            <a:r>
              <a:rPr lang="en-US" sz="2000" b="1" dirty="0" smtClean="0">
                <a:latin typeface="Cambria" pitchFamily="18" charset="0"/>
              </a:rPr>
              <a:t>, </a:t>
            </a:r>
            <a:r>
              <a:rPr lang="en-US" sz="2000" b="1" dirty="0" err="1" smtClean="0">
                <a:latin typeface="Cambria" pitchFamily="18" charset="0"/>
              </a:rPr>
              <a:t>Dalil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Bayes</a:t>
            </a:r>
            <a:endParaRPr lang="en-US" sz="20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350951"/>
            <a:ext cx="8640763" cy="532453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1" indent="-342900">
              <a:buAutoNum type="alphaUcPeriod"/>
            </a:pP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Bersyarat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</a:p>
          <a:p>
            <a:pPr marL="342900" lvl="1" indent="-342900"/>
            <a:endParaRPr lang="en-US" sz="2000" b="1" u="sng" dirty="0" smtClean="0">
              <a:latin typeface="Cambria" pitchFamily="18" charset="0"/>
            </a:endParaRPr>
          </a:p>
          <a:p>
            <a:pPr marL="342900" lvl="1" indent="-342900"/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: </a:t>
            </a: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P(A)≠ 0,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bersyarat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diberikan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didefinisikan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r>
              <a:rPr lang="en-US" sz="2000" dirty="0" smtClean="0">
                <a:latin typeface="Cambria" pitchFamily="18" charset="0"/>
              </a:rPr>
              <a:t> </a:t>
            </a:r>
          </a:p>
          <a:p>
            <a:r>
              <a:rPr lang="en-US" sz="2000" baseline="-25000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r>
              <a:rPr lang="en-US" sz="2000" baseline="-25000" dirty="0" smtClean="0">
                <a:latin typeface="Cambria" pitchFamily="18" charset="0"/>
              </a:rPr>
              <a:t> </a:t>
            </a:r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Dalil</a:t>
            </a:r>
            <a:r>
              <a:rPr lang="en-US" sz="2000" dirty="0" smtClean="0">
                <a:latin typeface="Cambria" pitchFamily="18" charset="0"/>
              </a:rPr>
              <a:t>: </a:t>
            </a: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, A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3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tiga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sedemikian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P(A)≠ 0 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P (A</a:t>
            </a:r>
            <a:r>
              <a:rPr lang="en-US" sz="2000" baseline="-25000" dirty="0" smtClean="0">
                <a:latin typeface="Cambria" pitchFamily="18" charset="0"/>
              </a:rPr>
              <a:t>1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) ≠ 0,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endParaRPr lang="en-US" sz="2000" baseline="30000" dirty="0" smtClean="0">
              <a:latin typeface="Cambria" pitchFamily="18" charset="0"/>
            </a:endParaRPr>
          </a:p>
          <a:p>
            <a:pPr marL="363538"/>
            <a:r>
              <a:rPr lang="en-US" sz="2000" dirty="0" smtClean="0">
                <a:latin typeface="Cambria" pitchFamily="18" charset="0"/>
              </a:rPr>
              <a:t>	P (A</a:t>
            </a:r>
            <a:r>
              <a:rPr lang="en-US" sz="2000" baseline="-25000" dirty="0" smtClean="0">
                <a:latin typeface="Cambria" pitchFamily="18" charset="0"/>
              </a:rPr>
              <a:t>1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2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3 </a:t>
            </a:r>
            <a:r>
              <a:rPr lang="en-US" sz="2000" dirty="0" smtClean="0">
                <a:latin typeface="Cambria" pitchFamily="18" charset="0"/>
              </a:rPr>
              <a:t>) = P(A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). P(A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| 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) . P( A</a:t>
            </a:r>
            <a:r>
              <a:rPr lang="en-US" sz="2000" baseline="-25000" dirty="0" smtClean="0">
                <a:latin typeface="Cambria" pitchFamily="18" charset="0"/>
              </a:rPr>
              <a:t>3</a:t>
            </a:r>
            <a:r>
              <a:rPr lang="en-US" sz="2000" dirty="0" smtClean="0">
                <a:latin typeface="Cambria" pitchFamily="18" charset="0"/>
              </a:rPr>
              <a:t>|A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2 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r>
              <a:rPr lang="en-US" sz="2000" dirty="0" smtClean="0">
                <a:latin typeface="Cambria" pitchFamily="18" charset="0"/>
              </a:rPr>
              <a:t> </a:t>
            </a:r>
          </a:p>
          <a:p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m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, A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,A</a:t>
            </a:r>
            <a:r>
              <a:rPr lang="en-US" sz="2000" baseline="-25000" dirty="0" smtClean="0">
                <a:latin typeface="Cambria" pitchFamily="18" charset="0"/>
              </a:rPr>
              <a:t>3,</a:t>
            </a:r>
            <a:r>
              <a:rPr lang="en-US" sz="2000" dirty="0" smtClean="0">
                <a:latin typeface="Cambria" pitchFamily="18" charset="0"/>
              </a:rPr>
              <a:t> … </a:t>
            </a:r>
            <a:r>
              <a:rPr lang="en-US" sz="2000" baseline="-25000" dirty="0" smtClean="0">
                <a:latin typeface="Cambria" pitchFamily="18" charset="0"/>
              </a:rPr>
              <a:t>, </a:t>
            </a:r>
            <a:r>
              <a:rPr lang="en-US" sz="2000" dirty="0" smtClean="0">
                <a:latin typeface="Cambria" pitchFamily="18" charset="0"/>
              </a:rPr>
              <a:t>A</a:t>
            </a:r>
            <a:r>
              <a:rPr lang="en-US" sz="2000" baseline="-25000" dirty="0" smtClean="0">
                <a:latin typeface="Cambria" pitchFamily="18" charset="0"/>
              </a:rPr>
              <a:t>n 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dirty="0" smtClean="0">
                <a:latin typeface="Cambria" pitchFamily="18" charset="0"/>
              </a:rPr>
              <a:t>P (A</a:t>
            </a:r>
            <a:r>
              <a:rPr lang="en-US" sz="2000" baseline="-25000" dirty="0" smtClean="0">
                <a:latin typeface="Cambria" pitchFamily="18" charset="0"/>
              </a:rPr>
              <a:t>1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2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A</a:t>
            </a:r>
            <a:r>
              <a:rPr lang="en-US" sz="2000" baseline="-25000" dirty="0" smtClean="0">
                <a:latin typeface="Cambria" pitchFamily="18" charset="0"/>
              </a:rPr>
              <a:t>3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. . .</a:t>
            </a:r>
            <a:r>
              <a:rPr lang="en-US" sz="2000" baseline="-25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n</a:t>
            </a:r>
            <a:r>
              <a:rPr lang="en-US" sz="2000" dirty="0" smtClean="0">
                <a:latin typeface="Cambria" pitchFamily="18" charset="0"/>
              </a:rPr>
              <a:t> )= P(A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)</a:t>
            </a:r>
            <a:r>
              <a:rPr lang="en-US" sz="2000" b="1" dirty="0" smtClean="0">
                <a:latin typeface="Cambria" pitchFamily="18" charset="0"/>
              </a:rPr>
              <a:t>.</a:t>
            </a:r>
            <a:r>
              <a:rPr lang="en-US" sz="2000" dirty="0" smtClean="0">
                <a:latin typeface="Cambria" pitchFamily="18" charset="0"/>
              </a:rPr>
              <a:t> P(A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| 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b="1" dirty="0" smtClean="0">
                <a:latin typeface="Cambria" pitchFamily="18" charset="0"/>
              </a:rPr>
              <a:t>.</a:t>
            </a:r>
            <a:r>
              <a:rPr lang="en-US" sz="2000" dirty="0" smtClean="0">
                <a:latin typeface="Cambria" pitchFamily="18" charset="0"/>
              </a:rPr>
              <a:t> P( A</a:t>
            </a:r>
            <a:r>
              <a:rPr lang="en-US" sz="2000" baseline="-25000" dirty="0" smtClean="0">
                <a:latin typeface="Cambria" pitchFamily="18" charset="0"/>
              </a:rPr>
              <a:t>3</a:t>
            </a:r>
            <a:r>
              <a:rPr lang="en-US" sz="2000" dirty="0" smtClean="0">
                <a:latin typeface="Cambria" pitchFamily="18" charset="0"/>
              </a:rPr>
              <a:t>|A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2 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b="1" dirty="0" smtClean="0">
                <a:latin typeface="Cambria" pitchFamily="18" charset="0"/>
              </a:rPr>
              <a:t>.</a:t>
            </a:r>
            <a:r>
              <a:rPr lang="en-US" sz="2000" dirty="0" smtClean="0">
                <a:latin typeface="Cambria" pitchFamily="18" charset="0"/>
              </a:rPr>
              <a:t> . . . </a:t>
            </a:r>
            <a:r>
              <a:rPr lang="en-US" sz="2000" b="1" dirty="0" smtClean="0">
                <a:latin typeface="Cambria" pitchFamily="18" charset="0"/>
              </a:rPr>
              <a:t>.</a:t>
            </a:r>
            <a:r>
              <a:rPr lang="en-US" sz="2000" dirty="0" smtClean="0">
                <a:latin typeface="Cambria" pitchFamily="18" charset="0"/>
              </a:rPr>
              <a:t>P (A</a:t>
            </a:r>
            <a:r>
              <a:rPr lang="en-US" sz="2000" baseline="-25000" dirty="0" smtClean="0">
                <a:latin typeface="Cambria" pitchFamily="18" charset="0"/>
              </a:rPr>
              <a:t>n </a:t>
            </a:r>
            <a:r>
              <a:rPr lang="en-US" sz="2000" dirty="0" smtClean="0">
                <a:latin typeface="Cambria" pitchFamily="18" charset="0"/>
              </a:rPr>
              <a:t>| A</a:t>
            </a:r>
            <a:r>
              <a:rPr lang="en-US" sz="2000" baseline="-25000" dirty="0" smtClean="0">
                <a:latin typeface="Cambria" pitchFamily="18" charset="0"/>
              </a:rPr>
              <a:t>1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2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3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. . .</a:t>
            </a:r>
            <a:r>
              <a:rPr lang="en-US" sz="2000" baseline="-25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n-1</a:t>
            </a:r>
            <a:r>
              <a:rPr lang="en-US" sz="2000" dirty="0" smtClean="0">
                <a:latin typeface="Cambria" pitchFamily="18" charset="0"/>
              </a:rPr>
              <a:t> )</a:t>
            </a:r>
          </a:p>
          <a:p>
            <a:endParaRPr lang="en-US" sz="2000" b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1986460"/>
            <a:ext cx="4714908" cy="65672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555382"/>
            <a:ext cx="8640763" cy="501675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1" indent="-3429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Peristiwa</a:t>
            </a:r>
            <a:r>
              <a:rPr lang="en-US" sz="2000" b="1" dirty="0" smtClean="0">
                <a:latin typeface="Cambria" pitchFamily="18" charset="0"/>
              </a:rPr>
              <a:t> yang </a:t>
            </a:r>
            <a:r>
              <a:rPr lang="en-US" sz="2000" b="1" dirty="0" err="1" smtClean="0">
                <a:latin typeface="Cambria" pitchFamily="18" charset="0"/>
              </a:rPr>
              <a:t>Saling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Bebas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1" indent="-342900"/>
            <a:endParaRPr lang="en-US" sz="2000" b="1" u="sng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 </a:t>
            </a:r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1:</a:t>
            </a: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dikatakan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:    P (A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B) = P(A) . P (B)</a:t>
            </a:r>
          </a:p>
          <a:p>
            <a:pPr marL="363538"/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2:</a:t>
            </a: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Tiga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A, B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dikatakan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dipenuhi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persyaratan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820738" indent="-457200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berpasangan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820738" indent="-457200"/>
            <a:r>
              <a:rPr lang="en-US" sz="2000" dirty="0" smtClean="0">
                <a:latin typeface="Cambria" pitchFamily="18" charset="0"/>
              </a:rPr>
              <a:t>	a. P (A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B) = P(A) . P (B)</a:t>
            </a:r>
          </a:p>
          <a:p>
            <a:pPr marL="820738" indent="-457200"/>
            <a:r>
              <a:rPr lang="en-US" sz="2000" dirty="0" smtClean="0">
                <a:latin typeface="Cambria" pitchFamily="18" charset="0"/>
              </a:rPr>
              <a:t>	b. P (A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C) = P(A) . P (C)</a:t>
            </a:r>
          </a:p>
          <a:p>
            <a:pPr marL="820738" indent="-457200"/>
            <a:r>
              <a:rPr lang="en-US" sz="2000" dirty="0" smtClean="0">
                <a:latin typeface="Cambria" pitchFamily="18" charset="0"/>
              </a:rPr>
              <a:t>	c. P (B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C) = P(B) . P (C)</a:t>
            </a:r>
          </a:p>
          <a:p>
            <a:pPr marL="820738" indent="-457200">
              <a:buFont typeface="+mj-lt"/>
              <a:buAutoNum type="arabicPeriod" startAt="2"/>
            </a:pPr>
            <a:r>
              <a:rPr lang="en-US" sz="2000" dirty="0" smtClean="0">
                <a:latin typeface="Cambria" pitchFamily="18" charset="0"/>
              </a:rPr>
              <a:t>P (A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C) = P(A) . P (B) . P(C) </a:t>
            </a:r>
          </a:p>
          <a:p>
            <a:pPr marL="363538"/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285729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lvl="1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dirty="0" err="1" smtClean="0">
                <a:latin typeface="Cambria" pitchFamily="18" charset="0"/>
              </a:rPr>
              <a:t>Dalil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Bayes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0" lvl="1"/>
            <a:endParaRPr lang="en-US" sz="2000" b="1" dirty="0" smtClean="0">
              <a:latin typeface="Cambria" pitchFamily="18" charset="0"/>
            </a:endParaRPr>
          </a:p>
          <a:p>
            <a:pPr marL="0" lvl="1"/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1: </a:t>
            </a:r>
            <a:r>
              <a:rPr lang="en-US" sz="2000" b="1" dirty="0" err="1" smtClean="0">
                <a:latin typeface="Cambria" pitchFamily="18" charset="0"/>
              </a:rPr>
              <a:t>Partisi</a:t>
            </a:r>
            <a:endParaRPr lang="en-US" sz="2000" dirty="0" smtClean="0">
              <a:latin typeface="Cambria" pitchFamily="18" charset="0"/>
            </a:endParaRPr>
          </a:p>
          <a:p>
            <a:pPr>
              <a:tabLst>
                <a:tab pos="631825" algn="l"/>
              </a:tabLst>
            </a:pPr>
            <a:r>
              <a:rPr lang="en-US" sz="2000" dirty="0" smtClean="0">
                <a:latin typeface="Cambria" pitchFamily="18" charset="0"/>
              </a:rPr>
              <a:t>     </a:t>
            </a:r>
            <a:r>
              <a:rPr lang="en-US" sz="2000" dirty="0" err="1" smtClean="0">
                <a:latin typeface="Cambria" pitchFamily="18" charset="0"/>
              </a:rPr>
              <a:t>Peristiwa-peristiwa</a:t>
            </a:r>
            <a:r>
              <a:rPr lang="en-US" sz="2000" dirty="0" smtClean="0">
                <a:latin typeface="Cambria" pitchFamily="18" charset="0"/>
              </a:rPr>
              <a:t> B</a:t>
            </a:r>
            <a:r>
              <a:rPr lang="en-US" sz="2000" baseline="-25000" dirty="0" smtClean="0">
                <a:latin typeface="Cambria" pitchFamily="18" charset="0"/>
              </a:rPr>
              <a:t>1 </a:t>
            </a:r>
            <a:r>
              <a:rPr lang="en-US" sz="2000" dirty="0" smtClean="0">
                <a:latin typeface="Cambria" pitchFamily="18" charset="0"/>
              </a:rPr>
              <a:t>, B</a:t>
            </a:r>
            <a:r>
              <a:rPr lang="en-US" sz="2000" baseline="-25000" dirty="0" smtClean="0">
                <a:latin typeface="Cambria" pitchFamily="18" charset="0"/>
              </a:rPr>
              <a:t>2 </a:t>
            </a:r>
            <a:r>
              <a:rPr lang="en-US" sz="2000" dirty="0" smtClean="0">
                <a:latin typeface="Cambria" pitchFamily="18" charset="0"/>
              </a:rPr>
              <a:t>, B</a:t>
            </a:r>
            <a:r>
              <a:rPr lang="en-US" sz="2000" baseline="-25000" dirty="0" smtClean="0">
                <a:latin typeface="Cambria" pitchFamily="18" charset="0"/>
              </a:rPr>
              <a:t>3 </a:t>
            </a:r>
            <a:r>
              <a:rPr lang="en-US" sz="2000" dirty="0" smtClean="0">
                <a:latin typeface="Cambria" pitchFamily="18" charset="0"/>
              </a:rPr>
              <a:t>, … </a:t>
            </a:r>
            <a:r>
              <a:rPr lang="en-US" sz="2000" dirty="0" err="1" smtClean="0">
                <a:latin typeface="Cambria" pitchFamily="18" charset="0"/>
              </a:rPr>
              <a:t>B</a:t>
            </a:r>
            <a:r>
              <a:rPr lang="en-US" sz="2000" baseline="-25000" dirty="0" err="1" smtClean="0">
                <a:latin typeface="Cambria" pitchFamily="18" charset="0"/>
              </a:rPr>
              <a:t>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partisi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S,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633413" lvl="0" indent="-342900">
              <a:buFont typeface="+mj-lt"/>
              <a:buAutoNum type="alphaLcPeriod"/>
              <a:tabLst>
                <a:tab pos="712788" algn="l"/>
              </a:tabLst>
            </a:pPr>
            <a:r>
              <a:rPr lang="en-US" sz="2000" dirty="0" smtClean="0">
                <a:latin typeface="Cambria" pitchFamily="18" charset="0"/>
              </a:rPr>
              <a:t>B</a:t>
            </a:r>
            <a:r>
              <a:rPr lang="en-US" sz="2000" baseline="-25000" dirty="0" smtClean="0">
                <a:latin typeface="Cambria" pitchFamily="18" charset="0"/>
              </a:rPr>
              <a:t>i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</a:t>
            </a:r>
            <a:r>
              <a:rPr lang="en-US" sz="2000" baseline="-25000" dirty="0" err="1" smtClean="0">
                <a:latin typeface="Cambria" pitchFamily="18" charset="0"/>
              </a:rPr>
              <a:t>j</a:t>
            </a:r>
            <a:r>
              <a:rPr lang="en-US" sz="2000" dirty="0" smtClean="0">
                <a:latin typeface="Cambria" pitchFamily="18" charset="0"/>
              </a:rPr>
              <a:t> = </a:t>
            </a:r>
            <a:r>
              <a:rPr lang="en-US" sz="2000" dirty="0" smtClean="0">
                <a:latin typeface="Cambria" pitchFamily="18" charset="0"/>
                <a:sym typeface="Symbol"/>
              </a:rPr>
              <a:t></a:t>
            </a:r>
            <a:r>
              <a:rPr lang="en-US" sz="2000" dirty="0" smtClean="0">
                <a:latin typeface="Cambria" pitchFamily="18" charset="0"/>
              </a:rPr>
              <a:t> ,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i≠j</a:t>
            </a:r>
            <a:endParaRPr lang="en-US" sz="2000" dirty="0" smtClean="0">
              <a:latin typeface="Cambria" pitchFamily="18" charset="0"/>
            </a:endParaRPr>
          </a:p>
          <a:p>
            <a:pPr marL="633413" lvl="0" indent="-342900">
              <a:buFont typeface="+mj-lt"/>
              <a:buAutoNum type="alphaLcPeriod"/>
              <a:tabLst>
                <a:tab pos="712788" algn="l"/>
              </a:tabLst>
            </a:pPr>
            <a:r>
              <a:rPr lang="en-US" sz="2000" dirty="0" err="1" smtClean="0">
                <a:latin typeface="Cambria" pitchFamily="18" charset="0"/>
              </a:rPr>
              <a:t>Untuk</a:t>
            </a:r>
            <a:endParaRPr lang="en-US" sz="2000" dirty="0" smtClean="0">
              <a:latin typeface="Cambria" pitchFamily="18" charset="0"/>
            </a:endParaRPr>
          </a:p>
          <a:p>
            <a:pPr marL="633413" lvl="0" indent="-342900">
              <a:tabLst>
                <a:tab pos="712788" algn="l"/>
              </a:tabLst>
            </a:pPr>
            <a:endParaRPr lang="en-US" sz="2000" dirty="0" smtClean="0">
              <a:latin typeface="Cambria" pitchFamily="18" charset="0"/>
            </a:endParaRPr>
          </a:p>
          <a:p>
            <a:pPr marL="633413" lvl="0" indent="-342900">
              <a:tabLst>
                <a:tab pos="712788" algn="l"/>
              </a:tabLst>
            </a:pPr>
            <a:endParaRPr lang="en-US" sz="2000" dirty="0" smtClean="0">
              <a:latin typeface="Cambria" pitchFamily="18" charset="0"/>
            </a:endParaRPr>
          </a:p>
          <a:p>
            <a:pPr marL="633413" lvl="0" indent="-342900">
              <a:buFont typeface="+mj-lt"/>
              <a:buAutoNum type="alphaLcPeriod" startAt="3"/>
              <a:tabLst>
                <a:tab pos="712788" algn="l"/>
              </a:tabLst>
            </a:pPr>
            <a:r>
              <a:rPr lang="en-US" sz="2000" dirty="0" smtClean="0">
                <a:latin typeface="Cambria" pitchFamily="18" charset="0"/>
              </a:rPr>
              <a:t>P(B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) &gt; 0,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 I = 1,2,3,…,k</a:t>
            </a:r>
          </a:p>
          <a:p>
            <a:pPr marL="342900" lvl="0" indent="-342900">
              <a:buFont typeface="+mj-lt"/>
              <a:buAutoNum type="alphaLcPeriod" startAt="3"/>
            </a:pPr>
            <a:endParaRPr lang="en-US" sz="2000" dirty="0" smtClean="0">
              <a:latin typeface="Cambria" pitchFamily="18" charset="0"/>
            </a:endParaRPr>
          </a:p>
          <a:p>
            <a:pPr marL="0" lvl="1"/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2: </a:t>
            </a:r>
            <a:r>
              <a:rPr lang="en-US" sz="2000" b="1" dirty="0" smtClean="0">
                <a:latin typeface="Cambria" pitchFamily="18" charset="0"/>
              </a:rPr>
              <a:t>Total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peristiwa-peristiwa</a:t>
            </a:r>
            <a:r>
              <a:rPr lang="en-US" sz="2000" dirty="0" smtClean="0">
                <a:latin typeface="Cambria" pitchFamily="18" charset="0"/>
              </a:rPr>
              <a:t> B</a:t>
            </a:r>
            <a:r>
              <a:rPr lang="en-US" sz="2000" baseline="-25000" dirty="0" smtClean="0">
                <a:latin typeface="Cambria" pitchFamily="18" charset="0"/>
              </a:rPr>
              <a:t>1 </a:t>
            </a:r>
            <a:r>
              <a:rPr lang="en-US" sz="2000" dirty="0" smtClean="0">
                <a:latin typeface="Cambria" pitchFamily="18" charset="0"/>
              </a:rPr>
              <a:t>, B</a:t>
            </a:r>
            <a:r>
              <a:rPr lang="en-US" sz="2000" baseline="-25000" dirty="0" smtClean="0">
                <a:latin typeface="Cambria" pitchFamily="18" charset="0"/>
              </a:rPr>
              <a:t>2 </a:t>
            </a:r>
            <a:r>
              <a:rPr lang="en-US" sz="2000" dirty="0" smtClean="0">
                <a:latin typeface="Cambria" pitchFamily="18" charset="0"/>
              </a:rPr>
              <a:t>, B</a:t>
            </a:r>
            <a:r>
              <a:rPr lang="en-US" sz="2000" baseline="-25000" dirty="0" smtClean="0">
                <a:latin typeface="Cambria" pitchFamily="18" charset="0"/>
              </a:rPr>
              <a:t>3 </a:t>
            </a:r>
            <a:r>
              <a:rPr lang="en-US" sz="2000" dirty="0" smtClean="0">
                <a:latin typeface="Cambria" pitchFamily="18" charset="0"/>
              </a:rPr>
              <a:t>, … </a:t>
            </a:r>
            <a:r>
              <a:rPr lang="en-US" sz="2000" dirty="0" err="1" smtClean="0">
                <a:latin typeface="Cambria" pitchFamily="18" charset="0"/>
              </a:rPr>
              <a:t>B</a:t>
            </a:r>
            <a:r>
              <a:rPr lang="en-US" sz="2000" baseline="-25000" dirty="0" err="1" smtClean="0">
                <a:latin typeface="Cambria" pitchFamily="18" charset="0"/>
              </a:rPr>
              <a:t>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partisi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A yang </a:t>
            </a:r>
            <a:r>
              <a:rPr lang="en-US" sz="2000" dirty="0" err="1" smtClean="0">
                <a:latin typeface="Cambria" pitchFamily="18" charset="0"/>
              </a:rPr>
              <a:t>sembarang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endParaRPr lang="en-US" sz="2000" dirty="0">
              <a:latin typeface="Cambria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285992"/>
            <a:ext cx="1071570" cy="735147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5" y="4643446"/>
            <a:ext cx="3614767" cy="285752"/>
          </a:xfrm>
          <a:prstGeom prst="rect">
            <a:avLst/>
          </a:prstGeom>
          <a:noFill/>
        </p:spPr>
      </p:pic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5000636"/>
            <a:ext cx="1285884" cy="649184"/>
          </a:xfrm>
          <a:prstGeom prst="rect">
            <a:avLst/>
          </a:prstGeom>
          <a:noFill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5715016"/>
            <a:ext cx="2040104" cy="6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769696"/>
            <a:ext cx="8640763" cy="388824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3: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Aturan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Bayes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B</a:t>
            </a:r>
            <a:r>
              <a:rPr lang="en-US" sz="2000" baseline="-25000" dirty="0" smtClean="0">
                <a:latin typeface="Cambria" pitchFamily="18" charset="0"/>
              </a:rPr>
              <a:t>1 </a:t>
            </a:r>
            <a:r>
              <a:rPr lang="en-US" sz="2000" dirty="0" smtClean="0">
                <a:latin typeface="Cambria" pitchFamily="18" charset="0"/>
              </a:rPr>
              <a:t>, B</a:t>
            </a:r>
            <a:r>
              <a:rPr lang="en-US" sz="2000" baseline="-25000" dirty="0" smtClean="0">
                <a:latin typeface="Cambria" pitchFamily="18" charset="0"/>
              </a:rPr>
              <a:t>2 </a:t>
            </a:r>
            <a:r>
              <a:rPr lang="en-US" sz="2000" dirty="0" smtClean="0">
                <a:latin typeface="Cambria" pitchFamily="18" charset="0"/>
              </a:rPr>
              <a:t>, B</a:t>
            </a:r>
            <a:r>
              <a:rPr lang="en-US" sz="2000" baseline="-25000" dirty="0" smtClean="0">
                <a:latin typeface="Cambria" pitchFamily="18" charset="0"/>
              </a:rPr>
              <a:t>3 </a:t>
            </a:r>
            <a:r>
              <a:rPr lang="en-US" sz="2000" dirty="0" smtClean="0">
                <a:latin typeface="Cambria" pitchFamily="18" charset="0"/>
              </a:rPr>
              <a:t>, … </a:t>
            </a:r>
            <a:r>
              <a:rPr lang="en-US" sz="2000" dirty="0" err="1" smtClean="0">
                <a:latin typeface="Cambria" pitchFamily="18" charset="0"/>
              </a:rPr>
              <a:t>B</a:t>
            </a:r>
            <a:r>
              <a:rPr lang="en-US" sz="2000" baseline="-25000" dirty="0" err="1" smtClean="0">
                <a:latin typeface="Cambria" pitchFamily="18" charset="0"/>
              </a:rPr>
              <a:t>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partisi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sedemikian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P(B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) ≠ 0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= 1,2,…,k 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sembarang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sedemikian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hingga</a:t>
            </a:r>
            <a:r>
              <a:rPr lang="en-US" sz="2000" dirty="0" smtClean="0">
                <a:latin typeface="Cambria" pitchFamily="18" charset="0"/>
              </a:rPr>
              <a:t> P(A) ≠ 0 , </a:t>
            </a:r>
            <a:r>
              <a:rPr lang="en-US" sz="2000" dirty="0" err="1" smtClean="0">
                <a:latin typeface="Cambria" pitchFamily="18" charset="0"/>
              </a:rPr>
              <a:t>berlaku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363538" algn="just"/>
            <a:endParaRPr lang="en-US" sz="2000" dirty="0" smtClean="0">
              <a:latin typeface="Cambria" pitchFamily="18" charset="0"/>
            </a:endParaRPr>
          </a:p>
          <a:p>
            <a:pPr marL="363538" algn="just"/>
            <a:endParaRPr lang="en-US" sz="2000" dirty="0" smtClean="0">
              <a:latin typeface="Cambria" pitchFamily="18" charset="0"/>
            </a:endParaRPr>
          </a:p>
          <a:p>
            <a:pPr marL="363538" algn="just"/>
            <a:endParaRPr lang="en-US" sz="2000" dirty="0" smtClean="0">
              <a:latin typeface="Cambria" pitchFamily="18" charset="0"/>
            </a:endParaRPr>
          </a:p>
          <a:p>
            <a:pPr marL="363538" algn="just"/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r = 1, 2, 3, . . ., k</a:t>
            </a:r>
            <a:r>
              <a:rPr lang="en-US" sz="2000" baseline="-25000" dirty="0" smtClean="0">
                <a:latin typeface="Cambria" pitchFamily="18" charset="0"/>
              </a:rPr>
              <a:t>	</a:t>
            </a:r>
            <a:endParaRPr lang="en-US" sz="2000" baseline="30000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  <a:p>
            <a:endParaRPr lang="en-US" sz="2000" baseline="-25000" dirty="0" smtClean="0">
              <a:latin typeface="Cambria" pitchFamily="18" charset="0"/>
            </a:endParaRPr>
          </a:p>
          <a:p>
            <a:pPr marL="342900" indent="-342900" eaLnBrk="0" hangingPunct="0">
              <a:tabLst>
                <a:tab pos="266700" algn="l"/>
              </a:tabLst>
            </a:pPr>
            <a:r>
              <a:rPr lang="en-US" sz="2000" b="1" dirty="0" smtClean="0">
                <a:solidFill>
                  <a:srgbClr val="006600"/>
                </a:solidFill>
                <a:latin typeface="Cambria" pitchFamily="18" charset="0"/>
              </a:rPr>
              <a:t>	</a:t>
            </a:r>
            <a:endParaRPr lang="id-ID" sz="2000" b="1" dirty="0">
              <a:solidFill>
                <a:srgbClr val="006600"/>
              </a:solidFill>
              <a:latin typeface="Cambria" pitchFamily="18" charset="0"/>
            </a:endParaRPr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180975" y="723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2643182"/>
            <a:ext cx="6565492" cy="71438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285728"/>
            <a:ext cx="8640763" cy="470898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 err="1" smtClean="0">
                <a:latin typeface="Cambria" pitchFamily="18" charset="0"/>
              </a:rPr>
              <a:t>Soal</a:t>
            </a:r>
            <a:r>
              <a:rPr lang="en-US" sz="2000" b="1" dirty="0" smtClean="0">
                <a:latin typeface="Cambria" pitchFamily="18" charset="0"/>
              </a:rPr>
              <a:t>:</a:t>
            </a:r>
          </a:p>
          <a:p>
            <a:endParaRPr lang="en-US" sz="2000" b="1" dirty="0" smtClean="0">
              <a:latin typeface="Cambria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enam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dilempar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genap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</a:t>
            </a:r>
            <a:r>
              <a:rPr lang="en-US" sz="2000" dirty="0" smtClean="0">
                <a:latin typeface="Cambria" pitchFamily="18" charset="0"/>
              </a:rPr>
              <a:t> prima,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apakah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lepas</a:t>
            </a:r>
            <a:r>
              <a:rPr lang="en-US" sz="2000" dirty="0" smtClean="0">
                <a:latin typeface="Cambria" pitchFamily="18" charset="0"/>
              </a:rPr>
              <a:t> ?</a:t>
            </a:r>
          </a:p>
          <a:p>
            <a:pPr marL="457200" lvl="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44500" lvl="0"/>
            <a:endParaRPr lang="en-US" sz="2000" dirty="0" smtClean="0">
              <a:latin typeface="Cambria" pitchFamily="18" charset="0"/>
            </a:endParaRPr>
          </a:p>
          <a:p>
            <a:pPr marL="357188" lvl="0" indent="-342900"/>
            <a:r>
              <a:rPr lang="en-US" sz="2000" dirty="0" smtClean="0">
                <a:latin typeface="Cambria" pitchFamily="18" charset="0"/>
              </a:rPr>
              <a:t>2.  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10 bola </a:t>
            </a:r>
            <a:r>
              <a:rPr lang="en-US" sz="2000" dirty="0" err="1" smtClean="0">
                <a:latin typeface="Cambria" pitchFamily="18" charset="0"/>
              </a:rPr>
              <a:t>hitam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6 bola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kali </a:t>
            </a:r>
            <a:r>
              <a:rPr lang="en-US" sz="2000" dirty="0" err="1" smtClean="0">
                <a:latin typeface="Cambria" pitchFamily="18" charset="0"/>
              </a:rPr>
              <a:t>berturut-turut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bola, </a:t>
            </a:r>
            <a:r>
              <a:rPr lang="en-US" sz="2000" dirty="0" err="1" smtClean="0">
                <a:latin typeface="Cambria" pitchFamily="18" charset="0"/>
              </a:rPr>
              <a:t>tanpa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pengembalian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mendapatkan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 ?</a:t>
            </a:r>
          </a:p>
          <a:p>
            <a:pPr marL="357188" lvl="0" indent="-342900">
              <a:buFont typeface="+mj-lt"/>
              <a:buAutoNum type="arabicPeriod" startAt="3"/>
            </a:pPr>
            <a:endParaRPr lang="en-US" sz="2000" dirty="0" smtClean="0">
              <a:latin typeface="Cambria" pitchFamily="18" charset="0"/>
            </a:endParaRPr>
          </a:p>
          <a:p>
            <a:pPr marL="357188" lvl="0" indent="-342900">
              <a:buFont typeface="+mj-lt"/>
              <a:buAutoNum type="arabicPeriod" startAt="3"/>
            </a:pP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dilemparkan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sekali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820738" lvl="0" indent="-457200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Kurang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 3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lebih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5 ?</a:t>
            </a:r>
          </a:p>
          <a:p>
            <a:pPr marL="820738" lvl="0" indent="-457200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Ganjil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prima ?</a:t>
            </a:r>
          </a:p>
          <a:p>
            <a:endParaRPr lang="id-ID" sz="2000" b="1" dirty="0">
              <a:solidFill>
                <a:srgbClr val="0066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368457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 err="1" smtClean="0">
                <a:latin typeface="Cambria" pitchFamily="18" charset="0"/>
              </a:rPr>
              <a:t>Soal</a:t>
            </a:r>
            <a:r>
              <a:rPr lang="en-US" sz="2000" b="1" dirty="0" smtClean="0">
                <a:latin typeface="Cambria" pitchFamily="18" charset="0"/>
              </a:rPr>
              <a:t>:</a:t>
            </a:r>
          </a:p>
          <a:p>
            <a:endParaRPr lang="en-US" sz="2000" b="1" dirty="0" smtClean="0">
              <a:latin typeface="Cambria" pitchFamily="18" charset="0"/>
            </a:endParaRPr>
          </a:p>
          <a:p>
            <a:pPr marL="363538" lvl="0" indent="-363538" algn="just"/>
            <a:r>
              <a:rPr lang="en-US" sz="2000" dirty="0" smtClean="0">
                <a:latin typeface="Cambria" pitchFamily="18" charset="0"/>
              </a:rPr>
              <a:t>4.   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pengundian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indent="363538" algn="just">
              <a:tabLst>
                <a:tab pos="174625" algn="l"/>
              </a:tabLst>
            </a:pPr>
            <a:r>
              <a:rPr lang="en-US" sz="2000" dirty="0" smtClean="0">
                <a:latin typeface="Cambria" pitchFamily="18" charset="0"/>
              </a:rPr>
              <a:t>B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paling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2, </a:t>
            </a:r>
          </a:p>
          <a:p>
            <a:pPr indent="363538" algn="just"/>
            <a:r>
              <a:rPr lang="en-US" sz="2000" dirty="0" smtClean="0">
                <a:latin typeface="Cambria" pitchFamily="18" charset="0"/>
              </a:rPr>
              <a:t>B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paling </a:t>
            </a:r>
            <a:r>
              <a:rPr lang="en-US" sz="2000" dirty="0" err="1" smtClean="0">
                <a:latin typeface="Cambria" pitchFamily="18" charset="0"/>
              </a:rPr>
              <a:t>sedikit</a:t>
            </a:r>
            <a:r>
              <a:rPr lang="en-US" sz="2000" dirty="0" smtClean="0">
                <a:latin typeface="Cambria" pitchFamily="18" charset="0"/>
              </a:rPr>
              <a:t> 3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indent="363538" algn="just"/>
            <a:r>
              <a:rPr lang="en-US" sz="2000" dirty="0" smtClean="0">
                <a:latin typeface="Cambria" pitchFamily="18" charset="0"/>
              </a:rPr>
              <a:t>paling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5,</a:t>
            </a:r>
          </a:p>
          <a:p>
            <a:pPr indent="363538" algn="just"/>
            <a:r>
              <a:rPr lang="en-US" sz="2000" dirty="0" smtClean="0">
                <a:latin typeface="Cambria" pitchFamily="18" charset="0"/>
              </a:rPr>
              <a:t>B</a:t>
            </a:r>
            <a:r>
              <a:rPr lang="en-US" sz="2000" baseline="-25000" dirty="0" smtClean="0">
                <a:latin typeface="Cambria" pitchFamily="18" charset="0"/>
              </a:rPr>
              <a:t>3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tertinggi</a:t>
            </a:r>
            <a:r>
              <a:rPr lang="en-US" sz="2000" dirty="0" smtClean="0">
                <a:latin typeface="Cambria" pitchFamily="18" charset="0"/>
              </a:rPr>
              <a:t>,</a:t>
            </a:r>
          </a:p>
          <a:p>
            <a:pPr marL="363538" algn="just">
              <a:tabLst>
                <a:tab pos="363538" algn="l"/>
              </a:tabLst>
            </a:pPr>
            <a:r>
              <a:rPr lang="en-US" sz="2000" dirty="0" err="1" smtClean="0">
                <a:latin typeface="Cambria" pitchFamily="18" charset="0"/>
              </a:rPr>
              <a:t>Coba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selidiki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apakah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B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, B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</a:t>
            </a:r>
            <a:r>
              <a:rPr lang="en-US" sz="2000" baseline="-25000" dirty="0" smtClean="0">
                <a:latin typeface="Cambria" pitchFamily="18" charset="0"/>
              </a:rPr>
              <a:t>3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partisi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 ?</a:t>
            </a:r>
          </a:p>
          <a:p>
            <a:pPr marL="363538" algn="just">
              <a:tabLst>
                <a:tab pos="363538" algn="l"/>
              </a:tabLst>
            </a:pPr>
            <a:endParaRPr lang="en-US" sz="2000" dirty="0" smtClean="0">
              <a:latin typeface="Cambria" pitchFamily="18" charset="0"/>
            </a:endParaRPr>
          </a:p>
          <a:p>
            <a:pPr marL="363538" lvl="0" indent="-363538" algn="just"/>
            <a:r>
              <a:rPr lang="en-US" sz="2000" smtClean="0">
                <a:latin typeface="Cambria" pitchFamily="18" charset="0"/>
              </a:rPr>
              <a:t>5.   Kotak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A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2 bola </a:t>
            </a:r>
            <a:r>
              <a:rPr lang="en-US" sz="2000" dirty="0" err="1" smtClean="0">
                <a:latin typeface="Cambria" pitchFamily="18" charset="0"/>
              </a:rPr>
              <a:t>hitam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3 bola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538163" indent="-174625" algn="just"/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4 bola </a:t>
            </a:r>
            <a:r>
              <a:rPr lang="en-US" sz="2000" dirty="0" err="1" smtClean="0">
                <a:latin typeface="Cambria" pitchFamily="18" charset="0"/>
              </a:rPr>
              <a:t>hitam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1 bola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538163" indent="-174625" algn="just"/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3 bola </a:t>
            </a:r>
            <a:r>
              <a:rPr lang="en-US" sz="2000" dirty="0" err="1" smtClean="0">
                <a:latin typeface="Cambria" pitchFamily="18" charset="0"/>
              </a:rPr>
              <a:t>hitam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4 bola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538163" indent="-174625" algn="just"/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dipilih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538163" indent="-174625" algn="just"/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terpilih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631825" lvl="1" indent="-255588" algn="just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bola yang </a:t>
            </a:r>
            <a:r>
              <a:rPr lang="en-US" sz="2000" dirty="0" err="1" smtClean="0">
                <a:latin typeface="Cambria" pitchFamily="18" charset="0"/>
              </a:rPr>
              <a:t>terambil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berwarna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?</a:t>
            </a:r>
          </a:p>
          <a:p>
            <a:pPr marL="631825" lvl="1" indent="-255588" algn="just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bola yang </a:t>
            </a:r>
            <a:r>
              <a:rPr lang="en-US" sz="2000" dirty="0" err="1" smtClean="0">
                <a:latin typeface="Cambria" pitchFamily="18" charset="0"/>
              </a:rPr>
              <a:t>terambil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berwarna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berasal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A? </a:t>
            </a:r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B? </a:t>
            </a:r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C?</a:t>
            </a:r>
          </a:p>
          <a:p>
            <a:pPr marL="701675" indent="-342900">
              <a:buAutoNum type="alphaLcPeriod"/>
            </a:pPr>
            <a:endParaRPr lang="en-US" sz="2000" dirty="0" smtClean="0">
              <a:latin typeface="Cambria" pitchFamily="18" charset="0"/>
            </a:endParaRPr>
          </a:p>
          <a:p>
            <a:endParaRPr lang="id-ID" sz="2000" b="1" dirty="0">
              <a:solidFill>
                <a:srgbClr val="0066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7421</TotalTime>
  <Words>455</Words>
  <Application>Microsoft Office PowerPoint</Application>
  <PresentationFormat>On-screen Show (4:3)</PresentationFormat>
  <Paragraphs>90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1153</cp:revision>
  <dcterms:created xsi:type="dcterms:W3CDTF">2009-05-24T01:21:15Z</dcterms:created>
  <dcterms:modified xsi:type="dcterms:W3CDTF">2013-03-05T03:28:17Z</dcterms:modified>
</cp:coreProperties>
</file>