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9"/>
  </p:notesMasterIdLst>
  <p:sldIdLst>
    <p:sldId id="422" r:id="rId2"/>
    <p:sldId id="423" r:id="rId3"/>
    <p:sldId id="424" r:id="rId4"/>
    <p:sldId id="425" r:id="rId5"/>
    <p:sldId id="426" r:id="rId6"/>
    <p:sldId id="427" r:id="rId7"/>
    <p:sldId id="42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2/17/2013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774533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657299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7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Satu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72464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f(x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E[u(x)],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dirty="0" smtClean="0"/>
          </a:p>
          <a:p>
            <a:pPr marL="363538" algn="just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  <a:r>
              <a:rPr lang="en-US" sz="2000" dirty="0" smtClean="0">
                <a:latin typeface="Cambria" pitchFamily="18" charset="0"/>
              </a:rPr>
              <a:t>f</a:t>
            </a:r>
            <a:r>
              <a:rPr lang="en-US" sz="2000" i="1" dirty="0" smtClean="0">
                <a:latin typeface="Cambria" pitchFamily="18" charset="0"/>
              </a:rPr>
              <a:t>(x</a:t>
            </a:r>
            <a:r>
              <a:rPr lang="en-US" sz="2000" i="1" dirty="0" smtClean="0">
                <a:latin typeface="Cambria" pitchFamily="18" charset="0"/>
              </a:rPr>
              <a:t>) = </a:t>
            </a:r>
            <a:r>
              <a:rPr lang="en-US" sz="2000" i="1" dirty="0" smtClean="0">
                <a:latin typeface="Cambria" pitchFamily="18" charset="0"/>
              </a:rPr>
              <a:t>2(1 – x) </a:t>
            </a:r>
            <a:r>
              <a:rPr lang="en-US" sz="2000" i="1" dirty="0" smtClean="0">
                <a:latin typeface="Cambria" pitchFamily="18" charset="0"/>
              </a:rPr>
              <a:t>;  </a:t>
            </a:r>
            <a:r>
              <a:rPr lang="en-US" sz="2000" i="1" dirty="0" smtClean="0">
                <a:latin typeface="Cambria" pitchFamily="18" charset="0"/>
              </a:rPr>
              <a:t>0 &lt; x &lt; 1</a:t>
            </a:r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</a:t>
            </a:r>
          </a:p>
          <a:p>
            <a:pPr marL="268288"/>
            <a:endParaRPr lang="en-US" i="1" baseline="30000" dirty="0" smtClean="0"/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7" y="2643181"/>
            <a:ext cx="2820480" cy="928695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791721"/>
            <a:ext cx="8640763" cy="510909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Nilai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Ekspektasi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Nilai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Ekspektasi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E(c) = c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   E[</a:t>
            </a:r>
            <a:r>
              <a:rPr lang="en-US" sz="2000" dirty="0" err="1" smtClean="0">
                <a:latin typeface="Cambria" pitchFamily="18" charset="0"/>
              </a:rPr>
              <a:t>c.u</a:t>
            </a:r>
            <a:r>
              <a:rPr lang="en-US" sz="2000" dirty="0" smtClean="0">
                <a:latin typeface="Cambria" pitchFamily="18" charset="0"/>
              </a:rPr>
              <a:t>(X)] = </a:t>
            </a:r>
            <a:r>
              <a:rPr lang="en-US" sz="2000" dirty="0" err="1" smtClean="0">
                <a:latin typeface="Cambria" pitchFamily="18" charset="0"/>
              </a:rPr>
              <a:t>c.E</a:t>
            </a:r>
            <a:r>
              <a:rPr lang="en-US" sz="2000" dirty="0" smtClean="0">
                <a:latin typeface="Cambria" pitchFamily="18" charset="0"/>
              </a:rPr>
              <a:t>[u(X)]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r>
              <a:rPr lang="en-US" sz="2000" dirty="0" smtClean="0">
                <a:latin typeface="Cambria" pitchFamily="18" charset="0"/>
              </a:rPr>
              <a:t>		E[c</a:t>
            </a:r>
            <a:r>
              <a:rPr lang="en-US" sz="2000" baseline="-25000" dirty="0" smtClean="0">
                <a:latin typeface="Cambria" pitchFamily="18" charset="0"/>
              </a:rPr>
              <a:t>1.</a:t>
            </a:r>
            <a:r>
              <a:rPr lang="en-US" sz="2000" dirty="0" smtClean="0">
                <a:latin typeface="Cambria" pitchFamily="18" charset="0"/>
              </a:rPr>
              <a:t>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 =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. E[u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(X)]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E[u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2: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Lihat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kembali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soal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</a:rPr>
              <a:t> 1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menggunakan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sifat-sifat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ekspektasi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217204"/>
            <a:ext cx="8640763" cy="528349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f(x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dirty="0" smtClean="0"/>
          </a:p>
          <a:p>
            <a:pPr marL="363538" algn="just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i="1" dirty="0" smtClean="0">
                <a:latin typeface="Cambria" pitchFamily="18" charset="0"/>
              </a:rPr>
              <a:t>f(x) = 20x</a:t>
            </a:r>
            <a:r>
              <a:rPr lang="en-US" sz="2000" i="1" baseline="30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 (1 – x); 0 &lt; x &lt; 1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i="1" dirty="0" smtClean="0">
                <a:latin typeface="Cambria" pitchFamily="18" charset="0"/>
              </a:rPr>
              <a:t>	        = 0		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E(X)</a:t>
            </a:r>
            <a:r>
              <a:rPr lang="en-US" sz="2000" dirty="0" smtClean="0">
                <a:latin typeface="Cambria" pitchFamily="18" charset="0"/>
              </a:rPr>
              <a:t>!</a:t>
            </a: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2000240"/>
            <a:ext cx="2239714" cy="952319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677740"/>
            <a:ext cx="8640763" cy="503727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Varians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f(x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i="1" dirty="0" smtClean="0">
                <a:latin typeface="Cambria" pitchFamily="18" charset="0"/>
              </a:rPr>
              <a:t>f(x) = e</a:t>
            </a:r>
            <a:r>
              <a:rPr lang="en-US" sz="2000" i="1" baseline="30000" dirty="0" smtClean="0">
                <a:latin typeface="Cambria" pitchFamily="18" charset="0"/>
              </a:rPr>
              <a:t>–x</a:t>
            </a:r>
            <a:r>
              <a:rPr lang="en-US" sz="2000" i="1" dirty="0" smtClean="0">
                <a:latin typeface="Cambria" pitchFamily="18" charset="0"/>
              </a:rPr>
              <a:t> ; x &gt; 0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       = 0      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(X</a:t>
            </a:r>
            <a:r>
              <a:rPr lang="en-US" sz="2000" dirty="0" smtClean="0">
                <a:latin typeface="Cambria" pitchFamily="18" charset="0"/>
              </a:rPr>
              <a:t>)!</a:t>
            </a:r>
          </a:p>
          <a:p>
            <a:endParaRPr lang="en-US" sz="2000" i="1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714619"/>
            <a:ext cx="2968652" cy="857257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03709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f(x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Sekitar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Rataan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f(x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34996" y="2428868"/>
            <a:ext cx="2098161" cy="928694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6435" y="4857760"/>
            <a:ext cx="2665697" cy="928694"/>
          </a:xfrm>
          <a:prstGeom prst="rect">
            <a:avLst/>
          </a:prstGeom>
          <a:noFill/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96060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457200" indent="-457200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 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	</a:t>
            </a:r>
            <a:r>
              <a:rPr lang="en-US" sz="2000" dirty="0" smtClean="0">
                <a:latin typeface="Cambria" pitchFamily="18" charset="0"/>
              </a:rPr>
              <a:t>f(x</a:t>
            </a:r>
            <a:r>
              <a:rPr lang="en-US" sz="2000" dirty="0" smtClean="0">
                <a:latin typeface="Cambria" pitchFamily="18" charset="0"/>
              </a:rPr>
              <a:t>) = </a:t>
            </a:r>
            <a:r>
              <a:rPr lang="en-US" sz="2000" dirty="0" smtClean="0">
                <a:latin typeface="Cambria" pitchFamily="18" charset="0"/>
              </a:rPr>
              <a:t>2x/3 </a:t>
            </a:r>
            <a:r>
              <a:rPr lang="en-US" sz="2000" dirty="0" smtClean="0">
                <a:latin typeface="Cambria" pitchFamily="18" charset="0"/>
              </a:rPr>
              <a:t>; </a:t>
            </a:r>
            <a:r>
              <a:rPr lang="en-US" sz="2000" dirty="0" smtClean="0">
                <a:latin typeface="Cambria" pitchFamily="18" charset="0"/>
              </a:rPr>
              <a:t>1 &lt; x &lt; 2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dirty="0" smtClean="0">
                <a:latin typeface="Cambria" pitchFamily="18" charset="0"/>
              </a:rPr>
              <a:t>      	        = 0        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914400" lvl="1" indent="-457200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b="1" i="1" baseline="30000" dirty="0" smtClean="0"/>
              <a:t>µ’</a:t>
            </a:r>
            <a:r>
              <a:rPr lang="en-US" sz="2000" b="1" i="1" baseline="-25000" dirty="0" smtClean="0"/>
              <a:t>3</a:t>
            </a:r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r>
              <a:rPr lang="en-US" sz="2400" b="1" u="sng" dirty="0" smtClean="0">
                <a:latin typeface="Cambria" pitchFamily="18" charset="0"/>
              </a:rPr>
              <a:t>E. </a:t>
            </a:r>
            <a:r>
              <a:rPr lang="en-US" sz="2400" b="1" u="sng" dirty="0" err="1" smtClean="0">
                <a:latin typeface="Cambria" pitchFamily="18" charset="0"/>
              </a:rPr>
              <a:t>Fungsi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Pembangkit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5214950"/>
            <a:ext cx="3008639" cy="10715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7427</TotalTime>
  <Words>261</Words>
  <Application>Microsoft Office PowerPoint</Application>
  <PresentationFormat>On-screen Show (4:3)</PresentationFormat>
  <Paragraphs>90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1158</cp:revision>
  <dcterms:created xsi:type="dcterms:W3CDTF">2009-05-24T01:21:15Z</dcterms:created>
  <dcterms:modified xsi:type="dcterms:W3CDTF">2013-02-17T04:13:18Z</dcterms:modified>
</cp:coreProperties>
</file>