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7" r:id="rId2"/>
    <p:sldId id="428" r:id="rId3"/>
    <p:sldId id="429" r:id="rId4"/>
    <p:sldId id="430" r:id="rId5"/>
    <p:sldId id="432" r:id="rId6"/>
    <p:sldId id="434" r:id="rId7"/>
    <p:sldId id="435" r:id="rId8"/>
    <p:sldId id="43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9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Diskrit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97086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v(X,Y)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v(X,Y),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E[v(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)],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i="1" dirty="0" smtClean="0">
                <a:latin typeface="Cambria" pitchFamily="18" charset="0"/>
              </a:rPr>
              <a:t>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=(1/72) (x + 2y)   ;  x = 0,1, 2, 3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			 y = 0,1, 2, 3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E(2XY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</a:t>
            </a:r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59" y="2857497"/>
            <a:ext cx="3789457" cy="75106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639149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p’(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p’’(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v(Y)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=(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/18)   ;  x = 1, 2, 3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		 y = 1, 2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E(3X|y=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E(2Y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x = 1)</a:t>
            </a:r>
            <a:endParaRPr lang="en-US" sz="2000" baseline="30000" dirty="0" smtClean="0">
              <a:latin typeface="Cambria" pitchFamily="18" charset="0"/>
            </a:endParaRPr>
          </a:p>
          <a:p>
            <a:pPr marL="26828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714620"/>
            <a:ext cx="3286148" cy="730255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876318"/>
            <a:ext cx="3357586" cy="7734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603242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p’(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p’’(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smtClean="0">
                <a:latin typeface="Cambria" pitchFamily="18" charset="0"/>
              </a:rPr>
              <a:t>	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(1/72) (x+2y); x = 0, 1, 2, 3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= 0,1, 2, 3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=1)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=2)</a:t>
            </a:r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749374"/>
            <a:ext cx="2143140" cy="608188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643314"/>
            <a:ext cx="2357454" cy="686940"/>
          </a:xfrm>
          <a:prstGeom prst="rect">
            <a:avLst/>
          </a:prstGeom>
          <a:noFill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771202"/>
            <a:ext cx="8640763" cy="503727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Perkalian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Dua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Perkalian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pusat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marL="36353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357562"/>
            <a:ext cx="3912854" cy="714380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5000636"/>
            <a:ext cx="6916498" cy="714380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8222"/>
            <a:ext cx="8640763" cy="565283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Kovarians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ke-1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ke-1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= E[(X -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) (Y -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)] 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1789113"/>
            <a:endParaRPr lang="en-US" sz="2000" b="1" i="1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Perumusan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Umum</a:t>
            </a:r>
            <a:endParaRPr lang="en-US" sz="2000" b="1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= µ’</a:t>
            </a:r>
            <a:r>
              <a:rPr lang="en-US" sz="2000" i="1" baseline="-25000" dirty="0" smtClean="0">
                <a:latin typeface="Cambria" pitchFamily="18" charset="0"/>
              </a:rPr>
              <a:t>1,1</a:t>
            </a:r>
            <a:r>
              <a:rPr lang="en-US" sz="2000" i="1" dirty="0" smtClean="0">
                <a:latin typeface="Cambria" pitchFamily="18" charset="0"/>
              </a:rPr>
              <a:t> -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000504"/>
            <a:ext cx="4500594" cy="69482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74241"/>
            <a:ext cx="8640763" cy="608371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 1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Varians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Bersyarat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Umum</a:t>
            </a:r>
            <a:endParaRPr lang="en-US" b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, </a:t>
            </a:r>
            <a:r>
              <a:rPr lang="en-US" i="1" dirty="0" err="1" smtClean="0">
                <a:latin typeface="Cambria" pitchFamily="18" charset="0"/>
              </a:rPr>
              <a:t>baik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diskrit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maupun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 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= E[{X – E(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)}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|y]        </a:t>
            </a:r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= E(X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|y) – [E(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)|y]</a:t>
            </a:r>
            <a:r>
              <a:rPr lang="en-US" i="1" baseline="30000" dirty="0" smtClean="0">
                <a:latin typeface="Cambria" pitchFamily="18" charset="0"/>
              </a:rPr>
              <a:t>2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 = x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= E[{Y – E(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)}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|x]     </a:t>
            </a:r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= E(Y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|x) – [E(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)|x]</a:t>
            </a:r>
            <a:r>
              <a:rPr lang="en-US" i="1" baseline="30000" dirty="0" smtClean="0">
                <a:latin typeface="Cambria" pitchFamily="18" charset="0"/>
              </a:rPr>
              <a:t>2</a:t>
            </a:r>
          </a:p>
          <a:p>
            <a:pPr marL="363538" algn="just"/>
            <a:endParaRPr lang="en-US" i="1" baseline="30000" dirty="0" smtClean="0">
              <a:latin typeface="Cambria" pitchFamily="18" charset="0"/>
            </a:endParaRPr>
          </a:p>
          <a:p>
            <a:pPr algn="just">
              <a:tabLst>
                <a:tab pos="93663" algn="l"/>
              </a:tabLst>
            </a:pPr>
            <a:r>
              <a:rPr lang="en-US" i="1" u="sng" dirty="0" err="1" smtClean="0">
                <a:latin typeface="Cambria" pitchFamily="18" charset="0"/>
              </a:rPr>
              <a:t>Definisi</a:t>
            </a:r>
            <a:r>
              <a:rPr lang="en-US" i="1" u="sng" dirty="0" smtClean="0">
                <a:latin typeface="Cambria" pitchFamily="18" charset="0"/>
              </a:rPr>
              <a:t> 2: </a:t>
            </a:r>
            <a:r>
              <a:rPr lang="en-US" b="1" i="1" dirty="0" err="1" smtClean="0">
                <a:latin typeface="Cambria" pitchFamily="18" charset="0"/>
              </a:rPr>
              <a:t>Varians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Bersyarat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Diskrit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diskrit</a:t>
            </a:r>
            <a:r>
              <a:rPr lang="en-US" i="1" dirty="0" smtClean="0">
                <a:latin typeface="Cambria" pitchFamily="18" charset="0"/>
              </a:rPr>
              <a:t>, p’(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p’’(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diberikam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572008"/>
            <a:ext cx="4184218" cy="714380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5572140"/>
            <a:ext cx="4010270" cy="714380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12839"/>
            <a:ext cx="8640763" cy="534505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G.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Umum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= E[exp(t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X +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Y)]</a:t>
            </a:r>
          </a:p>
          <a:p>
            <a:pPr marL="363538" algn="just"/>
            <a:r>
              <a:rPr lang="en-US" sz="2000" i="1" baseline="30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–h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&lt; 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&lt; 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-h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&lt;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&lt; 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&gt; 0, 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&gt; 0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baseline="30000" dirty="0" smtClean="0">
                <a:latin typeface="Cambria" pitchFamily="18" charset="0"/>
              </a:rPr>
              <a:t>   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7" y="5096358"/>
            <a:ext cx="3377069" cy="714380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7692</TotalTime>
  <Words>458</Words>
  <Application>Microsoft Office PowerPoint</Application>
  <PresentationFormat>On-screen Show (4:3)</PresentationFormat>
  <Paragraphs>105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1188</cp:revision>
  <dcterms:created xsi:type="dcterms:W3CDTF">2009-05-24T01:21:15Z</dcterms:created>
  <dcterms:modified xsi:type="dcterms:W3CDTF">2013-02-28T10:07:18Z</dcterms:modified>
</cp:coreProperties>
</file>