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733" r:id="rId2"/>
    <p:sldMasterId id="2147483746" r:id="rId3"/>
    <p:sldMasterId id="2147483759" r:id="rId4"/>
    <p:sldMasterId id="2147483772" r:id="rId5"/>
    <p:sldMasterId id="2147483785" r:id="rId6"/>
  </p:sldMasterIdLst>
  <p:notesMasterIdLst>
    <p:notesMasterId r:id="rId18"/>
  </p:notesMasterIdLst>
  <p:sldIdLst>
    <p:sldId id="256" r:id="rId7"/>
    <p:sldId id="260" r:id="rId8"/>
    <p:sldId id="257" r:id="rId9"/>
    <p:sldId id="261" r:id="rId10"/>
    <p:sldId id="262" r:id="rId11"/>
    <p:sldId id="264" r:id="rId12"/>
    <p:sldId id="265" r:id="rId13"/>
    <p:sldId id="259" r:id="rId14"/>
    <p:sldId id="266" r:id="rId15"/>
    <p:sldId id="268" r:id="rId16"/>
    <p:sldId id="267" r:id="rId1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0A5F20-7E6C-41F9-93A3-2F3FFEE533F7}" type="datetimeFigureOut">
              <a:rPr lang="id-ID" smtClean="0"/>
              <a:t>22/02/2020</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4B8E8C-AD97-41EB-978A-2231F8527E7B}" type="slidenum">
              <a:rPr lang="id-ID" smtClean="0"/>
              <a:t>‹#›</a:t>
            </a:fld>
            <a:endParaRPr lang="id-ID"/>
          </a:p>
        </p:txBody>
      </p:sp>
    </p:spTree>
    <p:extLst>
      <p:ext uri="{BB962C8B-B14F-4D97-AF65-F5344CB8AC3E}">
        <p14:creationId xmlns:p14="http://schemas.microsoft.com/office/powerpoint/2010/main" val="1015521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CD69B3-C853-4E72-9DF4-C65E8B4990AF}" type="slidenum">
              <a:rPr lang="en-US"/>
              <a:pPr/>
              <a:t>8</a:t>
            </a:fld>
            <a:endParaRPr lang="en-US"/>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xfrm>
            <a:off x="436563" y="153988"/>
            <a:ext cx="6048375" cy="4537075"/>
          </a:xfrm>
          <a:ln/>
        </p:spPr>
      </p:sp>
      <p:sp>
        <p:nvSpPr>
          <p:cNvPr id="124931" name="Notes Placeholder 2"/>
          <p:cNvSpPr txBox="1">
            <a:spLocks noGrp="1"/>
          </p:cNvSpPr>
          <p:nvPr>
            <p:ph type="body" idx="1"/>
          </p:nvPr>
        </p:nvSpPr>
        <p:spPr bwMode="auto">
          <a:solidFill>
            <a:srgbClr val="D9D9D9"/>
          </a:solidFill>
        </p:spPr>
        <p:txBody>
          <a:bodyPr numCol="1">
            <a:prstTxWarp prst="textNoShape">
              <a:avLst/>
            </a:prstTxWarp>
          </a:bodyPr>
          <a:lstStyle/>
          <a:p>
            <a:endParaRPr lang="id-ID" smtClean="0">
              <a:latin typeface="Calibri" pitchFamily="34" charset="0"/>
              <a:ea typeface="ＭＳ Ｐゴシック" pitchFamily="34" charset="-128"/>
            </a:endParaRPr>
          </a:p>
        </p:txBody>
      </p:sp>
      <p:sp>
        <p:nvSpPr>
          <p:cNvPr id="124932" name="Slide Number Placeholder 3"/>
          <p:cNvSpPr>
            <a:spLocks noGrp="1"/>
          </p:cNvSpPr>
          <p:nvPr>
            <p:ph type="sldNum" sz="quarter" idx="5"/>
          </p:nvPr>
        </p:nvSpPr>
        <p:spPr bwMode="auto">
          <a:xfrm>
            <a:off x="1" y="8605839"/>
            <a:ext cx="6858000" cy="498475"/>
          </a:xfrm>
          <a:noFill/>
          <a:ln>
            <a:miter lim="800000"/>
            <a:headEnd/>
            <a:tailEnd/>
          </a:ln>
        </p:spPr>
        <p:txBody>
          <a:bodyPr/>
          <a:lstStyle/>
          <a:p>
            <a:pPr algn="ctr"/>
            <a:r>
              <a:rPr lang="id-ID"/>
              <a:t>Halaman </a:t>
            </a:r>
            <a:fld id="{C914A1F3-7808-4800-BC74-7D243CF9EB08}" type="slidenum">
              <a:rPr lang="id-ID"/>
              <a:pPr algn="ctr"/>
              <a:t>10</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885D3D6E-14FA-438C-9839-43EA96AC612B}" type="datetimeFigureOut">
              <a:rPr lang="id-ID" smtClean="0"/>
              <a:t>22/02/2020</a:t>
            </a:fld>
            <a:endParaRPr lang="id-ID"/>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id-ID"/>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8547974-E9D6-4903-A084-F7F872DA9C0F}" type="slidenum">
              <a:rPr lang="id-ID" smtClean="0"/>
              <a:t>‹#›</a:t>
            </a:fld>
            <a:endParaRPr lang="id-ID"/>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5D3D6E-14FA-438C-9839-43EA96AC612B}" type="datetimeFigureOut">
              <a:rPr lang="id-ID" smtClean="0"/>
              <a:t>22/02/2020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547974-E9D6-4903-A084-F7F872DA9C0F}" type="slidenum">
              <a:rPr lang="id-ID" smtClean="0"/>
              <a:t>‹#›</a:t>
            </a:fld>
            <a:endParaRPr lang="id-ID"/>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5D3D6E-14FA-438C-9839-43EA96AC612B}" type="datetimeFigureOut">
              <a:rPr lang="id-ID" smtClean="0"/>
              <a:t>22/02/2020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547974-E9D6-4903-A084-F7F872DA9C0F}" type="slidenum">
              <a:rPr lang="id-ID" smtClean="0"/>
              <a:t>‹#›</a:t>
            </a:fld>
            <a:endParaRPr lang="id-ID"/>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400" kern="0">
              <a:solidFill>
                <a:prstClr val="white"/>
              </a:solidFill>
              <a:sym typeface="Arial"/>
              <a:rtl val="0"/>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endParaRPr lang="id-ID" smtClean="0"/>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051108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524163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id-ID">
              <a:solidFill>
                <a:prstClr val="white"/>
              </a:solidFill>
            </a:endParaRPr>
          </a:p>
        </p:txBody>
      </p:sp>
      <p:sp>
        <p:nvSpPr>
          <p:cNvPr id="5" name="Footer Placeholder 4"/>
          <p:cNvSpPr>
            <a:spLocks noGrp="1"/>
          </p:cNvSpPr>
          <p:nvPr>
            <p:ph type="ftr" sz="quarter" idx="11"/>
          </p:nvPr>
        </p:nvSpPr>
        <p:spPr/>
        <p:txBody>
          <a:bodyPr/>
          <a:lstStyle>
            <a:extLst/>
          </a:lstStyle>
          <a:p>
            <a:endParaRPr lang="id-ID">
              <a:solidFill>
                <a:prstClr val="white"/>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380998873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id-ID">
              <a:solidFill>
                <a:prstClr val="white"/>
              </a:solidFill>
            </a:endParaRPr>
          </a:p>
        </p:txBody>
      </p:sp>
      <p:sp>
        <p:nvSpPr>
          <p:cNvPr id="6" name="Footer Placeholder 5"/>
          <p:cNvSpPr>
            <a:spLocks noGrp="1"/>
          </p:cNvSpPr>
          <p:nvPr>
            <p:ph type="ftr" sz="quarter" idx="11"/>
          </p:nvPr>
        </p:nvSpPr>
        <p:spPr/>
        <p:txBody>
          <a:bodyPr/>
          <a:lstStyle>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340744342"/>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id-ID">
              <a:solidFill>
                <a:prstClr val="black"/>
              </a:solidFill>
            </a:endParaRPr>
          </a:p>
        </p:txBody>
      </p:sp>
      <p:sp>
        <p:nvSpPr>
          <p:cNvPr id="8" name="Footer Placeholder 7"/>
          <p:cNvSpPr>
            <a:spLocks noGrp="1"/>
          </p:cNvSpPr>
          <p:nvPr>
            <p:ph type="ftr" sz="quarter" idx="11"/>
          </p:nvPr>
        </p:nvSpPr>
        <p:spPr/>
        <p:txBody>
          <a:bodyPr/>
          <a:lstStyle>
            <a:extLst/>
          </a:lstStyle>
          <a:p>
            <a:endParaRPr lang="id-ID">
              <a:solidFill>
                <a:prstClr val="black"/>
              </a:solidFill>
            </a:endParaRPr>
          </a:p>
        </p:txBody>
      </p:sp>
      <p:sp>
        <p:nvSpPr>
          <p:cNvPr id="9" name="Slide Number Placeholder 8"/>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98077459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id-ID">
              <a:solidFill>
                <a:prstClr val="white"/>
              </a:solidFill>
            </a:endParaRPr>
          </a:p>
        </p:txBody>
      </p:sp>
      <p:sp>
        <p:nvSpPr>
          <p:cNvPr id="4" name="Footer Placeholder 3"/>
          <p:cNvSpPr>
            <a:spLocks noGrp="1"/>
          </p:cNvSpPr>
          <p:nvPr>
            <p:ph type="ftr" sz="quarter" idx="11"/>
          </p:nvPr>
        </p:nvSpPr>
        <p:spPr/>
        <p:txBody>
          <a:bodyPr/>
          <a:lstStyle>
            <a:extLst/>
          </a:lstStyle>
          <a:p>
            <a:endParaRPr lang="id-ID">
              <a:solidFill>
                <a:prstClr val="white"/>
              </a:solidFill>
            </a:endParaRPr>
          </a:p>
        </p:txBody>
      </p:sp>
      <p:sp>
        <p:nvSpPr>
          <p:cNvPr id="5" name="Slide Number Placeholder 4"/>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176815997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id-ID">
              <a:solidFill>
                <a:prstClr val="black"/>
              </a:solidFill>
            </a:endParaRPr>
          </a:p>
        </p:txBody>
      </p:sp>
      <p:sp>
        <p:nvSpPr>
          <p:cNvPr id="3" name="Footer Placeholder 2"/>
          <p:cNvSpPr>
            <a:spLocks noGrp="1"/>
          </p:cNvSpPr>
          <p:nvPr>
            <p:ph type="ftr" sz="quarter" idx="11"/>
          </p:nvPr>
        </p:nvSpPr>
        <p:spPr/>
        <p:txBody>
          <a:bodyPr/>
          <a:lstStyle>
            <a:extLst/>
          </a:lstStyle>
          <a:p>
            <a:endParaRPr lang="id-ID">
              <a:solidFill>
                <a:prstClr val="black"/>
              </a:solidFill>
            </a:endParaRPr>
          </a:p>
        </p:txBody>
      </p:sp>
      <p:sp>
        <p:nvSpPr>
          <p:cNvPr id="4" name="Slide Number Placeholder 3"/>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626364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id-ID">
              <a:solidFill>
                <a:prstClr val="black"/>
              </a:solidFill>
            </a:endParaRPr>
          </a:p>
        </p:txBody>
      </p:sp>
      <p:sp>
        <p:nvSpPr>
          <p:cNvPr id="6" name="Footer Placeholder 5"/>
          <p:cNvSpPr>
            <a:spLocks noGrp="1"/>
          </p:cNvSpPr>
          <p:nvPr>
            <p:ph type="ftr" sz="quarter" idx="11"/>
          </p:nvPr>
        </p:nvSpPr>
        <p:spPr/>
        <p:txBody>
          <a:bodyPr/>
          <a:lstStyle>
            <a:extLst/>
          </a:lstStyle>
          <a:p>
            <a:endParaRPr lang="id-ID">
              <a:solidFill>
                <a:prstClr val="black"/>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30115578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5D3D6E-14FA-438C-9839-43EA96AC612B}" type="datetimeFigureOut">
              <a:rPr lang="id-ID" smtClean="0"/>
              <a:t>22/02/2020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547974-E9D6-4903-A084-F7F872DA9C0F}" type="slidenum">
              <a:rPr lang="id-ID" smtClean="0"/>
              <a:t>‹#›</a:t>
            </a:fld>
            <a:endParaRPr lang="id-ID"/>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id-ID">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101764270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5479771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41305308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495800"/>
          </a:xfrm>
        </p:spPr>
        <p:txBody>
          <a:bodyPr/>
          <a:lstStyle/>
          <a:p>
            <a:endParaRPr lang="id-ID"/>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DC178E89-0BB3-4FD8-B1B2-477033A9FC0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52538252"/>
      </p:ext>
    </p:extLst>
  </p:cSld>
  <p:clrMapOvr>
    <a:masterClrMapping/>
  </p:clrMapOvr>
  <p:transition>
    <p:wedg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400" kern="0">
              <a:solidFill>
                <a:prstClr val="white"/>
              </a:solidFill>
              <a:sym typeface="Arial"/>
              <a:rtl val="0"/>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endParaRPr lang="id-ID" smtClean="0"/>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91421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2563824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id-ID">
              <a:solidFill>
                <a:prstClr val="white"/>
              </a:solidFill>
            </a:endParaRPr>
          </a:p>
        </p:txBody>
      </p:sp>
      <p:sp>
        <p:nvSpPr>
          <p:cNvPr id="5" name="Footer Placeholder 4"/>
          <p:cNvSpPr>
            <a:spLocks noGrp="1"/>
          </p:cNvSpPr>
          <p:nvPr>
            <p:ph type="ftr" sz="quarter" idx="11"/>
          </p:nvPr>
        </p:nvSpPr>
        <p:spPr/>
        <p:txBody>
          <a:bodyPr/>
          <a:lstStyle>
            <a:extLst/>
          </a:lstStyle>
          <a:p>
            <a:endParaRPr lang="id-ID">
              <a:solidFill>
                <a:prstClr val="white"/>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215628862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id-ID">
              <a:solidFill>
                <a:prstClr val="white"/>
              </a:solidFill>
            </a:endParaRPr>
          </a:p>
        </p:txBody>
      </p:sp>
      <p:sp>
        <p:nvSpPr>
          <p:cNvPr id="6" name="Footer Placeholder 5"/>
          <p:cNvSpPr>
            <a:spLocks noGrp="1"/>
          </p:cNvSpPr>
          <p:nvPr>
            <p:ph type="ftr" sz="quarter" idx="11"/>
          </p:nvPr>
        </p:nvSpPr>
        <p:spPr/>
        <p:txBody>
          <a:bodyPr/>
          <a:lstStyle>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4258436050"/>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id-ID">
              <a:solidFill>
                <a:prstClr val="black"/>
              </a:solidFill>
            </a:endParaRPr>
          </a:p>
        </p:txBody>
      </p:sp>
      <p:sp>
        <p:nvSpPr>
          <p:cNvPr id="8" name="Footer Placeholder 7"/>
          <p:cNvSpPr>
            <a:spLocks noGrp="1"/>
          </p:cNvSpPr>
          <p:nvPr>
            <p:ph type="ftr" sz="quarter" idx="11"/>
          </p:nvPr>
        </p:nvSpPr>
        <p:spPr/>
        <p:txBody>
          <a:bodyPr/>
          <a:lstStyle>
            <a:extLst/>
          </a:lstStyle>
          <a:p>
            <a:endParaRPr lang="id-ID">
              <a:solidFill>
                <a:prstClr val="black"/>
              </a:solidFill>
            </a:endParaRPr>
          </a:p>
        </p:txBody>
      </p:sp>
      <p:sp>
        <p:nvSpPr>
          <p:cNvPr id="9" name="Slide Number Placeholder 8"/>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362086515"/>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id-ID">
              <a:solidFill>
                <a:prstClr val="white"/>
              </a:solidFill>
            </a:endParaRPr>
          </a:p>
        </p:txBody>
      </p:sp>
      <p:sp>
        <p:nvSpPr>
          <p:cNvPr id="4" name="Footer Placeholder 3"/>
          <p:cNvSpPr>
            <a:spLocks noGrp="1"/>
          </p:cNvSpPr>
          <p:nvPr>
            <p:ph type="ftr" sz="quarter" idx="11"/>
          </p:nvPr>
        </p:nvSpPr>
        <p:spPr/>
        <p:txBody>
          <a:bodyPr/>
          <a:lstStyle>
            <a:extLst/>
          </a:lstStyle>
          <a:p>
            <a:endParaRPr lang="id-ID">
              <a:solidFill>
                <a:prstClr val="white"/>
              </a:solidFill>
            </a:endParaRPr>
          </a:p>
        </p:txBody>
      </p:sp>
      <p:sp>
        <p:nvSpPr>
          <p:cNvPr id="5" name="Slide Number Placeholder 4"/>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416930940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5D3D6E-14FA-438C-9839-43EA96AC612B}" type="datetimeFigureOut">
              <a:rPr lang="id-ID" smtClean="0"/>
              <a:t>22/02/2020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547974-E9D6-4903-A084-F7F872DA9C0F}"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id-ID">
              <a:solidFill>
                <a:prstClr val="black"/>
              </a:solidFill>
            </a:endParaRPr>
          </a:p>
        </p:txBody>
      </p:sp>
      <p:sp>
        <p:nvSpPr>
          <p:cNvPr id="3" name="Footer Placeholder 2"/>
          <p:cNvSpPr>
            <a:spLocks noGrp="1"/>
          </p:cNvSpPr>
          <p:nvPr>
            <p:ph type="ftr" sz="quarter" idx="11"/>
          </p:nvPr>
        </p:nvSpPr>
        <p:spPr/>
        <p:txBody>
          <a:bodyPr/>
          <a:lstStyle>
            <a:extLst/>
          </a:lstStyle>
          <a:p>
            <a:endParaRPr lang="id-ID">
              <a:solidFill>
                <a:prstClr val="black"/>
              </a:solidFill>
            </a:endParaRPr>
          </a:p>
        </p:txBody>
      </p:sp>
      <p:sp>
        <p:nvSpPr>
          <p:cNvPr id="4" name="Slide Number Placeholder 3"/>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0333037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id-ID">
              <a:solidFill>
                <a:prstClr val="black"/>
              </a:solidFill>
            </a:endParaRPr>
          </a:p>
        </p:txBody>
      </p:sp>
      <p:sp>
        <p:nvSpPr>
          <p:cNvPr id="6" name="Footer Placeholder 5"/>
          <p:cNvSpPr>
            <a:spLocks noGrp="1"/>
          </p:cNvSpPr>
          <p:nvPr>
            <p:ph type="ftr" sz="quarter" idx="11"/>
          </p:nvPr>
        </p:nvSpPr>
        <p:spPr/>
        <p:txBody>
          <a:bodyPr/>
          <a:lstStyle>
            <a:extLst/>
          </a:lstStyle>
          <a:p>
            <a:endParaRPr lang="id-ID">
              <a:solidFill>
                <a:prstClr val="black"/>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3140861407"/>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id-ID">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884106295"/>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0607841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27404890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495800"/>
          </a:xfrm>
        </p:spPr>
        <p:txBody>
          <a:bodyPr/>
          <a:lstStyle/>
          <a:p>
            <a:endParaRPr lang="id-ID"/>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DC178E89-0BB3-4FD8-B1B2-477033A9FC0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93388936"/>
      </p:ext>
    </p:extLst>
  </p:cSld>
  <p:clrMapOvr>
    <a:masterClrMapping/>
  </p:clrMapOvr>
  <p:transition>
    <p:wedg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400" kern="0">
              <a:solidFill>
                <a:prstClr val="white"/>
              </a:solidFill>
              <a:sym typeface="Arial"/>
              <a:rtl val="0"/>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endParaRPr lang="id-ID" smtClean="0"/>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39456000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2993077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id-ID">
              <a:solidFill>
                <a:prstClr val="white"/>
              </a:solidFill>
            </a:endParaRPr>
          </a:p>
        </p:txBody>
      </p:sp>
      <p:sp>
        <p:nvSpPr>
          <p:cNvPr id="5" name="Footer Placeholder 4"/>
          <p:cNvSpPr>
            <a:spLocks noGrp="1"/>
          </p:cNvSpPr>
          <p:nvPr>
            <p:ph type="ftr" sz="quarter" idx="11"/>
          </p:nvPr>
        </p:nvSpPr>
        <p:spPr/>
        <p:txBody>
          <a:bodyPr/>
          <a:lstStyle>
            <a:extLst/>
          </a:lstStyle>
          <a:p>
            <a:endParaRPr lang="id-ID">
              <a:solidFill>
                <a:prstClr val="white"/>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243404091"/>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id-ID">
              <a:solidFill>
                <a:prstClr val="white"/>
              </a:solidFill>
            </a:endParaRPr>
          </a:p>
        </p:txBody>
      </p:sp>
      <p:sp>
        <p:nvSpPr>
          <p:cNvPr id="6" name="Footer Placeholder 5"/>
          <p:cNvSpPr>
            <a:spLocks noGrp="1"/>
          </p:cNvSpPr>
          <p:nvPr>
            <p:ph type="ftr" sz="quarter" idx="11"/>
          </p:nvPr>
        </p:nvSpPr>
        <p:spPr/>
        <p:txBody>
          <a:bodyPr/>
          <a:lstStyle>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07888043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85D3D6E-14FA-438C-9839-43EA96AC612B}" type="datetimeFigureOut">
              <a:rPr lang="id-ID" smtClean="0"/>
              <a:t>22/02/2020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547974-E9D6-4903-A084-F7F872DA9C0F}" type="slidenum">
              <a:rPr lang="id-ID" smtClean="0"/>
              <a:t>‹#›</a:t>
            </a:fld>
            <a:endParaRPr lang="id-ID"/>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id-ID">
              <a:solidFill>
                <a:prstClr val="black"/>
              </a:solidFill>
            </a:endParaRPr>
          </a:p>
        </p:txBody>
      </p:sp>
      <p:sp>
        <p:nvSpPr>
          <p:cNvPr id="8" name="Footer Placeholder 7"/>
          <p:cNvSpPr>
            <a:spLocks noGrp="1"/>
          </p:cNvSpPr>
          <p:nvPr>
            <p:ph type="ftr" sz="quarter" idx="11"/>
          </p:nvPr>
        </p:nvSpPr>
        <p:spPr/>
        <p:txBody>
          <a:bodyPr/>
          <a:lstStyle>
            <a:extLst/>
          </a:lstStyle>
          <a:p>
            <a:endParaRPr lang="id-ID">
              <a:solidFill>
                <a:prstClr val="black"/>
              </a:solidFill>
            </a:endParaRPr>
          </a:p>
        </p:txBody>
      </p:sp>
      <p:sp>
        <p:nvSpPr>
          <p:cNvPr id="9" name="Slide Number Placeholder 8"/>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070741254"/>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id-ID">
              <a:solidFill>
                <a:prstClr val="white"/>
              </a:solidFill>
            </a:endParaRPr>
          </a:p>
        </p:txBody>
      </p:sp>
      <p:sp>
        <p:nvSpPr>
          <p:cNvPr id="4" name="Footer Placeholder 3"/>
          <p:cNvSpPr>
            <a:spLocks noGrp="1"/>
          </p:cNvSpPr>
          <p:nvPr>
            <p:ph type="ftr" sz="quarter" idx="11"/>
          </p:nvPr>
        </p:nvSpPr>
        <p:spPr/>
        <p:txBody>
          <a:bodyPr/>
          <a:lstStyle>
            <a:extLst/>
          </a:lstStyle>
          <a:p>
            <a:endParaRPr lang="id-ID">
              <a:solidFill>
                <a:prstClr val="white"/>
              </a:solidFill>
            </a:endParaRPr>
          </a:p>
        </p:txBody>
      </p:sp>
      <p:sp>
        <p:nvSpPr>
          <p:cNvPr id="5" name="Slide Number Placeholder 4"/>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1591365347"/>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id-ID">
              <a:solidFill>
                <a:prstClr val="black"/>
              </a:solidFill>
            </a:endParaRPr>
          </a:p>
        </p:txBody>
      </p:sp>
      <p:sp>
        <p:nvSpPr>
          <p:cNvPr id="3" name="Footer Placeholder 2"/>
          <p:cNvSpPr>
            <a:spLocks noGrp="1"/>
          </p:cNvSpPr>
          <p:nvPr>
            <p:ph type="ftr" sz="quarter" idx="11"/>
          </p:nvPr>
        </p:nvSpPr>
        <p:spPr/>
        <p:txBody>
          <a:bodyPr/>
          <a:lstStyle>
            <a:extLst/>
          </a:lstStyle>
          <a:p>
            <a:endParaRPr lang="id-ID">
              <a:solidFill>
                <a:prstClr val="black"/>
              </a:solidFill>
            </a:endParaRPr>
          </a:p>
        </p:txBody>
      </p:sp>
      <p:sp>
        <p:nvSpPr>
          <p:cNvPr id="4" name="Slide Number Placeholder 3"/>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8212119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id-ID">
              <a:solidFill>
                <a:prstClr val="black"/>
              </a:solidFill>
            </a:endParaRPr>
          </a:p>
        </p:txBody>
      </p:sp>
      <p:sp>
        <p:nvSpPr>
          <p:cNvPr id="6" name="Footer Placeholder 5"/>
          <p:cNvSpPr>
            <a:spLocks noGrp="1"/>
          </p:cNvSpPr>
          <p:nvPr>
            <p:ph type="ftr" sz="quarter" idx="11"/>
          </p:nvPr>
        </p:nvSpPr>
        <p:spPr/>
        <p:txBody>
          <a:bodyPr/>
          <a:lstStyle>
            <a:extLst/>
          </a:lstStyle>
          <a:p>
            <a:endParaRPr lang="id-ID">
              <a:solidFill>
                <a:prstClr val="black"/>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28178383"/>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id-ID">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1281587516"/>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008292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5136527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495800"/>
          </a:xfrm>
        </p:spPr>
        <p:txBody>
          <a:bodyPr/>
          <a:lstStyle/>
          <a:p>
            <a:endParaRPr lang="id-ID"/>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DC178E89-0BB3-4FD8-B1B2-477033A9FC0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00302750"/>
      </p:ext>
    </p:extLst>
  </p:cSld>
  <p:clrMapOvr>
    <a:masterClrMapping/>
  </p:clrMapOvr>
  <p:transition>
    <p:wedg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400" kern="0">
              <a:solidFill>
                <a:prstClr val="white"/>
              </a:solidFill>
              <a:sym typeface="Arial"/>
              <a:rtl val="0"/>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endParaRPr lang="id-ID" smtClean="0"/>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4035898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428534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85D3D6E-14FA-438C-9839-43EA96AC612B}" type="datetimeFigureOut">
              <a:rPr lang="id-ID" smtClean="0"/>
              <a:t>22/02/2020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547974-E9D6-4903-A084-F7F872DA9C0F}" type="slidenum">
              <a:rPr lang="id-ID" smtClean="0"/>
              <a:t>‹#›</a:t>
            </a:fld>
            <a:endParaRPr lang="id-ID"/>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id-ID">
              <a:solidFill>
                <a:prstClr val="white"/>
              </a:solidFill>
            </a:endParaRPr>
          </a:p>
        </p:txBody>
      </p:sp>
      <p:sp>
        <p:nvSpPr>
          <p:cNvPr id="5" name="Footer Placeholder 4"/>
          <p:cNvSpPr>
            <a:spLocks noGrp="1"/>
          </p:cNvSpPr>
          <p:nvPr>
            <p:ph type="ftr" sz="quarter" idx="11"/>
          </p:nvPr>
        </p:nvSpPr>
        <p:spPr/>
        <p:txBody>
          <a:bodyPr/>
          <a:lstStyle>
            <a:extLst/>
          </a:lstStyle>
          <a:p>
            <a:endParaRPr lang="id-ID">
              <a:solidFill>
                <a:prstClr val="white"/>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2861493450"/>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id-ID">
              <a:solidFill>
                <a:prstClr val="white"/>
              </a:solidFill>
            </a:endParaRPr>
          </a:p>
        </p:txBody>
      </p:sp>
      <p:sp>
        <p:nvSpPr>
          <p:cNvPr id="6" name="Footer Placeholder 5"/>
          <p:cNvSpPr>
            <a:spLocks noGrp="1"/>
          </p:cNvSpPr>
          <p:nvPr>
            <p:ph type="ftr" sz="quarter" idx="11"/>
          </p:nvPr>
        </p:nvSpPr>
        <p:spPr/>
        <p:txBody>
          <a:bodyPr/>
          <a:lstStyle>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386993263"/>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id-ID">
              <a:solidFill>
                <a:prstClr val="black"/>
              </a:solidFill>
            </a:endParaRPr>
          </a:p>
        </p:txBody>
      </p:sp>
      <p:sp>
        <p:nvSpPr>
          <p:cNvPr id="8" name="Footer Placeholder 7"/>
          <p:cNvSpPr>
            <a:spLocks noGrp="1"/>
          </p:cNvSpPr>
          <p:nvPr>
            <p:ph type="ftr" sz="quarter" idx="11"/>
          </p:nvPr>
        </p:nvSpPr>
        <p:spPr/>
        <p:txBody>
          <a:bodyPr/>
          <a:lstStyle>
            <a:extLst/>
          </a:lstStyle>
          <a:p>
            <a:endParaRPr lang="id-ID">
              <a:solidFill>
                <a:prstClr val="black"/>
              </a:solidFill>
            </a:endParaRPr>
          </a:p>
        </p:txBody>
      </p:sp>
      <p:sp>
        <p:nvSpPr>
          <p:cNvPr id="9" name="Slide Number Placeholder 8"/>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47262408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id-ID">
              <a:solidFill>
                <a:prstClr val="white"/>
              </a:solidFill>
            </a:endParaRPr>
          </a:p>
        </p:txBody>
      </p:sp>
      <p:sp>
        <p:nvSpPr>
          <p:cNvPr id="4" name="Footer Placeholder 3"/>
          <p:cNvSpPr>
            <a:spLocks noGrp="1"/>
          </p:cNvSpPr>
          <p:nvPr>
            <p:ph type="ftr" sz="quarter" idx="11"/>
          </p:nvPr>
        </p:nvSpPr>
        <p:spPr/>
        <p:txBody>
          <a:bodyPr/>
          <a:lstStyle>
            <a:extLst/>
          </a:lstStyle>
          <a:p>
            <a:endParaRPr lang="id-ID">
              <a:solidFill>
                <a:prstClr val="white"/>
              </a:solidFill>
            </a:endParaRPr>
          </a:p>
        </p:txBody>
      </p:sp>
      <p:sp>
        <p:nvSpPr>
          <p:cNvPr id="5" name="Slide Number Placeholder 4"/>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3383604958"/>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id-ID">
              <a:solidFill>
                <a:prstClr val="black"/>
              </a:solidFill>
            </a:endParaRPr>
          </a:p>
        </p:txBody>
      </p:sp>
      <p:sp>
        <p:nvSpPr>
          <p:cNvPr id="3" name="Footer Placeholder 2"/>
          <p:cNvSpPr>
            <a:spLocks noGrp="1"/>
          </p:cNvSpPr>
          <p:nvPr>
            <p:ph type="ftr" sz="quarter" idx="11"/>
          </p:nvPr>
        </p:nvSpPr>
        <p:spPr/>
        <p:txBody>
          <a:bodyPr/>
          <a:lstStyle>
            <a:extLst/>
          </a:lstStyle>
          <a:p>
            <a:endParaRPr lang="id-ID">
              <a:solidFill>
                <a:prstClr val="black"/>
              </a:solidFill>
            </a:endParaRPr>
          </a:p>
        </p:txBody>
      </p:sp>
      <p:sp>
        <p:nvSpPr>
          <p:cNvPr id="4" name="Slide Number Placeholder 3"/>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8824965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id-ID">
              <a:solidFill>
                <a:prstClr val="black"/>
              </a:solidFill>
            </a:endParaRPr>
          </a:p>
        </p:txBody>
      </p:sp>
      <p:sp>
        <p:nvSpPr>
          <p:cNvPr id="6" name="Footer Placeholder 5"/>
          <p:cNvSpPr>
            <a:spLocks noGrp="1"/>
          </p:cNvSpPr>
          <p:nvPr>
            <p:ph type="ftr" sz="quarter" idx="11"/>
          </p:nvPr>
        </p:nvSpPr>
        <p:spPr/>
        <p:txBody>
          <a:bodyPr/>
          <a:lstStyle>
            <a:extLst/>
          </a:lstStyle>
          <a:p>
            <a:endParaRPr lang="id-ID">
              <a:solidFill>
                <a:prstClr val="black"/>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271701372"/>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id-ID">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4195252053"/>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393097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40455130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495800"/>
          </a:xfrm>
        </p:spPr>
        <p:txBody>
          <a:bodyPr/>
          <a:lstStyle/>
          <a:p>
            <a:endParaRPr lang="id-ID"/>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DC178E89-0BB3-4FD8-B1B2-477033A9FC0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92499393"/>
      </p:ext>
    </p:extLst>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85D3D6E-14FA-438C-9839-43EA96AC612B}" type="datetimeFigureOut">
              <a:rPr lang="id-ID" smtClean="0"/>
              <a:t>22/02/2020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547974-E9D6-4903-A084-F7F872DA9C0F}" type="slidenum">
              <a:rPr lang="id-ID" smtClean="0"/>
              <a:t>‹#›</a:t>
            </a:fld>
            <a:endParaRPr lang="id-ID"/>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sz="1400" kern="0">
              <a:solidFill>
                <a:prstClr val="white"/>
              </a:solidFill>
              <a:sym typeface="Arial"/>
              <a:rtl val="0"/>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endParaRPr lang="id-ID" smtClean="0"/>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421562225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42277017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id-ID">
              <a:solidFill>
                <a:prstClr val="white"/>
              </a:solidFill>
            </a:endParaRPr>
          </a:p>
        </p:txBody>
      </p:sp>
      <p:sp>
        <p:nvSpPr>
          <p:cNvPr id="5" name="Footer Placeholder 4"/>
          <p:cNvSpPr>
            <a:spLocks noGrp="1"/>
          </p:cNvSpPr>
          <p:nvPr>
            <p:ph type="ftr" sz="quarter" idx="11"/>
          </p:nvPr>
        </p:nvSpPr>
        <p:spPr/>
        <p:txBody>
          <a:bodyPr/>
          <a:lstStyle>
            <a:extLst/>
          </a:lstStyle>
          <a:p>
            <a:endParaRPr lang="id-ID">
              <a:solidFill>
                <a:prstClr val="white"/>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3434889817"/>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id-ID">
              <a:solidFill>
                <a:prstClr val="white"/>
              </a:solidFill>
            </a:endParaRPr>
          </a:p>
        </p:txBody>
      </p:sp>
      <p:sp>
        <p:nvSpPr>
          <p:cNvPr id="6" name="Footer Placeholder 5"/>
          <p:cNvSpPr>
            <a:spLocks noGrp="1"/>
          </p:cNvSpPr>
          <p:nvPr>
            <p:ph type="ftr" sz="quarter" idx="11"/>
          </p:nvPr>
        </p:nvSpPr>
        <p:spPr/>
        <p:txBody>
          <a:bodyPr/>
          <a:lstStyle>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2456068626"/>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id-ID">
              <a:solidFill>
                <a:prstClr val="black"/>
              </a:solidFill>
            </a:endParaRPr>
          </a:p>
        </p:txBody>
      </p:sp>
      <p:sp>
        <p:nvSpPr>
          <p:cNvPr id="8" name="Footer Placeholder 7"/>
          <p:cNvSpPr>
            <a:spLocks noGrp="1"/>
          </p:cNvSpPr>
          <p:nvPr>
            <p:ph type="ftr" sz="quarter" idx="11"/>
          </p:nvPr>
        </p:nvSpPr>
        <p:spPr/>
        <p:txBody>
          <a:bodyPr/>
          <a:lstStyle>
            <a:extLst/>
          </a:lstStyle>
          <a:p>
            <a:endParaRPr lang="id-ID">
              <a:solidFill>
                <a:prstClr val="black"/>
              </a:solidFill>
            </a:endParaRPr>
          </a:p>
        </p:txBody>
      </p:sp>
      <p:sp>
        <p:nvSpPr>
          <p:cNvPr id="9" name="Slide Number Placeholder 8"/>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530569859"/>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id-ID">
              <a:solidFill>
                <a:prstClr val="white"/>
              </a:solidFill>
            </a:endParaRPr>
          </a:p>
        </p:txBody>
      </p:sp>
      <p:sp>
        <p:nvSpPr>
          <p:cNvPr id="4" name="Footer Placeholder 3"/>
          <p:cNvSpPr>
            <a:spLocks noGrp="1"/>
          </p:cNvSpPr>
          <p:nvPr>
            <p:ph type="ftr" sz="quarter" idx="11"/>
          </p:nvPr>
        </p:nvSpPr>
        <p:spPr/>
        <p:txBody>
          <a:bodyPr/>
          <a:lstStyle>
            <a:extLst/>
          </a:lstStyle>
          <a:p>
            <a:endParaRPr lang="id-ID">
              <a:solidFill>
                <a:prstClr val="white"/>
              </a:solidFill>
            </a:endParaRPr>
          </a:p>
        </p:txBody>
      </p:sp>
      <p:sp>
        <p:nvSpPr>
          <p:cNvPr id="5" name="Slide Number Placeholder 4"/>
          <p:cNvSpPr>
            <a:spLocks noGrp="1"/>
          </p:cNvSpPr>
          <p:nvPr>
            <p:ph type="sldNum" sz="quarter" idx="12"/>
          </p:nvPr>
        </p:nvSpPr>
        <p:spPr/>
        <p:txBody>
          <a:bodyPr/>
          <a:lstStyle>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extLst>
      <p:ext uri="{BB962C8B-B14F-4D97-AF65-F5344CB8AC3E}">
        <p14:creationId xmlns:p14="http://schemas.microsoft.com/office/powerpoint/2010/main" val="849312963"/>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id-ID">
              <a:solidFill>
                <a:prstClr val="black"/>
              </a:solidFill>
            </a:endParaRPr>
          </a:p>
        </p:txBody>
      </p:sp>
      <p:sp>
        <p:nvSpPr>
          <p:cNvPr id="3" name="Footer Placeholder 2"/>
          <p:cNvSpPr>
            <a:spLocks noGrp="1"/>
          </p:cNvSpPr>
          <p:nvPr>
            <p:ph type="ftr" sz="quarter" idx="11"/>
          </p:nvPr>
        </p:nvSpPr>
        <p:spPr/>
        <p:txBody>
          <a:bodyPr/>
          <a:lstStyle>
            <a:extLst/>
          </a:lstStyle>
          <a:p>
            <a:endParaRPr lang="id-ID">
              <a:solidFill>
                <a:prstClr val="black"/>
              </a:solidFill>
            </a:endParaRPr>
          </a:p>
        </p:txBody>
      </p:sp>
      <p:sp>
        <p:nvSpPr>
          <p:cNvPr id="4" name="Slide Number Placeholder 3"/>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91720794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id-ID">
              <a:solidFill>
                <a:prstClr val="black"/>
              </a:solidFill>
            </a:endParaRPr>
          </a:p>
        </p:txBody>
      </p:sp>
      <p:sp>
        <p:nvSpPr>
          <p:cNvPr id="6" name="Footer Placeholder 5"/>
          <p:cNvSpPr>
            <a:spLocks noGrp="1"/>
          </p:cNvSpPr>
          <p:nvPr>
            <p:ph type="ftr" sz="quarter" idx="11"/>
          </p:nvPr>
        </p:nvSpPr>
        <p:spPr/>
        <p:txBody>
          <a:bodyPr/>
          <a:lstStyle>
            <a:extLst/>
          </a:lstStyle>
          <a:p>
            <a:endParaRPr lang="id-ID">
              <a:solidFill>
                <a:prstClr val="black"/>
              </a:solidFill>
            </a:endParaRPr>
          </a:p>
        </p:txBody>
      </p:sp>
      <p:sp>
        <p:nvSpPr>
          <p:cNvPr id="7" name="Slide Number Placeholder 6"/>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114031850"/>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id-ID">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endParaRPr lang="id-ID" smtClean="0">
              <a:solidFill>
                <a:prstClr val="white"/>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sz="1400" kern="0">
              <a:solidFill>
                <a:prstClr val="white"/>
              </a:solidFill>
              <a:sym typeface="Arial"/>
              <a:rtl val="0"/>
            </a:endParaRPr>
          </a:p>
        </p:txBody>
      </p:sp>
    </p:spTree>
    <p:extLst>
      <p:ext uri="{BB962C8B-B14F-4D97-AF65-F5344CB8AC3E}">
        <p14:creationId xmlns:p14="http://schemas.microsoft.com/office/powerpoint/2010/main" val="229544127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3327823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5D3D6E-14FA-438C-9839-43EA96AC612B}" type="datetimeFigureOut">
              <a:rPr lang="id-ID" smtClean="0"/>
              <a:t>22/02/2020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547974-E9D6-4903-A084-F7F872DA9C0F}" type="slidenum">
              <a:rPr lang="id-ID" smtClean="0"/>
              <a:t>‹#›</a:t>
            </a:fld>
            <a:endParaRPr lang="id-ID"/>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id-ID">
              <a:solidFill>
                <a:prstClr val="black"/>
              </a:solidFill>
            </a:endParaRPr>
          </a:p>
        </p:txBody>
      </p:sp>
      <p:sp>
        <p:nvSpPr>
          <p:cNvPr id="5" name="Footer Placeholder 4"/>
          <p:cNvSpPr>
            <a:spLocks noGrp="1"/>
          </p:cNvSpPr>
          <p:nvPr>
            <p:ph type="ftr" sz="quarter" idx="11"/>
          </p:nvPr>
        </p:nvSpPr>
        <p:spPr/>
        <p:txBody>
          <a:bodyPr/>
          <a:lstStyle>
            <a:extLst/>
          </a:lstStyle>
          <a:p>
            <a:endParaRPr lang="id-ID">
              <a:solidFill>
                <a:prstClr val="black"/>
              </a:solidFill>
            </a:endParaRPr>
          </a:p>
        </p:txBody>
      </p:sp>
      <p:sp>
        <p:nvSpPr>
          <p:cNvPr id="6" name="Slide Number Placeholder 5"/>
          <p:cNvSpPr>
            <a:spLocks noGrp="1"/>
          </p:cNvSpPr>
          <p:nvPr>
            <p:ph type="sldNum" sz="quarter" idx="12"/>
          </p:nvPr>
        </p:nvSpPr>
        <p:spPr/>
        <p:txBody>
          <a:bodyPr/>
          <a:lstStyle>
            <a:extLst/>
          </a:lstStyle>
          <a:p>
            <a:endParaRPr lang="id-ID" smtClean="0">
              <a:solidFill>
                <a:prstClr val="black"/>
              </a:solidFill>
            </a:endParaRPr>
          </a:p>
          <a:p>
            <a:pPr marL="457200" lvl="1"/>
            <a:endParaRPr lang="id-ID" smtClean="0"/>
          </a:p>
          <a:p>
            <a:pPr marL="914400" lvl="2"/>
            <a:endParaRPr lang="id-ID" smtClean="0"/>
          </a:p>
          <a:p>
            <a:pPr marL="1371600" lvl="3"/>
            <a:endParaRPr lang="id-ID" smtClean="0"/>
          </a:p>
          <a:p>
            <a:pPr marL="1828800" lvl="4"/>
            <a:endParaRPr lang="id-ID" smtClean="0"/>
          </a:p>
          <a:p>
            <a:pPr marL="2286000" lvl="5"/>
            <a:endParaRPr lang="id-ID" smtClean="0"/>
          </a:p>
          <a:p>
            <a:pPr marL="2743200" lvl="6"/>
            <a:endParaRPr lang="id-ID" smtClean="0"/>
          </a:p>
          <a:p>
            <a:pPr marL="3200400" lvl="7"/>
            <a:endParaRPr lang="id-ID" smtClean="0"/>
          </a:p>
          <a:p>
            <a:pPr marL="3657600" lvl="8"/>
            <a:endParaRPr lang="id-ID"/>
          </a:p>
        </p:txBody>
      </p:sp>
    </p:spTree>
    <p:extLst>
      <p:ext uri="{BB962C8B-B14F-4D97-AF65-F5344CB8AC3E}">
        <p14:creationId xmlns:p14="http://schemas.microsoft.com/office/powerpoint/2010/main" val="27278589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0"/>
            <a:ext cx="8229600" cy="4495800"/>
          </a:xfrm>
        </p:spPr>
        <p:txBody>
          <a:bodyPr/>
          <a:lstStyle/>
          <a:p>
            <a:endParaRPr lang="id-ID"/>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solidFill>
                <a:prstClr val="black"/>
              </a:solidFill>
            </a:endParaRP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solidFill>
                <a:prstClr val="black"/>
              </a:solidFill>
            </a:endParaRP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DC178E89-0BB3-4FD8-B1B2-477033A9FC0A}"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0328995"/>
      </p:ext>
    </p:extLst>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5D3D6E-14FA-438C-9839-43EA96AC612B}" type="datetimeFigureOut">
              <a:rPr lang="id-ID" smtClean="0"/>
              <a:t>22/02/2020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547974-E9D6-4903-A084-F7F872DA9C0F}" type="slidenum">
              <a:rPr lang="id-ID" smtClean="0"/>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5D3D6E-14FA-438C-9839-43EA96AC612B}" type="datetimeFigureOut">
              <a:rPr lang="id-ID" smtClean="0"/>
              <a:t>22/02/2020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547974-E9D6-4903-A084-F7F872DA9C0F}" type="slidenum">
              <a:rPr lang="id-ID" smtClean="0"/>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image" Target="../media/image4.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endParaRPr lang="id-ID" kern="0">
              <a:solidFill>
                <a:prstClr val="black"/>
              </a:solidFill>
              <a:latin typeface="Arial"/>
              <a:cs typeface="Arial"/>
              <a:sym typeface="Arial"/>
              <a:rtl val="0"/>
            </a:endParaRP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id-ID" kern="0">
              <a:solidFill>
                <a:prstClr val="black"/>
              </a:solidFill>
              <a:latin typeface="Arial"/>
              <a:cs typeface="Arial"/>
              <a:sym typeface="Arial"/>
              <a:rtl val="0"/>
            </a:endParaRP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endParaRPr lang="id-ID" kern="0" smtClean="0">
              <a:solidFill>
                <a:prstClr val="black"/>
              </a:solidFill>
              <a:latin typeface="Arial"/>
              <a:cs typeface="Arial"/>
              <a:sym typeface="Arial"/>
              <a:rtl val="0"/>
            </a:endParaRPr>
          </a:p>
          <a:p>
            <a:pPr lvl="1"/>
            <a:endParaRPr lang="id-ID" sz="1400" kern="0" smtClean="0">
              <a:solidFill>
                <a:srgbClr val="000000"/>
              </a:solidFill>
              <a:latin typeface="Arial"/>
              <a:cs typeface="Arial"/>
              <a:sym typeface="Arial"/>
              <a:rtl val="0"/>
            </a:endParaRPr>
          </a:p>
          <a:p>
            <a:pPr lvl="2"/>
            <a:endParaRPr lang="id-ID" sz="1400" kern="0" smtClean="0">
              <a:solidFill>
                <a:srgbClr val="000000"/>
              </a:solidFill>
              <a:latin typeface="Arial"/>
              <a:cs typeface="Arial"/>
              <a:sym typeface="Arial"/>
              <a:rtl val="0"/>
            </a:endParaRPr>
          </a:p>
          <a:p>
            <a:pPr lvl="3"/>
            <a:endParaRPr lang="id-ID" sz="1400" kern="0" smtClean="0">
              <a:solidFill>
                <a:srgbClr val="000000"/>
              </a:solidFill>
              <a:latin typeface="Arial"/>
              <a:cs typeface="Arial"/>
              <a:sym typeface="Arial"/>
              <a:rtl val="0"/>
            </a:endParaRPr>
          </a:p>
          <a:p>
            <a:pPr lvl="4"/>
            <a:endParaRPr lang="id-ID" sz="1400" kern="0" smtClean="0">
              <a:solidFill>
                <a:srgbClr val="000000"/>
              </a:solidFill>
              <a:latin typeface="Arial"/>
              <a:cs typeface="Arial"/>
              <a:sym typeface="Arial"/>
              <a:rtl val="0"/>
            </a:endParaRPr>
          </a:p>
          <a:p>
            <a:pPr lvl="5"/>
            <a:endParaRPr lang="id-ID" sz="1400" kern="0" smtClean="0">
              <a:solidFill>
                <a:srgbClr val="000000"/>
              </a:solidFill>
              <a:latin typeface="Arial"/>
              <a:cs typeface="Arial"/>
              <a:sym typeface="Arial"/>
              <a:rtl val="0"/>
            </a:endParaRPr>
          </a:p>
          <a:p>
            <a:pPr lvl="6"/>
            <a:endParaRPr lang="id-ID" sz="1400" kern="0" smtClean="0">
              <a:solidFill>
                <a:srgbClr val="000000"/>
              </a:solidFill>
              <a:latin typeface="Arial"/>
              <a:cs typeface="Arial"/>
              <a:sym typeface="Arial"/>
              <a:rtl val="0"/>
            </a:endParaRPr>
          </a:p>
          <a:p>
            <a:pPr lvl="7"/>
            <a:endParaRPr lang="id-ID" sz="1400" kern="0" smtClean="0">
              <a:solidFill>
                <a:srgbClr val="000000"/>
              </a:solidFill>
              <a:latin typeface="Arial"/>
              <a:cs typeface="Arial"/>
              <a:sym typeface="Arial"/>
              <a:rtl val="0"/>
            </a:endParaRPr>
          </a:p>
          <a:p>
            <a:pPr lvl="8"/>
            <a:endParaRPr lang="id-ID" sz="1400" kern="0">
              <a:solidFill>
                <a:srgbClr val="000000"/>
              </a:solidFill>
              <a:latin typeface="Arial"/>
              <a:cs typeface="Arial"/>
              <a:sym typeface="Arial"/>
              <a:rtl val="0"/>
            </a:endParaRPr>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hf sldNum="0" hdr="0" ft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endParaRPr lang="id-ID" kern="0" smtClean="0">
              <a:solidFill>
                <a:prstClr val="black"/>
              </a:solidFill>
              <a:latin typeface="Arial"/>
              <a:cs typeface="Arial"/>
              <a:sym typeface="Arial"/>
              <a:rtl val="0"/>
            </a:endParaRPr>
          </a:p>
          <a:p>
            <a:pPr lvl="1"/>
            <a:endParaRPr lang="id-ID" sz="1400" kern="0">
              <a:solidFill>
                <a:srgbClr val="000000"/>
              </a:solidFill>
              <a:latin typeface="Arial"/>
              <a:cs typeface="Arial"/>
              <a:sym typeface="Arial"/>
              <a:rtl val="0"/>
            </a:endParaRPr>
          </a:p>
          <a:p>
            <a:pPr lvl="2"/>
            <a:endParaRPr lang="id-ID" sz="1400" kern="0">
              <a:solidFill>
                <a:srgbClr val="000000"/>
              </a:solidFill>
              <a:latin typeface="Arial"/>
              <a:cs typeface="Arial"/>
              <a:sym typeface="Arial"/>
              <a:rtl val="0"/>
            </a:endParaRPr>
          </a:p>
          <a:p>
            <a:pPr lvl="3"/>
            <a:endParaRPr lang="id-ID" sz="1400" kern="0">
              <a:solidFill>
                <a:srgbClr val="000000"/>
              </a:solidFill>
              <a:latin typeface="Arial"/>
              <a:cs typeface="Arial"/>
              <a:sym typeface="Arial"/>
              <a:rtl val="0"/>
            </a:endParaRPr>
          </a:p>
          <a:p>
            <a:pPr lvl="4"/>
            <a:endParaRPr lang="id-ID" sz="1400" kern="0">
              <a:solidFill>
                <a:srgbClr val="000000"/>
              </a:solidFill>
              <a:latin typeface="Arial"/>
              <a:cs typeface="Arial"/>
              <a:sym typeface="Arial"/>
              <a:rtl val="0"/>
            </a:endParaRPr>
          </a:p>
          <a:p>
            <a:pPr lvl="5"/>
            <a:endParaRPr lang="id-ID" sz="1400" kern="0">
              <a:solidFill>
                <a:srgbClr val="000000"/>
              </a:solidFill>
              <a:latin typeface="Arial"/>
              <a:cs typeface="Arial"/>
              <a:sym typeface="Arial"/>
              <a:rtl val="0"/>
            </a:endParaRPr>
          </a:p>
          <a:p>
            <a:pPr lvl="6"/>
            <a:endParaRPr lang="id-ID" sz="1400" kern="0">
              <a:solidFill>
                <a:srgbClr val="000000"/>
              </a:solidFill>
              <a:latin typeface="Arial"/>
              <a:cs typeface="Arial"/>
              <a:sym typeface="Arial"/>
              <a:rtl val="0"/>
            </a:endParaRPr>
          </a:p>
          <a:p>
            <a:pPr lvl="7"/>
            <a:endParaRPr lang="id-ID" sz="1400" kern="0">
              <a:solidFill>
                <a:srgbClr val="000000"/>
              </a:solidFill>
              <a:latin typeface="Arial"/>
              <a:cs typeface="Arial"/>
              <a:sym typeface="Arial"/>
              <a:rtl val="0"/>
            </a:endParaRPr>
          </a:p>
          <a:p>
            <a:pPr lvl="8"/>
            <a:endParaRPr lang="id-ID" sz="1400" kern="0">
              <a:solidFill>
                <a:srgbClr val="000000"/>
              </a:solidFill>
              <a:latin typeface="Arial"/>
              <a:cs typeface="Arial"/>
              <a:sym typeface="Arial"/>
              <a:rtl val="0"/>
            </a:endParaRPr>
          </a:p>
        </p:txBody>
      </p:sp>
    </p:spTree>
    <p:extLst>
      <p:ext uri="{BB962C8B-B14F-4D97-AF65-F5344CB8AC3E}">
        <p14:creationId xmlns:p14="http://schemas.microsoft.com/office/powerpoint/2010/main" val="268400245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endParaRPr lang="id-ID" kern="0" smtClean="0">
              <a:solidFill>
                <a:prstClr val="black"/>
              </a:solidFill>
              <a:latin typeface="Arial"/>
              <a:cs typeface="Arial"/>
              <a:sym typeface="Arial"/>
              <a:rtl val="0"/>
            </a:endParaRPr>
          </a:p>
          <a:p>
            <a:pPr lvl="1"/>
            <a:endParaRPr lang="id-ID" sz="1400" kern="0">
              <a:solidFill>
                <a:srgbClr val="000000"/>
              </a:solidFill>
              <a:latin typeface="Arial"/>
              <a:cs typeface="Arial"/>
              <a:sym typeface="Arial"/>
              <a:rtl val="0"/>
            </a:endParaRPr>
          </a:p>
          <a:p>
            <a:pPr lvl="2"/>
            <a:endParaRPr lang="id-ID" sz="1400" kern="0">
              <a:solidFill>
                <a:srgbClr val="000000"/>
              </a:solidFill>
              <a:latin typeface="Arial"/>
              <a:cs typeface="Arial"/>
              <a:sym typeface="Arial"/>
              <a:rtl val="0"/>
            </a:endParaRPr>
          </a:p>
          <a:p>
            <a:pPr lvl="3"/>
            <a:endParaRPr lang="id-ID" sz="1400" kern="0">
              <a:solidFill>
                <a:srgbClr val="000000"/>
              </a:solidFill>
              <a:latin typeface="Arial"/>
              <a:cs typeface="Arial"/>
              <a:sym typeface="Arial"/>
              <a:rtl val="0"/>
            </a:endParaRPr>
          </a:p>
          <a:p>
            <a:pPr lvl="4"/>
            <a:endParaRPr lang="id-ID" sz="1400" kern="0">
              <a:solidFill>
                <a:srgbClr val="000000"/>
              </a:solidFill>
              <a:latin typeface="Arial"/>
              <a:cs typeface="Arial"/>
              <a:sym typeface="Arial"/>
              <a:rtl val="0"/>
            </a:endParaRPr>
          </a:p>
          <a:p>
            <a:pPr lvl="5"/>
            <a:endParaRPr lang="id-ID" sz="1400" kern="0">
              <a:solidFill>
                <a:srgbClr val="000000"/>
              </a:solidFill>
              <a:latin typeface="Arial"/>
              <a:cs typeface="Arial"/>
              <a:sym typeface="Arial"/>
              <a:rtl val="0"/>
            </a:endParaRPr>
          </a:p>
          <a:p>
            <a:pPr lvl="6"/>
            <a:endParaRPr lang="id-ID" sz="1400" kern="0">
              <a:solidFill>
                <a:srgbClr val="000000"/>
              </a:solidFill>
              <a:latin typeface="Arial"/>
              <a:cs typeface="Arial"/>
              <a:sym typeface="Arial"/>
              <a:rtl val="0"/>
            </a:endParaRPr>
          </a:p>
          <a:p>
            <a:pPr lvl="7"/>
            <a:endParaRPr lang="id-ID" sz="1400" kern="0">
              <a:solidFill>
                <a:srgbClr val="000000"/>
              </a:solidFill>
              <a:latin typeface="Arial"/>
              <a:cs typeface="Arial"/>
              <a:sym typeface="Arial"/>
              <a:rtl val="0"/>
            </a:endParaRPr>
          </a:p>
          <a:p>
            <a:pPr lvl="8"/>
            <a:endParaRPr lang="id-ID" sz="1400" kern="0">
              <a:solidFill>
                <a:srgbClr val="000000"/>
              </a:solidFill>
              <a:latin typeface="Arial"/>
              <a:cs typeface="Arial"/>
              <a:sym typeface="Arial"/>
              <a:rtl val="0"/>
            </a:endParaRPr>
          </a:p>
        </p:txBody>
      </p:sp>
    </p:spTree>
    <p:extLst>
      <p:ext uri="{BB962C8B-B14F-4D97-AF65-F5344CB8AC3E}">
        <p14:creationId xmlns:p14="http://schemas.microsoft.com/office/powerpoint/2010/main" val="243725651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endParaRPr lang="id-ID" kern="0" smtClean="0">
              <a:solidFill>
                <a:prstClr val="black"/>
              </a:solidFill>
              <a:latin typeface="Arial"/>
              <a:cs typeface="Arial"/>
              <a:sym typeface="Arial"/>
              <a:rtl val="0"/>
            </a:endParaRPr>
          </a:p>
          <a:p>
            <a:pPr lvl="1"/>
            <a:endParaRPr lang="id-ID" sz="1400" kern="0">
              <a:solidFill>
                <a:srgbClr val="000000"/>
              </a:solidFill>
              <a:latin typeface="Arial"/>
              <a:cs typeface="Arial"/>
              <a:sym typeface="Arial"/>
              <a:rtl val="0"/>
            </a:endParaRPr>
          </a:p>
          <a:p>
            <a:pPr lvl="2"/>
            <a:endParaRPr lang="id-ID" sz="1400" kern="0">
              <a:solidFill>
                <a:srgbClr val="000000"/>
              </a:solidFill>
              <a:latin typeface="Arial"/>
              <a:cs typeface="Arial"/>
              <a:sym typeface="Arial"/>
              <a:rtl val="0"/>
            </a:endParaRPr>
          </a:p>
          <a:p>
            <a:pPr lvl="3"/>
            <a:endParaRPr lang="id-ID" sz="1400" kern="0">
              <a:solidFill>
                <a:srgbClr val="000000"/>
              </a:solidFill>
              <a:latin typeface="Arial"/>
              <a:cs typeface="Arial"/>
              <a:sym typeface="Arial"/>
              <a:rtl val="0"/>
            </a:endParaRPr>
          </a:p>
          <a:p>
            <a:pPr lvl="4"/>
            <a:endParaRPr lang="id-ID" sz="1400" kern="0">
              <a:solidFill>
                <a:srgbClr val="000000"/>
              </a:solidFill>
              <a:latin typeface="Arial"/>
              <a:cs typeface="Arial"/>
              <a:sym typeface="Arial"/>
              <a:rtl val="0"/>
            </a:endParaRPr>
          </a:p>
          <a:p>
            <a:pPr lvl="5"/>
            <a:endParaRPr lang="id-ID" sz="1400" kern="0">
              <a:solidFill>
                <a:srgbClr val="000000"/>
              </a:solidFill>
              <a:latin typeface="Arial"/>
              <a:cs typeface="Arial"/>
              <a:sym typeface="Arial"/>
              <a:rtl val="0"/>
            </a:endParaRPr>
          </a:p>
          <a:p>
            <a:pPr lvl="6"/>
            <a:endParaRPr lang="id-ID" sz="1400" kern="0">
              <a:solidFill>
                <a:srgbClr val="000000"/>
              </a:solidFill>
              <a:latin typeface="Arial"/>
              <a:cs typeface="Arial"/>
              <a:sym typeface="Arial"/>
              <a:rtl val="0"/>
            </a:endParaRPr>
          </a:p>
          <a:p>
            <a:pPr lvl="7"/>
            <a:endParaRPr lang="id-ID" sz="1400" kern="0">
              <a:solidFill>
                <a:srgbClr val="000000"/>
              </a:solidFill>
              <a:latin typeface="Arial"/>
              <a:cs typeface="Arial"/>
              <a:sym typeface="Arial"/>
              <a:rtl val="0"/>
            </a:endParaRPr>
          </a:p>
          <a:p>
            <a:pPr lvl="8"/>
            <a:endParaRPr lang="id-ID" sz="1400" kern="0">
              <a:solidFill>
                <a:srgbClr val="000000"/>
              </a:solidFill>
              <a:latin typeface="Arial"/>
              <a:cs typeface="Arial"/>
              <a:sym typeface="Arial"/>
              <a:rtl val="0"/>
            </a:endParaRPr>
          </a:p>
        </p:txBody>
      </p:sp>
    </p:spTree>
    <p:extLst>
      <p:ext uri="{BB962C8B-B14F-4D97-AF65-F5344CB8AC3E}">
        <p14:creationId xmlns:p14="http://schemas.microsoft.com/office/powerpoint/2010/main" val="3618963870"/>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endParaRPr lang="id-ID" kern="0" smtClean="0">
              <a:solidFill>
                <a:prstClr val="black"/>
              </a:solidFill>
              <a:latin typeface="Arial"/>
              <a:cs typeface="Arial"/>
              <a:sym typeface="Arial"/>
              <a:rtl val="0"/>
            </a:endParaRPr>
          </a:p>
          <a:p>
            <a:pPr lvl="1"/>
            <a:endParaRPr lang="id-ID" sz="1400" kern="0">
              <a:solidFill>
                <a:srgbClr val="000000"/>
              </a:solidFill>
              <a:latin typeface="Arial"/>
              <a:cs typeface="Arial"/>
              <a:sym typeface="Arial"/>
              <a:rtl val="0"/>
            </a:endParaRPr>
          </a:p>
          <a:p>
            <a:pPr lvl="2"/>
            <a:endParaRPr lang="id-ID" sz="1400" kern="0">
              <a:solidFill>
                <a:srgbClr val="000000"/>
              </a:solidFill>
              <a:latin typeface="Arial"/>
              <a:cs typeface="Arial"/>
              <a:sym typeface="Arial"/>
              <a:rtl val="0"/>
            </a:endParaRPr>
          </a:p>
          <a:p>
            <a:pPr lvl="3"/>
            <a:endParaRPr lang="id-ID" sz="1400" kern="0">
              <a:solidFill>
                <a:srgbClr val="000000"/>
              </a:solidFill>
              <a:latin typeface="Arial"/>
              <a:cs typeface="Arial"/>
              <a:sym typeface="Arial"/>
              <a:rtl val="0"/>
            </a:endParaRPr>
          </a:p>
          <a:p>
            <a:pPr lvl="4"/>
            <a:endParaRPr lang="id-ID" sz="1400" kern="0">
              <a:solidFill>
                <a:srgbClr val="000000"/>
              </a:solidFill>
              <a:latin typeface="Arial"/>
              <a:cs typeface="Arial"/>
              <a:sym typeface="Arial"/>
              <a:rtl val="0"/>
            </a:endParaRPr>
          </a:p>
          <a:p>
            <a:pPr lvl="5"/>
            <a:endParaRPr lang="id-ID" sz="1400" kern="0">
              <a:solidFill>
                <a:srgbClr val="000000"/>
              </a:solidFill>
              <a:latin typeface="Arial"/>
              <a:cs typeface="Arial"/>
              <a:sym typeface="Arial"/>
              <a:rtl val="0"/>
            </a:endParaRPr>
          </a:p>
          <a:p>
            <a:pPr lvl="6"/>
            <a:endParaRPr lang="id-ID" sz="1400" kern="0">
              <a:solidFill>
                <a:srgbClr val="000000"/>
              </a:solidFill>
              <a:latin typeface="Arial"/>
              <a:cs typeface="Arial"/>
              <a:sym typeface="Arial"/>
              <a:rtl val="0"/>
            </a:endParaRPr>
          </a:p>
          <a:p>
            <a:pPr lvl="7"/>
            <a:endParaRPr lang="id-ID" sz="1400" kern="0">
              <a:solidFill>
                <a:srgbClr val="000000"/>
              </a:solidFill>
              <a:latin typeface="Arial"/>
              <a:cs typeface="Arial"/>
              <a:sym typeface="Arial"/>
              <a:rtl val="0"/>
            </a:endParaRPr>
          </a:p>
          <a:p>
            <a:pPr lvl="8"/>
            <a:endParaRPr lang="id-ID" sz="1400" kern="0">
              <a:solidFill>
                <a:srgbClr val="000000"/>
              </a:solidFill>
              <a:latin typeface="Arial"/>
              <a:cs typeface="Arial"/>
              <a:sym typeface="Arial"/>
              <a:rtl val="0"/>
            </a:endParaRPr>
          </a:p>
        </p:txBody>
      </p:sp>
    </p:spTree>
    <p:extLst>
      <p:ext uri="{BB962C8B-B14F-4D97-AF65-F5344CB8AC3E}">
        <p14:creationId xmlns:p14="http://schemas.microsoft.com/office/powerpoint/2010/main" val="3989499830"/>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sz="1400" kern="0">
              <a:solidFill>
                <a:srgbClr val="000000"/>
              </a:solidFill>
              <a:latin typeface="Arial"/>
              <a:cs typeface="Arial"/>
              <a:sym typeface="Arial"/>
              <a:rtl val="0"/>
            </a:endParaRPr>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sz="1400" kern="0">
              <a:solidFill>
                <a:prstClr val="white"/>
              </a:solidFill>
              <a:sym typeface="Arial"/>
              <a:rtl val="0"/>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kern="0">
              <a:solidFill>
                <a:prstClr val="black"/>
              </a:solidFill>
              <a:latin typeface="Arial"/>
              <a:cs typeface="Arial"/>
              <a:sym typeface="Arial"/>
              <a:rtl val="0"/>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endParaRPr lang="id-ID" kern="0" smtClean="0">
              <a:solidFill>
                <a:prstClr val="black"/>
              </a:solidFill>
              <a:latin typeface="Arial"/>
              <a:cs typeface="Arial"/>
              <a:sym typeface="Arial"/>
              <a:rtl val="0"/>
            </a:endParaRPr>
          </a:p>
          <a:p>
            <a:pPr lvl="1"/>
            <a:endParaRPr lang="id-ID" sz="1400" kern="0">
              <a:solidFill>
                <a:srgbClr val="000000"/>
              </a:solidFill>
              <a:latin typeface="Arial"/>
              <a:cs typeface="Arial"/>
              <a:sym typeface="Arial"/>
              <a:rtl val="0"/>
            </a:endParaRPr>
          </a:p>
          <a:p>
            <a:pPr lvl="2"/>
            <a:endParaRPr lang="id-ID" sz="1400" kern="0">
              <a:solidFill>
                <a:srgbClr val="000000"/>
              </a:solidFill>
              <a:latin typeface="Arial"/>
              <a:cs typeface="Arial"/>
              <a:sym typeface="Arial"/>
              <a:rtl val="0"/>
            </a:endParaRPr>
          </a:p>
          <a:p>
            <a:pPr lvl="3"/>
            <a:endParaRPr lang="id-ID" sz="1400" kern="0">
              <a:solidFill>
                <a:srgbClr val="000000"/>
              </a:solidFill>
              <a:latin typeface="Arial"/>
              <a:cs typeface="Arial"/>
              <a:sym typeface="Arial"/>
              <a:rtl val="0"/>
            </a:endParaRPr>
          </a:p>
          <a:p>
            <a:pPr lvl="4"/>
            <a:endParaRPr lang="id-ID" sz="1400" kern="0">
              <a:solidFill>
                <a:srgbClr val="000000"/>
              </a:solidFill>
              <a:latin typeface="Arial"/>
              <a:cs typeface="Arial"/>
              <a:sym typeface="Arial"/>
              <a:rtl val="0"/>
            </a:endParaRPr>
          </a:p>
          <a:p>
            <a:pPr lvl="5"/>
            <a:endParaRPr lang="id-ID" sz="1400" kern="0">
              <a:solidFill>
                <a:srgbClr val="000000"/>
              </a:solidFill>
              <a:latin typeface="Arial"/>
              <a:cs typeface="Arial"/>
              <a:sym typeface="Arial"/>
              <a:rtl val="0"/>
            </a:endParaRPr>
          </a:p>
          <a:p>
            <a:pPr lvl="6"/>
            <a:endParaRPr lang="id-ID" sz="1400" kern="0">
              <a:solidFill>
                <a:srgbClr val="000000"/>
              </a:solidFill>
              <a:latin typeface="Arial"/>
              <a:cs typeface="Arial"/>
              <a:sym typeface="Arial"/>
              <a:rtl val="0"/>
            </a:endParaRPr>
          </a:p>
          <a:p>
            <a:pPr lvl="7"/>
            <a:endParaRPr lang="id-ID" sz="1400" kern="0">
              <a:solidFill>
                <a:srgbClr val="000000"/>
              </a:solidFill>
              <a:latin typeface="Arial"/>
              <a:cs typeface="Arial"/>
              <a:sym typeface="Arial"/>
              <a:rtl val="0"/>
            </a:endParaRPr>
          </a:p>
          <a:p>
            <a:pPr lvl="8"/>
            <a:endParaRPr lang="id-ID" sz="1400" kern="0">
              <a:solidFill>
                <a:srgbClr val="000000"/>
              </a:solidFill>
              <a:latin typeface="Arial"/>
              <a:cs typeface="Arial"/>
              <a:sym typeface="Arial"/>
              <a:rtl val="0"/>
            </a:endParaRPr>
          </a:p>
        </p:txBody>
      </p:sp>
    </p:spTree>
    <p:extLst>
      <p:ext uri="{BB962C8B-B14F-4D97-AF65-F5344CB8AC3E}">
        <p14:creationId xmlns:p14="http://schemas.microsoft.com/office/powerpoint/2010/main" val="2414819253"/>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hyperlink" Target="file:///D:\TUGAS%20KULIAH%20PGMI%20Semester%204%20C\Pembelajaran%20B.Indo\Pemb.%20B.%20Indo\MAKALAH%20ISI%201.docx#_ftn4" TargetMode="External"/><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id-ID" dirty="0" smtClean="0"/>
              <a:t>Telah Kurikulum dan Kapsel SMA</a:t>
            </a:r>
            <a:endParaRPr lang="id-ID" dirty="0"/>
          </a:p>
        </p:txBody>
      </p:sp>
      <p:sp>
        <p:nvSpPr>
          <p:cNvPr id="3" name="Subtitle 2"/>
          <p:cNvSpPr>
            <a:spLocks noGrp="1"/>
          </p:cNvSpPr>
          <p:nvPr>
            <p:ph type="subTitle" idx="1"/>
          </p:nvPr>
        </p:nvSpPr>
        <p:spPr>
          <a:xfrm>
            <a:off x="611560" y="4365104"/>
            <a:ext cx="7772400" cy="914400"/>
          </a:xfrm>
        </p:spPr>
        <p:txBody>
          <a:bodyPr>
            <a:normAutofit/>
          </a:bodyPr>
          <a:lstStyle/>
          <a:p>
            <a:pPr algn="ctr"/>
            <a:r>
              <a:rPr lang="id-ID" dirty="0" smtClean="0"/>
              <a:t>Oleh </a:t>
            </a:r>
          </a:p>
          <a:p>
            <a:pPr algn="ctr"/>
            <a:r>
              <a:rPr lang="id-ID" dirty="0" smtClean="0"/>
              <a:t>Via Nugraha</a:t>
            </a:r>
            <a:endParaRPr lang="id-ID" dirty="0"/>
          </a:p>
        </p:txBody>
      </p:sp>
    </p:spTree>
    <p:extLst>
      <p:ext uri="{BB962C8B-B14F-4D97-AF65-F5344CB8AC3E}">
        <p14:creationId xmlns:p14="http://schemas.microsoft.com/office/powerpoint/2010/main" val="361856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txBox="1">
            <a:spLocks noChangeArrowheads="1"/>
          </p:cNvSpPr>
          <p:nvPr/>
        </p:nvSpPr>
        <p:spPr bwMode="auto">
          <a:xfrm>
            <a:off x="0" y="65100"/>
            <a:ext cx="9120554" cy="700087"/>
          </a:xfrm>
          <a:prstGeom prst="rect">
            <a:avLst/>
          </a:prstGeom>
          <a:noFill/>
          <a:ln w="9525">
            <a:noFill/>
            <a:miter lim="800000"/>
            <a:headEnd/>
            <a:tailEnd/>
          </a:ln>
        </p:spPr>
        <p:txBody>
          <a:bodyPr anchor="ctr" anchorCtr="1"/>
          <a:lstStyle/>
          <a:p>
            <a:pPr algn="ctr"/>
            <a:r>
              <a:rPr lang="en-GB" sz="3600" b="1" dirty="0" err="1">
                <a:solidFill>
                  <a:srgbClr val="31859C"/>
                </a:solidFill>
                <a:latin typeface="Calibri" pitchFamily="34" charset="0"/>
              </a:rPr>
              <a:t>Perkembangan</a:t>
            </a:r>
            <a:r>
              <a:rPr lang="en-GB" sz="3600" b="1" dirty="0">
                <a:solidFill>
                  <a:srgbClr val="31859C"/>
                </a:solidFill>
                <a:latin typeface="Calibri" pitchFamily="34" charset="0"/>
              </a:rPr>
              <a:t> </a:t>
            </a:r>
            <a:r>
              <a:rPr lang="en-GB" sz="3600" b="1" dirty="0" err="1">
                <a:solidFill>
                  <a:srgbClr val="31859C"/>
                </a:solidFill>
                <a:latin typeface="Calibri" pitchFamily="34" charset="0"/>
              </a:rPr>
              <a:t>Kurikulum</a:t>
            </a:r>
            <a:r>
              <a:rPr lang="en-GB" sz="3600" b="1" dirty="0">
                <a:solidFill>
                  <a:srgbClr val="31859C"/>
                </a:solidFill>
                <a:latin typeface="Calibri" pitchFamily="34" charset="0"/>
              </a:rPr>
              <a:t> di Indonesia</a:t>
            </a:r>
            <a:endParaRPr lang="id-ID" sz="3600" b="1" dirty="0">
              <a:solidFill>
                <a:srgbClr val="31859C"/>
              </a:solidFill>
              <a:latin typeface="Calibri" pitchFamily="34" charset="0"/>
            </a:endParaRPr>
          </a:p>
        </p:txBody>
      </p:sp>
      <p:cxnSp>
        <p:nvCxnSpPr>
          <p:cNvPr id="5123" name="Straight Connector 3"/>
          <p:cNvCxnSpPr>
            <a:cxnSpLocks noChangeShapeType="1"/>
          </p:cNvCxnSpPr>
          <p:nvPr/>
        </p:nvCxnSpPr>
        <p:spPr bwMode="auto">
          <a:xfrm>
            <a:off x="0" y="765175"/>
            <a:ext cx="9144000" cy="0"/>
          </a:xfrm>
          <a:prstGeom prst="straightConnector1">
            <a:avLst/>
          </a:prstGeom>
          <a:noFill/>
          <a:ln w="9528">
            <a:solidFill>
              <a:srgbClr val="E46C0A"/>
            </a:solidFill>
            <a:round/>
            <a:headEnd/>
            <a:tailEnd/>
          </a:ln>
        </p:spPr>
      </p:cxnSp>
      <p:sp>
        <p:nvSpPr>
          <p:cNvPr id="5124" name="Pentagon 4"/>
          <p:cNvSpPr>
            <a:spLocks/>
          </p:cNvSpPr>
          <p:nvPr/>
        </p:nvSpPr>
        <p:spPr bwMode="auto">
          <a:xfrm>
            <a:off x="251520" y="3022180"/>
            <a:ext cx="8758604" cy="609064"/>
          </a:xfrm>
          <a:custGeom>
            <a:avLst/>
            <a:gdLst>
              <a:gd name="T0" fmla="*/ 4742208 w 9489506"/>
              <a:gd name="T1" fmla="*/ 0 h 792089"/>
              <a:gd name="T2" fmla="*/ 9484416 w 9489506"/>
              <a:gd name="T3" fmla="*/ 396230 h 792089"/>
              <a:gd name="T4" fmla="*/ 4742208 w 9489506"/>
              <a:gd name="T5" fmla="*/ 792459 h 792089"/>
              <a:gd name="T6" fmla="*/ 0 w 9489506"/>
              <a:gd name="T7" fmla="*/ 396230 h 792089"/>
              <a:gd name="T8" fmla="*/ 4544289 w 9489506"/>
              <a:gd name="T9" fmla="*/ 0 h 792089"/>
              <a:gd name="T10" fmla="*/ 4544289 w 9489506"/>
              <a:gd name="T11" fmla="*/ 792459 h 792089"/>
              <a:gd name="T12" fmla="*/ 17694720 60000 65536"/>
              <a:gd name="T13" fmla="*/ 0 60000 65536"/>
              <a:gd name="T14" fmla="*/ 5898240 60000 65536"/>
              <a:gd name="T15" fmla="*/ 11796480 60000 65536"/>
              <a:gd name="T16" fmla="*/ 17694720 60000 65536"/>
              <a:gd name="T17" fmla="*/ 5898240 60000 65536"/>
              <a:gd name="T18" fmla="*/ 0 w 9489506"/>
              <a:gd name="T19" fmla="*/ 0 h 792089"/>
              <a:gd name="T20" fmla="*/ 9291482 w 9489506"/>
              <a:gd name="T21" fmla="*/ 792089 h 792089"/>
            </a:gdLst>
            <a:ahLst/>
            <a:cxnLst>
              <a:cxn ang="T12">
                <a:pos x="T0" y="T1"/>
              </a:cxn>
              <a:cxn ang="T13">
                <a:pos x="T2" y="T3"/>
              </a:cxn>
              <a:cxn ang="T14">
                <a:pos x="T4" y="T5"/>
              </a:cxn>
              <a:cxn ang="T15">
                <a:pos x="T6" y="T7"/>
              </a:cxn>
              <a:cxn ang="T16">
                <a:pos x="T8" y="T9"/>
              </a:cxn>
              <a:cxn ang="T17">
                <a:pos x="T10" y="T11"/>
              </a:cxn>
            </a:cxnLst>
            <a:rect l="T18" t="T19" r="T20" b="T21"/>
            <a:pathLst>
              <a:path w="9489506" h="792089">
                <a:moveTo>
                  <a:pt x="0" y="0"/>
                </a:moveTo>
                <a:lnTo>
                  <a:pt x="9093462" y="0"/>
                </a:lnTo>
                <a:lnTo>
                  <a:pt x="9489506" y="396045"/>
                </a:lnTo>
                <a:lnTo>
                  <a:pt x="9093462" y="792089"/>
                </a:lnTo>
                <a:lnTo>
                  <a:pt x="0" y="792089"/>
                </a:lnTo>
                <a:lnTo>
                  <a:pt x="0" y="0"/>
                </a:lnTo>
                <a:close/>
              </a:path>
            </a:pathLst>
          </a:custGeom>
          <a:solidFill>
            <a:srgbClr val="DCE6F2"/>
          </a:solidFill>
          <a:ln w="9525">
            <a:noFill/>
            <a:prstDash val="solid"/>
            <a:round/>
            <a:headEnd/>
            <a:tailEnd/>
          </a:ln>
        </p:spPr>
        <p:txBody>
          <a:bodyPr anchor="ctr" anchorCtr="1"/>
          <a:lstStyle/>
          <a:p>
            <a:endParaRPr lang="id-ID"/>
          </a:p>
        </p:txBody>
      </p:sp>
      <p:sp>
        <p:nvSpPr>
          <p:cNvPr id="5" name="Oval 5"/>
          <p:cNvSpPr>
            <a:spLocks/>
          </p:cNvSpPr>
          <p:nvPr/>
        </p:nvSpPr>
        <p:spPr bwMode="auto">
          <a:xfrm>
            <a:off x="383931"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6" name="Oval 6"/>
          <p:cNvSpPr>
            <a:spLocks/>
          </p:cNvSpPr>
          <p:nvPr/>
        </p:nvSpPr>
        <p:spPr bwMode="auto">
          <a:xfrm>
            <a:off x="1115158"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7" name="Oval 7"/>
          <p:cNvSpPr>
            <a:spLocks/>
          </p:cNvSpPr>
          <p:nvPr/>
        </p:nvSpPr>
        <p:spPr bwMode="auto">
          <a:xfrm>
            <a:off x="1913792"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8" name="Oval 8"/>
          <p:cNvSpPr>
            <a:spLocks/>
          </p:cNvSpPr>
          <p:nvPr/>
        </p:nvSpPr>
        <p:spPr bwMode="auto">
          <a:xfrm>
            <a:off x="2844312"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9" name="Oval 9"/>
          <p:cNvSpPr>
            <a:spLocks/>
          </p:cNvSpPr>
          <p:nvPr/>
        </p:nvSpPr>
        <p:spPr bwMode="auto">
          <a:xfrm>
            <a:off x="3575539"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10" name="Oval 10"/>
          <p:cNvSpPr>
            <a:spLocks/>
          </p:cNvSpPr>
          <p:nvPr/>
        </p:nvSpPr>
        <p:spPr bwMode="auto">
          <a:xfrm>
            <a:off x="4306766"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11" name="Oval 11"/>
          <p:cNvSpPr>
            <a:spLocks/>
          </p:cNvSpPr>
          <p:nvPr/>
        </p:nvSpPr>
        <p:spPr bwMode="auto">
          <a:xfrm>
            <a:off x="5202116"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12" name="Oval 12"/>
          <p:cNvSpPr>
            <a:spLocks/>
          </p:cNvSpPr>
          <p:nvPr/>
        </p:nvSpPr>
        <p:spPr bwMode="auto">
          <a:xfrm>
            <a:off x="5701812"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13" name="Oval 13"/>
          <p:cNvSpPr>
            <a:spLocks/>
          </p:cNvSpPr>
          <p:nvPr/>
        </p:nvSpPr>
        <p:spPr bwMode="auto">
          <a:xfrm>
            <a:off x="6498988" y="3213100"/>
            <a:ext cx="200757" cy="215900"/>
          </a:xfrm>
          <a:custGeom>
            <a:avLst/>
            <a:gdLst>
              <a:gd name="T0" fmla="*/ 108744 w 217487"/>
              <a:gd name="T1" fmla="*/ 0 h 215900"/>
              <a:gd name="T2" fmla="*/ 217487 w 217487"/>
              <a:gd name="T3" fmla="*/ 107950 h 215900"/>
              <a:gd name="T4" fmla="*/ 108744 w 217487"/>
              <a:gd name="T5" fmla="*/ 215900 h 215900"/>
              <a:gd name="T6" fmla="*/ 0 w 217487"/>
              <a:gd name="T7" fmla="*/ 107950 h 215900"/>
              <a:gd name="T8" fmla="*/ 31850 w 217487"/>
              <a:gd name="T9" fmla="*/ 31618 h 215900"/>
              <a:gd name="T10" fmla="*/ 31850 w 217487"/>
              <a:gd name="T11" fmla="*/ 184282 h 215900"/>
              <a:gd name="T12" fmla="*/ 185637 w 217487"/>
              <a:gd name="T13" fmla="*/ 184282 h 215900"/>
              <a:gd name="T14" fmla="*/ 185637 w 217487"/>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850 w 217487"/>
              <a:gd name="T25" fmla="*/ 31618 h 215900"/>
              <a:gd name="T26" fmla="*/ 185637 w 217487"/>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7487" h="215900">
                <a:moveTo>
                  <a:pt x="0" y="107950"/>
                </a:moveTo>
                <a:lnTo>
                  <a:pt x="-1" y="107949"/>
                </a:lnTo>
                <a:cubicBezTo>
                  <a:pt x="-1" y="48330"/>
                  <a:pt x="48686" y="-1"/>
                  <a:pt x="108744" y="-1"/>
                </a:cubicBezTo>
                <a:cubicBezTo>
                  <a:pt x="168801" y="-1"/>
                  <a:pt x="217488" y="48330"/>
                  <a:pt x="217488" y="107950"/>
                </a:cubicBezTo>
                <a:cubicBezTo>
                  <a:pt x="217488" y="167569"/>
                  <a:pt x="168801" y="215899"/>
                  <a:pt x="108744" y="215899"/>
                </a:cubicBezTo>
                <a:cubicBezTo>
                  <a:pt x="48686"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14" name="Oval 14"/>
          <p:cNvSpPr>
            <a:spLocks/>
          </p:cNvSpPr>
          <p:nvPr/>
        </p:nvSpPr>
        <p:spPr bwMode="auto">
          <a:xfrm>
            <a:off x="7363558"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CB3D3A"/>
              </a:gs>
              <a:gs pos="100000">
                <a:srgbClr val="9B2D2A"/>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cxnSp>
        <p:nvCxnSpPr>
          <p:cNvPr id="5135" name="Straight Connector 16"/>
          <p:cNvCxnSpPr>
            <a:cxnSpLocks noChangeShapeType="1"/>
          </p:cNvCxnSpPr>
          <p:nvPr/>
        </p:nvCxnSpPr>
        <p:spPr bwMode="auto">
          <a:xfrm flipV="1">
            <a:off x="483577" y="908050"/>
            <a:ext cx="0" cy="2305050"/>
          </a:xfrm>
          <a:prstGeom prst="straightConnector1">
            <a:avLst/>
          </a:prstGeom>
          <a:noFill/>
          <a:ln w="9528">
            <a:solidFill>
              <a:srgbClr val="FF0000"/>
            </a:solidFill>
            <a:round/>
            <a:headEnd type="arrow" w="med" len="med"/>
            <a:tailEnd/>
          </a:ln>
        </p:spPr>
      </p:cxnSp>
      <p:sp>
        <p:nvSpPr>
          <p:cNvPr id="5136" name="Rectangle 18"/>
          <p:cNvSpPr>
            <a:spLocks noChangeArrowheads="1"/>
          </p:cNvSpPr>
          <p:nvPr/>
        </p:nvSpPr>
        <p:spPr bwMode="auto">
          <a:xfrm>
            <a:off x="490904" y="839800"/>
            <a:ext cx="1992923" cy="1076325"/>
          </a:xfrm>
          <a:prstGeom prst="rect">
            <a:avLst/>
          </a:prstGeom>
          <a:noFill/>
          <a:ln w="9525">
            <a:noFill/>
            <a:miter lim="800000"/>
            <a:headEnd/>
            <a:tailEnd/>
          </a:ln>
        </p:spPr>
        <p:txBody>
          <a:bodyPr>
            <a:spAutoFit/>
          </a:bodyPr>
          <a:lstStyle/>
          <a:p>
            <a:r>
              <a:rPr lang="en-US" sz="1600" b="1">
                <a:solidFill>
                  <a:srgbClr val="17375E"/>
                </a:solidFill>
                <a:latin typeface="Arial Narrow" pitchFamily="34" charset="0"/>
              </a:rPr>
              <a:t>1947</a:t>
            </a:r>
          </a:p>
          <a:p>
            <a:r>
              <a:rPr lang="en-US" sz="1600" b="1">
                <a:solidFill>
                  <a:srgbClr val="17375E"/>
                </a:solidFill>
                <a:latin typeface="Arial Narrow" pitchFamily="34" charset="0"/>
              </a:rPr>
              <a:t>Rencana Pelajaran → Dirinci dalam Rencana Pelajaran Terurai</a:t>
            </a:r>
          </a:p>
        </p:txBody>
      </p:sp>
      <p:cxnSp>
        <p:nvCxnSpPr>
          <p:cNvPr id="5137" name="Straight Connector 19"/>
          <p:cNvCxnSpPr>
            <a:cxnSpLocks noChangeShapeType="1"/>
          </p:cNvCxnSpPr>
          <p:nvPr/>
        </p:nvCxnSpPr>
        <p:spPr bwMode="auto">
          <a:xfrm flipH="1">
            <a:off x="1214804" y="3481388"/>
            <a:ext cx="0" cy="2252662"/>
          </a:xfrm>
          <a:prstGeom prst="straightConnector1">
            <a:avLst/>
          </a:prstGeom>
          <a:noFill/>
          <a:ln w="9528">
            <a:solidFill>
              <a:srgbClr val="FF0000"/>
            </a:solidFill>
            <a:round/>
            <a:headEnd type="arrow" w="med" len="med"/>
            <a:tailEnd/>
          </a:ln>
        </p:spPr>
      </p:cxnSp>
      <p:sp>
        <p:nvSpPr>
          <p:cNvPr id="5138" name="Text Box 43"/>
          <p:cNvSpPr txBox="1">
            <a:spLocks noChangeArrowheads="1"/>
          </p:cNvSpPr>
          <p:nvPr/>
        </p:nvSpPr>
        <p:spPr bwMode="auto">
          <a:xfrm>
            <a:off x="1182572" y="5478469"/>
            <a:ext cx="1677865" cy="1077218"/>
          </a:xfrm>
          <a:prstGeom prst="rect">
            <a:avLst/>
          </a:prstGeom>
          <a:noFill/>
          <a:ln w="9525">
            <a:noFill/>
            <a:miter lim="800000"/>
            <a:headEnd/>
            <a:tailEnd/>
          </a:ln>
        </p:spPr>
        <p:txBody>
          <a:bodyPr>
            <a:spAutoFit/>
          </a:bodyPr>
          <a:lstStyle/>
          <a:p>
            <a:r>
              <a:rPr lang="en-US" sz="1600" b="1" dirty="0">
                <a:solidFill>
                  <a:srgbClr val="17375E"/>
                </a:solidFill>
                <a:latin typeface="Arial Narrow" pitchFamily="34" charset="0"/>
              </a:rPr>
              <a:t>1964</a:t>
            </a:r>
          </a:p>
          <a:p>
            <a:r>
              <a:rPr lang="en-US" sz="1600" b="1" dirty="0" err="1">
                <a:solidFill>
                  <a:srgbClr val="17375E"/>
                </a:solidFill>
                <a:latin typeface="Arial Narrow" pitchFamily="34" charset="0"/>
              </a:rPr>
              <a:t>Rencana</a:t>
            </a:r>
            <a:r>
              <a:rPr lang="en-US" sz="1600" b="1" dirty="0">
                <a:solidFill>
                  <a:srgbClr val="17375E"/>
                </a:solidFill>
                <a:latin typeface="Arial Narrow" pitchFamily="34" charset="0"/>
              </a:rPr>
              <a:t> </a:t>
            </a:r>
            <a:r>
              <a:rPr lang="en-US" sz="1600" b="1" dirty="0" err="1">
                <a:solidFill>
                  <a:srgbClr val="17375E"/>
                </a:solidFill>
                <a:latin typeface="Arial Narrow" pitchFamily="34" charset="0"/>
              </a:rPr>
              <a:t>Pendidikan</a:t>
            </a:r>
            <a:r>
              <a:rPr lang="en-US" sz="1600" b="1" dirty="0">
                <a:solidFill>
                  <a:srgbClr val="17375E"/>
                </a:solidFill>
                <a:latin typeface="Arial Narrow" pitchFamily="34" charset="0"/>
              </a:rPr>
              <a:t> </a:t>
            </a:r>
            <a:r>
              <a:rPr lang="en-US" sz="1600" b="1" dirty="0" err="1">
                <a:solidFill>
                  <a:srgbClr val="17375E"/>
                </a:solidFill>
                <a:latin typeface="Arial Narrow" pitchFamily="34" charset="0"/>
              </a:rPr>
              <a:t>Sekolah</a:t>
            </a:r>
            <a:r>
              <a:rPr lang="en-US" sz="1600" b="1" dirty="0">
                <a:solidFill>
                  <a:srgbClr val="17375E"/>
                </a:solidFill>
                <a:latin typeface="Arial Narrow" pitchFamily="34" charset="0"/>
              </a:rPr>
              <a:t> </a:t>
            </a:r>
            <a:r>
              <a:rPr lang="en-US" sz="1600" b="1" dirty="0" err="1">
                <a:solidFill>
                  <a:srgbClr val="17375E"/>
                </a:solidFill>
                <a:latin typeface="Arial Narrow" pitchFamily="34" charset="0"/>
              </a:rPr>
              <a:t>Dasar</a:t>
            </a:r>
            <a:endParaRPr lang="en-US" sz="1600" b="1" dirty="0">
              <a:solidFill>
                <a:srgbClr val="17375E"/>
              </a:solidFill>
              <a:latin typeface="Arial Narrow" pitchFamily="34" charset="0"/>
            </a:endParaRPr>
          </a:p>
        </p:txBody>
      </p:sp>
      <p:sp>
        <p:nvSpPr>
          <p:cNvPr id="5139" name="Text Box 45"/>
          <p:cNvSpPr txBox="1">
            <a:spLocks noChangeArrowheads="1"/>
          </p:cNvSpPr>
          <p:nvPr/>
        </p:nvSpPr>
        <p:spPr bwMode="auto">
          <a:xfrm>
            <a:off x="2032496" y="2022488"/>
            <a:ext cx="1648557" cy="830263"/>
          </a:xfrm>
          <a:prstGeom prst="rect">
            <a:avLst/>
          </a:prstGeom>
          <a:noFill/>
          <a:ln w="9525">
            <a:noFill/>
            <a:miter lim="800000"/>
            <a:headEnd/>
            <a:tailEnd/>
          </a:ln>
        </p:spPr>
        <p:txBody>
          <a:bodyPr lIns="54004">
            <a:spAutoFit/>
          </a:bodyPr>
          <a:lstStyle/>
          <a:p>
            <a:r>
              <a:rPr lang="en-US" sz="1600" b="1">
                <a:solidFill>
                  <a:srgbClr val="17375E"/>
                </a:solidFill>
                <a:latin typeface="Arial Narrow" pitchFamily="34" charset="0"/>
              </a:rPr>
              <a:t>1968</a:t>
            </a:r>
          </a:p>
          <a:p>
            <a:r>
              <a:rPr lang="en-US" sz="1600" b="1">
                <a:solidFill>
                  <a:srgbClr val="17375E"/>
                </a:solidFill>
                <a:latin typeface="Arial Narrow" pitchFamily="34" charset="0"/>
              </a:rPr>
              <a:t>Kurikulum Sekolah Dasar</a:t>
            </a:r>
          </a:p>
        </p:txBody>
      </p:sp>
      <p:cxnSp>
        <p:nvCxnSpPr>
          <p:cNvPr id="5140" name="Straight Connector 24"/>
          <p:cNvCxnSpPr>
            <a:cxnSpLocks noChangeShapeType="1"/>
          </p:cNvCxnSpPr>
          <p:nvPr/>
        </p:nvCxnSpPr>
        <p:spPr bwMode="auto">
          <a:xfrm flipV="1">
            <a:off x="2011974" y="2025650"/>
            <a:ext cx="0" cy="1187450"/>
          </a:xfrm>
          <a:prstGeom prst="straightConnector1">
            <a:avLst/>
          </a:prstGeom>
          <a:noFill/>
          <a:ln w="9528">
            <a:solidFill>
              <a:srgbClr val="FF0000"/>
            </a:solidFill>
            <a:round/>
            <a:headEnd type="arrow" w="med" len="med"/>
            <a:tailEnd/>
          </a:ln>
        </p:spPr>
      </p:cxnSp>
      <p:cxnSp>
        <p:nvCxnSpPr>
          <p:cNvPr id="5141" name="Straight Connector 27"/>
          <p:cNvCxnSpPr>
            <a:cxnSpLocks noChangeShapeType="1"/>
          </p:cNvCxnSpPr>
          <p:nvPr/>
        </p:nvCxnSpPr>
        <p:spPr bwMode="auto">
          <a:xfrm flipH="1">
            <a:off x="2943958" y="3429000"/>
            <a:ext cx="0" cy="1177925"/>
          </a:xfrm>
          <a:prstGeom prst="straightConnector1">
            <a:avLst/>
          </a:prstGeom>
          <a:noFill/>
          <a:ln w="9528">
            <a:solidFill>
              <a:srgbClr val="FF0000"/>
            </a:solidFill>
            <a:round/>
            <a:headEnd type="arrow" w="med" len="med"/>
            <a:tailEnd/>
          </a:ln>
        </p:spPr>
      </p:cxnSp>
      <p:sp>
        <p:nvSpPr>
          <p:cNvPr id="5142" name="Text Box 47"/>
          <p:cNvSpPr txBox="1">
            <a:spLocks noChangeArrowheads="1"/>
          </p:cNvSpPr>
          <p:nvPr/>
        </p:nvSpPr>
        <p:spPr bwMode="auto">
          <a:xfrm>
            <a:off x="2936636" y="4410088"/>
            <a:ext cx="1635369" cy="1323975"/>
          </a:xfrm>
          <a:prstGeom prst="rect">
            <a:avLst/>
          </a:prstGeom>
          <a:noFill/>
          <a:ln w="9525">
            <a:noFill/>
            <a:miter lim="800000"/>
            <a:headEnd/>
            <a:tailEnd/>
          </a:ln>
        </p:spPr>
        <p:txBody>
          <a:bodyPr>
            <a:spAutoFit/>
          </a:bodyPr>
          <a:lstStyle/>
          <a:p>
            <a:r>
              <a:rPr lang="en-US" sz="1600" b="1">
                <a:solidFill>
                  <a:srgbClr val="31859C"/>
                </a:solidFill>
                <a:latin typeface="Arial Narrow" pitchFamily="34" charset="0"/>
              </a:rPr>
              <a:t>197</a:t>
            </a:r>
            <a:r>
              <a:rPr lang="id-ID" sz="1600" b="1">
                <a:solidFill>
                  <a:srgbClr val="31859C"/>
                </a:solidFill>
                <a:latin typeface="Arial Narrow" pitchFamily="34" charset="0"/>
              </a:rPr>
              <a:t>3</a:t>
            </a:r>
            <a:endParaRPr lang="en-US" sz="1600" b="1">
              <a:solidFill>
                <a:srgbClr val="31859C"/>
              </a:solidFill>
              <a:latin typeface="Arial Narrow" pitchFamily="34" charset="0"/>
            </a:endParaRPr>
          </a:p>
          <a:p>
            <a:r>
              <a:rPr lang="en-US" sz="1600" b="1">
                <a:solidFill>
                  <a:srgbClr val="31859C"/>
                </a:solidFill>
                <a:latin typeface="Arial Narrow" pitchFamily="34" charset="0"/>
              </a:rPr>
              <a:t>Kurikulum</a:t>
            </a:r>
            <a:r>
              <a:rPr lang="id-ID" sz="1600" b="1">
                <a:solidFill>
                  <a:srgbClr val="31859C"/>
                </a:solidFill>
                <a:latin typeface="Arial Narrow" pitchFamily="34" charset="0"/>
              </a:rPr>
              <a:t> Proyek Perintis Sekolah Pembangunan (PPSP)</a:t>
            </a:r>
            <a:endParaRPr lang="en-US" sz="1600" b="1">
              <a:solidFill>
                <a:srgbClr val="31859C"/>
              </a:solidFill>
              <a:latin typeface="Arial Narrow" pitchFamily="34" charset="0"/>
            </a:endParaRPr>
          </a:p>
        </p:txBody>
      </p:sp>
      <p:cxnSp>
        <p:nvCxnSpPr>
          <p:cNvPr id="5143" name="Straight Connector 30"/>
          <p:cNvCxnSpPr>
            <a:cxnSpLocks noChangeShapeType="1"/>
          </p:cNvCxnSpPr>
          <p:nvPr/>
        </p:nvCxnSpPr>
        <p:spPr bwMode="auto">
          <a:xfrm flipV="1">
            <a:off x="3675185" y="908050"/>
            <a:ext cx="0" cy="2305050"/>
          </a:xfrm>
          <a:prstGeom prst="straightConnector1">
            <a:avLst/>
          </a:prstGeom>
          <a:noFill/>
          <a:ln w="9528">
            <a:solidFill>
              <a:srgbClr val="FF0000"/>
            </a:solidFill>
            <a:round/>
            <a:headEnd type="arrow" w="med" len="med"/>
            <a:tailEnd/>
          </a:ln>
        </p:spPr>
      </p:cxnSp>
      <p:sp>
        <p:nvSpPr>
          <p:cNvPr id="5144" name="Text Box 47"/>
          <p:cNvSpPr txBox="1">
            <a:spLocks noChangeArrowheads="1"/>
          </p:cNvSpPr>
          <p:nvPr/>
        </p:nvSpPr>
        <p:spPr bwMode="auto">
          <a:xfrm>
            <a:off x="3707423" y="836613"/>
            <a:ext cx="1482969" cy="831850"/>
          </a:xfrm>
          <a:prstGeom prst="rect">
            <a:avLst/>
          </a:prstGeom>
          <a:noFill/>
          <a:ln w="9525">
            <a:noFill/>
            <a:miter lim="800000"/>
            <a:headEnd/>
            <a:tailEnd/>
          </a:ln>
        </p:spPr>
        <p:txBody>
          <a:bodyPr>
            <a:spAutoFit/>
          </a:bodyPr>
          <a:lstStyle/>
          <a:p>
            <a:r>
              <a:rPr lang="en-US" sz="1600" b="1" dirty="0">
                <a:solidFill>
                  <a:srgbClr val="17375E"/>
                </a:solidFill>
                <a:latin typeface="Arial Narrow" pitchFamily="34" charset="0"/>
              </a:rPr>
              <a:t>1975</a:t>
            </a:r>
          </a:p>
          <a:p>
            <a:r>
              <a:rPr lang="en-US" sz="1600" b="1" dirty="0" err="1">
                <a:solidFill>
                  <a:srgbClr val="17375E"/>
                </a:solidFill>
                <a:latin typeface="Arial Narrow" pitchFamily="34" charset="0"/>
              </a:rPr>
              <a:t>Kurikulum</a:t>
            </a:r>
            <a:r>
              <a:rPr lang="en-US" sz="1600" b="1" dirty="0">
                <a:solidFill>
                  <a:srgbClr val="17375E"/>
                </a:solidFill>
                <a:latin typeface="Arial Narrow" pitchFamily="34" charset="0"/>
              </a:rPr>
              <a:t> </a:t>
            </a:r>
            <a:r>
              <a:rPr lang="en-US" sz="1600" b="1" dirty="0" err="1">
                <a:solidFill>
                  <a:srgbClr val="17375E"/>
                </a:solidFill>
                <a:latin typeface="Arial Narrow" pitchFamily="34" charset="0"/>
              </a:rPr>
              <a:t>Sekolah</a:t>
            </a:r>
            <a:r>
              <a:rPr lang="en-US" sz="1600" b="1" dirty="0">
                <a:solidFill>
                  <a:srgbClr val="17375E"/>
                </a:solidFill>
                <a:latin typeface="Arial Narrow" pitchFamily="34" charset="0"/>
              </a:rPr>
              <a:t> </a:t>
            </a:r>
            <a:r>
              <a:rPr lang="en-US" sz="1600" b="1" dirty="0" err="1" smtClean="0">
                <a:solidFill>
                  <a:srgbClr val="17375E"/>
                </a:solidFill>
                <a:latin typeface="Arial Narrow" pitchFamily="34" charset="0"/>
              </a:rPr>
              <a:t>Dasar</a:t>
            </a:r>
            <a:r>
              <a:rPr lang="en-US" sz="1600" b="1" dirty="0" smtClean="0">
                <a:solidFill>
                  <a:srgbClr val="17375E"/>
                </a:solidFill>
                <a:latin typeface="Arial Narrow" pitchFamily="34" charset="0"/>
              </a:rPr>
              <a:t> </a:t>
            </a:r>
            <a:endParaRPr lang="en-US" sz="1600" b="1" dirty="0">
              <a:solidFill>
                <a:srgbClr val="17375E"/>
              </a:solidFill>
              <a:latin typeface="Arial Narrow" pitchFamily="34" charset="0"/>
            </a:endParaRPr>
          </a:p>
        </p:txBody>
      </p:sp>
      <p:sp>
        <p:nvSpPr>
          <p:cNvPr id="5145" name="Text Box 48"/>
          <p:cNvSpPr txBox="1">
            <a:spLocks noChangeArrowheads="1"/>
          </p:cNvSpPr>
          <p:nvPr/>
        </p:nvSpPr>
        <p:spPr bwMode="auto">
          <a:xfrm>
            <a:off x="4372714" y="3933825"/>
            <a:ext cx="1452197" cy="584200"/>
          </a:xfrm>
          <a:prstGeom prst="rect">
            <a:avLst/>
          </a:prstGeom>
          <a:noFill/>
          <a:ln w="9525">
            <a:noFill/>
            <a:miter lim="800000"/>
            <a:headEnd/>
            <a:tailEnd/>
          </a:ln>
        </p:spPr>
        <p:txBody>
          <a:bodyPr>
            <a:spAutoFit/>
          </a:bodyPr>
          <a:lstStyle/>
          <a:p>
            <a:r>
              <a:rPr lang="en-US" sz="1600" b="1">
                <a:solidFill>
                  <a:srgbClr val="17375E"/>
                </a:solidFill>
                <a:latin typeface="Arial Narrow" pitchFamily="34" charset="0"/>
              </a:rPr>
              <a:t>1984</a:t>
            </a:r>
          </a:p>
          <a:p>
            <a:r>
              <a:rPr lang="en-US" sz="1600" b="1">
                <a:solidFill>
                  <a:srgbClr val="17375E"/>
                </a:solidFill>
                <a:latin typeface="Arial Narrow" pitchFamily="34" charset="0"/>
              </a:rPr>
              <a:t>Kurikulum 1984</a:t>
            </a:r>
          </a:p>
        </p:txBody>
      </p:sp>
      <p:cxnSp>
        <p:nvCxnSpPr>
          <p:cNvPr id="5146" name="Straight Connector 33"/>
          <p:cNvCxnSpPr>
            <a:cxnSpLocks noChangeShapeType="1"/>
          </p:cNvCxnSpPr>
          <p:nvPr/>
        </p:nvCxnSpPr>
        <p:spPr bwMode="auto">
          <a:xfrm flipH="1">
            <a:off x="4399085" y="3481388"/>
            <a:ext cx="0" cy="671512"/>
          </a:xfrm>
          <a:prstGeom prst="straightConnector1">
            <a:avLst/>
          </a:prstGeom>
          <a:noFill/>
          <a:ln w="9528">
            <a:solidFill>
              <a:srgbClr val="FF0000"/>
            </a:solidFill>
            <a:round/>
            <a:headEnd type="arrow" w="med" len="med"/>
            <a:tailEnd/>
          </a:ln>
        </p:spPr>
      </p:cxnSp>
      <p:sp>
        <p:nvSpPr>
          <p:cNvPr id="5147" name="Text Box 49"/>
          <p:cNvSpPr txBox="1">
            <a:spLocks noChangeArrowheads="1"/>
          </p:cNvSpPr>
          <p:nvPr/>
        </p:nvSpPr>
        <p:spPr bwMode="auto">
          <a:xfrm>
            <a:off x="5268058" y="1979626"/>
            <a:ext cx="1563565" cy="585787"/>
          </a:xfrm>
          <a:prstGeom prst="rect">
            <a:avLst/>
          </a:prstGeom>
          <a:noFill/>
          <a:ln w="9525">
            <a:noFill/>
            <a:miter lim="800000"/>
            <a:headEnd/>
            <a:tailEnd/>
          </a:ln>
        </p:spPr>
        <p:txBody>
          <a:bodyPr>
            <a:spAutoFit/>
          </a:bodyPr>
          <a:lstStyle/>
          <a:p>
            <a:r>
              <a:rPr lang="en-US" sz="1600" b="1">
                <a:solidFill>
                  <a:srgbClr val="17375E"/>
                </a:solidFill>
                <a:latin typeface="Arial Narrow" pitchFamily="34" charset="0"/>
              </a:rPr>
              <a:t>1994</a:t>
            </a:r>
          </a:p>
          <a:p>
            <a:r>
              <a:rPr lang="en-US" sz="1600" b="1">
                <a:solidFill>
                  <a:srgbClr val="17375E"/>
                </a:solidFill>
                <a:latin typeface="Arial Narrow" pitchFamily="34" charset="0"/>
              </a:rPr>
              <a:t>Kurikulum</a:t>
            </a:r>
            <a:r>
              <a:rPr lang="id-ID" sz="1600" b="1">
                <a:solidFill>
                  <a:srgbClr val="17375E"/>
                </a:solidFill>
                <a:latin typeface="Arial Narrow" pitchFamily="34" charset="0"/>
              </a:rPr>
              <a:t> </a:t>
            </a:r>
            <a:r>
              <a:rPr lang="en-US" sz="1600" b="1">
                <a:solidFill>
                  <a:srgbClr val="17375E"/>
                </a:solidFill>
                <a:latin typeface="Arial Narrow" pitchFamily="34" charset="0"/>
              </a:rPr>
              <a:t>1994</a:t>
            </a:r>
          </a:p>
        </p:txBody>
      </p:sp>
      <p:cxnSp>
        <p:nvCxnSpPr>
          <p:cNvPr id="5148" name="Straight Connector 37"/>
          <p:cNvCxnSpPr>
            <a:cxnSpLocks noChangeShapeType="1"/>
          </p:cNvCxnSpPr>
          <p:nvPr/>
        </p:nvCxnSpPr>
        <p:spPr bwMode="auto">
          <a:xfrm flipV="1">
            <a:off x="5291504" y="2060587"/>
            <a:ext cx="0" cy="1152525"/>
          </a:xfrm>
          <a:prstGeom prst="straightConnector1">
            <a:avLst/>
          </a:prstGeom>
          <a:noFill/>
          <a:ln w="9528">
            <a:solidFill>
              <a:srgbClr val="FF0000"/>
            </a:solidFill>
            <a:round/>
            <a:headEnd type="arrow" w="med" len="med"/>
            <a:tailEnd/>
          </a:ln>
        </p:spPr>
      </p:cxnSp>
      <p:cxnSp>
        <p:nvCxnSpPr>
          <p:cNvPr id="5149" name="Straight Connector 39"/>
          <p:cNvCxnSpPr>
            <a:cxnSpLocks noChangeShapeType="1"/>
          </p:cNvCxnSpPr>
          <p:nvPr/>
        </p:nvCxnSpPr>
        <p:spPr bwMode="auto">
          <a:xfrm flipH="1">
            <a:off x="5819043" y="3481388"/>
            <a:ext cx="0" cy="2252662"/>
          </a:xfrm>
          <a:prstGeom prst="straightConnector1">
            <a:avLst/>
          </a:prstGeom>
          <a:noFill/>
          <a:ln w="9528">
            <a:solidFill>
              <a:srgbClr val="FF0000"/>
            </a:solidFill>
            <a:round/>
            <a:headEnd type="arrow" w="med" len="med"/>
            <a:tailEnd/>
          </a:ln>
        </p:spPr>
      </p:cxnSp>
      <p:sp>
        <p:nvSpPr>
          <p:cNvPr id="5150" name="Text Box 50"/>
          <p:cNvSpPr txBox="1">
            <a:spLocks noChangeArrowheads="1"/>
          </p:cNvSpPr>
          <p:nvPr/>
        </p:nvSpPr>
        <p:spPr bwMode="auto">
          <a:xfrm>
            <a:off x="5816112" y="5448300"/>
            <a:ext cx="2079380" cy="584200"/>
          </a:xfrm>
          <a:prstGeom prst="rect">
            <a:avLst/>
          </a:prstGeom>
          <a:noFill/>
          <a:ln w="9525">
            <a:noFill/>
            <a:miter lim="800000"/>
            <a:headEnd/>
            <a:tailEnd/>
          </a:ln>
        </p:spPr>
        <p:txBody>
          <a:bodyPr>
            <a:spAutoFit/>
          </a:bodyPr>
          <a:lstStyle/>
          <a:p>
            <a:r>
              <a:rPr lang="en-US" sz="1600" b="1">
                <a:solidFill>
                  <a:srgbClr val="17375E"/>
                </a:solidFill>
                <a:latin typeface="Arial Narrow" pitchFamily="34" charset="0"/>
              </a:rPr>
              <a:t>1997</a:t>
            </a:r>
          </a:p>
          <a:p>
            <a:r>
              <a:rPr lang="en-US" sz="1600" b="1">
                <a:solidFill>
                  <a:srgbClr val="17375E"/>
                </a:solidFill>
                <a:latin typeface="Arial Narrow" pitchFamily="34" charset="0"/>
              </a:rPr>
              <a:t>Revisi Kurikulum 1994</a:t>
            </a:r>
          </a:p>
        </p:txBody>
      </p:sp>
      <p:sp>
        <p:nvSpPr>
          <p:cNvPr id="5151" name="Text Box 51"/>
          <p:cNvSpPr txBox="1">
            <a:spLocks noChangeArrowheads="1"/>
          </p:cNvSpPr>
          <p:nvPr/>
        </p:nvSpPr>
        <p:spPr bwMode="auto">
          <a:xfrm>
            <a:off x="6632337" y="836620"/>
            <a:ext cx="1607527" cy="1569660"/>
          </a:xfrm>
          <a:prstGeom prst="rect">
            <a:avLst/>
          </a:prstGeom>
          <a:noFill/>
          <a:ln w="9525">
            <a:noFill/>
            <a:miter lim="800000"/>
            <a:headEnd/>
            <a:tailEnd/>
          </a:ln>
        </p:spPr>
        <p:txBody>
          <a:bodyPr>
            <a:spAutoFit/>
          </a:bodyPr>
          <a:lstStyle/>
          <a:p>
            <a:r>
              <a:rPr lang="en-US" sz="1600" b="1">
                <a:solidFill>
                  <a:srgbClr val="31859C"/>
                </a:solidFill>
                <a:latin typeface="Arial Narrow" pitchFamily="34" charset="0"/>
              </a:rPr>
              <a:t>2004</a:t>
            </a:r>
          </a:p>
          <a:p>
            <a:r>
              <a:rPr lang="id-ID" sz="1600" b="1">
                <a:solidFill>
                  <a:srgbClr val="31859C"/>
                </a:solidFill>
                <a:latin typeface="Arial Narrow" pitchFamily="34" charset="0"/>
              </a:rPr>
              <a:t>Rintisan</a:t>
            </a:r>
          </a:p>
          <a:p>
            <a:r>
              <a:rPr lang="en-US" sz="1600" b="1">
                <a:solidFill>
                  <a:srgbClr val="31859C"/>
                </a:solidFill>
                <a:latin typeface="Arial Narrow" pitchFamily="34" charset="0"/>
              </a:rPr>
              <a:t>Kurikulum Berbasis Kompetensi (KBK)</a:t>
            </a:r>
          </a:p>
        </p:txBody>
      </p:sp>
      <p:cxnSp>
        <p:nvCxnSpPr>
          <p:cNvPr id="5152" name="Straight Connector 42"/>
          <p:cNvCxnSpPr>
            <a:cxnSpLocks noChangeShapeType="1"/>
          </p:cNvCxnSpPr>
          <p:nvPr/>
        </p:nvCxnSpPr>
        <p:spPr bwMode="auto">
          <a:xfrm flipV="1">
            <a:off x="6598627" y="930275"/>
            <a:ext cx="0" cy="2305050"/>
          </a:xfrm>
          <a:prstGeom prst="straightConnector1">
            <a:avLst/>
          </a:prstGeom>
          <a:noFill/>
          <a:ln w="9528">
            <a:solidFill>
              <a:srgbClr val="FF0000"/>
            </a:solidFill>
            <a:round/>
            <a:headEnd type="arrow" w="med" len="med"/>
            <a:tailEnd/>
          </a:ln>
        </p:spPr>
      </p:cxnSp>
      <p:sp>
        <p:nvSpPr>
          <p:cNvPr id="5153" name="Text Box 50"/>
          <p:cNvSpPr txBox="1">
            <a:spLocks noChangeArrowheads="1"/>
          </p:cNvSpPr>
          <p:nvPr/>
        </p:nvSpPr>
        <p:spPr bwMode="auto">
          <a:xfrm>
            <a:off x="7464675" y="4173551"/>
            <a:ext cx="1478574" cy="1354137"/>
          </a:xfrm>
          <a:prstGeom prst="rect">
            <a:avLst/>
          </a:prstGeom>
          <a:noFill/>
          <a:ln w="9525">
            <a:noFill/>
            <a:miter lim="800000"/>
            <a:headEnd/>
            <a:tailEnd/>
          </a:ln>
        </p:spPr>
        <p:txBody>
          <a:bodyPr>
            <a:spAutoFit/>
          </a:bodyPr>
          <a:lstStyle/>
          <a:p>
            <a:r>
              <a:rPr lang="en-US" sz="1600" b="1">
                <a:solidFill>
                  <a:srgbClr val="17375E"/>
                </a:solidFill>
                <a:latin typeface="Arial Narrow" pitchFamily="34" charset="0"/>
              </a:rPr>
              <a:t>2006</a:t>
            </a:r>
          </a:p>
          <a:p>
            <a:r>
              <a:rPr lang="en-US" sz="1600" b="1">
                <a:solidFill>
                  <a:srgbClr val="17375E"/>
                </a:solidFill>
                <a:latin typeface="Arial Narrow" pitchFamily="34" charset="0"/>
              </a:rPr>
              <a:t>Kurikulum Tingkat Satuan Pendidikan (KTSP)</a:t>
            </a:r>
          </a:p>
        </p:txBody>
      </p:sp>
      <p:cxnSp>
        <p:nvCxnSpPr>
          <p:cNvPr id="5154" name="Straight Connector 44"/>
          <p:cNvCxnSpPr>
            <a:cxnSpLocks noChangeShapeType="1"/>
          </p:cNvCxnSpPr>
          <p:nvPr/>
        </p:nvCxnSpPr>
        <p:spPr bwMode="auto">
          <a:xfrm flipH="1">
            <a:off x="7463204" y="3481388"/>
            <a:ext cx="0" cy="928687"/>
          </a:xfrm>
          <a:prstGeom prst="straightConnector1">
            <a:avLst/>
          </a:prstGeom>
          <a:noFill/>
          <a:ln w="9528">
            <a:solidFill>
              <a:srgbClr val="FF0000"/>
            </a:solidFill>
            <a:round/>
            <a:headEnd type="arrow" w="med" len="med"/>
            <a:tailEnd/>
          </a:ln>
        </p:spPr>
      </p:cxnSp>
      <p:sp>
        <p:nvSpPr>
          <p:cNvPr id="5155" name="Text Box 6"/>
          <p:cNvSpPr txBox="1">
            <a:spLocks noChangeArrowheads="1"/>
          </p:cNvSpPr>
          <p:nvPr/>
        </p:nvSpPr>
        <p:spPr bwMode="auto">
          <a:xfrm>
            <a:off x="-148004" y="3500443"/>
            <a:ext cx="819150" cy="339725"/>
          </a:xfrm>
          <a:prstGeom prst="rect">
            <a:avLst/>
          </a:prstGeom>
          <a:noFill/>
          <a:ln w="9525">
            <a:noFill/>
            <a:miter lim="800000"/>
            <a:headEnd/>
            <a:tailEnd/>
          </a:ln>
        </p:spPr>
        <p:txBody>
          <a:bodyPr anchorCtr="1">
            <a:spAutoFit/>
          </a:bodyPr>
          <a:lstStyle/>
          <a:p>
            <a:pPr algn="ctr">
              <a:spcBef>
                <a:spcPts val="1000"/>
              </a:spcBef>
            </a:pPr>
            <a:r>
              <a:rPr lang="en-US" sz="1600" b="1" i="1">
                <a:solidFill>
                  <a:srgbClr val="E46C0A"/>
                </a:solidFill>
                <a:latin typeface="Calibri" pitchFamily="34" charset="0"/>
              </a:rPr>
              <a:t>1945</a:t>
            </a:r>
          </a:p>
        </p:txBody>
      </p:sp>
      <p:sp>
        <p:nvSpPr>
          <p:cNvPr id="5156" name="Text Box 13"/>
          <p:cNvSpPr txBox="1">
            <a:spLocks noChangeArrowheads="1"/>
          </p:cNvSpPr>
          <p:nvPr/>
        </p:nvSpPr>
        <p:spPr bwMode="auto">
          <a:xfrm>
            <a:off x="1081454" y="3490915"/>
            <a:ext cx="832338" cy="338137"/>
          </a:xfrm>
          <a:prstGeom prst="rect">
            <a:avLst/>
          </a:prstGeom>
          <a:noFill/>
          <a:ln w="9525">
            <a:noFill/>
            <a:miter lim="800000"/>
            <a:headEnd/>
            <a:tailEnd/>
          </a:ln>
        </p:spPr>
        <p:txBody>
          <a:bodyPr anchorCtr="1">
            <a:spAutoFit/>
          </a:bodyPr>
          <a:lstStyle/>
          <a:p>
            <a:pPr algn="ctr">
              <a:spcBef>
                <a:spcPts val="1000"/>
              </a:spcBef>
            </a:pPr>
            <a:r>
              <a:rPr lang="en-US" sz="1600" b="1" i="1">
                <a:solidFill>
                  <a:srgbClr val="E46C0A"/>
                </a:solidFill>
                <a:latin typeface="Calibri" pitchFamily="34" charset="0"/>
              </a:rPr>
              <a:t>1965</a:t>
            </a:r>
          </a:p>
        </p:txBody>
      </p:sp>
      <p:sp>
        <p:nvSpPr>
          <p:cNvPr id="37" name="Oval 49"/>
          <p:cNvSpPr>
            <a:spLocks/>
          </p:cNvSpPr>
          <p:nvPr/>
        </p:nvSpPr>
        <p:spPr bwMode="auto">
          <a:xfrm>
            <a:off x="8195897" y="3213100"/>
            <a:ext cx="199292" cy="215900"/>
          </a:xfrm>
          <a:custGeom>
            <a:avLst/>
            <a:gdLst>
              <a:gd name="T0" fmla="*/ 107950 w 215900"/>
              <a:gd name="T1" fmla="*/ 0 h 215900"/>
              <a:gd name="T2" fmla="*/ 215900 w 215900"/>
              <a:gd name="T3" fmla="*/ 107950 h 215900"/>
              <a:gd name="T4" fmla="*/ 107950 w 215900"/>
              <a:gd name="T5" fmla="*/ 215900 h 215900"/>
              <a:gd name="T6" fmla="*/ 0 w 215900"/>
              <a:gd name="T7" fmla="*/ 107950 h 215900"/>
              <a:gd name="T8" fmla="*/ 31618 w 215900"/>
              <a:gd name="T9" fmla="*/ 31618 h 215900"/>
              <a:gd name="T10" fmla="*/ 31618 w 215900"/>
              <a:gd name="T11" fmla="*/ 184282 h 215900"/>
              <a:gd name="T12" fmla="*/ 184282 w 215900"/>
              <a:gd name="T13" fmla="*/ 184282 h 215900"/>
              <a:gd name="T14" fmla="*/ 184282 w 215900"/>
              <a:gd name="T15" fmla="*/ 31618 h 215900"/>
              <a:gd name="T16" fmla="*/ 17694720 60000 65536"/>
              <a:gd name="T17" fmla="*/ 0 60000 65536"/>
              <a:gd name="T18" fmla="*/ 5898240 60000 65536"/>
              <a:gd name="T19" fmla="*/ 11796480 60000 65536"/>
              <a:gd name="T20" fmla="*/ 17694720 60000 65536"/>
              <a:gd name="T21" fmla="*/ 5898240 60000 65536"/>
              <a:gd name="T22" fmla="*/ 5898240 60000 65536"/>
              <a:gd name="T23" fmla="*/ 17694720 60000 65536"/>
              <a:gd name="T24" fmla="*/ 31618 w 215900"/>
              <a:gd name="T25" fmla="*/ 31618 h 215900"/>
              <a:gd name="T26" fmla="*/ 184282 w 215900"/>
              <a:gd name="T27" fmla="*/ 184282 h 2159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5900" h="215900">
                <a:moveTo>
                  <a:pt x="0" y="107950"/>
                </a:moveTo>
                <a:lnTo>
                  <a:pt x="-1" y="107949"/>
                </a:lnTo>
                <a:cubicBezTo>
                  <a:pt x="-1" y="48330"/>
                  <a:pt x="48330" y="-1"/>
                  <a:pt x="107950" y="-1"/>
                </a:cubicBezTo>
                <a:cubicBezTo>
                  <a:pt x="167569" y="-1"/>
                  <a:pt x="215900" y="48330"/>
                  <a:pt x="215900" y="107950"/>
                </a:cubicBezTo>
                <a:cubicBezTo>
                  <a:pt x="215900" y="167569"/>
                  <a:pt x="167569" y="215899"/>
                  <a:pt x="107950" y="215899"/>
                </a:cubicBezTo>
                <a:cubicBezTo>
                  <a:pt x="48330" y="215899"/>
                  <a:pt x="-1" y="167569"/>
                  <a:pt x="-1" y="107949"/>
                </a:cubicBezTo>
                <a:lnTo>
                  <a:pt x="0" y="107950"/>
                </a:lnTo>
                <a:close/>
              </a:path>
            </a:pathLst>
          </a:custGeom>
          <a:gradFill rotWithShape="0">
            <a:gsLst>
              <a:gs pos="0">
                <a:srgbClr val="3C7BC7"/>
              </a:gs>
              <a:gs pos="100000">
                <a:srgbClr val="2C5D98"/>
              </a:gs>
            </a:gsLst>
            <a:lin ang="5400000"/>
          </a:gradFill>
          <a:ln w="9525">
            <a:noFill/>
            <a:prstDash val="solid"/>
            <a:round/>
            <a:headEnd/>
            <a:tailEnd/>
          </a:ln>
          <a:effectLst>
            <a:outerShdw dist="22997" dir="5400000" algn="tl" rotWithShape="0">
              <a:srgbClr val="000000">
                <a:alpha val="34998"/>
              </a:srgbClr>
            </a:outerShdw>
          </a:effectLst>
        </p:spPr>
        <p:txBody>
          <a:bodyPr anchor="ctr" anchorCtr="1"/>
          <a:lstStyle/>
          <a:p>
            <a:pPr>
              <a:defRPr/>
            </a:pPr>
            <a:endParaRPr lang="id-ID"/>
          </a:p>
        </p:txBody>
      </p:sp>
      <p:sp>
        <p:nvSpPr>
          <p:cNvPr id="5158" name="Text Box 13"/>
          <p:cNvSpPr txBox="1">
            <a:spLocks noChangeArrowheads="1"/>
          </p:cNvSpPr>
          <p:nvPr/>
        </p:nvSpPr>
        <p:spPr bwMode="auto">
          <a:xfrm>
            <a:off x="8110905" y="3500443"/>
            <a:ext cx="832338" cy="339725"/>
          </a:xfrm>
          <a:prstGeom prst="rect">
            <a:avLst/>
          </a:prstGeom>
          <a:noFill/>
          <a:ln w="9525">
            <a:noFill/>
            <a:miter lim="800000"/>
            <a:headEnd/>
            <a:tailEnd/>
          </a:ln>
        </p:spPr>
        <p:txBody>
          <a:bodyPr anchorCtr="1">
            <a:spAutoFit/>
          </a:bodyPr>
          <a:lstStyle/>
          <a:p>
            <a:pPr algn="ctr">
              <a:spcBef>
                <a:spcPts val="1000"/>
              </a:spcBef>
            </a:pPr>
            <a:r>
              <a:rPr lang="id-ID" sz="1600" b="1" i="1">
                <a:solidFill>
                  <a:srgbClr val="E46C0A"/>
                </a:solidFill>
                <a:latin typeface="Calibri" pitchFamily="34" charset="0"/>
              </a:rPr>
              <a:t>201</a:t>
            </a:r>
            <a:r>
              <a:rPr lang="en-US" sz="1600" b="1" i="1">
                <a:solidFill>
                  <a:srgbClr val="E46C0A"/>
                </a:solidFill>
                <a:latin typeface="Calibri" pitchFamily="34" charset="0"/>
              </a:rPr>
              <a:t>5</a:t>
            </a:r>
          </a:p>
        </p:txBody>
      </p:sp>
      <p:sp>
        <p:nvSpPr>
          <p:cNvPr id="5159" name="Text Box 13"/>
          <p:cNvSpPr txBox="1">
            <a:spLocks noChangeArrowheads="1"/>
          </p:cNvSpPr>
          <p:nvPr/>
        </p:nvSpPr>
        <p:spPr bwMode="auto">
          <a:xfrm>
            <a:off x="451339" y="3500443"/>
            <a:ext cx="832338" cy="339725"/>
          </a:xfrm>
          <a:prstGeom prst="rect">
            <a:avLst/>
          </a:prstGeom>
          <a:noFill/>
          <a:ln w="9525">
            <a:noFill/>
            <a:miter lim="800000"/>
            <a:headEnd/>
            <a:tailEnd/>
          </a:ln>
        </p:spPr>
        <p:txBody>
          <a:bodyPr anchorCtr="1">
            <a:spAutoFit/>
          </a:bodyPr>
          <a:lstStyle/>
          <a:p>
            <a:pPr algn="ctr">
              <a:spcBef>
                <a:spcPts val="1000"/>
              </a:spcBef>
            </a:pPr>
            <a:r>
              <a:rPr lang="en-US" sz="1600" b="1" i="1">
                <a:solidFill>
                  <a:srgbClr val="E46C0A"/>
                </a:solidFill>
                <a:latin typeface="Calibri" pitchFamily="34" charset="0"/>
              </a:rPr>
              <a:t>19</a:t>
            </a:r>
            <a:r>
              <a:rPr lang="id-ID" sz="1600" b="1" i="1">
                <a:solidFill>
                  <a:srgbClr val="E46C0A"/>
                </a:solidFill>
                <a:latin typeface="Calibri" pitchFamily="34" charset="0"/>
              </a:rPr>
              <a:t>5</a:t>
            </a:r>
            <a:r>
              <a:rPr lang="en-US" sz="1600" b="1" i="1">
                <a:solidFill>
                  <a:srgbClr val="E46C0A"/>
                </a:solidFill>
                <a:latin typeface="Calibri" pitchFamily="34" charset="0"/>
              </a:rPr>
              <a:t>5</a:t>
            </a:r>
          </a:p>
        </p:txBody>
      </p:sp>
      <p:sp>
        <p:nvSpPr>
          <p:cNvPr id="5160" name="Text Box 13"/>
          <p:cNvSpPr txBox="1">
            <a:spLocks noChangeArrowheads="1"/>
          </p:cNvSpPr>
          <p:nvPr/>
        </p:nvSpPr>
        <p:spPr bwMode="auto">
          <a:xfrm>
            <a:off x="3207728" y="3500443"/>
            <a:ext cx="832338" cy="339725"/>
          </a:xfrm>
          <a:prstGeom prst="rect">
            <a:avLst/>
          </a:prstGeom>
          <a:noFill/>
          <a:ln w="9525">
            <a:noFill/>
            <a:miter lim="800000"/>
            <a:headEnd/>
            <a:tailEnd/>
          </a:ln>
        </p:spPr>
        <p:txBody>
          <a:bodyPr anchorCtr="1">
            <a:spAutoFit/>
          </a:bodyPr>
          <a:lstStyle/>
          <a:p>
            <a:pPr algn="ctr">
              <a:spcBef>
                <a:spcPts val="1000"/>
              </a:spcBef>
            </a:pPr>
            <a:r>
              <a:rPr lang="en-US" sz="1600" b="1" i="1">
                <a:solidFill>
                  <a:srgbClr val="E46C0A"/>
                </a:solidFill>
                <a:latin typeface="Calibri" pitchFamily="34" charset="0"/>
              </a:rPr>
              <a:t>19</a:t>
            </a:r>
            <a:r>
              <a:rPr lang="id-ID" sz="1600" b="1" i="1">
                <a:solidFill>
                  <a:srgbClr val="E46C0A"/>
                </a:solidFill>
                <a:latin typeface="Calibri" pitchFamily="34" charset="0"/>
              </a:rPr>
              <a:t>75</a:t>
            </a:r>
            <a:endParaRPr lang="en-US" sz="1600" b="1" i="1">
              <a:solidFill>
                <a:srgbClr val="E46C0A"/>
              </a:solidFill>
              <a:latin typeface="Calibri" pitchFamily="34" charset="0"/>
            </a:endParaRPr>
          </a:p>
        </p:txBody>
      </p:sp>
      <p:sp>
        <p:nvSpPr>
          <p:cNvPr id="5161" name="Text Box 13"/>
          <p:cNvSpPr txBox="1">
            <a:spLocks noChangeArrowheads="1"/>
          </p:cNvSpPr>
          <p:nvPr/>
        </p:nvSpPr>
        <p:spPr bwMode="auto">
          <a:xfrm>
            <a:off x="6531220" y="3500443"/>
            <a:ext cx="832338" cy="339725"/>
          </a:xfrm>
          <a:prstGeom prst="rect">
            <a:avLst/>
          </a:prstGeom>
          <a:noFill/>
          <a:ln w="9525">
            <a:noFill/>
            <a:miter lim="800000"/>
            <a:headEnd/>
            <a:tailEnd/>
          </a:ln>
        </p:spPr>
        <p:txBody>
          <a:bodyPr anchorCtr="1">
            <a:spAutoFit/>
          </a:bodyPr>
          <a:lstStyle/>
          <a:p>
            <a:pPr algn="ctr">
              <a:spcBef>
                <a:spcPts val="1000"/>
              </a:spcBef>
            </a:pPr>
            <a:r>
              <a:rPr lang="id-ID" sz="1600" b="1" i="1">
                <a:solidFill>
                  <a:srgbClr val="E46C0A"/>
                </a:solidFill>
                <a:latin typeface="Calibri" pitchFamily="34" charset="0"/>
              </a:rPr>
              <a:t>2005</a:t>
            </a:r>
            <a:endParaRPr lang="en-US" sz="1600" b="1" i="1">
              <a:solidFill>
                <a:srgbClr val="E46C0A"/>
              </a:solidFill>
              <a:latin typeface="Calibri" pitchFamily="34" charset="0"/>
            </a:endParaRPr>
          </a:p>
        </p:txBody>
      </p:sp>
      <p:sp>
        <p:nvSpPr>
          <p:cNvPr id="5162" name="Text Box 13"/>
          <p:cNvSpPr txBox="1">
            <a:spLocks noChangeArrowheads="1"/>
          </p:cNvSpPr>
          <p:nvPr/>
        </p:nvSpPr>
        <p:spPr bwMode="auto">
          <a:xfrm>
            <a:off x="4337539" y="3489325"/>
            <a:ext cx="832338" cy="339725"/>
          </a:xfrm>
          <a:prstGeom prst="rect">
            <a:avLst/>
          </a:prstGeom>
          <a:noFill/>
          <a:ln w="9525">
            <a:noFill/>
            <a:miter lim="800000"/>
            <a:headEnd/>
            <a:tailEnd/>
          </a:ln>
        </p:spPr>
        <p:txBody>
          <a:bodyPr anchorCtr="1">
            <a:spAutoFit/>
          </a:bodyPr>
          <a:lstStyle/>
          <a:p>
            <a:pPr algn="ctr">
              <a:spcBef>
                <a:spcPts val="1000"/>
              </a:spcBef>
            </a:pPr>
            <a:r>
              <a:rPr lang="en-US" sz="1600" b="1" i="1">
                <a:solidFill>
                  <a:srgbClr val="E46C0A"/>
                </a:solidFill>
                <a:latin typeface="Calibri" pitchFamily="34" charset="0"/>
              </a:rPr>
              <a:t>19</a:t>
            </a:r>
            <a:r>
              <a:rPr lang="id-ID" sz="1600" b="1" i="1">
                <a:solidFill>
                  <a:srgbClr val="E46C0A"/>
                </a:solidFill>
                <a:latin typeface="Calibri" pitchFamily="34" charset="0"/>
              </a:rPr>
              <a:t>85</a:t>
            </a:r>
            <a:endParaRPr lang="en-US" sz="1600" b="1" i="1">
              <a:solidFill>
                <a:srgbClr val="E46C0A"/>
              </a:solidFill>
              <a:latin typeface="Calibri" pitchFamily="34" charset="0"/>
            </a:endParaRPr>
          </a:p>
        </p:txBody>
      </p:sp>
      <p:sp>
        <p:nvSpPr>
          <p:cNvPr id="5163" name="Text Box 13"/>
          <p:cNvSpPr txBox="1">
            <a:spLocks noChangeArrowheads="1"/>
          </p:cNvSpPr>
          <p:nvPr/>
        </p:nvSpPr>
        <p:spPr bwMode="auto">
          <a:xfrm>
            <a:off x="5133243" y="3500443"/>
            <a:ext cx="832338" cy="339725"/>
          </a:xfrm>
          <a:prstGeom prst="rect">
            <a:avLst/>
          </a:prstGeom>
          <a:noFill/>
          <a:ln w="9525">
            <a:noFill/>
            <a:miter lim="800000"/>
            <a:headEnd/>
            <a:tailEnd/>
          </a:ln>
        </p:spPr>
        <p:txBody>
          <a:bodyPr anchorCtr="1">
            <a:spAutoFit/>
          </a:bodyPr>
          <a:lstStyle/>
          <a:p>
            <a:pPr algn="ctr">
              <a:spcBef>
                <a:spcPts val="1000"/>
              </a:spcBef>
            </a:pPr>
            <a:r>
              <a:rPr lang="en-US" sz="1600" b="1" i="1">
                <a:solidFill>
                  <a:srgbClr val="E46C0A"/>
                </a:solidFill>
                <a:latin typeface="Calibri" pitchFamily="34" charset="0"/>
              </a:rPr>
              <a:t>19</a:t>
            </a:r>
            <a:r>
              <a:rPr lang="id-ID" sz="1600" b="1" i="1">
                <a:solidFill>
                  <a:srgbClr val="E46C0A"/>
                </a:solidFill>
                <a:latin typeface="Calibri" pitchFamily="34" charset="0"/>
              </a:rPr>
              <a:t>95</a:t>
            </a:r>
            <a:endParaRPr lang="en-US" sz="1600" b="1" i="1">
              <a:solidFill>
                <a:srgbClr val="E46C0A"/>
              </a:solidFill>
              <a:latin typeface="Calibri" pitchFamily="34" charset="0"/>
            </a:endParaRPr>
          </a:p>
        </p:txBody>
      </p:sp>
      <p:sp>
        <p:nvSpPr>
          <p:cNvPr id="5164" name="Text Box 49"/>
          <p:cNvSpPr txBox="1">
            <a:spLocks noChangeArrowheads="1"/>
          </p:cNvSpPr>
          <p:nvPr/>
        </p:nvSpPr>
        <p:spPr bwMode="auto">
          <a:xfrm>
            <a:off x="6632537" y="2205039"/>
            <a:ext cx="1860923" cy="830997"/>
          </a:xfrm>
          <a:prstGeom prst="rect">
            <a:avLst/>
          </a:prstGeom>
          <a:noFill/>
          <a:ln w="9525">
            <a:noFill/>
            <a:miter lim="800000"/>
            <a:headEnd/>
            <a:tailEnd/>
          </a:ln>
        </p:spPr>
        <p:txBody>
          <a:bodyPr wrap="square">
            <a:spAutoFit/>
          </a:bodyPr>
          <a:lstStyle/>
          <a:p>
            <a:r>
              <a:rPr lang="id-ID" sz="1400" b="1" dirty="0" smtClean="0">
                <a:solidFill>
                  <a:srgbClr val="C00000"/>
                </a:solidFill>
                <a:latin typeface="Arial Narrow" pitchFamily="34" charset="0"/>
              </a:rPr>
              <a:t>                               </a:t>
            </a:r>
            <a:r>
              <a:rPr lang="id-ID" sz="1600" b="1" dirty="0" smtClean="0">
                <a:solidFill>
                  <a:srgbClr val="C00000"/>
                </a:solidFill>
                <a:latin typeface="Arial Narrow" pitchFamily="34" charset="0"/>
              </a:rPr>
              <a:t>2013</a:t>
            </a:r>
            <a:r>
              <a:rPr lang="id-ID" sz="1600" b="1" dirty="0">
                <a:solidFill>
                  <a:srgbClr val="C00000"/>
                </a:solidFill>
                <a:latin typeface="Arial Narrow" pitchFamily="34" charset="0"/>
              </a:rPr>
              <a:t> </a:t>
            </a:r>
            <a:r>
              <a:rPr lang="id-ID" b="1" i="1" dirty="0" smtClean="0">
                <a:solidFill>
                  <a:srgbClr val="C00000"/>
                </a:solidFill>
                <a:latin typeface="Arial Narrow" pitchFamily="34" charset="0"/>
              </a:rPr>
              <a:t>‘</a:t>
            </a:r>
            <a:r>
              <a:rPr lang="en-US" b="1" i="1" dirty="0" err="1" smtClean="0">
                <a:solidFill>
                  <a:srgbClr val="C00000"/>
                </a:solidFill>
                <a:latin typeface="Arial Narrow" pitchFamily="34" charset="0"/>
              </a:rPr>
              <a:t>Kurikulum</a:t>
            </a:r>
            <a:r>
              <a:rPr lang="id-ID" b="1" i="1" dirty="0">
                <a:solidFill>
                  <a:srgbClr val="C00000"/>
                </a:solidFill>
                <a:latin typeface="Arial Narrow" pitchFamily="34" charset="0"/>
              </a:rPr>
              <a:t> </a:t>
            </a:r>
            <a:r>
              <a:rPr lang="id-ID" b="1" i="1" dirty="0" smtClean="0">
                <a:solidFill>
                  <a:srgbClr val="C00000"/>
                </a:solidFill>
                <a:latin typeface="Arial Narrow" pitchFamily="34" charset="0"/>
              </a:rPr>
              <a:t>2013’</a:t>
            </a:r>
            <a:endParaRPr lang="id-ID" b="1" i="1" dirty="0">
              <a:solidFill>
                <a:srgbClr val="C00000"/>
              </a:solidFill>
              <a:latin typeface="Arial Narrow" pitchFamily="34" charset="0"/>
            </a:endParaRPr>
          </a:p>
          <a:p>
            <a:endParaRPr lang="en-US" sz="1400" b="1" dirty="0">
              <a:solidFill>
                <a:srgbClr val="C00000"/>
              </a:solidFill>
              <a:latin typeface="Arial Narrow" pitchFamily="34" charset="0"/>
            </a:endParaRPr>
          </a:p>
        </p:txBody>
      </p:sp>
      <p:cxnSp>
        <p:nvCxnSpPr>
          <p:cNvPr id="5165" name="Straight Connector 57"/>
          <p:cNvCxnSpPr>
            <a:cxnSpLocks noChangeShapeType="1"/>
          </p:cNvCxnSpPr>
          <p:nvPr/>
        </p:nvCxnSpPr>
        <p:spPr bwMode="auto">
          <a:xfrm flipV="1">
            <a:off x="8298474" y="2205038"/>
            <a:ext cx="0" cy="1008062"/>
          </a:xfrm>
          <a:prstGeom prst="straightConnector1">
            <a:avLst/>
          </a:prstGeom>
          <a:noFill/>
          <a:ln w="9528">
            <a:solidFill>
              <a:srgbClr val="4F81BD"/>
            </a:solidFill>
            <a:round/>
            <a:headEnd type="arrow" w="med" len="med"/>
            <a:tailEnd/>
          </a:ln>
        </p:spPr>
      </p:cxnSp>
      <p:sp>
        <p:nvSpPr>
          <p:cNvPr id="46" name="Slide Number Placeholder 2"/>
          <p:cNvSpPr txBox="1"/>
          <p:nvPr/>
        </p:nvSpPr>
        <p:spPr>
          <a:xfrm>
            <a:off x="8153400" y="6492875"/>
            <a:ext cx="990604" cy="365125"/>
          </a:xfrm>
          <a:prstGeom prst="rect">
            <a:avLst/>
          </a:prstGeom>
          <a:noFill/>
          <a:ln>
            <a:noFill/>
          </a:ln>
        </p:spPr>
        <p:txBody>
          <a:bodyPr anchor="ctr"/>
          <a:lstStyle/>
          <a:p>
            <a:pPr algn="r">
              <a:defRPr/>
            </a:pPr>
            <a:fld id="{B7D2FE6F-D628-400C-9D64-74A1BC767698}" type="slidenum">
              <a:rPr lang="en-US" sz="2000" b="1">
                <a:solidFill>
                  <a:schemeClr val="accent5">
                    <a:lumMod val="50000"/>
                  </a:schemeClr>
                </a:solidFill>
                <a:latin typeface="Andalus" pitchFamily="18" charset="-78"/>
                <a:cs typeface="Andalus" pitchFamily="18" charset="-78"/>
              </a:rPr>
              <a:pPr algn="r">
                <a:defRPr/>
              </a:pPr>
              <a:t>10</a:t>
            </a:fld>
            <a:endParaRPr lang="id-ID" sz="1400" b="1" dirty="0">
              <a:solidFill>
                <a:schemeClr val="accent5">
                  <a:lumMod val="50000"/>
                </a:schemeClr>
              </a:solidFill>
              <a:latin typeface="Andalus" pitchFamily="18" charset="-78"/>
              <a:cs typeface="Andalus" pitchFamily="18" charset="-78"/>
            </a:endParaRPr>
          </a:p>
        </p:txBody>
      </p:sp>
      <p:pic>
        <p:nvPicPr>
          <p:cNvPr id="47" name="Picture 6" descr="diknas"/>
          <p:cNvPicPr>
            <a:picLocks noChangeAspect="1"/>
          </p:cNvPicPr>
          <p:nvPr/>
        </p:nvPicPr>
        <p:blipFill>
          <a:blip r:embed="rId3" cstate="print"/>
          <a:srcRect/>
          <a:stretch>
            <a:fillRect/>
          </a:stretch>
        </p:blipFill>
        <p:spPr bwMode="auto">
          <a:xfrm>
            <a:off x="17585" y="0"/>
            <a:ext cx="685799" cy="555625"/>
          </a:xfrm>
          <a:prstGeom prst="rect">
            <a:avLst/>
          </a:prstGeom>
          <a:noFill/>
          <a:ln w="9525">
            <a:noFill/>
            <a:miter lim="800000"/>
            <a:headEnd/>
            <a:tailEnd/>
          </a:ln>
        </p:spPr>
      </p:pic>
    </p:spTree>
    <p:extLst>
      <p:ext uri="{BB962C8B-B14F-4D97-AF65-F5344CB8AC3E}">
        <p14:creationId xmlns:p14="http://schemas.microsoft.com/office/powerpoint/2010/main" val="1202284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lgn="ctr">
              <a:buNone/>
            </a:pPr>
            <a:endParaRPr lang="id-ID" dirty="0" smtClean="0"/>
          </a:p>
          <a:p>
            <a:pPr marL="109728" indent="0" algn="ctr">
              <a:buNone/>
            </a:pPr>
            <a:endParaRPr lang="id-ID" dirty="0"/>
          </a:p>
          <a:p>
            <a:pPr marL="109728" indent="0" algn="ctr">
              <a:buNone/>
            </a:pPr>
            <a:endParaRPr lang="id-ID" dirty="0" smtClean="0"/>
          </a:p>
          <a:p>
            <a:pPr marL="109728" indent="0" algn="ctr">
              <a:buNone/>
            </a:pPr>
            <a:endParaRPr lang="id-ID" dirty="0"/>
          </a:p>
          <a:p>
            <a:pPr marL="109728" indent="0" algn="ctr">
              <a:buNone/>
            </a:pPr>
            <a:r>
              <a:rPr lang="id-ID" sz="7200" dirty="0" smtClean="0"/>
              <a:t>terimakasih </a:t>
            </a:r>
            <a:endParaRPr lang="id-ID" sz="7200" dirty="0"/>
          </a:p>
        </p:txBody>
      </p:sp>
      <p:sp>
        <p:nvSpPr>
          <p:cNvPr id="3" name="Title 2"/>
          <p:cNvSpPr>
            <a:spLocks noGrp="1"/>
          </p:cNvSpPr>
          <p:nvPr>
            <p:ph type="title"/>
          </p:nvPr>
        </p:nvSpPr>
        <p:spPr/>
        <p:txBody>
          <a:bodyPr/>
          <a:lstStyle/>
          <a:p>
            <a:endParaRPr lang="id-ID"/>
          </a:p>
        </p:txBody>
      </p:sp>
    </p:spTree>
    <p:extLst>
      <p:ext uri="{BB962C8B-B14F-4D97-AF65-F5344CB8AC3E}">
        <p14:creationId xmlns:p14="http://schemas.microsoft.com/office/powerpoint/2010/main" val="271913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id-ID" dirty="0"/>
              <a:t>Mata kuliah ini meliputi teori dan  praktik menelaah kurikulum  yang  bertujuan memberikan kompetensi kepada mahasiswa untuk  memiliki  pengetahuan yang memadai tentang konsep dasar, pendekatan, asas-asas, komponen kurikulum. Dapat membandingkan berbagai kurikulum  yang  pernah berlaku di Indonesia. Menjelaskan tentang KTSP, Kurtilas dan Revisi  yang meliputi:</a:t>
            </a:r>
          </a:p>
          <a:p>
            <a:r>
              <a:rPr lang="id-ID" dirty="0"/>
              <a:t>Landasan, Karakteristik, Kompetensi Kelulusan dan Standar Isi, Standar Kompetensi dan   Kompetensi Dasar, serta Merancang Indikator Kompetensi Dasar Bahasa Indonesia</a:t>
            </a:r>
          </a:p>
          <a:p>
            <a:endParaRPr lang="id-ID" dirty="0"/>
          </a:p>
        </p:txBody>
      </p:sp>
      <p:sp>
        <p:nvSpPr>
          <p:cNvPr id="3" name="Title 2"/>
          <p:cNvSpPr>
            <a:spLocks noGrp="1"/>
          </p:cNvSpPr>
          <p:nvPr>
            <p:ph type="title"/>
          </p:nvPr>
        </p:nvSpPr>
        <p:spPr/>
        <p:txBody>
          <a:bodyPr/>
          <a:lstStyle/>
          <a:p>
            <a:r>
              <a:rPr lang="id-ID" dirty="0" smtClean="0"/>
              <a:t>Deskripsi dan Tujuan MK</a:t>
            </a:r>
            <a:endParaRPr lang="id-ID" dirty="0"/>
          </a:p>
        </p:txBody>
      </p:sp>
    </p:spTree>
    <p:extLst>
      <p:ext uri="{BB962C8B-B14F-4D97-AF65-F5344CB8AC3E}">
        <p14:creationId xmlns:p14="http://schemas.microsoft.com/office/powerpoint/2010/main" val="3795131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None/>
            </a:pPr>
            <a:r>
              <a:rPr lang="fi-FI" dirty="0"/>
              <a:t>Kurikulum adalah seperangkat rencana dan </a:t>
            </a:r>
            <a:endParaRPr lang="id-ID" dirty="0"/>
          </a:p>
          <a:p>
            <a:pPr>
              <a:buNone/>
            </a:pPr>
            <a:r>
              <a:rPr lang="fi-FI" dirty="0"/>
              <a:t>pengaturan mengenai tujuan, isi dan bahan pelajaran </a:t>
            </a:r>
            <a:endParaRPr lang="id-ID" dirty="0"/>
          </a:p>
          <a:p>
            <a:pPr>
              <a:buNone/>
            </a:pPr>
            <a:r>
              <a:rPr lang="fi-FI" dirty="0"/>
              <a:t>serta cara yang digunakan sebagai pedoman </a:t>
            </a:r>
            <a:endParaRPr lang="id-ID" dirty="0"/>
          </a:p>
          <a:p>
            <a:pPr>
              <a:buNone/>
            </a:pPr>
            <a:r>
              <a:rPr lang="fi-FI" dirty="0"/>
              <a:t>penyelenggaraan kegiatan pembelajaran untuk </a:t>
            </a:r>
            <a:endParaRPr lang="id-ID" dirty="0"/>
          </a:p>
          <a:p>
            <a:pPr>
              <a:buNone/>
            </a:pPr>
            <a:r>
              <a:rPr lang="fi-FI" dirty="0"/>
              <a:t>mencapai tujuan pendidikan tertentu. </a:t>
            </a:r>
            <a:endParaRPr lang="id-ID" dirty="0"/>
          </a:p>
          <a:p>
            <a:pPr>
              <a:buNone/>
            </a:pPr>
            <a:r>
              <a:rPr lang="fi-FI" dirty="0"/>
              <a:t>Tujuan tertentu ini meliputi tujuan pendidikan </a:t>
            </a:r>
            <a:endParaRPr lang="id-ID" dirty="0"/>
          </a:p>
          <a:p>
            <a:pPr>
              <a:buNone/>
            </a:pPr>
            <a:r>
              <a:rPr lang="fi-FI" dirty="0"/>
              <a:t>nasional serta</a:t>
            </a:r>
            <a:r>
              <a:rPr lang="id-ID" dirty="0"/>
              <a:t> </a:t>
            </a:r>
            <a:r>
              <a:rPr lang="fi-FI" dirty="0"/>
              <a:t>kesesuaian dengan kekhasan, kondisi </a:t>
            </a:r>
            <a:endParaRPr lang="id-ID" dirty="0"/>
          </a:p>
          <a:p>
            <a:pPr>
              <a:buNone/>
            </a:pPr>
            <a:r>
              <a:rPr lang="fi-FI" dirty="0"/>
              <a:t>dan potensi daerah, satuan pendidikan dan peserta </a:t>
            </a:r>
            <a:endParaRPr lang="id-ID" dirty="0"/>
          </a:p>
          <a:p>
            <a:pPr>
              <a:buNone/>
            </a:pPr>
            <a:r>
              <a:rPr lang="fi-FI" dirty="0"/>
              <a:t>didik. (BSNP, 2006: 1).</a:t>
            </a:r>
            <a:endParaRPr lang="id-ID" dirty="0"/>
          </a:p>
          <a:p>
            <a:endParaRPr lang="id-ID" dirty="0"/>
          </a:p>
        </p:txBody>
      </p:sp>
      <p:sp>
        <p:nvSpPr>
          <p:cNvPr id="2" name="Title 1"/>
          <p:cNvSpPr>
            <a:spLocks noGrp="1"/>
          </p:cNvSpPr>
          <p:nvPr>
            <p:ph type="title"/>
          </p:nvPr>
        </p:nvSpPr>
        <p:spPr/>
        <p:txBody>
          <a:bodyPr/>
          <a:lstStyle/>
          <a:p>
            <a:r>
              <a:rPr lang="id-ID" dirty="0" smtClean="0"/>
              <a:t>Pengertian Kurikulum</a:t>
            </a:r>
            <a:endParaRPr lang="id-ID" dirty="0"/>
          </a:p>
        </p:txBody>
      </p:sp>
    </p:spTree>
    <p:extLst>
      <p:ext uri="{BB962C8B-B14F-4D97-AF65-F5344CB8AC3E}">
        <p14:creationId xmlns:p14="http://schemas.microsoft.com/office/powerpoint/2010/main" val="3328160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1)">
                                      <p:cBhvr>
                                        <p:cTn id="10" dur="2000"/>
                                        <p:tgtEl>
                                          <p:spTgt spid="3">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1)">
                                      <p:cBhvr>
                                        <p:cTn id="13" dur="2000"/>
                                        <p:tgtEl>
                                          <p:spTgt spid="3">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heel(1)">
                                      <p:cBhvr>
                                        <p:cTn id="16" dur="2000"/>
                                        <p:tgtEl>
                                          <p:spTgt spid="3">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heel(1)">
                                      <p:cBhvr>
                                        <p:cTn id="19" dur="2000"/>
                                        <p:tgtEl>
                                          <p:spTgt spid="3">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heel(1)">
                                      <p:cBhvr>
                                        <p:cTn id="25" dur="2000"/>
                                        <p:tgtEl>
                                          <p:spTgt spid="3">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heel(1)">
                                      <p:cBhvr>
                                        <p:cTn id="28" dur="2000"/>
                                        <p:tgtEl>
                                          <p:spTgt spid="3">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wheel(1)">
                                      <p:cBhvr>
                                        <p:cTn id="31"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332657"/>
            <a:ext cx="7772400" cy="648072"/>
          </a:xfrm>
        </p:spPr>
        <p:txBody>
          <a:bodyPr>
            <a:normAutofit/>
          </a:bodyPr>
          <a:lstStyle/>
          <a:p>
            <a:r>
              <a:rPr lang="id-ID" sz="2400" dirty="0" smtClean="0"/>
              <a:t>POKOK PIKIRAN DARI PENGERTIAN KURIKULUM </a:t>
            </a:r>
            <a:endParaRPr lang="id-ID" sz="2400" dirty="0"/>
          </a:p>
        </p:txBody>
      </p:sp>
      <p:sp>
        <p:nvSpPr>
          <p:cNvPr id="2" name="Text Placeholder 1"/>
          <p:cNvSpPr>
            <a:spLocks noGrp="1"/>
          </p:cNvSpPr>
          <p:nvPr>
            <p:ph type="body" idx="1"/>
          </p:nvPr>
        </p:nvSpPr>
        <p:spPr>
          <a:xfrm>
            <a:off x="285720" y="1412776"/>
            <a:ext cx="8643998" cy="4873744"/>
          </a:xfrm>
        </p:spPr>
        <p:txBody>
          <a:bodyPr>
            <a:noAutofit/>
          </a:bodyPr>
          <a:lstStyle/>
          <a:p>
            <a:pPr marL="457200" indent="-457200" algn="l">
              <a:buFont typeface="+mj-lt"/>
              <a:buAutoNum type="arabicPeriod"/>
            </a:pPr>
            <a:r>
              <a:rPr lang="id-ID" sz="2000" dirty="0" smtClean="0"/>
              <a:t>Kurikulum merupakan suatu rencana/perencanaan;</a:t>
            </a:r>
          </a:p>
          <a:p>
            <a:pPr marL="457200" indent="-457200" algn="l">
              <a:buFont typeface="+mj-lt"/>
              <a:buAutoNum type="arabicPeriod"/>
            </a:pPr>
            <a:r>
              <a:rPr lang="id-ID" sz="2000" dirty="0" smtClean="0"/>
              <a:t>Kurikulum merupakan pengaturan, berarti mempunyai sistematika dan struktur tertentu;</a:t>
            </a:r>
          </a:p>
          <a:p>
            <a:pPr marL="457200" indent="-457200" algn="l">
              <a:buFont typeface="+mj-lt"/>
              <a:buAutoNum type="arabicPeriod"/>
            </a:pPr>
            <a:r>
              <a:rPr lang="id-ID" sz="2000" dirty="0" smtClean="0"/>
              <a:t>Kurikulum memuat isi dan bahan pelajaran, menunjuk kepada perangkat mata ajaran atau bidang pengajaran tertentu;</a:t>
            </a:r>
          </a:p>
          <a:p>
            <a:pPr marL="457200" indent="-457200" algn="l">
              <a:buFont typeface="+mj-lt"/>
              <a:buAutoNum type="arabicPeriod"/>
            </a:pPr>
            <a:r>
              <a:rPr lang="id-ID" sz="2000" dirty="0" smtClean="0"/>
              <a:t>Kurikulum mengandung cara, metode, atau strategi penyampaian bahan pengajaran;</a:t>
            </a:r>
          </a:p>
          <a:p>
            <a:pPr marL="457200" indent="-457200" algn="l">
              <a:buFont typeface="+mj-lt"/>
              <a:buAutoNum type="arabicPeriod"/>
            </a:pPr>
            <a:r>
              <a:rPr lang="id-ID" sz="2000" dirty="0" smtClean="0"/>
              <a:t>Kurikulum merupakan pedoman penyelenggaraan kegiatan pembelajaran;</a:t>
            </a:r>
          </a:p>
          <a:p>
            <a:pPr marL="457200" indent="-457200" algn="l">
              <a:buFont typeface="+mj-lt"/>
              <a:buAutoNum type="arabicPeriod"/>
            </a:pPr>
            <a:r>
              <a:rPr lang="id-ID" sz="2000" dirty="0" smtClean="0"/>
              <a:t>Kendatipun tidak tertulis, namun telah tersirat di dalam kurikulum, yakni kurikulum dimaksudkan untuk mencapai tujuan pendidikan;</a:t>
            </a:r>
          </a:p>
          <a:p>
            <a:pPr marL="457200" indent="-457200" algn="l">
              <a:buFont typeface="+mj-lt"/>
              <a:buAutoNum type="arabicPeriod"/>
            </a:pPr>
            <a:r>
              <a:rPr lang="id-ID" sz="2000" dirty="0" smtClean="0"/>
              <a:t>Berdasarkan butir 6, maka kurikulum sebenarnya merupakan alat pendidikan.</a:t>
            </a:r>
          </a:p>
          <a:p>
            <a:endParaRPr lang="id-ID" sz="2000" dirty="0"/>
          </a:p>
        </p:txBody>
      </p:sp>
    </p:spTree>
    <p:extLst>
      <p:ext uri="{BB962C8B-B14F-4D97-AF65-F5344CB8AC3E}">
        <p14:creationId xmlns:p14="http://schemas.microsoft.com/office/powerpoint/2010/main" val="10559026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a:xfrm>
            <a:off x="179512" y="548680"/>
            <a:ext cx="8712968" cy="6192688"/>
          </a:xfrm>
        </p:spPr>
        <p:txBody>
          <a:bodyPr>
            <a:normAutofit fontScale="77500" lnSpcReduction="20000"/>
          </a:bodyPr>
          <a:lstStyle/>
          <a:p>
            <a:pPr marL="441325" indent="-331788" defTabSz="441325">
              <a:buNone/>
            </a:pPr>
            <a:r>
              <a:rPr lang="id-ID" b="1" dirty="0"/>
              <a:t>1.</a:t>
            </a:r>
            <a:r>
              <a:rPr lang="id-ID" dirty="0"/>
              <a:t>  </a:t>
            </a:r>
            <a:r>
              <a:rPr lang="id-ID" b="1" dirty="0" smtClean="0"/>
              <a:t>Fungsi </a:t>
            </a:r>
            <a:r>
              <a:rPr lang="id-ID" b="1" dirty="0"/>
              <a:t>kurikulum sebagai alat mencapai tujuan pendidikan</a:t>
            </a:r>
            <a:endParaRPr lang="id-ID" dirty="0"/>
          </a:p>
          <a:p>
            <a:r>
              <a:rPr lang="id-ID" dirty="0"/>
              <a:t>Dalam konteks tujuan pendidikan tersebut, kurikulum merupakan alat atau jembatan bagi guru dan lembaga pendidikan untuk mengantarkan para siswa mencapai tujuan. Kesemua tujuan tersebut harus dicapai secara bertingkat, tingkat paling bawah harus mendukung untuk tercapainya tujuan pendidikan diatasnya, begitu seterusnya sampai pada tujuan pendidikan nasional</a:t>
            </a:r>
            <a:r>
              <a:rPr lang="id-ID" dirty="0" smtClean="0"/>
              <a:t>.</a:t>
            </a:r>
            <a:endParaRPr lang="en-US" dirty="0" smtClean="0"/>
          </a:p>
          <a:p>
            <a:pPr marL="109728" indent="0">
              <a:buNone/>
            </a:pPr>
            <a:r>
              <a:rPr lang="id-ID" b="1" dirty="0"/>
              <a:t>2.</a:t>
            </a:r>
            <a:r>
              <a:rPr lang="id-ID" dirty="0"/>
              <a:t> </a:t>
            </a:r>
            <a:r>
              <a:rPr lang="id-ID" b="1" dirty="0" smtClean="0"/>
              <a:t>Fungsi </a:t>
            </a:r>
            <a:r>
              <a:rPr lang="id-ID" b="1" dirty="0"/>
              <a:t>kurikulum bagi siswa</a:t>
            </a:r>
            <a:endParaRPr lang="id-ID" dirty="0"/>
          </a:p>
          <a:p>
            <a:pPr marL="441325" indent="-331788">
              <a:buNone/>
            </a:pPr>
            <a:r>
              <a:rPr lang="id-ID" dirty="0"/>
              <a:t>a. </a:t>
            </a:r>
            <a:r>
              <a:rPr lang="id-ID" dirty="0" smtClean="0"/>
              <a:t>Menjadi </a:t>
            </a:r>
            <a:r>
              <a:rPr lang="id-ID" dirty="0"/>
              <a:t>pendorong berkembangnya potensi kognitif, afektif, dan psikomotor siswa.</a:t>
            </a:r>
          </a:p>
          <a:p>
            <a:pPr marL="441325" indent="-331788">
              <a:buNone/>
            </a:pPr>
            <a:r>
              <a:rPr lang="id-ID" dirty="0"/>
              <a:t>b. </a:t>
            </a:r>
            <a:r>
              <a:rPr lang="id-ID" dirty="0" smtClean="0"/>
              <a:t>Siswa</a:t>
            </a:r>
            <a:r>
              <a:rPr lang="id-ID" dirty="0"/>
              <a:t>  memiliki kelebihan tingkat IQ </a:t>
            </a:r>
            <a:r>
              <a:rPr lang="id-ID" dirty="0" smtClean="0"/>
              <a:t>nya</a:t>
            </a:r>
            <a:endParaRPr lang="en-US" dirty="0" smtClean="0"/>
          </a:p>
          <a:p>
            <a:pPr marL="109728" indent="0">
              <a:buNone/>
            </a:pPr>
            <a:r>
              <a:rPr lang="id-ID" b="1" dirty="0" smtClean="0"/>
              <a:t>3.</a:t>
            </a:r>
            <a:r>
              <a:rPr lang="id-ID" dirty="0" smtClean="0"/>
              <a:t> </a:t>
            </a:r>
            <a:r>
              <a:rPr lang="id-ID" b="1" dirty="0" smtClean="0"/>
              <a:t>Fungsi kurikulum bagi guru </a:t>
            </a:r>
            <a:endParaRPr lang="id-ID" dirty="0" smtClean="0"/>
          </a:p>
          <a:p>
            <a:pPr marL="441325" indent="-331788">
              <a:buNone/>
            </a:pPr>
            <a:r>
              <a:rPr lang="id-ID" dirty="0" smtClean="0"/>
              <a:t>a</a:t>
            </a:r>
            <a:r>
              <a:rPr lang="id-ID" dirty="0"/>
              <a:t>. </a:t>
            </a:r>
            <a:r>
              <a:rPr lang="id-ID" dirty="0" smtClean="0"/>
              <a:t>Membantu </a:t>
            </a:r>
            <a:r>
              <a:rPr lang="id-ID" dirty="0"/>
              <a:t>guru dalam merancang dan mengorganisasi kompetensi apa yang akan dilatihkan, strategi dan metode apa yang akan dipilih, media dan sumber apa yang akan digunakan, pengalaman dan hasil belajar apa yang akan dimiliki para siswanya.</a:t>
            </a:r>
          </a:p>
          <a:p>
            <a:pPr marL="441325" indent="-331788">
              <a:buNone/>
            </a:pPr>
            <a:r>
              <a:rPr lang="id-ID" dirty="0"/>
              <a:t>b. </a:t>
            </a:r>
            <a:r>
              <a:rPr lang="id-ID" dirty="0" smtClean="0"/>
              <a:t>Membantu </a:t>
            </a:r>
            <a:r>
              <a:rPr lang="id-ID" dirty="0"/>
              <a:t>para guru dalam mengevaluasi pembelajaran yang telah dilakukan, baik evaluasi proses atau evaluasi hasil pembelajaran.</a:t>
            </a:r>
          </a:p>
        </p:txBody>
      </p:sp>
      <p:sp>
        <p:nvSpPr>
          <p:cNvPr id="2" name="Title 1"/>
          <p:cNvSpPr>
            <a:spLocks noGrp="1"/>
          </p:cNvSpPr>
          <p:nvPr>
            <p:ph type="title"/>
          </p:nvPr>
        </p:nvSpPr>
        <p:spPr>
          <a:xfrm>
            <a:off x="467544" y="25851"/>
            <a:ext cx="8229600" cy="634082"/>
          </a:xfrm>
        </p:spPr>
        <p:txBody>
          <a:bodyPr>
            <a:normAutofit/>
          </a:bodyPr>
          <a:lstStyle/>
          <a:p>
            <a:r>
              <a:rPr lang="id-ID" sz="2400" b="1" dirty="0"/>
              <a:t>Kedudukan dan Fungsi Kurikulum dalam Pendidikan</a:t>
            </a:r>
            <a:endParaRPr lang="id-ID" sz="2400" dirty="0"/>
          </a:p>
        </p:txBody>
      </p:sp>
    </p:spTree>
    <p:extLst>
      <p:ext uri="{BB962C8B-B14F-4D97-AF65-F5344CB8AC3E}">
        <p14:creationId xmlns:p14="http://schemas.microsoft.com/office/powerpoint/2010/main" val="3279261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normAutofit fontScale="77500" lnSpcReduction="20000"/>
          </a:bodyPr>
          <a:lstStyle/>
          <a:p>
            <a:pPr marL="109728" indent="0">
              <a:buNone/>
            </a:pPr>
            <a:r>
              <a:rPr lang="id-ID" b="1" dirty="0"/>
              <a:t>4.</a:t>
            </a:r>
            <a:r>
              <a:rPr lang="id-ID" dirty="0"/>
              <a:t> </a:t>
            </a:r>
            <a:r>
              <a:rPr lang="id-ID" b="1" dirty="0" smtClean="0"/>
              <a:t>Fungsi </a:t>
            </a:r>
            <a:r>
              <a:rPr lang="id-ID" b="1" dirty="0"/>
              <a:t>kurikulum bagi kepala sekolah</a:t>
            </a:r>
            <a:endParaRPr lang="id-ID" dirty="0"/>
          </a:p>
          <a:p>
            <a:pPr marL="441325" indent="-331788">
              <a:buNone/>
            </a:pPr>
            <a:r>
              <a:rPr lang="id-ID" dirty="0"/>
              <a:t>a. </a:t>
            </a:r>
            <a:r>
              <a:rPr lang="id-ID" dirty="0" smtClean="0"/>
              <a:t>Sebagai </a:t>
            </a:r>
            <a:r>
              <a:rPr lang="id-ID" dirty="0"/>
              <a:t>pedoman dalam mengadakan fungsi supervisi, yaitu memperbaiki situasi belajar, memberikan bantuan kepada guru untuk memperbaiki situasi belajar.</a:t>
            </a:r>
          </a:p>
          <a:p>
            <a:pPr marL="441325" indent="-331788">
              <a:buNone/>
            </a:pPr>
            <a:r>
              <a:rPr lang="id-ID" dirty="0"/>
              <a:t>b. </a:t>
            </a:r>
            <a:r>
              <a:rPr lang="id-ID" dirty="0" smtClean="0"/>
              <a:t>Sebagai </a:t>
            </a:r>
            <a:r>
              <a:rPr lang="id-ID" dirty="0"/>
              <a:t>seorang administrator maka kurikulum dapat dijadikan pedoman dalam memperkembangkan kurikulum lebih lanjut.</a:t>
            </a:r>
          </a:p>
          <a:p>
            <a:pPr marL="441325" indent="-331788">
              <a:buNone/>
            </a:pPr>
            <a:r>
              <a:rPr lang="id-ID" dirty="0"/>
              <a:t>c. </a:t>
            </a:r>
            <a:r>
              <a:rPr lang="id-ID" dirty="0" smtClean="0"/>
              <a:t>Sebagai </a:t>
            </a:r>
            <a:r>
              <a:rPr lang="id-ID" dirty="0"/>
              <a:t>pedoman untuk mengadakan evaluasi kemajuan proses belajar mengajar.</a:t>
            </a:r>
          </a:p>
          <a:p>
            <a:pPr marL="109728" indent="0">
              <a:buNone/>
            </a:pPr>
            <a:r>
              <a:rPr lang="id-ID" b="1" dirty="0"/>
              <a:t>5.</a:t>
            </a:r>
            <a:r>
              <a:rPr lang="id-ID" dirty="0"/>
              <a:t> </a:t>
            </a:r>
            <a:r>
              <a:rPr lang="id-ID" b="1" dirty="0" smtClean="0"/>
              <a:t>Fungsi </a:t>
            </a:r>
            <a:r>
              <a:rPr lang="id-ID" b="1" dirty="0"/>
              <a:t>kurikulum bagi wali murid</a:t>
            </a:r>
            <a:endParaRPr lang="id-ID" dirty="0"/>
          </a:p>
          <a:p>
            <a:pPr marL="441325" indent="-331788">
              <a:buNone/>
            </a:pPr>
            <a:r>
              <a:rPr lang="id-ID" dirty="0"/>
              <a:t>a. </a:t>
            </a:r>
            <a:r>
              <a:rPr lang="id-ID" dirty="0" smtClean="0"/>
              <a:t>Agar </a:t>
            </a:r>
            <a:r>
              <a:rPr lang="id-ID" dirty="0"/>
              <a:t>wali murid terlibat dan ikut serta dalam mensukseskan pendidikan anak-anaknya.</a:t>
            </a:r>
          </a:p>
          <a:p>
            <a:pPr marL="441325" indent="-331788">
              <a:buNone/>
            </a:pPr>
            <a:r>
              <a:rPr lang="id-ID" dirty="0"/>
              <a:t>b. </a:t>
            </a:r>
            <a:r>
              <a:rPr lang="id-ID" dirty="0" smtClean="0"/>
              <a:t>Agar </a:t>
            </a:r>
            <a:r>
              <a:rPr lang="id-ID" dirty="0"/>
              <a:t>wali murid dapat mengetahui pengalaman belajar apa yang akan diperoleh anak-anaknya dan kebutuhan apa yang harus mereka penuhi agar anak-anak dapat belajar dengan mudah dan efektif.</a:t>
            </a:r>
          </a:p>
        </p:txBody>
      </p:sp>
      <p:sp>
        <p:nvSpPr>
          <p:cNvPr id="2" name="Title 1"/>
          <p:cNvSpPr>
            <a:spLocks noGrp="1"/>
          </p:cNvSpPr>
          <p:nvPr>
            <p:ph type="title"/>
          </p:nvPr>
        </p:nvSpPr>
        <p:spPr/>
        <p:txBody>
          <a:bodyPr/>
          <a:lstStyle/>
          <a:p>
            <a:endParaRPr lang="id-ID"/>
          </a:p>
        </p:txBody>
      </p:sp>
    </p:spTree>
    <p:extLst>
      <p:ext uri="{BB962C8B-B14F-4D97-AF65-F5344CB8AC3E}">
        <p14:creationId xmlns:p14="http://schemas.microsoft.com/office/powerpoint/2010/main" val="4110157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normAutofit fontScale="62500" lnSpcReduction="20000"/>
          </a:bodyPr>
          <a:lstStyle/>
          <a:p>
            <a:pPr marL="109728" indent="0">
              <a:buNone/>
            </a:pPr>
            <a:r>
              <a:rPr lang="en-US" b="1" dirty="0" smtClean="0"/>
              <a:t>6. </a:t>
            </a:r>
            <a:r>
              <a:rPr lang="id-ID" b="1" dirty="0" smtClean="0"/>
              <a:t>Fungsi </a:t>
            </a:r>
            <a:r>
              <a:rPr lang="id-ID" b="1" dirty="0"/>
              <a:t>kurikulum bagi sekolah tingkat selanjutnya</a:t>
            </a:r>
            <a:endParaRPr lang="id-ID" dirty="0"/>
          </a:p>
          <a:p>
            <a:pPr marL="536575" indent="-427038">
              <a:buNone/>
            </a:pPr>
            <a:r>
              <a:rPr lang="id-ID" dirty="0"/>
              <a:t>a.    </a:t>
            </a:r>
            <a:r>
              <a:rPr lang="id-ID" dirty="0" smtClean="0"/>
              <a:t>Sebagai </a:t>
            </a:r>
            <a:r>
              <a:rPr lang="id-ID" dirty="0"/>
              <a:t>pemeliharaan prinsip kesinambungan, artinya sekolah yang berada pada tingkat diatasnya akan menjaga jagan sampai terjadi pengulangan dan tumpang tindih pengalaman belajar yang akan diberikan dengan pengalaman belajar yang sudah dikuasai oleh anak didik.</a:t>
            </a:r>
          </a:p>
          <a:p>
            <a:pPr marL="536575" indent="-427038">
              <a:buNone/>
            </a:pPr>
            <a:r>
              <a:rPr lang="id-ID" dirty="0"/>
              <a:t>b.   </a:t>
            </a:r>
            <a:r>
              <a:rPr lang="id-ID" dirty="0" smtClean="0"/>
              <a:t>Sebagai </a:t>
            </a:r>
            <a:r>
              <a:rPr lang="id-ID" dirty="0"/>
              <a:t>pemeliharaan prinsip relevansi, artinya pengalaman belajar yang akan diberikan pada tingkat diatasnya akan relevan dengan apa yang sudah dialami anak didik pada tingkat sebelumnya.</a:t>
            </a:r>
          </a:p>
          <a:p>
            <a:pPr marL="536575" indent="-427038">
              <a:buNone/>
            </a:pPr>
            <a:r>
              <a:rPr lang="id-ID" dirty="0"/>
              <a:t>c.   </a:t>
            </a:r>
            <a:r>
              <a:rPr lang="id-ID" dirty="0" smtClean="0"/>
              <a:t>Sebagai </a:t>
            </a:r>
            <a:r>
              <a:rPr lang="id-ID" dirty="0"/>
              <a:t>pedoman penyediaan tenaga guru.</a:t>
            </a:r>
          </a:p>
          <a:p>
            <a:pPr marL="109728" indent="0">
              <a:buNone/>
            </a:pPr>
            <a:r>
              <a:rPr lang="id-ID" b="1" dirty="0"/>
              <a:t>7.</a:t>
            </a:r>
            <a:r>
              <a:rPr lang="id-ID" dirty="0"/>
              <a:t>      </a:t>
            </a:r>
            <a:r>
              <a:rPr lang="id-ID" b="1" dirty="0"/>
              <a:t>Fungsi kurikulum bagi masyarakat dan pengguna lulusan</a:t>
            </a:r>
            <a:endParaRPr lang="id-ID" dirty="0"/>
          </a:p>
          <a:p>
            <a:pPr marL="536575" indent="-427038">
              <a:buNone/>
            </a:pPr>
            <a:r>
              <a:rPr lang="id-ID" dirty="0"/>
              <a:t>a.    </a:t>
            </a:r>
            <a:r>
              <a:rPr lang="id-ID" dirty="0" smtClean="0"/>
              <a:t>Agar </a:t>
            </a:r>
            <a:r>
              <a:rPr lang="id-ID" dirty="0"/>
              <a:t>masyarakat dan pengguna lulusan mengetahui deskripsi pengetahuan dan keterampilan apa yang dimiliki oleh output lembaga pendidikan tersebut, sehingga mereka dengan mudah mendapatkan tenaga yang sesuai dengan apa yang mereka butuhkan.</a:t>
            </a:r>
          </a:p>
          <a:p>
            <a:pPr marL="536575" indent="-427038">
              <a:buNone/>
            </a:pPr>
            <a:r>
              <a:rPr lang="id-ID" dirty="0"/>
              <a:t>b.   </a:t>
            </a:r>
            <a:r>
              <a:rPr lang="id-ID" dirty="0" smtClean="0"/>
              <a:t>Agar </a:t>
            </a:r>
            <a:r>
              <a:rPr lang="id-ID" dirty="0"/>
              <a:t>masyarakat dan pengguna lulusan bisa memberikan koreksi dan masukan dalam rangka penyempurnaan program pendidikan di sekolah, agar lebih serasi dan sesuai dengan kebutuhan masyarakat dan lapangan kerja.</a:t>
            </a:r>
            <a:r>
              <a:rPr lang="en-US" u="sng" dirty="0">
                <a:hlinkClick r:id="rId2"/>
              </a:rPr>
              <a:t>[4]</a:t>
            </a:r>
            <a:r>
              <a:rPr lang="id-ID" dirty="0"/>
              <a:t>’</a:t>
            </a:r>
          </a:p>
          <a:p>
            <a:endParaRPr lang="id-ID" dirty="0"/>
          </a:p>
        </p:txBody>
      </p:sp>
      <p:sp>
        <p:nvSpPr>
          <p:cNvPr id="2" name="Title 1"/>
          <p:cNvSpPr>
            <a:spLocks noGrp="1"/>
          </p:cNvSpPr>
          <p:nvPr>
            <p:ph type="title"/>
          </p:nvPr>
        </p:nvSpPr>
        <p:spPr/>
        <p:txBody>
          <a:bodyPr/>
          <a:lstStyle/>
          <a:p>
            <a:endParaRPr lang="id-ID"/>
          </a:p>
        </p:txBody>
      </p:sp>
    </p:spTree>
    <p:extLst>
      <p:ext uri="{BB962C8B-B14F-4D97-AF65-F5344CB8AC3E}">
        <p14:creationId xmlns:p14="http://schemas.microsoft.com/office/powerpoint/2010/main" val="3016692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57200" y="274638"/>
            <a:ext cx="7715250" cy="1143000"/>
          </a:xfrm>
        </p:spPr>
        <p:txBody>
          <a:bodyPr>
            <a:normAutofit fontScale="90000"/>
          </a:bodyPr>
          <a:lstStyle/>
          <a:p>
            <a:r>
              <a:rPr lang="en-US" sz="4000" dirty="0" err="1"/>
              <a:t>Langkah-langkah</a:t>
            </a:r>
            <a:r>
              <a:rPr lang="en-US" sz="4000" dirty="0"/>
              <a:t> </a:t>
            </a:r>
            <a:r>
              <a:rPr lang="en-US" sz="4000" dirty="0" err="1"/>
              <a:t>Pengembangan</a:t>
            </a:r>
            <a:r>
              <a:rPr lang="en-US" sz="4000" dirty="0"/>
              <a:t> </a:t>
            </a:r>
            <a:r>
              <a:rPr lang="en-US" sz="4000" dirty="0" err="1"/>
              <a:t>Kurikulum</a:t>
            </a:r>
            <a:r>
              <a:rPr lang="en-US" sz="4000" dirty="0"/>
              <a:t> </a:t>
            </a:r>
          </a:p>
        </p:txBody>
      </p:sp>
      <p:sp>
        <p:nvSpPr>
          <p:cNvPr id="129027" name="Rectangle 3"/>
          <p:cNvSpPr>
            <a:spLocks noGrp="1" noChangeArrowheads="1"/>
          </p:cNvSpPr>
          <p:nvPr>
            <p:ph type="body" idx="1"/>
          </p:nvPr>
        </p:nvSpPr>
        <p:spPr>
          <a:xfrm>
            <a:off x="395288" y="1484313"/>
            <a:ext cx="8748712" cy="4611687"/>
          </a:xfrm>
        </p:spPr>
        <p:txBody>
          <a:bodyPr/>
          <a:lstStyle/>
          <a:p>
            <a:pPr marL="609600" indent="-609600">
              <a:buFontTx/>
              <a:buAutoNum type="alphaLcPeriod"/>
            </a:pPr>
            <a:r>
              <a:rPr lang="en-US" dirty="0" err="1"/>
              <a:t>Analisis</a:t>
            </a:r>
            <a:r>
              <a:rPr lang="en-US" dirty="0"/>
              <a:t> </a:t>
            </a:r>
            <a:r>
              <a:rPr lang="en-US" dirty="0" err="1"/>
              <a:t>dan</a:t>
            </a:r>
            <a:r>
              <a:rPr lang="en-US" dirty="0"/>
              <a:t> diagnosis </a:t>
            </a:r>
            <a:r>
              <a:rPr lang="en-US" dirty="0" err="1"/>
              <a:t>kebutuhan</a:t>
            </a:r>
            <a:r>
              <a:rPr lang="en-US" dirty="0"/>
              <a:t> (</a:t>
            </a:r>
            <a:r>
              <a:rPr lang="en-US" dirty="0" err="1"/>
              <a:t>kebutuhan</a:t>
            </a:r>
            <a:r>
              <a:rPr lang="en-US" dirty="0"/>
              <a:t> </a:t>
            </a:r>
            <a:r>
              <a:rPr lang="en-US" dirty="0" err="1"/>
              <a:t>siswa</a:t>
            </a:r>
            <a:r>
              <a:rPr lang="en-US" dirty="0"/>
              <a:t>, stakeholders, </a:t>
            </a:r>
            <a:r>
              <a:rPr lang="en-US" dirty="0" err="1"/>
              <a:t>dan</a:t>
            </a:r>
            <a:r>
              <a:rPr lang="en-US" dirty="0"/>
              <a:t> </a:t>
            </a:r>
            <a:r>
              <a:rPr lang="en-US" dirty="0" err="1"/>
              <a:t>harapan</a:t>
            </a:r>
            <a:r>
              <a:rPr lang="en-US" dirty="0"/>
              <a:t> </a:t>
            </a:r>
            <a:r>
              <a:rPr lang="en-US" dirty="0" err="1"/>
              <a:t>pemerintah</a:t>
            </a:r>
            <a:r>
              <a:rPr lang="en-US" dirty="0"/>
              <a:t>)</a:t>
            </a:r>
          </a:p>
          <a:p>
            <a:pPr marL="609600" indent="-609600">
              <a:buFontTx/>
              <a:buAutoNum type="alphaLcPeriod"/>
            </a:pPr>
            <a:r>
              <a:rPr lang="en-US" dirty="0" err="1"/>
              <a:t>Perumusan</a:t>
            </a:r>
            <a:r>
              <a:rPr lang="en-US" dirty="0"/>
              <a:t> </a:t>
            </a:r>
            <a:r>
              <a:rPr lang="en-US" dirty="0" err="1"/>
              <a:t>tujuan</a:t>
            </a:r>
            <a:r>
              <a:rPr lang="en-US" dirty="0"/>
              <a:t> yang </a:t>
            </a:r>
            <a:r>
              <a:rPr lang="en-US" dirty="0" err="1"/>
              <a:t>berhierarki</a:t>
            </a:r>
            <a:r>
              <a:rPr lang="en-US" dirty="0"/>
              <a:t> (</a:t>
            </a:r>
            <a:r>
              <a:rPr lang="en-US" dirty="0" err="1"/>
              <a:t>kompleks-khusus</a:t>
            </a:r>
            <a:r>
              <a:rPr lang="en-US" dirty="0"/>
              <a:t> </a:t>
            </a:r>
            <a:r>
              <a:rPr lang="en-US" dirty="0" err="1"/>
              <a:t>dan</a:t>
            </a:r>
            <a:r>
              <a:rPr lang="en-US" dirty="0"/>
              <a:t> </a:t>
            </a:r>
            <a:r>
              <a:rPr lang="en-US" dirty="0" err="1" smtClean="0"/>
              <a:t>oper</a:t>
            </a:r>
            <a:r>
              <a:rPr lang="id-ID" dirty="0" smtClean="0"/>
              <a:t>a</a:t>
            </a:r>
            <a:r>
              <a:rPr lang="en-US" dirty="0" err="1" smtClean="0"/>
              <a:t>sional</a:t>
            </a:r>
            <a:r>
              <a:rPr lang="en-US" dirty="0"/>
              <a:t>)</a:t>
            </a:r>
          </a:p>
          <a:p>
            <a:pPr marL="609600" indent="-609600">
              <a:buFontTx/>
              <a:buAutoNum type="alphaLcPeriod"/>
            </a:pPr>
            <a:r>
              <a:rPr lang="en-US" dirty="0" err="1"/>
              <a:t>Pemilihan</a:t>
            </a:r>
            <a:r>
              <a:rPr lang="en-US" dirty="0"/>
              <a:t> </a:t>
            </a:r>
            <a:r>
              <a:rPr lang="en-US" dirty="0" err="1"/>
              <a:t>dan</a:t>
            </a:r>
            <a:r>
              <a:rPr lang="en-US" dirty="0"/>
              <a:t> </a:t>
            </a:r>
            <a:r>
              <a:rPr lang="en-US" dirty="0" err="1"/>
              <a:t>pengorganisasian</a:t>
            </a:r>
            <a:r>
              <a:rPr lang="en-US" dirty="0"/>
              <a:t> </a:t>
            </a:r>
            <a:r>
              <a:rPr lang="en-US" dirty="0" err="1"/>
              <a:t>materi</a:t>
            </a:r>
            <a:endParaRPr lang="en-US" dirty="0"/>
          </a:p>
          <a:p>
            <a:pPr marL="609600" indent="-609600">
              <a:buFontTx/>
              <a:buAutoNum type="alphaLcPeriod"/>
            </a:pPr>
            <a:r>
              <a:rPr lang="en-US" dirty="0" err="1"/>
              <a:t>Pemilihan</a:t>
            </a:r>
            <a:r>
              <a:rPr lang="en-US" dirty="0"/>
              <a:t> </a:t>
            </a:r>
            <a:r>
              <a:rPr lang="en-US" dirty="0" err="1"/>
              <a:t>dan</a:t>
            </a:r>
            <a:r>
              <a:rPr lang="en-US" dirty="0"/>
              <a:t> </a:t>
            </a:r>
            <a:r>
              <a:rPr lang="en-US" dirty="0" err="1"/>
              <a:t>pengorganisasian</a:t>
            </a:r>
            <a:r>
              <a:rPr lang="en-US" dirty="0"/>
              <a:t> </a:t>
            </a:r>
            <a:r>
              <a:rPr lang="en-US" dirty="0" err="1"/>
              <a:t>pengalaman</a:t>
            </a:r>
            <a:r>
              <a:rPr lang="en-US" dirty="0"/>
              <a:t> </a:t>
            </a:r>
            <a:r>
              <a:rPr lang="en-US" dirty="0" err="1"/>
              <a:t>belajar</a:t>
            </a:r>
            <a:r>
              <a:rPr lang="en-US" dirty="0"/>
              <a:t>.</a:t>
            </a:r>
          </a:p>
          <a:p>
            <a:pPr marL="609600" indent="-609600">
              <a:buFontTx/>
              <a:buAutoNum type="alphaLcPeriod"/>
            </a:pPr>
            <a:r>
              <a:rPr lang="en-US" dirty="0" err="1"/>
              <a:t>Evaluasi</a:t>
            </a:r>
            <a:r>
              <a:rPr lang="en-US" dirty="0"/>
              <a:t> </a:t>
            </a:r>
            <a:r>
              <a:rPr lang="en-US" dirty="0" err="1"/>
              <a:t>kurikulum</a:t>
            </a:r>
            <a:r>
              <a:rPr lang="en-US" dirty="0"/>
              <a:t>.</a:t>
            </a:r>
          </a:p>
        </p:txBody>
      </p:sp>
    </p:spTree>
    <p:extLst>
      <p:ext uri="{BB962C8B-B14F-4D97-AF65-F5344CB8AC3E}">
        <p14:creationId xmlns:p14="http://schemas.microsoft.com/office/powerpoint/2010/main" val="310953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spcBef>
                <a:spcPts val="0"/>
              </a:spcBef>
              <a:buClr>
                <a:schemeClr val="dk1"/>
              </a:buClr>
              <a:buSzPct val="133333"/>
              <a:buFont typeface="Calibri"/>
              <a:buChar char="▪"/>
            </a:pPr>
            <a:r>
              <a:rPr lang="en-US" sz="3200" dirty="0" err="1">
                <a:solidFill>
                  <a:schemeClr val="dk1"/>
                </a:solidFill>
                <a:latin typeface="Calibri"/>
                <a:ea typeface="Calibri"/>
                <a:cs typeface="Calibri"/>
                <a:sym typeface="Calibri"/>
              </a:rPr>
              <a:t>Pada</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umumnya</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dalam</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mengembangkan</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kurikulum</a:t>
            </a:r>
            <a:r>
              <a:rPr lang="en-US" sz="3200" dirty="0">
                <a:solidFill>
                  <a:schemeClr val="dk1"/>
                </a:solidFill>
                <a:latin typeface="Calibri"/>
                <a:ea typeface="Calibri"/>
                <a:cs typeface="Calibri"/>
                <a:sym typeface="Calibri"/>
              </a:rPr>
              <a:t> </a:t>
            </a:r>
            <a:r>
              <a:rPr lang="id-ID" sz="3200" dirty="0" smtClean="0">
                <a:solidFill>
                  <a:schemeClr val="dk1"/>
                </a:solidFill>
                <a:latin typeface="Calibri"/>
                <a:ea typeface="Calibri"/>
                <a:cs typeface="Calibri"/>
                <a:sym typeface="Calibri"/>
              </a:rPr>
              <a:t>   </a:t>
            </a:r>
            <a:r>
              <a:rPr lang="en-US" sz="3200" dirty="0" err="1" smtClean="0">
                <a:solidFill>
                  <a:schemeClr val="dk1"/>
                </a:solidFill>
                <a:latin typeface="Calibri"/>
                <a:ea typeface="Calibri"/>
                <a:cs typeface="Calibri"/>
                <a:sym typeface="Calibri"/>
              </a:rPr>
              <a:t>dapat</a:t>
            </a:r>
            <a:r>
              <a:rPr lang="en-US" sz="3200" dirty="0" smtClean="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berpegang</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pada</a:t>
            </a:r>
            <a:r>
              <a:rPr lang="en-US" sz="3200" dirty="0">
                <a:solidFill>
                  <a:schemeClr val="dk1"/>
                </a:solidFill>
                <a:latin typeface="Calibri"/>
                <a:ea typeface="Calibri"/>
                <a:cs typeface="Calibri"/>
                <a:sym typeface="Calibri"/>
              </a:rPr>
              <a:t> </a:t>
            </a:r>
            <a:r>
              <a:rPr lang="id-ID" sz="3200" dirty="0" smtClean="0">
                <a:solidFill>
                  <a:schemeClr val="dk1"/>
                </a:solidFill>
                <a:latin typeface="Calibri"/>
                <a:ea typeface="Calibri"/>
                <a:cs typeface="Calibri"/>
                <a:sym typeface="Calibri"/>
              </a:rPr>
              <a:t> </a:t>
            </a:r>
            <a:r>
              <a:rPr lang="en-US" sz="3200" dirty="0" err="1" smtClean="0">
                <a:solidFill>
                  <a:schemeClr val="dk1"/>
                </a:solidFill>
                <a:latin typeface="Calibri"/>
                <a:ea typeface="Calibri"/>
                <a:cs typeface="Calibri"/>
                <a:sym typeface="Calibri"/>
              </a:rPr>
              <a:t>asas-asas</a:t>
            </a:r>
            <a:r>
              <a:rPr lang="en-US" sz="3200" dirty="0">
                <a:solidFill>
                  <a:schemeClr val="dk1"/>
                </a:solidFill>
                <a:latin typeface="Calibri"/>
                <a:ea typeface="Calibri"/>
                <a:cs typeface="Calibri"/>
                <a:sym typeface="Calibri"/>
              </a:rPr>
              <a:t>:</a:t>
            </a:r>
          </a:p>
          <a:p>
            <a:pPr marL="0" lvl="0" indent="0">
              <a:spcBef>
                <a:spcPts val="0"/>
              </a:spcBef>
              <a:buSzPct val="25000"/>
              <a:buNone/>
            </a:pPr>
            <a:r>
              <a:rPr lang="en-US" sz="3200" dirty="0">
                <a:solidFill>
                  <a:schemeClr val="dk1"/>
                </a:solidFill>
                <a:latin typeface="Calibri"/>
                <a:ea typeface="Calibri"/>
                <a:cs typeface="Calibri"/>
                <a:sym typeface="Calibri"/>
              </a:rPr>
              <a:t>    1. </a:t>
            </a:r>
            <a:r>
              <a:rPr lang="en-US" sz="3200" dirty="0" err="1">
                <a:solidFill>
                  <a:schemeClr val="dk1"/>
                </a:solidFill>
                <a:latin typeface="Calibri"/>
                <a:ea typeface="Calibri"/>
                <a:cs typeface="Calibri"/>
                <a:sym typeface="Calibri"/>
              </a:rPr>
              <a:t>Asas</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Filosofis</a:t>
            </a:r>
            <a:endParaRPr lang="en-US" sz="3200" dirty="0">
              <a:solidFill>
                <a:schemeClr val="dk1"/>
              </a:solidFill>
              <a:latin typeface="Calibri"/>
              <a:ea typeface="Calibri"/>
              <a:cs typeface="Calibri"/>
              <a:sym typeface="Calibri"/>
            </a:endParaRPr>
          </a:p>
          <a:p>
            <a:pPr marL="0" lvl="0" indent="0">
              <a:spcBef>
                <a:spcPts val="0"/>
              </a:spcBef>
              <a:buSzPct val="25000"/>
              <a:buNone/>
            </a:pPr>
            <a:r>
              <a:rPr lang="en-US" sz="3200" dirty="0">
                <a:solidFill>
                  <a:schemeClr val="dk1"/>
                </a:solidFill>
                <a:latin typeface="Calibri"/>
                <a:ea typeface="Calibri"/>
                <a:cs typeface="Calibri"/>
                <a:sym typeface="Calibri"/>
              </a:rPr>
              <a:t>    2. </a:t>
            </a:r>
            <a:r>
              <a:rPr lang="en-US" sz="3200" dirty="0" err="1">
                <a:solidFill>
                  <a:schemeClr val="dk1"/>
                </a:solidFill>
                <a:latin typeface="Calibri"/>
                <a:ea typeface="Calibri"/>
                <a:cs typeface="Calibri"/>
                <a:sym typeface="Calibri"/>
              </a:rPr>
              <a:t>Asas</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Pisikologis</a:t>
            </a:r>
            <a:endParaRPr lang="en-US" sz="3200" dirty="0">
              <a:solidFill>
                <a:schemeClr val="dk1"/>
              </a:solidFill>
              <a:latin typeface="Calibri"/>
              <a:ea typeface="Calibri"/>
              <a:cs typeface="Calibri"/>
              <a:sym typeface="Calibri"/>
            </a:endParaRPr>
          </a:p>
          <a:p>
            <a:pPr marL="0" lvl="0" indent="0">
              <a:spcBef>
                <a:spcPts val="0"/>
              </a:spcBef>
              <a:buSzPct val="25000"/>
              <a:buNone/>
            </a:pPr>
            <a:r>
              <a:rPr lang="en-US" sz="3200" dirty="0">
                <a:solidFill>
                  <a:schemeClr val="dk1"/>
                </a:solidFill>
                <a:latin typeface="Calibri"/>
                <a:ea typeface="Calibri"/>
                <a:cs typeface="Calibri"/>
                <a:sym typeface="Calibri"/>
              </a:rPr>
              <a:t>    3. </a:t>
            </a:r>
            <a:r>
              <a:rPr lang="en-US" sz="3200" dirty="0" err="1">
                <a:solidFill>
                  <a:schemeClr val="dk1"/>
                </a:solidFill>
                <a:latin typeface="Calibri"/>
                <a:ea typeface="Calibri"/>
                <a:cs typeface="Calibri"/>
                <a:sym typeface="Calibri"/>
              </a:rPr>
              <a:t>Asas</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Sosiologis</a:t>
            </a:r>
            <a:endParaRPr lang="en-US" sz="3200" dirty="0">
              <a:solidFill>
                <a:schemeClr val="dk1"/>
              </a:solidFill>
              <a:latin typeface="Calibri"/>
              <a:ea typeface="Calibri"/>
              <a:cs typeface="Calibri"/>
              <a:sym typeface="Calibri"/>
            </a:endParaRPr>
          </a:p>
          <a:p>
            <a:pPr marL="0" lvl="0" indent="0">
              <a:spcBef>
                <a:spcPts val="0"/>
              </a:spcBef>
              <a:buSzPct val="25000"/>
              <a:buNone/>
            </a:pPr>
            <a:r>
              <a:rPr lang="en-US" sz="3200" dirty="0">
                <a:solidFill>
                  <a:schemeClr val="dk1"/>
                </a:solidFill>
                <a:latin typeface="Calibri"/>
                <a:ea typeface="Calibri"/>
                <a:cs typeface="Calibri"/>
                <a:sym typeface="Calibri"/>
              </a:rPr>
              <a:t>    4. </a:t>
            </a:r>
            <a:r>
              <a:rPr lang="en-US" sz="3200" dirty="0" err="1">
                <a:solidFill>
                  <a:schemeClr val="dk1"/>
                </a:solidFill>
                <a:latin typeface="Calibri"/>
                <a:ea typeface="Calibri"/>
                <a:cs typeface="Calibri"/>
                <a:sym typeface="Calibri"/>
              </a:rPr>
              <a:t>Asas</a:t>
            </a:r>
            <a:r>
              <a:rPr lang="en-US" sz="3200" dirty="0">
                <a:solidFill>
                  <a:schemeClr val="dk1"/>
                </a:solidFill>
                <a:latin typeface="Calibri"/>
                <a:ea typeface="Calibri"/>
                <a:cs typeface="Calibri"/>
                <a:sym typeface="Calibri"/>
              </a:rPr>
              <a:t> </a:t>
            </a:r>
            <a:r>
              <a:rPr lang="en-US" sz="3200" dirty="0" err="1">
                <a:solidFill>
                  <a:schemeClr val="dk1"/>
                </a:solidFill>
                <a:latin typeface="Calibri"/>
                <a:ea typeface="Calibri"/>
                <a:cs typeface="Calibri"/>
                <a:sym typeface="Calibri"/>
              </a:rPr>
              <a:t>Organisatosis</a:t>
            </a:r>
            <a:endParaRPr lang="en-US" sz="3200" dirty="0">
              <a:solidFill>
                <a:schemeClr val="dk1"/>
              </a:solidFill>
              <a:latin typeface="Calibri"/>
              <a:ea typeface="Calibri"/>
              <a:cs typeface="Calibri"/>
              <a:sym typeface="Calibri"/>
            </a:endParaRPr>
          </a:p>
          <a:p>
            <a:endParaRPr lang="id-ID" dirty="0"/>
          </a:p>
        </p:txBody>
      </p:sp>
      <p:sp>
        <p:nvSpPr>
          <p:cNvPr id="3" name="Title 2"/>
          <p:cNvSpPr>
            <a:spLocks noGrp="1"/>
          </p:cNvSpPr>
          <p:nvPr>
            <p:ph type="title"/>
          </p:nvPr>
        </p:nvSpPr>
        <p:spPr/>
        <p:txBody>
          <a:bodyPr>
            <a:normAutofit fontScale="90000"/>
          </a:bodyPr>
          <a:lstStyle/>
          <a:p>
            <a:pPr algn="ctr"/>
            <a:r>
              <a:rPr lang="id-ID" dirty="0" smtClean="0"/>
              <a:t>Landasan pengembangan Kurikulum</a:t>
            </a:r>
            <a:endParaRPr lang="id-ID" dirty="0"/>
          </a:p>
        </p:txBody>
      </p:sp>
    </p:spTree>
    <p:extLst>
      <p:ext uri="{BB962C8B-B14F-4D97-AF65-F5344CB8AC3E}">
        <p14:creationId xmlns:p14="http://schemas.microsoft.com/office/powerpoint/2010/main" val="84919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2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3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4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40</TotalTime>
  <Words>387</Words>
  <Application>Microsoft Office PowerPoint</Application>
  <PresentationFormat>On-screen Show (4:3)</PresentationFormat>
  <Paragraphs>98</Paragraphs>
  <Slides>11</Slides>
  <Notes>2</Notes>
  <HiddenSlides>0</HiddenSlides>
  <MMClips>0</MMClips>
  <ScaleCrop>false</ScaleCrop>
  <HeadingPairs>
    <vt:vector size="4" baseType="variant">
      <vt:variant>
        <vt:lpstr>Theme</vt:lpstr>
      </vt:variant>
      <vt:variant>
        <vt:i4>6</vt:i4>
      </vt:variant>
      <vt:variant>
        <vt:lpstr>Slide Titles</vt:lpstr>
      </vt:variant>
      <vt:variant>
        <vt:i4>11</vt:i4>
      </vt:variant>
    </vt:vector>
  </HeadingPairs>
  <TitlesOfParts>
    <vt:vector size="17" baseType="lpstr">
      <vt:lpstr>Hardcover</vt:lpstr>
      <vt:lpstr>Concourse</vt:lpstr>
      <vt:lpstr>1_Concourse</vt:lpstr>
      <vt:lpstr>2_Concourse</vt:lpstr>
      <vt:lpstr>3_Concourse</vt:lpstr>
      <vt:lpstr>4_Concourse</vt:lpstr>
      <vt:lpstr>Telah Kurikulum dan Kapsel SMA</vt:lpstr>
      <vt:lpstr>Deskripsi dan Tujuan MK</vt:lpstr>
      <vt:lpstr>Pengertian Kurikulum</vt:lpstr>
      <vt:lpstr>POKOK PIKIRAN DARI PENGERTIAN KURIKULUM </vt:lpstr>
      <vt:lpstr>Kedudukan dan Fungsi Kurikulum dalam Pendidikan</vt:lpstr>
      <vt:lpstr>PowerPoint Presentation</vt:lpstr>
      <vt:lpstr>PowerPoint Presentation</vt:lpstr>
      <vt:lpstr>Langkah-langkah Pengembangan Kurikulum </vt:lpstr>
      <vt:lpstr>Landasan pengembangan Kurikulum</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Telah Kurikulum dan Kapsel SMA</dc:title>
  <dc:creator>Via Nugraha</dc:creator>
  <cp:lastModifiedBy>Via Nugraha</cp:lastModifiedBy>
  <cp:revision>7</cp:revision>
  <dcterms:created xsi:type="dcterms:W3CDTF">2020-02-21T14:18:05Z</dcterms:created>
  <dcterms:modified xsi:type="dcterms:W3CDTF">2020-02-21T23:19:18Z</dcterms:modified>
</cp:coreProperties>
</file>