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1" r:id="rId1"/>
  </p:sldMasterIdLst>
  <p:notesMasterIdLst>
    <p:notesMasterId r:id="rId26"/>
  </p:notesMasterIdLst>
  <p:sldIdLst>
    <p:sldId id="256" r:id="rId2"/>
    <p:sldId id="275" r:id="rId3"/>
    <p:sldId id="281" r:id="rId4"/>
    <p:sldId id="276" r:id="rId5"/>
    <p:sldId id="277" r:id="rId6"/>
    <p:sldId id="278" r:id="rId7"/>
    <p:sldId id="284" r:id="rId8"/>
    <p:sldId id="285" r:id="rId9"/>
    <p:sldId id="286" r:id="rId10"/>
    <p:sldId id="293" r:id="rId11"/>
    <p:sldId id="294" r:id="rId12"/>
    <p:sldId id="297" r:id="rId13"/>
    <p:sldId id="298" r:id="rId14"/>
    <p:sldId id="299" r:id="rId15"/>
    <p:sldId id="300" r:id="rId16"/>
    <p:sldId id="301" r:id="rId17"/>
    <p:sldId id="302" r:id="rId18"/>
    <p:sldId id="303" r:id="rId19"/>
    <p:sldId id="304" r:id="rId20"/>
    <p:sldId id="316" r:id="rId21"/>
    <p:sldId id="317" r:id="rId22"/>
    <p:sldId id="318" r:id="rId23"/>
    <p:sldId id="319" r:id="rId24"/>
    <p:sldId id="320"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39" autoAdjust="0"/>
    <p:restoredTop sz="94660"/>
  </p:normalViewPr>
  <p:slideViewPr>
    <p:cSldViewPr>
      <p:cViewPr varScale="1">
        <p:scale>
          <a:sx n="74" d="100"/>
          <a:sy n="74" d="100"/>
        </p:scale>
        <p:origin x="153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atin typeface="Arial" charset="0"/>
                <a:cs typeface="+mn-cs"/>
              </a:defRPr>
            </a:lvl1pPr>
          </a:lstStyle>
          <a:p>
            <a:pPr>
              <a:defRPr/>
            </a:pPr>
            <a:fld id="{FEFCE1C6-B9FD-4878-A402-A175556B85D5}" type="datetimeFigureOut">
              <a:rPr lang="en-US"/>
              <a:pPr>
                <a:defRPr/>
              </a:pPr>
              <a:t>4/15/2019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72F472D5-004D-48D5-A994-A494B539C886}" type="slidenum">
              <a:rPr lang="en-US" altLang="id-ID"/>
              <a:pPr/>
              <a:t>‹#›</a:t>
            </a:fld>
            <a:endParaRPr lang="en-US" altLang="id-ID"/>
          </a:p>
        </p:txBody>
      </p:sp>
    </p:spTree>
    <p:extLst>
      <p:ext uri="{BB962C8B-B14F-4D97-AF65-F5344CB8AC3E}">
        <p14:creationId xmlns:p14="http://schemas.microsoft.com/office/powerpoint/2010/main" val="13685346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4A556F9-F8A1-4113-AA2D-F468D6AB5C6B}" type="slidenum">
              <a:rPr lang="en-US" altLang="id-ID" smtClean="0"/>
              <a:pPr/>
              <a:t>‹#›</a:t>
            </a:fld>
            <a:endParaRPr lang="en-US" altLang="id-ID"/>
          </a:p>
        </p:txBody>
      </p:sp>
    </p:spTree>
    <p:extLst>
      <p:ext uri="{BB962C8B-B14F-4D97-AF65-F5344CB8AC3E}">
        <p14:creationId xmlns:p14="http://schemas.microsoft.com/office/powerpoint/2010/main" val="1800715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385888376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309082858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B7AF1C1-4F90-4407-B6F6-90FFE22C7D65}" type="slidenum">
              <a:rPr lang="en-US" altLang="id-ID" smtClean="0"/>
              <a:pPr/>
              <a:t>‹#›</a:t>
            </a:fld>
            <a:endParaRPr lang="en-US" altLang="id-ID"/>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7860225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351515888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40951666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96076927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9317B02D-6755-4C3A-99BC-CB4B5F1DD21F}" type="slidenum">
              <a:rPr lang="en-US" altLang="id-ID" smtClean="0"/>
              <a:pPr/>
              <a:t>‹#›</a:t>
            </a:fld>
            <a:endParaRPr lang="en-US" altLang="id-ID"/>
          </a:p>
        </p:txBody>
      </p:sp>
    </p:spTree>
    <p:extLst>
      <p:ext uri="{BB962C8B-B14F-4D97-AF65-F5344CB8AC3E}">
        <p14:creationId xmlns:p14="http://schemas.microsoft.com/office/powerpoint/2010/main" val="145041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B75471A2-5415-4139-A3C1-9DF9ADFFD4C8}" type="slidenum">
              <a:rPr lang="en-US" altLang="id-ID" smtClean="0"/>
              <a:pPr/>
              <a:t>‹#›</a:t>
            </a:fld>
            <a:endParaRPr lang="en-US" altLang="id-ID"/>
          </a:p>
        </p:txBody>
      </p:sp>
    </p:spTree>
    <p:extLst>
      <p:ext uri="{BB962C8B-B14F-4D97-AF65-F5344CB8AC3E}">
        <p14:creationId xmlns:p14="http://schemas.microsoft.com/office/powerpoint/2010/main" val="2072409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9AA2EA6-361D-41EB-B06E-61AC5F258148}" type="slidenum">
              <a:rPr lang="en-US" altLang="id-ID" smtClean="0"/>
              <a:pPr/>
              <a:t>‹#›</a:t>
            </a:fld>
            <a:endParaRPr lang="en-US" altLang="id-ID"/>
          </a:p>
        </p:txBody>
      </p:sp>
    </p:spTree>
    <p:extLst>
      <p:ext uri="{BB962C8B-B14F-4D97-AF65-F5344CB8AC3E}">
        <p14:creationId xmlns:p14="http://schemas.microsoft.com/office/powerpoint/2010/main" val="2704929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1F951C9-B3BE-481D-BC2A-3833D16B1107}" type="slidenum">
              <a:rPr lang="en-US" altLang="id-ID" smtClean="0"/>
              <a:pPr/>
              <a:t>‹#›</a:t>
            </a:fld>
            <a:endParaRPr lang="en-US" altLang="id-ID"/>
          </a:p>
        </p:txBody>
      </p:sp>
    </p:spTree>
    <p:extLst>
      <p:ext uri="{BB962C8B-B14F-4D97-AF65-F5344CB8AC3E}">
        <p14:creationId xmlns:p14="http://schemas.microsoft.com/office/powerpoint/2010/main" val="3114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8D19A675-935B-4FE8-8957-13A5DE80E2F9}" type="slidenum">
              <a:rPr lang="en-US" altLang="id-ID" smtClean="0"/>
              <a:pPr/>
              <a:t>‹#›</a:t>
            </a:fld>
            <a:endParaRPr lang="en-US" altLang="id-ID"/>
          </a:p>
        </p:txBody>
      </p:sp>
    </p:spTree>
    <p:extLst>
      <p:ext uri="{BB962C8B-B14F-4D97-AF65-F5344CB8AC3E}">
        <p14:creationId xmlns:p14="http://schemas.microsoft.com/office/powerpoint/2010/main" val="416123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28383160-B65B-4B32-93B7-45EA037318D3}" type="slidenum">
              <a:rPr lang="en-US" altLang="id-ID" smtClean="0"/>
              <a:pPr/>
              <a:t>‹#›</a:t>
            </a:fld>
            <a:endParaRPr lang="en-US" altLang="id-ID"/>
          </a:p>
        </p:txBody>
      </p:sp>
    </p:spTree>
    <p:extLst>
      <p:ext uri="{BB962C8B-B14F-4D97-AF65-F5344CB8AC3E}">
        <p14:creationId xmlns:p14="http://schemas.microsoft.com/office/powerpoint/2010/main" val="2276786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FB8023FC-98D8-4A50-BA77-AE877621E82F}" type="slidenum">
              <a:rPr lang="en-US" altLang="id-ID" smtClean="0"/>
              <a:pPr/>
              <a:t>‹#›</a:t>
            </a:fld>
            <a:endParaRPr lang="en-US" altLang="id-ID"/>
          </a:p>
        </p:txBody>
      </p:sp>
    </p:spTree>
    <p:extLst>
      <p:ext uri="{BB962C8B-B14F-4D97-AF65-F5344CB8AC3E}">
        <p14:creationId xmlns:p14="http://schemas.microsoft.com/office/powerpoint/2010/main" val="324716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35F959C2-3993-4E29-B0FF-FE3DA11BB58C}" type="slidenum">
              <a:rPr lang="en-US" altLang="id-ID" smtClean="0"/>
              <a:pPr/>
              <a:t>‹#›</a:t>
            </a:fld>
            <a:endParaRPr lang="en-US" altLang="id-ID"/>
          </a:p>
        </p:txBody>
      </p:sp>
    </p:spTree>
    <p:extLst>
      <p:ext uri="{BB962C8B-B14F-4D97-AF65-F5344CB8AC3E}">
        <p14:creationId xmlns:p14="http://schemas.microsoft.com/office/powerpoint/2010/main" val="755395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1CD009B-7A36-4779-9228-2BBC9832BA4E}" type="slidenum">
              <a:rPr lang="en-US" altLang="id-ID" smtClean="0"/>
              <a:pPr/>
              <a:t>‹#›</a:t>
            </a:fld>
            <a:endParaRPr lang="en-US" altLang="id-ID"/>
          </a:p>
        </p:txBody>
      </p:sp>
    </p:spTree>
    <p:extLst>
      <p:ext uri="{BB962C8B-B14F-4D97-AF65-F5344CB8AC3E}">
        <p14:creationId xmlns:p14="http://schemas.microsoft.com/office/powerpoint/2010/main" val="521792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F9D37CD-12DA-443C-8CF9-27040B15C46B}" type="slidenum">
              <a:rPr lang="en-US" altLang="id-ID" smtClean="0"/>
              <a:pPr/>
              <a:t>‹#›</a:t>
            </a:fld>
            <a:endParaRPr lang="en-US" altLang="id-ID"/>
          </a:p>
        </p:txBody>
      </p:sp>
    </p:spTree>
    <p:extLst>
      <p:ext uri="{BB962C8B-B14F-4D97-AF65-F5344CB8AC3E}">
        <p14:creationId xmlns:p14="http://schemas.microsoft.com/office/powerpoint/2010/main" val="4025601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B7AF1C1-4F90-4407-B6F6-90FFE22C7D65}" type="slidenum">
              <a:rPr lang="en-US" altLang="id-ID" smtClean="0"/>
              <a:pPr/>
              <a:t>‹#›</a:t>
            </a:fld>
            <a:endParaRPr lang="en-US" altLang="id-ID"/>
          </a:p>
        </p:txBody>
      </p:sp>
    </p:spTree>
    <p:extLst>
      <p:ext uri="{BB962C8B-B14F-4D97-AF65-F5344CB8AC3E}">
        <p14:creationId xmlns:p14="http://schemas.microsoft.com/office/powerpoint/2010/main" val="243570156"/>
      </p:ext>
    </p:extLst>
  </p:cSld>
  <p:clrMap bg1="dk1" tx1="lt1" bg2="dk2" tx2="lt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 id="2147484078"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371600" y="1628775"/>
            <a:ext cx="6455562" cy="1752600"/>
          </a:xfrm>
        </p:spPr>
        <p:txBody>
          <a:bodyPr>
            <a:normAutofit/>
          </a:bodyPr>
          <a:lstStyle/>
          <a:p>
            <a:pPr eaLnBrk="1" fontAlgn="auto" hangingPunct="1">
              <a:spcAft>
                <a:spcPts val="0"/>
              </a:spcAft>
              <a:defRPr/>
            </a:pPr>
            <a:r>
              <a:rPr lang="en-US" dirty="0" smtClean="0">
                <a:solidFill>
                  <a:schemeClr val="tx2">
                    <a:satMod val="200000"/>
                  </a:schemeClr>
                </a:solidFill>
                <a:latin typeface="Comic Sans MS" pitchFamily="66" charset="0"/>
              </a:rPr>
              <a:t>KEPEMIMPINAN PENDIDIKAN</a:t>
            </a:r>
          </a:p>
        </p:txBody>
      </p:sp>
      <p:sp>
        <p:nvSpPr>
          <p:cNvPr id="8198" name="Slide Number Placeholder 7"/>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9FC748E-5BF2-4B30-94E7-AA8C3BC2904C}" type="slidenum">
              <a:rPr lang="en-US" altLang="id-ID">
                <a:solidFill>
                  <a:schemeClr val="tx2"/>
                </a:solidFill>
              </a:rPr>
              <a:pPr eaLnBrk="1" hangingPunct="1"/>
              <a:t>1</a:t>
            </a:fld>
            <a:endParaRPr lang="en-US" altLang="id-ID">
              <a:solidFill>
                <a:schemeClr val="tx2"/>
              </a:solidFill>
            </a:endParaRPr>
          </a:p>
        </p:txBody>
      </p:sp>
      <p:sp>
        <p:nvSpPr>
          <p:cNvPr id="8195" name="Text Box 4"/>
          <p:cNvSpPr txBox="1">
            <a:spLocks noChangeArrowheads="1"/>
          </p:cNvSpPr>
          <p:nvPr/>
        </p:nvSpPr>
        <p:spPr bwMode="auto">
          <a:xfrm>
            <a:off x="1981200" y="3657600"/>
            <a:ext cx="403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endParaRPr lang="id-ID" altLang="id-ID"/>
          </a:p>
        </p:txBody>
      </p:sp>
      <p:sp>
        <p:nvSpPr>
          <p:cNvPr id="8196" name="Text Box 6"/>
          <p:cNvSpPr txBox="1">
            <a:spLocks noChangeArrowheads="1"/>
          </p:cNvSpPr>
          <p:nvPr/>
        </p:nvSpPr>
        <p:spPr bwMode="auto">
          <a:xfrm>
            <a:off x="1371600" y="4614125"/>
            <a:ext cx="632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id-ID" altLang="id-ID" sz="2800" dirty="0" smtClean="0">
                <a:solidFill>
                  <a:srgbClr val="FF0000"/>
                </a:solidFill>
              </a:rPr>
              <a:t>Deden H. Altaftazani, M.Pd</a:t>
            </a:r>
            <a:endParaRPr lang="en-US" altLang="id-ID" sz="2800" dirty="0">
              <a:solidFill>
                <a:srgbClr val="FF0000"/>
              </a:solidFill>
            </a:endParaRPr>
          </a:p>
        </p:txBody>
      </p:sp>
      <p:sp>
        <p:nvSpPr>
          <p:cNvPr id="8197" name="Text Box 8"/>
          <p:cNvSpPr txBox="1">
            <a:spLocks noChangeArrowheads="1"/>
          </p:cNvSpPr>
          <p:nvPr/>
        </p:nvSpPr>
        <p:spPr bwMode="auto">
          <a:xfrm>
            <a:off x="0" y="6400800"/>
            <a:ext cx="3581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id-ID" sz="1400"/>
              <a:t>       MK: Management  Pendidikan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dirty="0" err="1" smtClean="0"/>
              <a:t>Siapakah</a:t>
            </a:r>
            <a:r>
              <a:rPr lang="en-US" dirty="0" smtClean="0"/>
              <a:t> </a:t>
            </a:r>
            <a:r>
              <a:rPr lang="en-US" dirty="0" err="1" smtClean="0"/>
              <a:t>yg</a:t>
            </a:r>
            <a:r>
              <a:rPr lang="en-US" dirty="0" smtClean="0"/>
              <a:t> </a:t>
            </a:r>
            <a:r>
              <a:rPr lang="en-US" dirty="0" err="1" smtClean="0"/>
              <a:t>Termasuk</a:t>
            </a:r>
            <a:r>
              <a:rPr lang="en-US" dirty="0" smtClean="0"/>
              <a:t> </a:t>
            </a:r>
            <a:r>
              <a:rPr lang="en-US" dirty="0" err="1" smtClean="0"/>
              <a:t>Pemimpin</a:t>
            </a:r>
            <a:r>
              <a:rPr lang="en-US" dirty="0" smtClean="0"/>
              <a:t> </a:t>
            </a:r>
            <a:r>
              <a:rPr lang="en-US" dirty="0" err="1" smtClean="0"/>
              <a:t>Pendidikan</a:t>
            </a:r>
            <a:endParaRPr lang="en-US" dirty="0"/>
          </a:p>
        </p:txBody>
      </p:sp>
      <p:sp>
        <p:nvSpPr>
          <p:cNvPr id="17411" name="Content Placeholder 2"/>
          <p:cNvSpPr>
            <a:spLocks noGrp="1"/>
          </p:cNvSpPr>
          <p:nvPr>
            <p:ph idx="1"/>
          </p:nvPr>
        </p:nvSpPr>
        <p:spPr/>
        <p:txBody>
          <a:bodyPr>
            <a:normAutofit/>
          </a:bodyPr>
          <a:lstStyle/>
          <a:p>
            <a:pPr marL="582613" indent="-514350" eaLnBrk="1" hangingPunct="1">
              <a:buFont typeface="Wingdings" panose="05000000000000000000" pitchFamily="2" charset="2"/>
              <a:buAutoNum type="arabicPeriod"/>
            </a:pPr>
            <a:r>
              <a:rPr lang="en-US" altLang="id-ID" smtClean="0"/>
              <a:t>guru, wali kelas, kepala sekolah</a:t>
            </a:r>
          </a:p>
          <a:p>
            <a:pPr marL="582613" indent="-514350" eaLnBrk="1" hangingPunct="1">
              <a:buFont typeface="Wingdings" panose="05000000000000000000" pitchFamily="2" charset="2"/>
              <a:buAutoNum type="arabicPeriod"/>
            </a:pPr>
            <a:r>
              <a:rPr lang="en-US" altLang="id-ID" smtClean="0"/>
              <a:t>Pengawas</a:t>
            </a:r>
          </a:p>
          <a:p>
            <a:pPr marL="582613" indent="-514350" eaLnBrk="1" hangingPunct="1">
              <a:buFont typeface="Wingdings" panose="05000000000000000000" pitchFamily="2" charset="2"/>
              <a:buAutoNum type="arabicPeriod"/>
            </a:pPr>
            <a:r>
              <a:rPr lang="en-US" altLang="id-ID" smtClean="0"/>
              <a:t>Kasudin/kepala bidang/kepala seksi bidang pendidikan</a:t>
            </a:r>
          </a:p>
          <a:p>
            <a:pPr marL="582613" indent="-514350" eaLnBrk="1" hangingPunct="1">
              <a:buFont typeface="Wingdings" panose="05000000000000000000" pitchFamily="2" charset="2"/>
              <a:buAutoNum type="arabicPeriod"/>
            </a:pPr>
            <a:r>
              <a:rPr lang="en-US" altLang="id-ID" smtClean="0"/>
              <a:t>Kepala dinas</a:t>
            </a:r>
          </a:p>
          <a:p>
            <a:pPr marL="582613" indent="-514350" eaLnBrk="1" hangingPunct="1">
              <a:buFont typeface="Wingdings" panose="05000000000000000000" pitchFamily="2" charset="2"/>
              <a:buAutoNum type="arabicPeriod"/>
            </a:pPr>
            <a:r>
              <a:rPr lang="en-US" altLang="id-ID" smtClean="0"/>
              <a:t>Kepala dirjen/direktorat beserta staf</a:t>
            </a:r>
          </a:p>
          <a:p>
            <a:pPr marL="582613" indent="-514350" eaLnBrk="1" hangingPunct="1">
              <a:buFont typeface="Wingdings" panose="05000000000000000000" pitchFamily="2" charset="2"/>
              <a:buAutoNum type="arabicPeriod"/>
            </a:pPr>
            <a:r>
              <a:rPr lang="en-US" altLang="id-ID" smtClean="0"/>
              <a:t>Rektor beserta jajaranya</a:t>
            </a:r>
          </a:p>
          <a:p>
            <a:pPr marL="582613" indent="-514350" eaLnBrk="1" hangingPunct="1">
              <a:buFont typeface="Wingdings" panose="05000000000000000000" pitchFamily="2" charset="2"/>
              <a:buAutoNum type="arabicPeriod"/>
            </a:pPr>
            <a:r>
              <a:rPr lang="en-US" altLang="id-ID" smtClean="0"/>
              <a:t>dst</a:t>
            </a:r>
          </a:p>
          <a:p>
            <a:pPr marL="582613" indent="-514350" eaLnBrk="1" hangingPunct="1">
              <a:buFont typeface="Wingdings" panose="05000000000000000000" pitchFamily="2" charset="2"/>
              <a:buAutoNum type="arabicPeriod"/>
            </a:pPr>
            <a:endParaRPr lang="en-US" altLang="id-ID" smtClean="0"/>
          </a:p>
          <a:p>
            <a:pPr marL="582613" indent="-514350" eaLnBrk="1" hangingPunct="1">
              <a:buFont typeface="Wingdings" panose="05000000000000000000" pitchFamily="2" charset="2"/>
              <a:buAutoNum type="arabicPeriod"/>
            </a:pPr>
            <a:endParaRPr lang="en-US" altLang="id-ID" smtClean="0"/>
          </a:p>
        </p:txBody>
      </p:sp>
      <p:sp>
        <p:nvSpPr>
          <p:cNvPr id="18436"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85A27E1-A599-4546-AA15-8A555DD00F24}" type="slidenum">
              <a:rPr lang="en-US" altLang="id-ID">
                <a:solidFill>
                  <a:schemeClr val="tx2"/>
                </a:solidFill>
              </a:rPr>
              <a:pPr eaLnBrk="1" hangingPunct="1"/>
              <a:t>10</a:t>
            </a:fld>
            <a:endParaRPr lang="en-US" altLang="id-ID">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763"/>
            <a:ext cx="7696200" cy="1316037"/>
          </a:xfrm>
        </p:spPr>
        <p:txBody>
          <a:bodyPr>
            <a:normAutofit fontScale="90000"/>
          </a:bodyPr>
          <a:lstStyle/>
          <a:p>
            <a:pPr eaLnBrk="1" hangingPunct="1">
              <a:defRPr/>
            </a:pPr>
            <a:r>
              <a:rPr lang="en-US" dirty="0" smtClean="0"/>
              <a:t>3.Model-model </a:t>
            </a:r>
            <a:r>
              <a:rPr lang="en-US" dirty="0" err="1" smtClean="0"/>
              <a:t>Kepemimpinan</a:t>
            </a:r>
            <a:r>
              <a:rPr lang="en-US" dirty="0" smtClean="0"/>
              <a:t> </a:t>
            </a:r>
            <a:r>
              <a:rPr lang="en-US" dirty="0" err="1" smtClean="0"/>
              <a:t>dalam</a:t>
            </a:r>
            <a:r>
              <a:rPr lang="en-US" dirty="0" smtClean="0"/>
              <a:t> </a:t>
            </a:r>
            <a:r>
              <a:rPr lang="en-US" dirty="0" err="1" smtClean="0"/>
              <a:t>Pendidikan</a:t>
            </a:r>
            <a:r>
              <a:rPr lang="en-US" dirty="0" smtClean="0"/>
              <a:t>  </a:t>
            </a:r>
            <a:r>
              <a:rPr lang="en-US" b="1" dirty="0" smtClean="0"/>
              <a:t/>
            </a:r>
            <a:br>
              <a:rPr lang="en-US" b="1" dirty="0" smtClean="0"/>
            </a:br>
            <a:endParaRPr lang="en-US" b="1" dirty="0"/>
          </a:p>
        </p:txBody>
      </p:sp>
      <p:sp>
        <p:nvSpPr>
          <p:cNvPr id="18435" name="Content Placeholder 2"/>
          <p:cNvSpPr>
            <a:spLocks noGrp="1"/>
          </p:cNvSpPr>
          <p:nvPr>
            <p:ph idx="1"/>
          </p:nvPr>
        </p:nvSpPr>
        <p:spPr>
          <a:xfrm>
            <a:off x="838200" y="2286000"/>
            <a:ext cx="7772400" cy="4572000"/>
          </a:xfrm>
        </p:spPr>
        <p:txBody>
          <a:bodyPr/>
          <a:lstStyle/>
          <a:p>
            <a:pPr marL="582613" indent="-514350" eaLnBrk="1" hangingPunct="1">
              <a:buFont typeface="Wingdings" panose="05000000000000000000" pitchFamily="2" charset="2"/>
              <a:buAutoNum type="alphaLcPeriod"/>
            </a:pPr>
            <a:r>
              <a:rPr lang="en-US" altLang="id-ID" smtClean="0"/>
              <a:t>Kepemimpinan Visioner</a:t>
            </a:r>
          </a:p>
          <a:p>
            <a:pPr marL="582613" indent="-514350" eaLnBrk="1" hangingPunct="1">
              <a:buFont typeface="Wingdings" panose="05000000000000000000" pitchFamily="2" charset="2"/>
              <a:buNone/>
            </a:pPr>
            <a:r>
              <a:rPr lang="en-US" altLang="id-ID" smtClean="0"/>
              <a:t>       - memahami konsep visi. Visi adalah idealisasi pemikiran tentang masa depan organisasi yang merupakan kekuatan kunci bagi  perubahan organisasi yang menciptakan budaya dan perilaku organisasi yg maju dan antisipatif terhadap persaingan global .</a:t>
            </a:r>
          </a:p>
          <a:p>
            <a:pPr marL="582613" indent="-514350" eaLnBrk="1" hangingPunct="1">
              <a:buFont typeface="Wingdings" panose="05000000000000000000" pitchFamily="2" charset="2"/>
              <a:buNone/>
            </a:pPr>
            <a:endParaRPr lang="en-US" altLang="id-ID" smtClean="0"/>
          </a:p>
        </p:txBody>
      </p:sp>
      <p:sp>
        <p:nvSpPr>
          <p:cNvPr id="19460"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11EA9-B7F5-4FFE-AF68-3117C14EA398}" type="slidenum">
              <a:rPr lang="en-US" altLang="id-ID">
                <a:solidFill>
                  <a:schemeClr val="tx2"/>
                </a:solidFill>
              </a:rPr>
              <a:pPr eaLnBrk="1" hangingPunct="1"/>
              <a:t>11</a:t>
            </a:fld>
            <a:endParaRPr lang="en-US" altLang="id-ID">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b. </a:t>
            </a:r>
            <a:r>
              <a:rPr lang="en-US" dirty="0" err="1" smtClean="0"/>
              <a:t>Memahami</a:t>
            </a:r>
            <a:r>
              <a:rPr lang="en-US" dirty="0" smtClean="0"/>
              <a:t> </a:t>
            </a:r>
            <a:r>
              <a:rPr lang="en-US" dirty="0" err="1" smtClean="0"/>
              <a:t>karakteristik</a:t>
            </a:r>
            <a:r>
              <a:rPr lang="en-US" dirty="0" smtClean="0"/>
              <a:t> </a:t>
            </a:r>
            <a:r>
              <a:rPr lang="en-US" dirty="0" err="1" smtClean="0"/>
              <a:t>dan</a:t>
            </a:r>
            <a:r>
              <a:rPr lang="en-US" dirty="0" smtClean="0"/>
              <a:t> </a:t>
            </a:r>
            <a:r>
              <a:rPr lang="en-US" dirty="0" err="1" smtClean="0"/>
              <a:t>unsur</a:t>
            </a:r>
            <a:r>
              <a:rPr lang="en-US" dirty="0" smtClean="0"/>
              <a:t> </a:t>
            </a:r>
            <a:r>
              <a:rPr lang="en-US" dirty="0" err="1" smtClean="0"/>
              <a:t>visi</a:t>
            </a:r>
            <a:r>
              <a:rPr lang="en-US" dirty="0" smtClean="0"/>
              <a:t>:</a:t>
            </a:r>
            <a:br>
              <a:rPr lang="en-US" dirty="0" smtClean="0"/>
            </a:br>
            <a:endParaRPr lang="en-US" dirty="0"/>
          </a:p>
        </p:txBody>
      </p:sp>
      <p:sp>
        <p:nvSpPr>
          <p:cNvPr id="3" name="Content Placeholder 2"/>
          <p:cNvSpPr>
            <a:spLocks noGrp="1"/>
          </p:cNvSpPr>
          <p:nvPr>
            <p:ph idx="1"/>
          </p:nvPr>
        </p:nvSpPr>
        <p:spPr/>
        <p:txBody>
          <a:bodyPr>
            <a:normAutofit/>
          </a:bodyPr>
          <a:lstStyle/>
          <a:p>
            <a:pPr marL="582613" indent="-514350">
              <a:buFont typeface="Wingdings" panose="05000000000000000000" pitchFamily="2" charset="2"/>
              <a:buAutoNum type="arabicPeriod"/>
              <a:defRPr/>
            </a:pPr>
            <a:r>
              <a:rPr lang="en-US" dirty="0" err="1" smtClean="0"/>
              <a:t>Arah</a:t>
            </a:r>
            <a:r>
              <a:rPr lang="en-US" dirty="0" smtClean="0"/>
              <a:t> </a:t>
            </a:r>
            <a:r>
              <a:rPr lang="en-US" dirty="0" err="1" smtClean="0"/>
              <a:t>dan</a:t>
            </a:r>
            <a:r>
              <a:rPr lang="en-US" dirty="0" smtClean="0"/>
              <a:t> </a:t>
            </a:r>
            <a:r>
              <a:rPr lang="en-US" dirty="0" err="1" smtClean="0"/>
              <a:t>tujuan</a:t>
            </a:r>
            <a:r>
              <a:rPr lang="en-US" dirty="0" smtClean="0"/>
              <a:t> </a:t>
            </a:r>
            <a:r>
              <a:rPr lang="en-US" dirty="0" err="1" smtClean="0"/>
              <a:t>jelas</a:t>
            </a:r>
            <a:r>
              <a:rPr lang="en-US" dirty="0" smtClean="0"/>
              <a:t>;</a:t>
            </a:r>
          </a:p>
          <a:p>
            <a:pPr marL="582613" indent="-514350">
              <a:buFont typeface="Wingdings" panose="05000000000000000000" pitchFamily="2" charset="2"/>
              <a:buAutoNum type="arabicPeriod"/>
              <a:defRPr/>
            </a:pPr>
            <a:r>
              <a:rPr lang="en-US" dirty="0" err="1" smtClean="0"/>
              <a:t>Mencerminkan</a:t>
            </a:r>
            <a:r>
              <a:rPr lang="en-US" dirty="0" smtClean="0"/>
              <a:t> </a:t>
            </a:r>
            <a:r>
              <a:rPr lang="en-US" dirty="0" err="1" smtClean="0"/>
              <a:t>cita-cita</a:t>
            </a:r>
            <a:r>
              <a:rPr lang="en-US" dirty="0" smtClean="0"/>
              <a:t> </a:t>
            </a:r>
            <a:r>
              <a:rPr lang="en-US" dirty="0" err="1" smtClean="0"/>
              <a:t>yg</a:t>
            </a:r>
            <a:r>
              <a:rPr lang="en-US" dirty="0" smtClean="0"/>
              <a:t> </a:t>
            </a:r>
            <a:r>
              <a:rPr lang="en-US" dirty="0" err="1" smtClean="0"/>
              <a:t>tinggi</a:t>
            </a:r>
            <a:r>
              <a:rPr lang="en-US" dirty="0" smtClean="0"/>
              <a:t> </a:t>
            </a:r>
            <a:r>
              <a:rPr lang="en-US" dirty="0" err="1" smtClean="0"/>
              <a:t>dan</a:t>
            </a:r>
            <a:r>
              <a:rPr lang="en-US" dirty="0" smtClean="0"/>
              <a:t> </a:t>
            </a:r>
            <a:r>
              <a:rPr lang="en-US" dirty="0" err="1" smtClean="0"/>
              <a:t>menetapkan</a:t>
            </a:r>
            <a:r>
              <a:rPr lang="en-US" dirty="0" smtClean="0"/>
              <a:t> </a:t>
            </a:r>
            <a:r>
              <a:rPr lang="en-US" dirty="0" err="1" smtClean="0"/>
              <a:t>standar</a:t>
            </a:r>
            <a:r>
              <a:rPr lang="en-US" dirty="0" smtClean="0"/>
              <a:t> of excellence</a:t>
            </a:r>
          </a:p>
          <a:p>
            <a:pPr marL="582613" indent="-514350">
              <a:buFont typeface="Wingdings" panose="05000000000000000000" pitchFamily="2" charset="2"/>
              <a:buAutoNum type="arabicPeriod"/>
              <a:defRPr/>
            </a:pPr>
            <a:r>
              <a:rPr lang="en-US" dirty="0" err="1" smtClean="0"/>
              <a:t>Menumbuhkan</a:t>
            </a:r>
            <a:r>
              <a:rPr lang="en-US" dirty="0" smtClean="0"/>
              <a:t> </a:t>
            </a:r>
            <a:r>
              <a:rPr lang="en-US" dirty="0" err="1" smtClean="0"/>
              <a:t>inspirasi</a:t>
            </a:r>
            <a:r>
              <a:rPr lang="en-US" dirty="0" smtClean="0"/>
              <a:t>, </a:t>
            </a:r>
            <a:r>
              <a:rPr lang="en-US" dirty="0" err="1" smtClean="0"/>
              <a:t>semangat</a:t>
            </a:r>
            <a:r>
              <a:rPr lang="en-US" dirty="0" smtClean="0"/>
              <a:t>, </a:t>
            </a:r>
            <a:r>
              <a:rPr lang="en-US" dirty="0" err="1" smtClean="0"/>
              <a:t>kegairahan</a:t>
            </a:r>
            <a:r>
              <a:rPr lang="en-US" dirty="0" smtClean="0"/>
              <a:t>  </a:t>
            </a:r>
            <a:r>
              <a:rPr lang="en-US" dirty="0" err="1" smtClean="0"/>
              <a:t>dan</a:t>
            </a:r>
            <a:r>
              <a:rPr lang="en-US" dirty="0" smtClean="0"/>
              <a:t> </a:t>
            </a:r>
            <a:r>
              <a:rPr lang="en-US" dirty="0" err="1" smtClean="0"/>
              <a:t>komitmen</a:t>
            </a:r>
            <a:r>
              <a:rPr lang="en-US" dirty="0" smtClean="0"/>
              <a:t>;</a:t>
            </a:r>
          </a:p>
          <a:p>
            <a:pPr marL="582613" indent="-514350">
              <a:buFont typeface="Wingdings" panose="05000000000000000000" pitchFamily="2" charset="2"/>
              <a:buAutoNum type="arabicPeriod"/>
              <a:defRPr/>
            </a:pPr>
            <a:r>
              <a:rPr lang="en-US" dirty="0" err="1" smtClean="0"/>
              <a:t>Menciptakan</a:t>
            </a:r>
            <a:r>
              <a:rPr lang="en-US" dirty="0" smtClean="0"/>
              <a:t> </a:t>
            </a:r>
            <a:r>
              <a:rPr lang="en-US" dirty="0" err="1" smtClean="0"/>
              <a:t>makna</a:t>
            </a:r>
            <a:r>
              <a:rPr lang="en-US" dirty="0" smtClean="0"/>
              <a:t> </a:t>
            </a:r>
            <a:r>
              <a:rPr lang="en-US" dirty="0" err="1" smtClean="0"/>
              <a:t>bagi</a:t>
            </a:r>
            <a:r>
              <a:rPr lang="en-US" dirty="0" smtClean="0"/>
              <a:t> </a:t>
            </a:r>
            <a:r>
              <a:rPr lang="en-US" dirty="0" err="1" smtClean="0"/>
              <a:t>organisasi</a:t>
            </a:r>
            <a:r>
              <a:rPr lang="en-US" dirty="0" smtClean="0"/>
              <a:t>;</a:t>
            </a:r>
          </a:p>
          <a:p>
            <a:pPr marL="582613" indent="-514350">
              <a:buFont typeface="Wingdings" panose="05000000000000000000" pitchFamily="2" charset="2"/>
              <a:buAutoNum type="arabicPeriod"/>
              <a:defRPr/>
            </a:pPr>
            <a:r>
              <a:rPr lang="en-US" dirty="0" err="1" smtClean="0"/>
              <a:t>Merefleksikan</a:t>
            </a:r>
            <a:r>
              <a:rPr lang="en-US" dirty="0" smtClean="0"/>
              <a:t> </a:t>
            </a:r>
            <a:r>
              <a:rPr lang="en-US" dirty="0" err="1" smtClean="0"/>
              <a:t>keunikan</a:t>
            </a:r>
            <a:r>
              <a:rPr lang="en-US" dirty="0" smtClean="0"/>
              <a:t> </a:t>
            </a:r>
            <a:r>
              <a:rPr lang="en-US" dirty="0" err="1" smtClean="0"/>
              <a:t>atau</a:t>
            </a:r>
            <a:r>
              <a:rPr lang="en-US" dirty="0" smtClean="0"/>
              <a:t> </a:t>
            </a:r>
            <a:r>
              <a:rPr lang="en-US" dirty="0" err="1" smtClean="0"/>
              <a:t>keistimewaan</a:t>
            </a:r>
            <a:r>
              <a:rPr lang="en-US" dirty="0" smtClean="0"/>
              <a:t> </a:t>
            </a:r>
            <a:r>
              <a:rPr lang="en-US" dirty="0" err="1" smtClean="0"/>
              <a:t>bagi</a:t>
            </a:r>
            <a:r>
              <a:rPr lang="en-US" dirty="0" smtClean="0"/>
              <a:t> </a:t>
            </a:r>
            <a:r>
              <a:rPr lang="en-US" dirty="0" err="1" smtClean="0"/>
              <a:t>organisasi</a:t>
            </a:r>
            <a:r>
              <a:rPr lang="en-US" dirty="0" smtClean="0"/>
              <a:t>;</a:t>
            </a:r>
          </a:p>
          <a:p>
            <a:pPr>
              <a:buFont typeface="Wingdings" panose="05000000000000000000" pitchFamily="2" charset="2"/>
              <a:buNone/>
              <a:defRPr/>
            </a:pPr>
            <a:endParaRPr lang="en-US" dirty="0"/>
          </a:p>
        </p:txBody>
      </p:sp>
      <p:sp>
        <p:nvSpPr>
          <p:cNvPr id="20484"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284900B-226D-4C81-A2A7-B2A27275A8D8}" type="slidenum">
              <a:rPr lang="en-US" altLang="id-ID">
                <a:solidFill>
                  <a:schemeClr val="tx2"/>
                </a:solidFill>
              </a:rPr>
              <a:pPr eaLnBrk="1" hangingPunct="1"/>
              <a:t>12</a:t>
            </a:fld>
            <a:endParaRPr lang="en-US" altLang="id-ID">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20483" name="Content Placeholder 2"/>
          <p:cNvSpPr>
            <a:spLocks noGrp="1"/>
          </p:cNvSpPr>
          <p:nvPr>
            <p:ph idx="1"/>
          </p:nvPr>
        </p:nvSpPr>
        <p:spPr>
          <a:xfrm>
            <a:off x="914400" y="1371600"/>
            <a:ext cx="7772400" cy="4984750"/>
          </a:xfrm>
        </p:spPr>
        <p:txBody>
          <a:bodyPr/>
          <a:lstStyle/>
          <a:p>
            <a:pPr>
              <a:buFont typeface="Wingdings" panose="05000000000000000000" pitchFamily="2" charset="2"/>
              <a:buNone/>
            </a:pPr>
            <a:r>
              <a:rPr lang="en-US" altLang="id-ID" smtClean="0"/>
              <a:t>6. Menyiratkan nilai-nilai yang dijunjung tinggi</a:t>
            </a:r>
          </a:p>
          <a:p>
            <a:pPr>
              <a:buFont typeface="Wingdings" panose="05000000000000000000" pitchFamily="2" charset="2"/>
              <a:buNone/>
            </a:pPr>
            <a:r>
              <a:rPr lang="en-US" altLang="id-ID" smtClean="0"/>
              <a:t>7. kontektual, memperhatikan dg seksama hubungan organisasi dg lingkungan.</a:t>
            </a:r>
          </a:p>
          <a:p>
            <a:pPr>
              <a:buFont typeface="Wingdings" panose="05000000000000000000" pitchFamily="2" charset="2"/>
              <a:buNone/>
            </a:pPr>
            <a:endParaRPr lang="en-US" altLang="id-ID" smtClean="0"/>
          </a:p>
          <a:p>
            <a:pPr>
              <a:buFont typeface="Wingdings" panose="05000000000000000000" pitchFamily="2" charset="2"/>
              <a:buNone/>
            </a:pPr>
            <a:r>
              <a:rPr lang="en-US" altLang="id-ID" smtClean="0"/>
              <a:t>c. Memahami tujuan visi</a:t>
            </a:r>
          </a:p>
          <a:p>
            <a:pPr>
              <a:buFont typeface="Wingdings" panose="05000000000000000000" pitchFamily="2" charset="2"/>
              <a:buNone/>
            </a:pPr>
            <a:r>
              <a:rPr lang="en-US" altLang="id-ID" smtClean="0"/>
              <a:t>     1. memperjelas arah umum perubahan organisasi</a:t>
            </a:r>
          </a:p>
          <a:p>
            <a:pPr>
              <a:buFont typeface="Wingdings" panose="05000000000000000000" pitchFamily="2" charset="2"/>
              <a:buNone/>
            </a:pPr>
            <a:r>
              <a:rPr lang="en-US" altLang="id-ID" smtClean="0"/>
              <a:t>     2. memotivasi karyawan</a:t>
            </a:r>
          </a:p>
          <a:p>
            <a:pPr>
              <a:buFont typeface="Wingdings" panose="05000000000000000000" pitchFamily="2" charset="2"/>
              <a:buNone/>
            </a:pPr>
            <a:r>
              <a:rPr lang="en-US" altLang="id-ID" smtClean="0"/>
              <a:t>     3. mengkoordinasi  tindakan tertentu</a:t>
            </a:r>
          </a:p>
        </p:txBody>
      </p:sp>
      <p:sp>
        <p:nvSpPr>
          <p:cNvPr id="21508"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BAA029-9218-4B0A-8633-ED2148E3F018}" type="slidenum">
              <a:rPr lang="en-US" altLang="id-ID">
                <a:solidFill>
                  <a:schemeClr val="tx2"/>
                </a:solidFill>
              </a:rPr>
              <a:pPr eaLnBrk="1" hangingPunct="1"/>
              <a:t>13</a:t>
            </a:fld>
            <a:endParaRPr lang="en-US" altLang="id-ID">
              <a:solidFill>
                <a:schemeClr val="tx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err="1" smtClean="0"/>
              <a:t>Langkah-langkah</a:t>
            </a:r>
            <a:r>
              <a:rPr lang="en-US" dirty="0" smtClean="0"/>
              <a:t> </a:t>
            </a:r>
            <a:r>
              <a:rPr lang="en-US" dirty="0" err="1" smtClean="0"/>
              <a:t>Menjadi</a:t>
            </a:r>
            <a:r>
              <a:rPr lang="en-US" dirty="0" smtClean="0"/>
              <a:t> visionary Leadership</a:t>
            </a:r>
            <a:endParaRPr lang="en-US" dirty="0"/>
          </a:p>
        </p:txBody>
      </p:sp>
      <p:sp>
        <p:nvSpPr>
          <p:cNvPr id="21507" name="Content Placeholder 2"/>
          <p:cNvSpPr>
            <a:spLocks noGrp="1"/>
          </p:cNvSpPr>
          <p:nvPr>
            <p:ph idx="1"/>
          </p:nvPr>
        </p:nvSpPr>
        <p:spPr/>
        <p:txBody>
          <a:bodyPr/>
          <a:lstStyle/>
          <a:p>
            <a:pPr marL="582613" indent="-514350">
              <a:buFont typeface="Wingdings" panose="05000000000000000000" pitchFamily="2" charset="2"/>
              <a:buNone/>
            </a:pPr>
            <a:r>
              <a:rPr lang="en-US" altLang="id-ID" smtClean="0"/>
              <a:t>Mempunyai </a:t>
            </a:r>
          </a:p>
          <a:p>
            <a:pPr marL="582613" indent="-514350">
              <a:buFont typeface="Wingdings" panose="05000000000000000000" pitchFamily="2" charset="2"/>
              <a:buAutoNum type="arabicPeriod"/>
            </a:pPr>
            <a:r>
              <a:rPr lang="en-US" altLang="id-ID" smtClean="0"/>
              <a:t>Menciptakan Visi</a:t>
            </a:r>
          </a:p>
          <a:p>
            <a:pPr marL="582613" indent="-514350">
              <a:buFont typeface="Wingdings" panose="05000000000000000000" pitchFamily="2" charset="2"/>
              <a:buAutoNum type="arabicPeriod"/>
            </a:pPr>
            <a:r>
              <a:rPr lang="en-US" altLang="id-ID" smtClean="0"/>
              <a:t>Perumusan Visi</a:t>
            </a:r>
          </a:p>
          <a:p>
            <a:pPr marL="582613" indent="-514350">
              <a:buFont typeface="Wingdings" panose="05000000000000000000" pitchFamily="2" charset="2"/>
              <a:buAutoNum type="arabicPeriod"/>
            </a:pPr>
            <a:r>
              <a:rPr lang="en-US" altLang="id-ID" smtClean="0"/>
              <a:t>Transformasi Visi</a:t>
            </a:r>
          </a:p>
          <a:p>
            <a:pPr marL="582613" indent="-514350">
              <a:buFont typeface="Wingdings" panose="05000000000000000000" pitchFamily="2" charset="2"/>
              <a:buAutoNum type="arabicPeriod"/>
            </a:pPr>
            <a:r>
              <a:rPr lang="en-US" altLang="id-ID" smtClean="0"/>
              <a:t>Implementasi Visi</a:t>
            </a:r>
          </a:p>
        </p:txBody>
      </p:sp>
      <p:sp>
        <p:nvSpPr>
          <p:cNvPr id="22532"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0871BAA-0638-439F-B536-FFF8B7B1F165}" type="slidenum">
              <a:rPr lang="en-US" altLang="id-ID">
                <a:solidFill>
                  <a:schemeClr val="tx2"/>
                </a:solidFill>
              </a:rPr>
              <a:pPr eaLnBrk="1" hangingPunct="1"/>
              <a:t>14</a:t>
            </a:fld>
            <a:endParaRPr lang="en-US" altLang="id-ID">
              <a:solidFill>
                <a:schemeClr val="tx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err="1" smtClean="0"/>
              <a:t>Kepemimpinan</a:t>
            </a:r>
            <a:r>
              <a:rPr lang="en-US" dirty="0" smtClean="0"/>
              <a:t> </a:t>
            </a:r>
            <a:r>
              <a:rPr lang="en-US" dirty="0" err="1" smtClean="0"/>
              <a:t>Pendidikan</a:t>
            </a:r>
            <a:r>
              <a:rPr lang="en-US" dirty="0" smtClean="0"/>
              <a:t> </a:t>
            </a:r>
            <a:r>
              <a:rPr lang="en-US" dirty="0" err="1" smtClean="0"/>
              <a:t>yg</a:t>
            </a:r>
            <a:r>
              <a:rPr lang="en-US" dirty="0" smtClean="0"/>
              <a:t> </a:t>
            </a:r>
            <a:r>
              <a:rPr lang="en-US" dirty="0" err="1" smtClean="0"/>
              <a:t>visioner</a:t>
            </a:r>
            <a:endParaRPr lang="en-US" dirty="0"/>
          </a:p>
        </p:txBody>
      </p:sp>
      <p:sp>
        <p:nvSpPr>
          <p:cNvPr id="3" name="Content Placeholder 2"/>
          <p:cNvSpPr>
            <a:spLocks noGrp="1"/>
          </p:cNvSpPr>
          <p:nvPr>
            <p:ph idx="1"/>
          </p:nvPr>
        </p:nvSpPr>
        <p:spPr/>
        <p:txBody>
          <a:bodyPr>
            <a:normAutofit fontScale="70000" lnSpcReduction="20000"/>
          </a:bodyPr>
          <a:lstStyle/>
          <a:p>
            <a:pPr>
              <a:buFont typeface="Wingdings" panose="05000000000000000000" pitchFamily="2" charset="2"/>
              <a:buNone/>
              <a:defRPr/>
            </a:pPr>
            <a:r>
              <a:rPr lang="en-US" sz="2400" b="1" dirty="0" err="1" smtClean="0"/>
              <a:t>Sifat</a:t>
            </a:r>
            <a:r>
              <a:rPr lang="en-US" sz="2400" b="1" dirty="0" smtClean="0"/>
              <a:t> </a:t>
            </a:r>
            <a:r>
              <a:rPr lang="en-US" sz="2400" b="1" dirty="0" err="1" smtClean="0"/>
              <a:t>kepemiminan</a:t>
            </a:r>
            <a:r>
              <a:rPr lang="en-US" sz="2400" b="1" dirty="0" smtClean="0"/>
              <a:t> yang </a:t>
            </a:r>
            <a:r>
              <a:rPr lang="en-US" sz="2400" b="1" dirty="0" err="1" smtClean="0"/>
              <a:t>visioner</a:t>
            </a:r>
            <a:r>
              <a:rPr lang="en-US" sz="2400" b="1" dirty="0" smtClean="0"/>
              <a:t> (Stephen </a:t>
            </a:r>
            <a:r>
              <a:rPr lang="en-US" sz="2400" b="1" dirty="0" err="1" smtClean="0"/>
              <a:t>R.Covey</a:t>
            </a:r>
            <a:r>
              <a:rPr lang="en-US" sz="2400" b="1" dirty="0" smtClean="0"/>
              <a:t>)</a:t>
            </a:r>
          </a:p>
          <a:p>
            <a:pPr marL="582613" indent="-514350">
              <a:buFont typeface="Wingdings" panose="05000000000000000000" pitchFamily="2" charset="2"/>
              <a:buAutoNum type="arabicPeriod"/>
              <a:defRPr/>
            </a:pPr>
            <a:r>
              <a:rPr lang="en-US" sz="2400" b="1" dirty="0" err="1" smtClean="0"/>
              <a:t>Selalu</a:t>
            </a:r>
            <a:r>
              <a:rPr lang="en-US" sz="2400" b="1" dirty="0" smtClean="0"/>
              <a:t> </a:t>
            </a:r>
            <a:r>
              <a:rPr lang="en-US" sz="2400" b="1" dirty="0" err="1" smtClean="0"/>
              <a:t>belajar</a:t>
            </a:r>
            <a:r>
              <a:rPr lang="en-US" sz="2400" b="1" dirty="0" smtClean="0"/>
              <a:t> </a:t>
            </a:r>
            <a:r>
              <a:rPr lang="en-US" sz="2400" b="1" dirty="0" err="1" smtClean="0"/>
              <a:t>terus</a:t>
            </a:r>
            <a:r>
              <a:rPr lang="en-US" sz="2400" b="1" dirty="0" smtClean="0"/>
              <a:t> </a:t>
            </a:r>
            <a:r>
              <a:rPr lang="en-US" sz="2400" b="1" dirty="0" err="1" smtClean="0"/>
              <a:t>menerus</a:t>
            </a:r>
            <a:r>
              <a:rPr lang="en-US" sz="2400" b="1" dirty="0" smtClean="0"/>
              <a:t>;</a:t>
            </a:r>
          </a:p>
          <a:p>
            <a:pPr marL="582613" indent="-514350">
              <a:buFont typeface="Wingdings" panose="05000000000000000000" pitchFamily="2" charset="2"/>
              <a:buAutoNum type="arabicPeriod"/>
              <a:defRPr/>
            </a:pPr>
            <a:r>
              <a:rPr lang="en-US" sz="2400" b="1" dirty="0" err="1" smtClean="0"/>
              <a:t>Berorientasi</a:t>
            </a:r>
            <a:r>
              <a:rPr lang="en-US" sz="2400" b="1" dirty="0" smtClean="0"/>
              <a:t> </a:t>
            </a:r>
            <a:r>
              <a:rPr lang="en-US" sz="2400" b="1" dirty="0" err="1" smtClean="0"/>
              <a:t>pada</a:t>
            </a:r>
            <a:r>
              <a:rPr lang="en-US" sz="2400" b="1" dirty="0" smtClean="0"/>
              <a:t> </a:t>
            </a:r>
            <a:r>
              <a:rPr lang="en-US" sz="2400" b="1" dirty="0" err="1" smtClean="0"/>
              <a:t>pelayanan</a:t>
            </a:r>
            <a:r>
              <a:rPr lang="en-US" sz="2400" b="1" dirty="0" smtClean="0"/>
              <a:t>;</a:t>
            </a:r>
          </a:p>
          <a:p>
            <a:pPr marL="582613" indent="-514350">
              <a:buFont typeface="Wingdings" panose="05000000000000000000" pitchFamily="2" charset="2"/>
              <a:buAutoNum type="arabicPeriod"/>
              <a:defRPr/>
            </a:pPr>
            <a:r>
              <a:rPr lang="en-US" sz="2400" b="1" dirty="0" err="1" smtClean="0"/>
              <a:t>Memancarkan</a:t>
            </a:r>
            <a:r>
              <a:rPr lang="en-US" sz="2400" b="1" dirty="0" smtClean="0"/>
              <a:t> </a:t>
            </a:r>
            <a:r>
              <a:rPr lang="en-US" sz="2400" b="1" dirty="0" err="1" smtClean="0"/>
              <a:t>energi</a:t>
            </a:r>
            <a:r>
              <a:rPr lang="en-US" sz="2400" b="1" dirty="0" smtClean="0"/>
              <a:t> </a:t>
            </a:r>
            <a:r>
              <a:rPr lang="en-US" sz="2400" b="1" dirty="0" err="1" smtClean="0"/>
              <a:t>positif</a:t>
            </a:r>
            <a:r>
              <a:rPr lang="en-US" sz="2400" b="1" dirty="0" smtClean="0"/>
              <a:t>;</a:t>
            </a:r>
          </a:p>
          <a:p>
            <a:pPr marL="582613" indent="-514350">
              <a:buFont typeface="Wingdings" panose="05000000000000000000" pitchFamily="2" charset="2"/>
              <a:buAutoNum type="arabicPeriod"/>
              <a:defRPr/>
            </a:pPr>
            <a:r>
              <a:rPr lang="en-US" sz="2400" b="1" dirty="0" err="1" smtClean="0"/>
              <a:t>Mempercayai</a:t>
            </a:r>
            <a:r>
              <a:rPr lang="en-US" sz="2400" b="1" dirty="0" smtClean="0"/>
              <a:t> </a:t>
            </a:r>
            <a:r>
              <a:rPr lang="en-US" sz="2400" b="1" dirty="0" err="1" smtClean="0"/>
              <a:t>orang</a:t>
            </a:r>
            <a:r>
              <a:rPr lang="en-US" sz="2400" b="1" dirty="0" smtClean="0"/>
              <a:t> lain;</a:t>
            </a:r>
          </a:p>
          <a:p>
            <a:pPr marL="582613" indent="-514350">
              <a:buFont typeface="Wingdings" panose="05000000000000000000" pitchFamily="2" charset="2"/>
              <a:buAutoNum type="arabicPeriod"/>
              <a:defRPr/>
            </a:pPr>
            <a:r>
              <a:rPr lang="en-US" sz="2400" b="1" dirty="0" err="1" smtClean="0"/>
              <a:t>Hidup</a:t>
            </a:r>
            <a:r>
              <a:rPr lang="en-US" sz="2400" b="1" dirty="0" smtClean="0"/>
              <a:t> </a:t>
            </a:r>
            <a:r>
              <a:rPr lang="en-US" sz="2400" b="1" dirty="0" err="1" smtClean="0"/>
              <a:t>seimbang</a:t>
            </a:r>
            <a:r>
              <a:rPr lang="en-US" sz="2400" b="1" dirty="0" smtClean="0"/>
              <a:t>;</a:t>
            </a:r>
          </a:p>
          <a:p>
            <a:pPr marL="582613" indent="-514350">
              <a:buFont typeface="Wingdings" panose="05000000000000000000" pitchFamily="2" charset="2"/>
              <a:buAutoNum type="arabicPeriod"/>
              <a:defRPr/>
            </a:pPr>
            <a:r>
              <a:rPr lang="en-US" sz="2400" b="1" dirty="0" err="1" smtClean="0"/>
              <a:t>Melihat</a:t>
            </a:r>
            <a:r>
              <a:rPr lang="en-US" sz="2400" b="1" dirty="0" smtClean="0"/>
              <a:t> </a:t>
            </a:r>
            <a:r>
              <a:rPr lang="en-US" sz="2400" b="1" dirty="0" err="1" smtClean="0"/>
              <a:t>hidup</a:t>
            </a:r>
            <a:r>
              <a:rPr lang="en-US" sz="2400" b="1" dirty="0" smtClean="0"/>
              <a:t> </a:t>
            </a:r>
            <a:r>
              <a:rPr lang="en-US" sz="2400" b="1" dirty="0" err="1" smtClean="0"/>
              <a:t>sebagi</a:t>
            </a:r>
            <a:r>
              <a:rPr lang="en-US" sz="2400" b="1" dirty="0" smtClean="0"/>
              <a:t> </a:t>
            </a:r>
            <a:r>
              <a:rPr lang="en-US" sz="2400" b="1" dirty="0" err="1" smtClean="0"/>
              <a:t>petualangan</a:t>
            </a:r>
            <a:endParaRPr lang="en-US" sz="2400" b="1" dirty="0" smtClean="0"/>
          </a:p>
          <a:p>
            <a:pPr marL="582613" indent="-514350">
              <a:buFont typeface="Wingdings" panose="05000000000000000000" pitchFamily="2" charset="2"/>
              <a:buAutoNum type="arabicPeriod"/>
              <a:defRPr/>
            </a:pPr>
            <a:r>
              <a:rPr lang="en-US" sz="2400" b="1" dirty="0" err="1" smtClean="0"/>
              <a:t>Sinergistik</a:t>
            </a:r>
            <a:endParaRPr lang="en-US" sz="2400" b="1" dirty="0" smtClean="0"/>
          </a:p>
          <a:p>
            <a:pPr marL="582613" indent="-514350">
              <a:buFont typeface="Wingdings" panose="05000000000000000000" pitchFamily="2" charset="2"/>
              <a:buAutoNum type="arabicPeriod"/>
              <a:defRPr/>
            </a:pPr>
            <a:r>
              <a:rPr lang="en-US" sz="2400" b="1" dirty="0" err="1" smtClean="0"/>
              <a:t>Memperbaharui</a:t>
            </a:r>
            <a:r>
              <a:rPr lang="en-US" sz="2400" b="1" dirty="0" smtClean="0"/>
              <a:t> </a:t>
            </a:r>
            <a:r>
              <a:rPr lang="en-US" sz="2400" b="1" dirty="0" err="1" smtClean="0"/>
              <a:t>diri</a:t>
            </a:r>
            <a:endParaRPr lang="en-US" sz="2400" b="1" dirty="0"/>
          </a:p>
        </p:txBody>
      </p:sp>
      <p:sp>
        <p:nvSpPr>
          <p:cNvPr id="23556"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571EB0-CFAF-462B-87FC-8AF40DC11BF6}" type="slidenum">
              <a:rPr lang="en-US" altLang="id-ID">
                <a:solidFill>
                  <a:schemeClr val="tx2"/>
                </a:solidFill>
              </a:rPr>
              <a:pPr eaLnBrk="1" hangingPunct="1"/>
              <a:t>15</a:t>
            </a:fld>
            <a:endParaRPr lang="en-US" altLang="id-ID">
              <a:solidFill>
                <a:schemeClr val="tx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t>b. </a:t>
            </a:r>
            <a:r>
              <a:rPr lang="en-US" dirty="0" err="1" smtClean="0"/>
              <a:t>Kepemimpinan</a:t>
            </a:r>
            <a:r>
              <a:rPr lang="en-US" dirty="0" smtClean="0"/>
              <a:t> </a:t>
            </a:r>
            <a:r>
              <a:rPr lang="en-US" dirty="0" err="1" smtClean="0"/>
              <a:t>Transformasional</a:t>
            </a:r>
            <a:endParaRPr lang="en-US" dirty="0"/>
          </a:p>
        </p:txBody>
      </p:sp>
      <p:sp>
        <p:nvSpPr>
          <p:cNvPr id="23555" name="Content Placeholder 2"/>
          <p:cNvSpPr>
            <a:spLocks noGrp="1"/>
          </p:cNvSpPr>
          <p:nvPr>
            <p:ph idx="1"/>
          </p:nvPr>
        </p:nvSpPr>
        <p:spPr/>
        <p:txBody>
          <a:bodyPr>
            <a:normAutofit fontScale="85000" lnSpcReduction="10000"/>
          </a:bodyPr>
          <a:lstStyle/>
          <a:p>
            <a:pPr>
              <a:buFont typeface="Wingdings" panose="05000000000000000000" pitchFamily="2" charset="2"/>
              <a:buNone/>
            </a:pPr>
            <a:r>
              <a:rPr lang="en-US" altLang="id-ID" sz="2400" smtClean="0"/>
              <a:t>- Kepemimpinan ---- leadership</a:t>
            </a:r>
          </a:p>
          <a:p>
            <a:pPr>
              <a:buFont typeface="Wingdings" panose="05000000000000000000" pitchFamily="2" charset="2"/>
              <a:buNone/>
            </a:pPr>
            <a:r>
              <a:rPr lang="en-US" altLang="id-ID" sz="2400" smtClean="0"/>
              <a:t>   adalah setiap tindakan yg dilakukan oleh seseorang utk mengkoordinasikan, mengarahkan dan mempengaruhi orang lain dalam memilih dan mencapai tujuan yg telah ditetapkan</a:t>
            </a:r>
          </a:p>
          <a:p>
            <a:pPr>
              <a:buFontTx/>
              <a:buChar char="-"/>
            </a:pPr>
            <a:r>
              <a:rPr lang="en-US" altLang="id-ID" sz="2400" smtClean="0"/>
              <a:t>Transformasional --- transformational</a:t>
            </a:r>
          </a:p>
          <a:p>
            <a:pPr>
              <a:buFont typeface="Wingdings" panose="05000000000000000000" pitchFamily="2" charset="2"/>
              <a:buNone/>
            </a:pPr>
            <a:r>
              <a:rPr lang="en-US" altLang="id-ID" sz="2400" smtClean="0"/>
              <a:t>      adalah mengubah sesuatu menjadi bentuk lain yg berbeda misalnya menstranformasikan visi menjadi realita, atau mengubah sesuatu yg potensial menjadi aktual.</a:t>
            </a:r>
          </a:p>
        </p:txBody>
      </p:sp>
      <p:sp>
        <p:nvSpPr>
          <p:cNvPr id="24580"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3DE559-3D49-4BD1-B885-30EB5F1FE896}" type="slidenum">
              <a:rPr lang="en-US" altLang="id-ID">
                <a:solidFill>
                  <a:schemeClr val="tx2"/>
                </a:solidFill>
              </a:rPr>
              <a:pPr eaLnBrk="1" hangingPunct="1"/>
              <a:t>16</a:t>
            </a:fld>
            <a:endParaRPr lang="en-US" altLang="id-ID">
              <a:solidFill>
                <a:schemeClr val="tx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24579" name="Content Placeholder 2"/>
          <p:cNvSpPr>
            <a:spLocks noGrp="1"/>
          </p:cNvSpPr>
          <p:nvPr>
            <p:ph idx="1"/>
          </p:nvPr>
        </p:nvSpPr>
        <p:spPr/>
        <p:txBody>
          <a:bodyPr/>
          <a:lstStyle/>
          <a:p>
            <a:pPr>
              <a:buFont typeface="Wingdings" panose="05000000000000000000" pitchFamily="2" charset="2"/>
              <a:buNone/>
            </a:pPr>
            <a:r>
              <a:rPr lang="en-US" altLang="id-ID" smtClean="0"/>
              <a:t>Seorang kepala sekolah dapat dikatakan menerapkan kepemimipinan transformational jika ia mampu mengubah energi sumber-sumber daya baik manusia ataupun non manusia dalam rangka mencapai tujuan-tujuan sekolah.</a:t>
            </a:r>
          </a:p>
        </p:txBody>
      </p:sp>
      <p:sp>
        <p:nvSpPr>
          <p:cNvPr id="25604"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892ADBC-9014-451B-937D-77C090C67779}" type="slidenum">
              <a:rPr lang="en-US" altLang="id-ID">
                <a:solidFill>
                  <a:schemeClr val="tx2"/>
                </a:solidFill>
              </a:rPr>
              <a:pPr eaLnBrk="1" hangingPunct="1"/>
              <a:t>17</a:t>
            </a:fld>
            <a:endParaRPr lang="en-US" altLang="id-ID">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err="1" smtClean="0"/>
              <a:t>Implementasi</a:t>
            </a:r>
            <a:r>
              <a:rPr lang="en-US" dirty="0" smtClean="0"/>
              <a:t> </a:t>
            </a:r>
            <a:r>
              <a:rPr lang="en-US" dirty="0" err="1" smtClean="0"/>
              <a:t>Kepemimpinan</a:t>
            </a:r>
            <a:r>
              <a:rPr lang="en-US" dirty="0" smtClean="0"/>
              <a:t> </a:t>
            </a:r>
            <a:r>
              <a:rPr lang="en-US" dirty="0" err="1" smtClean="0"/>
              <a:t>Transformasional</a:t>
            </a:r>
            <a:r>
              <a:rPr lang="en-US" dirty="0" smtClean="0"/>
              <a:t> </a:t>
            </a:r>
            <a:r>
              <a:rPr lang="en-US" dirty="0" err="1" smtClean="0"/>
              <a:t>dlm</a:t>
            </a:r>
            <a:r>
              <a:rPr lang="en-US" dirty="0" smtClean="0"/>
              <a:t> </a:t>
            </a:r>
            <a:r>
              <a:rPr lang="en-US" dirty="0" err="1" smtClean="0"/>
              <a:t>pddk</a:t>
            </a:r>
            <a:endParaRPr lang="en-US" dirty="0"/>
          </a:p>
        </p:txBody>
      </p:sp>
      <p:sp>
        <p:nvSpPr>
          <p:cNvPr id="25603" name="Content Placeholder 2"/>
          <p:cNvSpPr>
            <a:spLocks noGrp="1"/>
          </p:cNvSpPr>
          <p:nvPr>
            <p:ph idx="1"/>
          </p:nvPr>
        </p:nvSpPr>
        <p:spPr/>
        <p:txBody>
          <a:bodyPr>
            <a:normAutofit fontScale="77500" lnSpcReduction="20000"/>
          </a:bodyPr>
          <a:lstStyle/>
          <a:p>
            <a:pPr>
              <a:buFont typeface="Wingdings" panose="05000000000000000000" pitchFamily="2" charset="2"/>
              <a:buChar char="Ø"/>
            </a:pPr>
            <a:r>
              <a:rPr lang="en-US" altLang="id-ID" sz="2400" smtClean="0"/>
              <a:t>Secara signifikan meningkatkan kinerja organisasi;</a:t>
            </a:r>
          </a:p>
          <a:p>
            <a:pPr>
              <a:buFont typeface="Wingdings" panose="05000000000000000000" pitchFamily="2" charset="2"/>
              <a:buChar char="Ø"/>
            </a:pPr>
            <a:r>
              <a:rPr lang="en-US" altLang="id-ID" sz="2400" smtClean="0"/>
              <a:t>Secara positif dihubungkan dg orientasi pemasaran jangka panjang dan kepuasan pelanggan;</a:t>
            </a:r>
          </a:p>
          <a:p>
            <a:pPr>
              <a:buFont typeface="Wingdings" panose="05000000000000000000" pitchFamily="2" charset="2"/>
              <a:buChar char="Ø"/>
            </a:pPr>
            <a:r>
              <a:rPr lang="en-US" altLang="id-ID" sz="2400" smtClean="0"/>
              <a:t>Membangkitkan komtmen yg tinggi terhadap organisasi</a:t>
            </a:r>
          </a:p>
          <a:p>
            <a:pPr>
              <a:buFont typeface="Wingdings" panose="05000000000000000000" pitchFamily="2" charset="2"/>
              <a:buChar char="Ø"/>
            </a:pPr>
            <a:r>
              <a:rPr lang="en-US" altLang="id-ID" sz="2400" smtClean="0"/>
              <a:t>Meningkatkan kepercayaan pekerja terhadap manajemen dan perilaku keseharian org.</a:t>
            </a:r>
          </a:p>
          <a:p>
            <a:pPr>
              <a:buFont typeface="Wingdings" panose="05000000000000000000" pitchFamily="2" charset="2"/>
              <a:buChar char="Ø"/>
            </a:pPr>
            <a:r>
              <a:rPr lang="en-US" altLang="id-ID" sz="2400" smtClean="0"/>
              <a:t>Meningkatkan kepuasan pekerja melalui pekerjaan dan pemimpin</a:t>
            </a:r>
          </a:p>
          <a:p>
            <a:pPr>
              <a:buFont typeface="Wingdings" panose="05000000000000000000" pitchFamily="2" charset="2"/>
              <a:buChar char="Ø"/>
            </a:pPr>
            <a:r>
              <a:rPr lang="en-US" altLang="id-ID" sz="2400" smtClean="0"/>
              <a:t>Mengurangi tingkat stress pekerja dan meningkatkan kesejahtaan.</a:t>
            </a:r>
          </a:p>
        </p:txBody>
      </p:sp>
      <p:sp>
        <p:nvSpPr>
          <p:cNvPr id="26628"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6FDD98E-9A09-49C0-9C52-92F1E19D6183}" type="slidenum">
              <a:rPr lang="en-US" altLang="id-ID">
                <a:solidFill>
                  <a:schemeClr val="tx2"/>
                </a:solidFill>
              </a:rPr>
              <a:pPr eaLnBrk="1" hangingPunct="1"/>
              <a:t>18</a:t>
            </a:fld>
            <a:endParaRPr lang="en-US" altLang="id-ID">
              <a:solidFill>
                <a:schemeClr val="tx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err="1" smtClean="0"/>
              <a:t>Implementasi</a:t>
            </a:r>
            <a:r>
              <a:rPr lang="en-US" dirty="0" smtClean="0"/>
              <a:t> </a:t>
            </a:r>
            <a:r>
              <a:rPr lang="en-US" dirty="0" err="1" smtClean="0"/>
              <a:t>kepemimpinan</a:t>
            </a:r>
            <a:r>
              <a:rPr lang="en-US" dirty="0" smtClean="0"/>
              <a:t> </a:t>
            </a:r>
            <a:r>
              <a:rPr lang="en-US" dirty="0" err="1" smtClean="0"/>
              <a:t>transformasional</a:t>
            </a:r>
            <a:endParaRPr lang="en-US" dirty="0"/>
          </a:p>
        </p:txBody>
      </p:sp>
      <p:sp>
        <p:nvSpPr>
          <p:cNvPr id="26627" name="Content Placeholder 2"/>
          <p:cNvSpPr>
            <a:spLocks noGrp="1"/>
          </p:cNvSpPr>
          <p:nvPr>
            <p:ph idx="1"/>
          </p:nvPr>
        </p:nvSpPr>
        <p:spPr/>
        <p:txBody>
          <a:bodyPr/>
          <a:lstStyle/>
          <a:p>
            <a:pPr>
              <a:buFont typeface="Wingdings" panose="05000000000000000000" pitchFamily="2" charset="2"/>
              <a:buNone/>
            </a:pPr>
            <a:r>
              <a:rPr lang="en-US" altLang="id-ID" smtClean="0"/>
              <a:t>Pada dunia pendidikan perlu memperhatikan:</a:t>
            </a:r>
          </a:p>
          <a:p>
            <a:pPr>
              <a:buFont typeface="Wingdings" panose="05000000000000000000" pitchFamily="2" charset="2"/>
              <a:buNone/>
            </a:pPr>
            <a:r>
              <a:rPr lang="en-US" altLang="id-ID" smtClean="0"/>
              <a:t>&lt; Mengacu  pada nilai-nilai agama;</a:t>
            </a:r>
          </a:p>
          <a:p>
            <a:pPr>
              <a:buFont typeface="Wingdings" panose="05000000000000000000" pitchFamily="2" charset="2"/>
              <a:buNone/>
            </a:pPr>
            <a:r>
              <a:rPr lang="en-US" altLang="id-ID" smtClean="0"/>
              <a:t>&lt; Disesuaikan dg nilai-nilai yg terkandung dalam sistem organisasi/instansi;</a:t>
            </a:r>
          </a:p>
          <a:p>
            <a:pPr>
              <a:buFont typeface="Wingdings" panose="05000000000000000000" pitchFamily="2" charset="2"/>
              <a:buNone/>
            </a:pPr>
            <a:r>
              <a:rPr lang="en-US" altLang="id-ID" smtClean="0"/>
              <a:t>&lt; Menggali budaya yg ada dalam organisasi;</a:t>
            </a:r>
          </a:p>
          <a:p>
            <a:pPr>
              <a:buFont typeface="Wingdings" panose="05000000000000000000" pitchFamily="2" charset="2"/>
              <a:buNone/>
            </a:pPr>
            <a:r>
              <a:rPr lang="en-US" altLang="id-ID" smtClean="0"/>
              <a:t>&lt; Memperhatiakan sub sistem yg lebih besar.</a:t>
            </a:r>
          </a:p>
          <a:p>
            <a:pPr>
              <a:buFont typeface="Wingdings" panose="05000000000000000000" pitchFamily="2" charset="2"/>
              <a:buNone/>
            </a:pPr>
            <a:endParaRPr lang="en-US" altLang="id-ID" smtClean="0"/>
          </a:p>
        </p:txBody>
      </p:sp>
      <p:sp>
        <p:nvSpPr>
          <p:cNvPr id="27652"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5E5E67-DE60-4B7A-ADCE-6001E8246A6D}" type="slidenum">
              <a:rPr lang="en-US" altLang="id-ID">
                <a:solidFill>
                  <a:schemeClr val="tx2"/>
                </a:solidFill>
              </a:rPr>
              <a:pPr eaLnBrk="1" hangingPunct="1"/>
              <a:t>19</a:t>
            </a:fld>
            <a:endParaRPr lang="en-US" altLang="id-ID">
              <a:solidFill>
                <a:schemeClr val="tx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err="1" smtClean="0"/>
              <a:t>Definisi</a:t>
            </a:r>
            <a:r>
              <a:rPr lang="en-US" dirty="0" smtClean="0"/>
              <a:t>:</a:t>
            </a:r>
            <a:endParaRPr lang="en-US" dirty="0"/>
          </a:p>
        </p:txBody>
      </p:sp>
      <p:sp>
        <p:nvSpPr>
          <p:cNvPr id="9219" name="Content Placeholder 2"/>
          <p:cNvSpPr>
            <a:spLocks noGrp="1"/>
          </p:cNvSpPr>
          <p:nvPr>
            <p:ph idx="1"/>
          </p:nvPr>
        </p:nvSpPr>
        <p:spPr/>
        <p:txBody>
          <a:bodyPr/>
          <a:lstStyle/>
          <a:p>
            <a:pPr eaLnBrk="1" hangingPunct="1">
              <a:buFont typeface="Wingdings" panose="05000000000000000000" pitchFamily="2" charset="2"/>
              <a:buNone/>
            </a:pPr>
            <a:r>
              <a:rPr lang="en-US" altLang="id-ID" smtClean="0">
                <a:solidFill>
                  <a:srgbClr val="FF0000"/>
                </a:solidFill>
              </a:rPr>
              <a:t>Kepemimpinan pendidikan </a:t>
            </a:r>
            <a:r>
              <a:rPr lang="en-US" altLang="id-ID" smtClean="0"/>
              <a:t>merupakan kemampuan utk menggerakan pelaksanaan pendidikan, shg tujuan pendidikan yg telah ditetapkan dapat tercapai secara efektif dan efesien.</a:t>
            </a:r>
          </a:p>
        </p:txBody>
      </p:sp>
      <p:sp>
        <p:nvSpPr>
          <p:cNvPr id="10244"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5921F70-61AF-4A2B-B142-504EB948F35F}" type="slidenum">
              <a:rPr lang="en-US" altLang="id-ID">
                <a:solidFill>
                  <a:schemeClr val="tx2"/>
                </a:solidFill>
              </a:rPr>
              <a:pPr eaLnBrk="1" hangingPunct="1"/>
              <a:t>2</a:t>
            </a:fld>
            <a:endParaRPr lang="en-US" altLang="id-ID">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514350" indent="-514350">
              <a:buFont typeface="+mj-lt"/>
              <a:buAutoNum type="alphaUcPeriod"/>
              <a:defRPr/>
            </a:pPr>
            <a:r>
              <a:rPr lang="en-US" b="1" dirty="0" err="1">
                <a:solidFill>
                  <a:schemeClr val="tx1">
                    <a:lumMod val="95000"/>
                    <a:lumOff val="5000"/>
                  </a:schemeClr>
                </a:solidFill>
                <a:latin typeface="Arial" pitchFamily="34" charset="0"/>
                <a:cs typeface="Arial" pitchFamily="34" charset="0"/>
              </a:rPr>
              <a:t>Pengertian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Kepala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Sekolah</a:t>
            </a:r>
            <a:endParaRPr lang="en-US" b="1" dirty="0">
              <a:solidFill>
                <a:schemeClr val="tx1">
                  <a:lumMod val="95000"/>
                  <a:lumOff val="5000"/>
                </a:schemeClr>
              </a:solidFill>
              <a:latin typeface="Arial" pitchFamily="34" charset="0"/>
              <a:cs typeface="Arial" pitchFamily="34" charset="0"/>
            </a:endParaRPr>
          </a:p>
          <a:p>
            <a:pPr>
              <a:buFont typeface="Wingdings" panose="05000000000000000000" pitchFamily="2" charset="2"/>
              <a:buNone/>
              <a:defRPr/>
            </a:pPr>
            <a:r>
              <a:rPr lang="en-US" b="1" dirty="0" err="1" smtClean="0">
                <a:solidFill>
                  <a:schemeClr val="tx1">
                    <a:lumMod val="95000"/>
                    <a:lumOff val="5000"/>
                  </a:schemeClr>
                </a:solidFill>
                <a:latin typeface="Arial" pitchFamily="34" charset="0"/>
                <a:cs typeface="Arial" pitchFamily="34" charset="0"/>
              </a:rPr>
              <a:t>Kepala</a:t>
            </a:r>
            <a:r>
              <a:rPr lang="en-US" b="1" dirty="0" smtClean="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Sekolah</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adalah</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pimpinan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tertinggi</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di</a:t>
            </a:r>
            <a:r>
              <a:rPr lang="en-US" b="1" dirty="0">
                <a:solidFill>
                  <a:schemeClr val="tx1">
                    <a:lumMod val="95000"/>
                    <a:lumOff val="5000"/>
                  </a:schemeClr>
                </a:solidFill>
                <a:latin typeface="Arial" pitchFamily="34" charset="0"/>
                <a:cs typeface="Arial" pitchFamily="34" charset="0"/>
              </a:rPr>
              <a:t> </a:t>
            </a:r>
            <a:r>
              <a:rPr lang="en-US" b="1" dirty="0" err="1" smtClean="0">
                <a:solidFill>
                  <a:schemeClr val="tx1">
                    <a:lumMod val="95000"/>
                    <a:lumOff val="5000"/>
                  </a:schemeClr>
                </a:solidFill>
                <a:latin typeface="Arial" pitchFamily="34" charset="0"/>
                <a:cs typeface="Arial" pitchFamily="34" charset="0"/>
              </a:rPr>
              <a:t>sekolah</a:t>
            </a:r>
            <a:r>
              <a:rPr lang="en-US" b="1" dirty="0" smtClean="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Oleh</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karena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itu</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dalam</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pendidikan</a:t>
            </a:r>
            <a:r>
              <a:rPr lang="en-US" b="1" dirty="0">
                <a:solidFill>
                  <a:schemeClr val="tx1">
                    <a:lumMod val="95000"/>
                    <a:lumOff val="5000"/>
                  </a:schemeClr>
                </a:solidFill>
                <a:latin typeface="Arial" pitchFamily="34" charset="0"/>
                <a:cs typeface="Arial" pitchFamily="34" charset="0"/>
              </a:rPr>
              <a:t> modern </a:t>
            </a:r>
            <a:r>
              <a:rPr lang="en-US" b="1" dirty="0" err="1">
                <a:solidFill>
                  <a:schemeClr val="tx1">
                    <a:lumMod val="95000"/>
                    <a:lumOff val="5000"/>
                  </a:schemeClr>
                </a:solidFill>
                <a:latin typeface="Arial" pitchFamily="34" charset="0"/>
                <a:cs typeface="Arial" pitchFamily="34" charset="0"/>
              </a:rPr>
              <a:t>kepemimpinan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kepala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sekolah</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merupakan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jabatan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strategis</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dalam</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mencapai</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tujuan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pendidikan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Bagaimana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kepala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sekolah</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untuk</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membuat</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orang</a:t>
            </a:r>
            <a:r>
              <a:rPr lang="en-US" b="1" dirty="0">
                <a:solidFill>
                  <a:schemeClr val="tx1">
                    <a:lumMod val="95000"/>
                    <a:lumOff val="5000"/>
                  </a:schemeClr>
                </a:solidFill>
                <a:latin typeface="Arial" pitchFamily="34" charset="0"/>
                <a:cs typeface="Arial" pitchFamily="34" charset="0"/>
              </a:rPr>
              <a:t> lain </a:t>
            </a:r>
            <a:r>
              <a:rPr lang="en-US" b="1" dirty="0" err="1">
                <a:solidFill>
                  <a:schemeClr val="tx1">
                    <a:lumMod val="95000"/>
                    <a:lumOff val="5000"/>
                  </a:schemeClr>
                </a:solidFill>
                <a:latin typeface="Arial" pitchFamily="34" charset="0"/>
                <a:cs typeface="Arial" pitchFamily="34" charset="0"/>
              </a:rPr>
              <a:t>bekerja</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untuk</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mencapai</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tujuan</a:t>
            </a:r>
            <a:r>
              <a:rPr lang="en-US" b="1" dirty="0">
                <a:solidFill>
                  <a:schemeClr val="tx1">
                    <a:lumMod val="95000"/>
                    <a:lumOff val="5000"/>
                  </a:schemeClr>
                </a:solidFill>
                <a:latin typeface="Arial" pitchFamily="34" charset="0"/>
                <a:cs typeface="Arial" pitchFamily="34" charset="0"/>
              </a:rPr>
              <a:t> </a:t>
            </a:r>
            <a:r>
              <a:rPr lang="en-US" b="1" dirty="0" err="1">
                <a:solidFill>
                  <a:schemeClr val="tx1">
                    <a:lumMod val="95000"/>
                    <a:lumOff val="5000"/>
                  </a:schemeClr>
                </a:solidFill>
                <a:latin typeface="Arial" pitchFamily="34" charset="0"/>
                <a:cs typeface="Arial" pitchFamily="34" charset="0"/>
              </a:rPr>
              <a:t>sekolah</a:t>
            </a:r>
            <a:r>
              <a:rPr lang="en-US" b="1" dirty="0">
                <a:solidFill>
                  <a:schemeClr val="tx1">
                    <a:lumMod val="95000"/>
                    <a:lumOff val="5000"/>
                  </a:schemeClr>
                </a:solidFill>
                <a:latin typeface="Arial" pitchFamily="34" charset="0"/>
                <a:cs typeface="Arial" pitchFamily="34" charset="0"/>
              </a:rPr>
              <a:t>. </a:t>
            </a:r>
          </a:p>
          <a:p>
            <a:pPr marL="514350" indent="-514350">
              <a:buFont typeface="Wingdings" panose="05000000000000000000" pitchFamily="2" charset="2"/>
              <a:buNone/>
              <a:defRPr/>
            </a:pPr>
            <a:endParaRPr lang="en-US" b="1" dirty="0">
              <a:solidFill>
                <a:schemeClr val="tx1">
                  <a:lumMod val="95000"/>
                  <a:lumOff val="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defRPr/>
            </a:pPr>
            <a:r>
              <a:rPr lang="en-US" sz="3200" b="1" dirty="0" smtClean="0"/>
              <a:t>B. </a:t>
            </a:r>
            <a:r>
              <a:rPr lang="id-ID" sz="3200" b="1" dirty="0" smtClean="0"/>
              <a:t>Kepala </a:t>
            </a:r>
            <a:r>
              <a:rPr lang="id-ID" sz="3200" b="1" dirty="0"/>
              <a:t>Sekolah Sebagai </a:t>
            </a:r>
            <a:r>
              <a:rPr lang="id-ID" sz="3200" b="1" dirty="0" smtClean="0"/>
              <a:t>Penanggungjawab</a:t>
            </a:r>
            <a:r>
              <a:rPr lang="en-US" sz="3200" dirty="0"/>
              <a:t/>
            </a:r>
            <a:br>
              <a:rPr lang="en-US" sz="3200" dirty="0"/>
            </a:br>
            <a:endParaRPr lang="en-US" sz="3200" dirty="0"/>
          </a:p>
        </p:txBody>
      </p:sp>
      <p:sp>
        <p:nvSpPr>
          <p:cNvPr id="3" name="Content Placeholder 2"/>
          <p:cNvSpPr>
            <a:spLocks noGrp="1"/>
          </p:cNvSpPr>
          <p:nvPr>
            <p:ph idx="1"/>
          </p:nvPr>
        </p:nvSpPr>
        <p:spPr>
          <a:xfrm>
            <a:off x="457200" y="1295400"/>
            <a:ext cx="8229600" cy="5211763"/>
          </a:xfrm>
        </p:spPr>
        <p:txBody>
          <a:bodyPr>
            <a:normAutofit/>
          </a:bodyPr>
          <a:lstStyle/>
          <a:p>
            <a:pPr>
              <a:defRPr/>
            </a:pPr>
            <a:r>
              <a:rPr lang="en-US" b="1" dirty="0" err="1" smtClean="0">
                <a:latin typeface="Arial" pitchFamily="34" charset="0"/>
                <a:cs typeface="Arial" pitchFamily="34" charset="0"/>
              </a:rPr>
              <a:t>Kepala</a:t>
            </a:r>
            <a:r>
              <a:rPr lang="en-US" b="1" dirty="0" smtClean="0">
                <a:latin typeface="Arial" pitchFamily="34" charset="0"/>
                <a:cs typeface="Arial" pitchFamily="34" charset="0"/>
              </a:rPr>
              <a:t> </a:t>
            </a:r>
            <a:r>
              <a:rPr lang="en-US" b="1" dirty="0" err="1" smtClean="0">
                <a:latin typeface="Arial" pitchFamily="34" charset="0"/>
                <a:cs typeface="Arial" pitchFamily="34" charset="0"/>
              </a:rPr>
              <a:t>sekolah</a:t>
            </a:r>
            <a:r>
              <a:rPr lang="en-US" b="1" dirty="0" smtClean="0">
                <a:latin typeface="Arial" pitchFamily="34" charset="0"/>
                <a:cs typeface="Arial" pitchFamily="34" charset="0"/>
              </a:rPr>
              <a:t> </a:t>
            </a:r>
            <a:r>
              <a:rPr lang="id-ID" b="1" dirty="0">
                <a:latin typeface="Arial" pitchFamily="34" charset="0"/>
                <a:cs typeface="Arial" pitchFamily="34" charset="0"/>
              </a:rPr>
              <a:t>mempunyai wewenang dan tanggung jawab penuh untuk menyelenggarakan seluruh kegiatan pendidikan dalam lingkungan sekolah yang dipimpinnya dengan dasar Pancasila dan bertujuan </a:t>
            </a:r>
            <a:r>
              <a:rPr lang="id-ID" b="1" dirty="0" smtClean="0">
                <a:latin typeface="Arial" pitchFamily="34" charset="0"/>
                <a:cs typeface="Arial" pitchFamily="34" charset="0"/>
              </a:rPr>
              <a:t>untuk</a:t>
            </a:r>
            <a:r>
              <a:rPr lang="en-US" b="1" dirty="0" smtClean="0">
                <a:latin typeface="Arial" pitchFamily="34" charset="0"/>
                <a:cs typeface="Arial" pitchFamily="34" charset="0"/>
              </a:rPr>
              <a:t>: </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	1. </a:t>
            </a:r>
            <a:r>
              <a:rPr lang="id-ID" b="1" dirty="0" smtClean="0">
                <a:latin typeface="Arial" pitchFamily="34" charset="0"/>
                <a:cs typeface="Arial" pitchFamily="34" charset="0"/>
              </a:rPr>
              <a:t>Meningkatkan </a:t>
            </a:r>
            <a:r>
              <a:rPr lang="id-ID" b="1" dirty="0">
                <a:latin typeface="Arial" pitchFamily="34" charset="0"/>
                <a:cs typeface="Arial" pitchFamily="34" charset="0"/>
              </a:rPr>
              <a:t>ketakwaan terhadap </a:t>
            </a:r>
            <a:r>
              <a:rPr lang="id-ID" b="1" dirty="0" smtClean="0">
                <a:latin typeface="Arial" pitchFamily="34" charset="0"/>
                <a:cs typeface="Arial" pitchFamily="34" charset="0"/>
              </a:rPr>
              <a:t>Tuhan</a:t>
            </a:r>
            <a:r>
              <a:rPr lang="en-US" b="1" dirty="0" smtClean="0">
                <a:latin typeface="Arial" pitchFamily="34" charset="0"/>
                <a:cs typeface="Arial" pitchFamily="34" charset="0"/>
              </a:rPr>
              <a:t> </a:t>
            </a:r>
            <a:r>
              <a:rPr lang="id-ID" b="1" dirty="0" smtClean="0">
                <a:latin typeface="Arial" pitchFamily="34" charset="0"/>
                <a:cs typeface="Arial" pitchFamily="34" charset="0"/>
              </a:rPr>
              <a:t>Yang </a:t>
            </a:r>
            <a:r>
              <a:rPr lang="id-ID" b="1" dirty="0">
                <a:latin typeface="Arial" pitchFamily="34" charset="0"/>
                <a:cs typeface="Arial" pitchFamily="34" charset="0"/>
              </a:rPr>
              <a:t>Maha Esa</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	2. </a:t>
            </a:r>
            <a:r>
              <a:rPr lang="id-ID" b="1" dirty="0" smtClean="0">
                <a:latin typeface="Arial" pitchFamily="34" charset="0"/>
                <a:cs typeface="Arial" pitchFamily="34" charset="0"/>
              </a:rPr>
              <a:t>Meningkatkan </a:t>
            </a:r>
            <a:r>
              <a:rPr lang="id-ID" b="1" dirty="0">
                <a:latin typeface="Arial" pitchFamily="34" charset="0"/>
                <a:cs typeface="Arial" pitchFamily="34" charset="0"/>
              </a:rPr>
              <a:t>kecerdasan dan keterampilan</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	3. </a:t>
            </a:r>
            <a:r>
              <a:rPr lang="id-ID" b="1" dirty="0" smtClean="0">
                <a:latin typeface="Arial" pitchFamily="34" charset="0"/>
                <a:cs typeface="Arial" pitchFamily="34" charset="0"/>
              </a:rPr>
              <a:t>Mempertinggi </a:t>
            </a:r>
            <a:r>
              <a:rPr lang="id-ID" b="1" dirty="0">
                <a:latin typeface="Arial" pitchFamily="34" charset="0"/>
                <a:cs typeface="Arial" pitchFamily="34" charset="0"/>
              </a:rPr>
              <a:t>budi pekerti</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	4. </a:t>
            </a:r>
            <a:r>
              <a:rPr lang="id-ID" b="1" dirty="0" smtClean="0">
                <a:latin typeface="Arial" pitchFamily="34" charset="0"/>
                <a:cs typeface="Arial" pitchFamily="34" charset="0"/>
              </a:rPr>
              <a:t>Memperkuat </a:t>
            </a:r>
            <a:r>
              <a:rPr lang="id-ID" b="1" dirty="0">
                <a:latin typeface="Arial" pitchFamily="34" charset="0"/>
                <a:cs typeface="Arial" pitchFamily="34" charset="0"/>
              </a:rPr>
              <a:t>kepribadian	</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	5</a:t>
            </a:r>
            <a:r>
              <a:rPr lang="en-US" b="1" dirty="0">
                <a:latin typeface="Arial" pitchFamily="34" charset="0"/>
                <a:cs typeface="Arial" pitchFamily="34" charset="0"/>
              </a:rPr>
              <a:t>.</a:t>
            </a:r>
            <a:r>
              <a:rPr lang="id-ID" b="1" dirty="0">
                <a:latin typeface="Arial" pitchFamily="34" charset="0"/>
                <a:cs typeface="Arial" pitchFamily="34" charset="0"/>
              </a:rPr>
              <a:t> </a:t>
            </a:r>
            <a:r>
              <a:rPr lang="id-ID" b="1" dirty="0" smtClean="0">
                <a:latin typeface="Arial" pitchFamily="34" charset="0"/>
                <a:cs typeface="Arial" pitchFamily="34" charset="0"/>
              </a:rPr>
              <a:t>Mempertebal </a:t>
            </a:r>
            <a:r>
              <a:rPr lang="id-ID" b="1" dirty="0">
                <a:latin typeface="Arial" pitchFamily="34" charset="0"/>
                <a:cs typeface="Arial" pitchFamily="34" charset="0"/>
              </a:rPr>
              <a:t>semangat kebangsaan dan cinta tanah air.</a:t>
            </a:r>
            <a:endParaRPr lang="en-US" b="1" dirty="0">
              <a:latin typeface="Arial" pitchFamily="34" charset="0"/>
              <a:cs typeface="Arial" pitchFamily="34" charset="0"/>
            </a:endParaRPr>
          </a:p>
          <a:p>
            <a:pPr>
              <a:buFont typeface="Wingdings" panose="05000000000000000000" pitchFamily="2" charset="2"/>
              <a:buNone/>
              <a:defRPr/>
            </a:pPr>
            <a:endParaRPr lang="en-US"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normAutofit fontScale="90000"/>
          </a:bodyPr>
          <a:lstStyle/>
          <a:p>
            <a:pPr>
              <a:defRPr/>
            </a:pPr>
            <a:r>
              <a:rPr lang="id-ID" sz="3200" b="1" dirty="0" smtClean="0"/>
              <a:t>Kepala </a:t>
            </a:r>
            <a:r>
              <a:rPr lang="id-ID" sz="3200" b="1" dirty="0"/>
              <a:t>Sekolah Sebagai Pemimpin Sekolah</a:t>
            </a:r>
            <a:endParaRPr lang="en-US" sz="3200" dirty="0"/>
          </a:p>
        </p:txBody>
      </p:sp>
      <p:sp>
        <p:nvSpPr>
          <p:cNvPr id="3" name="Content Placeholder 2"/>
          <p:cNvSpPr>
            <a:spLocks noGrp="1"/>
          </p:cNvSpPr>
          <p:nvPr>
            <p:ph idx="1"/>
          </p:nvPr>
        </p:nvSpPr>
        <p:spPr>
          <a:xfrm>
            <a:off x="457200" y="1752600"/>
            <a:ext cx="8229600" cy="5105400"/>
          </a:xfrm>
        </p:spPr>
        <p:txBody>
          <a:bodyPr>
            <a:noAutofit/>
          </a:bodyPr>
          <a:lstStyle/>
          <a:p>
            <a:pPr>
              <a:buFont typeface="Wingdings" panose="05000000000000000000" pitchFamily="2" charset="2"/>
              <a:buNone/>
              <a:defRPr/>
            </a:pPr>
            <a:r>
              <a:rPr lang="id-ID" b="1" dirty="0" smtClean="0">
                <a:latin typeface="Arial" pitchFamily="34" charset="0"/>
                <a:cs typeface="Arial" pitchFamily="34" charset="0"/>
              </a:rPr>
              <a:t>bahwa </a:t>
            </a:r>
            <a:r>
              <a:rPr lang="id-ID" b="1" dirty="0">
                <a:latin typeface="Arial" pitchFamily="34" charset="0"/>
                <a:cs typeface="Arial" pitchFamily="34" charset="0"/>
              </a:rPr>
              <a:t>fungsi kepala sekolah </a:t>
            </a:r>
            <a:r>
              <a:rPr lang="id-ID" b="1" dirty="0" smtClean="0">
                <a:latin typeface="Arial" pitchFamily="34" charset="0"/>
                <a:cs typeface="Arial" pitchFamily="34" charset="0"/>
              </a:rPr>
              <a:t>adalah:</a:t>
            </a:r>
            <a:endParaRPr lang="en-US" b="1" dirty="0" smtClean="0">
              <a:latin typeface="Arial" pitchFamily="34" charset="0"/>
              <a:cs typeface="Arial" pitchFamily="34" charset="0"/>
            </a:endParaRPr>
          </a:p>
          <a:p>
            <a:pPr marL="514350" indent="-514350">
              <a:buFont typeface="Wingdings" panose="05000000000000000000" pitchFamily="2" charset="2"/>
              <a:buAutoNum type="arabicPeriod"/>
              <a:defRPr/>
            </a:pPr>
            <a:r>
              <a:rPr lang="id-ID" b="1" dirty="0" smtClean="0">
                <a:latin typeface="Arial" pitchFamily="34" charset="0"/>
                <a:cs typeface="Arial" pitchFamily="34" charset="0"/>
              </a:rPr>
              <a:t>Perumusan </a:t>
            </a:r>
            <a:r>
              <a:rPr lang="id-ID" b="1" dirty="0">
                <a:latin typeface="Arial" pitchFamily="34" charset="0"/>
                <a:cs typeface="Arial" pitchFamily="34" charset="0"/>
              </a:rPr>
              <a:t>tujuan kerja dan </a:t>
            </a:r>
            <a:r>
              <a:rPr lang="id-ID" b="1" dirty="0" smtClean="0">
                <a:latin typeface="Arial" pitchFamily="34" charset="0"/>
                <a:cs typeface="Arial" pitchFamily="34" charset="0"/>
              </a:rPr>
              <a:t>kebijaksanaan </a:t>
            </a:r>
            <a:r>
              <a:rPr lang="id-ID" b="1" dirty="0">
                <a:latin typeface="Arial" pitchFamily="34" charset="0"/>
                <a:cs typeface="Arial" pitchFamily="34" charset="0"/>
              </a:rPr>
              <a:t>(</a:t>
            </a:r>
            <a:r>
              <a:rPr lang="id-ID" b="1" i="1" dirty="0">
                <a:latin typeface="Arial" pitchFamily="34" charset="0"/>
                <a:cs typeface="Arial" pitchFamily="34" charset="0"/>
              </a:rPr>
              <a:t>policy</a:t>
            </a:r>
            <a:r>
              <a:rPr lang="id-ID" b="1" dirty="0">
                <a:latin typeface="Arial" pitchFamily="34" charset="0"/>
                <a:cs typeface="Arial" pitchFamily="34" charset="0"/>
              </a:rPr>
              <a:t>) </a:t>
            </a:r>
            <a:r>
              <a:rPr lang="id-ID" b="1" dirty="0" smtClean="0">
                <a:latin typeface="Arial" pitchFamily="34" charset="0"/>
                <a:cs typeface="Arial" pitchFamily="34" charset="0"/>
              </a:rPr>
              <a:t>sekolah.</a:t>
            </a:r>
            <a:endParaRPr lang="en-US" b="1" dirty="0">
              <a:latin typeface="Arial" pitchFamily="34" charset="0"/>
              <a:cs typeface="Arial" pitchFamily="34" charset="0"/>
            </a:endParaRPr>
          </a:p>
          <a:p>
            <a:pPr>
              <a:buFont typeface="Wingdings" panose="05000000000000000000" pitchFamily="2" charset="2"/>
              <a:buNone/>
              <a:defRPr/>
            </a:pPr>
            <a:r>
              <a:rPr lang="en-US" b="1" dirty="0" smtClean="0">
                <a:latin typeface="Arial" pitchFamily="34" charset="0"/>
                <a:cs typeface="Arial" pitchFamily="34" charset="0"/>
              </a:rPr>
              <a:t>2. </a:t>
            </a:r>
            <a:r>
              <a:rPr lang="id-ID" b="1" dirty="0" smtClean="0">
                <a:latin typeface="Arial" pitchFamily="34" charset="0"/>
                <a:cs typeface="Arial" pitchFamily="34" charset="0"/>
              </a:rPr>
              <a:t>Pengatur </a:t>
            </a:r>
            <a:r>
              <a:rPr lang="id-ID" b="1" dirty="0">
                <a:latin typeface="Arial" pitchFamily="34" charset="0"/>
                <a:cs typeface="Arial" pitchFamily="34" charset="0"/>
              </a:rPr>
              <a:t>tata kerja (mengorganisasi) </a:t>
            </a:r>
            <a:r>
              <a:rPr lang="id-ID" b="1" dirty="0" smtClean="0">
                <a:latin typeface="Arial" pitchFamily="34" charset="0"/>
                <a:cs typeface="Arial" pitchFamily="34" charset="0"/>
              </a:rPr>
              <a:t>sekolah</a:t>
            </a:r>
            <a:r>
              <a:rPr lang="en-US" b="1" dirty="0" smtClean="0">
                <a:latin typeface="Arial" pitchFamily="34" charset="0"/>
                <a:cs typeface="Arial" pitchFamily="34" charset="0"/>
              </a:rPr>
              <a:t> </a:t>
            </a:r>
          </a:p>
          <a:p>
            <a:pPr>
              <a:buFont typeface="Wingdings" panose="05000000000000000000" pitchFamily="2" charset="2"/>
              <a:buNone/>
              <a:defRPr/>
            </a:pPr>
            <a:r>
              <a:rPr lang="en-US" b="1" dirty="0" smtClean="0">
                <a:latin typeface="Arial" pitchFamily="34" charset="0"/>
                <a:cs typeface="Arial" pitchFamily="34" charset="0"/>
              </a:rPr>
              <a:t>3. </a:t>
            </a:r>
            <a:r>
              <a:rPr lang="id-ID" b="1" dirty="0" smtClean="0">
                <a:latin typeface="Arial" pitchFamily="34" charset="0"/>
                <a:cs typeface="Arial" pitchFamily="34" charset="0"/>
              </a:rPr>
              <a:t>Pensupervisi </a:t>
            </a:r>
            <a:r>
              <a:rPr lang="id-ID" b="1" dirty="0">
                <a:latin typeface="Arial" pitchFamily="34" charset="0"/>
                <a:cs typeface="Arial" pitchFamily="34" charset="0"/>
              </a:rPr>
              <a:t>kegiatan </a:t>
            </a:r>
            <a:r>
              <a:rPr lang="id-ID" b="1" dirty="0" smtClean="0">
                <a:latin typeface="Arial" pitchFamily="34" charset="0"/>
                <a:cs typeface="Arial" pitchFamily="34" charset="0"/>
              </a:rPr>
              <a:t>sekolah</a:t>
            </a:r>
            <a:r>
              <a:rPr lang="en-US" b="1" dirty="0" smtClean="0">
                <a:latin typeface="Arial" pitchFamily="34" charset="0"/>
                <a:cs typeface="Arial" pitchFamily="34" charset="0"/>
              </a:rPr>
              <a:t> </a:t>
            </a:r>
            <a:endParaRPr lang="en-US"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5821363"/>
          </a:xfrm>
        </p:spPr>
        <p:txBody>
          <a:bodyPr>
            <a:normAutofit/>
          </a:bodyPr>
          <a:lstStyle/>
          <a:p>
            <a:pPr>
              <a:defRPr/>
            </a:pPr>
            <a:r>
              <a:rPr lang="en-US" sz="3600" b="1" dirty="0">
                <a:latin typeface="Aparajita" pitchFamily="34" charset="0"/>
                <a:cs typeface="Aparajita" pitchFamily="34" charset="0"/>
              </a:rPr>
              <a:t>K</a:t>
            </a:r>
            <a:r>
              <a:rPr lang="id-ID" sz="3600" b="1" dirty="0" smtClean="0">
                <a:latin typeface="Aparajita" pitchFamily="34" charset="0"/>
                <a:cs typeface="Aparajita" pitchFamily="34" charset="0"/>
              </a:rPr>
              <a:t>epala </a:t>
            </a:r>
            <a:r>
              <a:rPr lang="id-ID" sz="3600" b="1" dirty="0">
                <a:latin typeface="Aparajita" pitchFamily="34" charset="0"/>
                <a:cs typeface="Aparajita" pitchFamily="34" charset="0"/>
              </a:rPr>
              <a:t>sekolah dalam kegiatan memimpinnya berjalan melalui tahap kegiatan sebagai </a:t>
            </a:r>
            <a:r>
              <a:rPr lang="id-ID" sz="3600" b="1" dirty="0" smtClean="0">
                <a:latin typeface="Aparajita" pitchFamily="34" charset="0"/>
                <a:cs typeface="Aparajita" pitchFamily="34" charset="0"/>
              </a:rPr>
              <a:t>berikut:</a:t>
            </a:r>
            <a:endParaRPr lang="en-US" sz="3600" b="1" dirty="0" smtClean="0">
              <a:latin typeface="Aparajita" pitchFamily="34" charset="0"/>
              <a:cs typeface="Aparajita" pitchFamily="34" charset="0"/>
            </a:endParaRPr>
          </a:p>
          <a:p>
            <a:pPr marL="514350" indent="-514350">
              <a:buFont typeface="+mj-lt"/>
              <a:buAutoNum type="arabicPeriod"/>
              <a:defRPr/>
            </a:pPr>
            <a:r>
              <a:rPr lang="id-ID" sz="3600" b="1" dirty="0" smtClean="0">
                <a:latin typeface="Aparajita" pitchFamily="34" charset="0"/>
                <a:cs typeface="Aparajita" pitchFamily="34" charset="0"/>
              </a:rPr>
              <a:t>Perencanaan </a:t>
            </a:r>
            <a:r>
              <a:rPr lang="id-ID" sz="3600" b="1" dirty="0">
                <a:latin typeface="Aparajita" pitchFamily="34" charset="0"/>
                <a:cs typeface="Aparajita" pitchFamily="34" charset="0"/>
              </a:rPr>
              <a:t>(</a:t>
            </a:r>
            <a:r>
              <a:rPr lang="id-ID" sz="3600" b="1" i="1" dirty="0" smtClean="0">
                <a:latin typeface="Aparajita" pitchFamily="34" charset="0"/>
                <a:cs typeface="Aparajita" pitchFamily="34" charset="0"/>
              </a:rPr>
              <a:t>planning</a:t>
            </a:r>
            <a:r>
              <a:rPr lang="id-ID" sz="3600" b="1" dirty="0" smtClean="0">
                <a:latin typeface="Aparajita" pitchFamily="34" charset="0"/>
                <a:cs typeface="Aparajita" pitchFamily="34" charset="0"/>
              </a:rPr>
              <a:t>)</a:t>
            </a:r>
            <a:endParaRPr lang="en-US" sz="3600" b="1" dirty="0">
              <a:latin typeface="Aparajita" pitchFamily="34" charset="0"/>
              <a:cs typeface="Aparajita" pitchFamily="34" charset="0"/>
            </a:endParaRPr>
          </a:p>
          <a:p>
            <a:pPr marL="514350" indent="-514350">
              <a:buFont typeface="+mj-lt"/>
              <a:buAutoNum type="arabicPeriod"/>
              <a:defRPr/>
            </a:pPr>
            <a:r>
              <a:rPr lang="id-ID" sz="3600" b="1" dirty="0" smtClean="0">
                <a:latin typeface="Aparajita" pitchFamily="34" charset="0"/>
                <a:cs typeface="Aparajita" pitchFamily="34" charset="0"/>
              </a:rPr>
              <a:t>Pengorganisasian </a:t>
            </a:r>
            <a:r>
              <a:rPr lang="id-ID" sz="3600" b="1" dirty="0">
                <a:latin typeface="Aparajita" pitchFamily="34" charset="0"/>
                <a:cs typeface="Aparajita" pitchFamily="34" charset="0"/>
              </a:rPr>
              <a:t>(</a:t>
            </a:r>
            <a:r>
              <a:rPr lang="id-ID" sz="3600" b="1" i="1" dirty="0" smtClean="0">
                <a:latin typeface="Aparajita" pitchFamily="34" charset="0"/>
                <a:cs typeface="Aparajita" pitchFamily="34" charset="0"/>
              </a:rPr>
              <a:t>organizing</a:t>
            </a:r>
            <a:r>
              <a:rPr lang="id-ID" sz="3600" b="1" dirty="0" smtClean="0">
                <a:latin typeface="Aparajita" pitchFamily="34" charset="0"/>
                <a:cs typeface="Aparajita" pitchFamily="34" charset="0"/>
              </a:rPr>
              <a:t>)</a:t>
            </a:r>
            <a:endParaRPr lang="en-US" sz="3600" b="1" dirty="0" smtClean="0">
              <a:latin typeface="Aparajita" pitchFamily="34" charset="0"/>
              <a:cs typeface="Aparajita" pitchFamily="34" charset="0"/>
            </a:endParaRPr>
          </a:p>
          <a:p>
            <a:pPr marL="514350" indent="-514350">
              <a:buFont typeface="+mj-lt"/>
              <a:buAutoNum type="arabicPeriod"/>
              <a:defRPr/>
            </a:pPr>
            <a:r>
              <a:rPr lang="id-ID" sz="3600" b="1" dirty="0" smtClean="0">
                <a:latin typeface="Aparajita" pitchFamily="34" charset="0"/>
                <a:cs typeface="Aparajita" pitchFamily="34" charset="0"/>
              </a:rPr>
              <a:t>Pengarahan </a:t>
            </a:r>
            <a:r>
              <a:rPr lang="id-ID" sz="3600" b="1" dirty="0">
                <a:latin typeface="Aparajita" pitchFamily="34" charset="0"/>
                <a:cs typeface="Aparajita" pitchFamily="34" charset="0"/>
              </a:rPr>
              <a:t>(</a:t>
            </a:r>
            <a:r>
              <a:rPr lang="id-ID" sz="3600" b="1" i="1" dirty="0">
                <a:latin typeface="Aparajita" pitchFamily="34" charset="0"/>
                <a:cs typeface="Aparajita" pitchFamily="34" charset="0"/>
              </a:rPr>
              <a:t>directing</a:t>
            </a:r>
            <a:r>
              <a:rPr lang="id-ID" sz="3600" b="1" dirty="0" smtClean="0">
                <a:latin typeface="Aparajita" pitchFamily="34" charset="0"/>
                <a:cs typeface="Aparajita" pitchFamily="34" charset="0"/>
              </a:rPr>
              <a:t>)</a:t>
            </a:r>
            <a:endParaRPr lang="en-US" sz="3600" b="1" dirty="0" smtClean="0">
              <a:latin typeface="Aparajita" pitchFamily="34" charset="0"/>
              <a:cs typeface="Aparajita" pitchFamily="34" charset="0"/>
            </a:endParaRPr>
          </a:p>
          <a:p>
            <a:pPr marL="514350" indent="-514350">
              <a:buFont typeface="+mj-lt"/>
              <a:buAutoNum type="arabicPeriod"/>
              <a:defRPr/>
            </a:pPr>
            <a:r>
              <a:rPr lang="id-ID" sz="3600" b="1" dirty="0">
                <a:latin typeface="Aparajita" pitchFamily="34" charset="0"/>
                <a:cs typeface="Aparajita" pitchFamily="34" charset="0"/>
              </a:rPr>
              <a:t>Pengkoordinasian (</a:t>
            </a:r>
            <a:r>
              <a:rPr lang="id-ID" sz="3600" b="1" i="1" dirty="0">
                <a:latin typeface="Aparajita" pitchFamily="34" charset="0"/>
                <a:cs typeface="Aparajita" pitchFamily="34" charset="0"/>
              </a:rPr>
              <a:t>coordinating</a:t>
            </a:r>
            <a:r>
              <a:rPr lang="id-ID" sz="3600" b="1" dirty="0">
                <a:latin typeface="Aparajita" pitchFamily="34" charset="0"/>
                <a:cs typeface="Aparajita" pitchFamily="34" charset="0"/>
              </a:rPr>
              <a:t>)</a:t>
            </a:r>
            <a:endParaRPr lang="en-US" sz="3600" b="1" dirty="0">
              <a:latin typeface="Aparajita" pitchFamily="34" charset="0"/>
              <a:cs typeface="Aparajita" pitchFamily="34" charset="0"/>
            </a:endParaRPr>
          </a:p>
          <a:p>
            <a:pPr marL="514350" indent="-514350">
              <a:buFont typeface="+mj-lt"/>
              <a:buAutoNum type="arabicPeriod"/>
              <a:defRPr/>
            </a:pPr>
            <a:r>
              <a:rPr lang="id-ID" sz="3600" b="1" dirty="0">
                <a:latin typeface="Aparajita" pitchFamily="34" charset="0"/>
                <a:cs typeface="Aparajita" pitchFamily="34" charset="0"/>
              </a:rPr>
              <a:t>Pengawasan (</a:t>
            </a:r>
            <a:r>
              <a:rPr lang="id-ID" sz="3600" b="1" i="1" dirty="0">
                <a:latin typeface="Aparajita" pitchFamily="34" charset="0"/>
                <a:cs typeface="Aparajita" pitchFamily="34" charset="0"/>
              </a:rPr>
              <a:t>controling</a:t>
            </a:r>
            <a:r>
              <a:rPr lang="id-ID" sz="3600" b="1" dirty="0">
                <a:latin typeface="Aparajita" pitchFamily="34" charset="0"/>
                <a:cs typeface="Aparajita" pitchFamily="34" charset="0"/>
              </a:rPr>
              <a:t>)</a:t>
            </a:r>
            <a:endParaRPr lang="en-US" sz="3600" b="1" dirty="0" smtClean="0">
              <a:latin typeface="Aparajita" pitchFamily="34" charset="0"/>
              <a:cs typeface="Aparajita" pitchFamily="34" charset="0"/>
            </a:endParaRPr>
          </a:p>
          <a:p>
            <a:pPr>
              <a:buFont typeface="Wingdings" panose="05000000000000000000" pitchFamily="2" charset="2"/>
              <a:buNone/>
              <a:defRPr/>
            </a:pPr>
            <a:endParaRPr lang="en-US" sz="3600" b="1" dirty="0">
              <a:latin typeface="Aparajita" pitchFamily="34" charset="0"/>
              <a:cs typeface="Aparajita" pitchFamily="34" charset="0"/>
            </a:endParaRPr>
          </a:p>
          <a:p>
            <a:pPr>
              <a:buFont typeface="Wingdings" panose="05000000000000000000" pitchFamily="2" charset="2"/>
              <a:buNone/>
              <a:defRPr/>
            </a:pPr>
            <a:endParaRPr lang="en-US" sz="3600" b="1" dirty="0">
              <a:latin typeface="Aparajita" pitchFamily="34" charset="0"/>
              <a:cs typeface="Aparajit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a:defRPr/>
            </a:pPr>
            <a:r>
              <a:rPr lang="id-ID" sz="3200" b="1" dirty="0" smtClean="0"/>
              <a:t>Kepala </a:t>
            </a:r>
            <a:r>
              <a:rPr lang="id-ID" sz="3200" b="1" dirty="0"/>
              <a:t>Sekolah Sebagai Supervisor</a:t>
            </a:r>
            <a:r>
              <a:rPr lang="en-US" sz="3200" dirty="0"/>
              <a:t/>
            </a:r>
            <a:br>
              <a:rPr lang="en-US" sz="3200" dirty="0"/>
            </a:br>
            <a:endParaRPr lang="en-US" sz="3200" dirty="0"/>
          </a:p>
        </p:txBody>
      </p:sp>
      <p:sp>
        <p:nvSpPr>
          <p:cNvPr id="3" name="Content Placeholder 2"/>
          <p:cNvSpPr>
            <a:spLocks noGrp="1"/>
          </p:cNvSpPr>
          <p:nvPr>
            <p:ph idx="1"/>
          </p:nvPr>
        </p:nvSpPr>
        <p:spPr>
          <a:xfrm>
            <a:off x="457200" y="838200"/>
            <a:ext cx="8229600" cy="5287963"/>
          </a:xfrm>
        </p:spPr>
        <p:txBody>
          <a:bodyPr/>
          <a:lstStyle/>
          <a:p>
            <a:pPr>
              <a:defRPr/>
            </a:pPr>
            <a:endParaRPr lang="en-US" b="1" dirty="0" smtClean="0">
              <a:solidFill>
                <a:schemeClr val="tx1">
                  <a:lumMod val="95000"/>
                  <a:lumOff val="5000"/>
                </a:schemeClr>
              </a:solidFill>
              <a:latin typeface="Calligraph421 BT" pitchFamily="66" charset="0"/>
            </a:endParaRPr>
          </a:p>
          <a:p>
            <a:pPr>
              <a:defRPr/>
            </a:pPr>
            <a:endParaRPr lang="en-US" b="1" dirty="0" smtClean="0">
              <a:solidFill>
                <a:schemeClr val="tx1">
                  <a:lumMod val="95000"/>
                  <a:lumOff val="5000"/>
                </a:schemeClr>
              </a:solidFill>
              <a:latin typeface="Calligraph421 BT" pitchFamily="66" charset="0"/>
            </a:endParaRPr>
          </a:p>
          <a:p>
            <a:pPr>
              <a:buFont typeface="Wingdings" panose="05000000000000000000" pitchFamily="2" charset="2"/>
              <a:buNone/>
              <a:defRPr/>
            </a:pPr>
            <a:r>
              <a:rPr lang="id-ID" b="1" dirty="0" smtClean="0">
                <a:solidFill>
                  <a:schemeClr val="tx1">
                    <a:lumMod val="95000"/>
                    <a:lumOff val="5000"/>
                  </a:schemeClr>
                </a:solidFill>
                <a:latin typeface="Calligraph421 BT" pitchFamily="66" charset="0"/>
              </a:rPr>
              <a:t>Supervisi </a:t>
            </a:r>
            <a:r>
              <a:rPr lang="id-ID" b="1" dirty="0">
                <a:solidFill>
                  <a:schemeClr val="tx1">
                    <a:lumMod val="95000"/>
                    <a:lumOff val="5000"/>
                  </a:schemeClr>
                </a:solidFill>
                <a:latin typeface="Calligraph421 BT" pitchFamily="66" charset="0"/>
              </a:rPr>
              <a:t>adalah salah satu tugas pokok dalam administrasi pendidikan bukan hanya merupakan tugas pekerjaan para inspektur maupun pengawas saja melainkan juga tugas pekerjaan kepala sekolah terhadap pegawai-pegawai </a:t>
            </a:r>
            <a:r>
              <a:rPr lang="id-ID" b="1" dirty="0" smtClean="0">
                <a:solidFill>
                  <a:schemeClr val="tx1">
                    <a:lumMod val="95000"/>
                    <a:lumOff val="5000"/>
                  </a:schemeClr>
                </a:solidFill>
                <a:latin typeface="Calligraph421 BT" pitchFamily="66" charset="0"/>
              </a:rPr>
              <a:t>sekolahnya.</a:t>
            </a:r>
            <a:endParaRPr lang="en-US" b="1" dirty="0">
              <a:solidFill>
                <a:schemeClr val="tx1">
                  <a:lumMod val="95000"/>
                  <a:lumOff val="5000"/>
                </a:schemeClr>
              </a:solidFill>
              <a:latin typeface="Calligraph421 BT"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US" smtClean="0">
                <a:solidFill>
                  <a:schemeClr val="tx2">
                    <a:satMod val="200000"/>
                  </a:schemeClr>
                </a:solidFill>
              </a:rPr>
              <a:t>Unsur-unsur Kepemimpinan</a:t>
            </a:r>
          </a:p>
        </p:txBody>
      </p:sp>
      <p:sp>
        <p:nvSpPr>
          <p:cNvPr id="10243" name="Rectangle 3"/>
          <p:cNvSpPr>
            <a:spLocks noGrp="1" noChangeArrowheads="1"/>
          </p:cNvSpPr>
          <p:nvPr>
            <p:ph idx="1"/>
          </p:nvPr>
        </p:nvSpPr>
        <p:spPr>
          <a:xfrm>
            <a:off x="457200" y="1600200"/>
            <a:ext cx="8229600" cy="3635375"/>
          </a:xfrm>
        </p:spPr>
        <p:txBody>
          <a:bodyPr/>
          <a:lstStyle/>
          <a:p>
            <a:pPr marL="609600" indent="-609600" eaLnBrk="1" hangingPunct="1"/>
            <a:r>
              <a:rPr lang="en-US" altLang="id-ID" i="1" smtClean="0">
                <a:solidFill>
                  <a:srgbClr val="FF0000"/>
                </a:solidFill>
              </a:rPr>
              <a:t>Proses kepemimpinan dapat berjalan jika memenuhi unsur-unsur sbb.:</a:t>
            </a:r>
          </a:p>
          <a:p>
            <a:pPr marL="609600" indent="-609600" eaLnBrk="1" hangingPunct="1">
              <a:buFontTx/>
              <a:buAutoNum type="arabicPeriod"/>
            </a:pPr>
            <a:r>
              <a:rPr lang="en-US" altLang="id-ID" smtClean="0"/>
              <a:t>Ada yang memimpin</a:t>
            </a:r>
          </a:p>
          <a:p>
            <a:pPr marL="609600" indent="-609600" eaLnBrk="1" hangingPunct="1">
              <a:buFontTx/>
              <a:buAutoNum type="arabicPeriod"/>
            </a:pPr>
            <a:r>
              <a:rPr lang="en-US" altLang="id-ID" smtClean="0"/>
              <a:t>Ada yang dipimpin</a:t>
            </a:r>
          </a:p>
          <a:p>
            <a:pPr marL="609600" indent="-609600" eaLnBrk="1" hangingPunct="1">
              <a:buFontTx/>
              <a:buAutoNum type="arabicPeriod"/>
            </a:pPr>
            <a:r>
              <a:rPr lang="en-US" altLang="id-ID" smtClean="0"/>
              <a:t>Ada kegiatan pencapaian tujuan</a:t>
            </a:r>
          </a:p>
          <a:p>
            <a:pPr marL="609600" indent="-609600" eaLnBrk="1" hangingPunct="1">
              <a:buFontTx/>
              <a:buAutoNum type="arabicPeriod"/>
            </a:pPr>
            <a:r>
              <a:rPr lang="en-US" altLang="id-ID" smtClean="0"/>
              <a:t>Ada tujuan / target sasaran</a:t>
            </a:r>
          </a:p>
        </p:txBody>
      </p:sp>
      <p:sp>
        <p:nvSpPr>
          <p:cNvPr id="11269" name="Slide Number Placeholder 4"/>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F23ED95-9F00-4130-9679-56800BEB5E46}" type="slidenum">
              <a:rPr lang="en-US" altLang="id-ID">
                <a:solidFill>
                  <a:schemeClr val="tx2"/>
                </a:solidFill>
              </a:rPr>
              <a:pPr eaLnBrk="1" hangingPunct="1"/>
              <a:t>3</a:t>
            </a:fld>
            <a:endParaRPr lang="en-US" altLang="id-ID">
              <a:solidFill>
                <a:schemeClr val="tx2"/>
              </a:solidFill>
            </a:endParaRPr>
          </a:p>
        </p:txBody>
      </p:sp>
      <p:sp>
        <p:nvSpPr>
          <p:cNvPr id="10244" name="Text Box 4"/>
          <p:cNvSpPr txBox="1">
            <a:spLocks noChangeArrowheads="1"/>
          </p:cNvSpPr>
          <p:nvPr/>
        </p:nvSpPr>
        <p:spPr bwMode="auto">
          <a:xfrm>
            <a:off x="0" y="6491288"/>
            <a:ext cx="2895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id-ID" sz="1400"/>
              <a:t>Dari berbagai sumber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B. </a:t>
            </a:r>
            <a:r>
              <a:rPr lang="en-US" dirty="0" err="1" smtClean="0"/>
              <a:t>Konsep</a:t>
            </a:r>
            <a:r>
              <a:rPr lang="en-US" dirty="0" smtClean="0"/>
              <a:t> </a:t>
            </a:r>
            <a:r>
              <a:rPr lang="en-US" dirty="0" err="1" smtClean="0"/>
              <a:t>Dasar</a:t>
            </a:r>
            <a:endParaRPr lang="en-US" dirty="0"/>
          </a:p>
        </p:txBody>
      </p:sp>
      <p:sp>
        <p:nvSpPr>
          <p:cNvPr id="11267" name="Content Placeholder 2"/>
          <p:cNvSpPr>
            <a:spLocks noGrp="1"/>
          </p:cNvSpPr>
          <p:nvPr>
            <p:ph idx="1"/>
          </p:nvPr>
        </p:nvSpPr>
        <p:spPr/>
        <p:txBody>
          <a:bodyPr>
            <a:normAutofit fontScale="85000" lnSpcReduction="10000"/>
          </a:bodyPr>
          <a:lstStyle/>
          <a:p>
            <a:pPr marL="582613" indent="-514350" eaLnBrk="1" hangingPunct="1">
              <a:buFont typeface="Wingdings" panose="05000000000000000000" pitchFamily="2" charset="2"/>
              <a:buAutoNum type="arabicPeriod"/>
            </a:pPr>
            <a:r>
              <a:rPr lang="en-US" altLang="id-ID" smtClean="0"/>
              <a:t>Fungsi Pemimpin Pendidikan:</a:t>
            </a:r>
          </a:p>
          <a:p>
            <a:pPr marL="582613" indent="-514350" eaLnBrk="1" hangingPunct="1">
              <a:buFont typeface="Wingdings" panose="05000000000000000000" pitchFamily="2" charset="2"/>
              <a:buNone/>
            </a:pPr>
            <a:r>
              <a:rPr lang="en-US" altLang="id-ID" smtClean="0"/>
              <a:t>       a. menciptakan suasana yg kondusif</a:t>
            </a:r>
          </a:p>
          <a:p>
            <a:pPr marL="582613" indent="-514350" eaLnBrk="1" hangingPunct="1">
              <a:buFont typeface="Wingdings" panose="05000000000000000000" pitchFamily="2" charset="2"/>
              <a:buNone/>
            </a:pPr>
            <a:r>
              <a:rPr lang="en-US" altLang="id-ID" smtClean="0"/>
              <a:t>       b. membantu kelompok utk mengorganisir </a:t>
            </a:r>
          </a:p>
          <a:p>
            <a:pPr marL="582613" indent="-514350" eaLnBrk="1" hangingPunct="1">
              <a:buFont typeface="Wingdings" panose="05000000000000000000" pitchFamily="2" charset="2"/>
              <a:buNone/>
            </a:pPr>
            <a:r>
              <a:rPr lang="en-US" altLang="id-ID" smtClean="0"/>
              <a:t>            diri</a:t>
            </a:r>
          </a:p>
          <a:p>
            <a:pPr marL="582613" indent="-514350" eaLnBrk="1" hangingPunct="1">
              <a:buFont typeface="Wingdings" panose="05000000000000000000" pitchFamily="2" charset="2"/>
              <a:buNone/>
            </a:pPr>
            <a:r>
              <a:rPr lang="en-US" altLang="id-ID" smtClean="0"/>
              <a:t>       c. membantu kelompok dalam menetapkan </a:t>
            </a:r>
          </a:p>
          <a:p>
            <a:pPr marL="582613" indent="-514350" eaLnBrk="1" hangingPunct="1">
              <a:buFont typeface="Wingdings" panose="05000000000000000000" pitchFamily="2" charset="2"/>
              <a:buNone/>
            </a:pPr>
            <a:r>
              <a:rPr lang="en-US" altLang="id-ID" smtClean="0"/>
              <a:t>            prosedur kerja;</a:t>
            </a:r>
          </a:p>
          <a:p>
            <a:pPr marL="582613" indent="-514350" eaLnBrk="1" hangingPunct="1">
              <a:buFont typeface="Wingdings" panose="05000000000000000000" pitchFamily="2" charset="2"/>
              <a:buNone/>
            </a:pPr>
            <a:r>
              <a:rPr lang="en-US" altLang="id-ID" smtClean="0"/>
              <a:t>       d. bertanggung jawab dalam mengambil </a:t>
            </a:r>
          </a:p>
          <a:p>
            <a:pPr marL="582613" indent="-514350" eaLnBrk="1" hangingPunct="1">
              <a:buFont typeface="Wingdings" panose="05000000000000000000" pitchFamily="2" charset="2"/>
              <a:buNone/>
            </a:pPr>
            <a:r>
              <a:rPr lang="en-US" altLang="id-ID" smtClean="0"/>
              <a:t>            keputusan bersama dg kelompok</a:t>
            </a:r>
          </a:p>
          <a:p>
            <a:pPr marL="582613" indent="-514350" eaLnBrk="1" hangingPunct="1">
              <a:buFont typeface="Wingdings" panose="05000000000000000000" pitchFamily="2" charset="2"/>
              <a:buNone/>
            </a:pPr>
            <a:r>
              <a:rPr lang="en-US" altLang="id-ID" smtClean="0"/>
              <a:t>       e. mempertahankan eksistensi organisasi</a:t>
            </a:r>
          </a:p>
          <a:p>
            <a:pPr marL="582613" indent="-514350" eaLnBrk="1" hangingPunct="1">
              <a:buFont typeface="Wingdings" panose="05000000000000000000" pitchFamily="2" charset="2"/>
              <a:buAutoNum type="arabicPeriod"/>
            </a:pPr>
            <a:endParaRPr lang="en-US" altLang="id-ID" smtClean="0"/>
          </a:p>
        </p:txBody>
      </p:sp>
      <p:sp>
        <p:nvSpPr>
          <p:cNvPr id="12292"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89BC694-D13B-4C31-B442-9264FC24E6D6}" type="slidenum">
              <a:rPr lang="en-US" altLang="id-ID">
                <a:solidFill>
                  <a:schemeClr val="tx2"/>
                </a:solidFill>
              </a:rPr>
              <a:pPr eaLnBrk="1" hangingPunct="1"/>
              <a:t>4</a:t>
            </a:fld>
            <a:endParaRPr lang="en-US" altLang="id-ID">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765321" cy="1326321"/>
          </a:xfrm>
        </p:spPr>
        <p:txBody>
          <a:bodyPr/>
          <a:lstStyle/>
          <a:p>
            <a:pPr algn="ctr" eaLnBrk="1" hangingPunct="1">
              <a:defRPr/>
            </a:pPr>
            <a:r>
              <a:rPr lang="en-US" dirty="0" smtClean="0"/>
              <a:t>2. </a:t>
            </a:r>
            <a:r>
              <a:rPr lang="en-US" sz="3200" dirty="0" err="1" smtClean="0"/>
              <a:t>Tipe-tipe</a:t>
            </a:r>
            <a:r>
              <a:rPr lang="en-US" sz="3200" dirty="0" smtClean="0"/>
              <a:t> </a:t>
            </a:r>
            <a:r>
              <a:rPr lang="en-US" sz="3200" dirty="0" err="1" smtClean="0"/>
              <a:t>Kepemimpinan</a:t>
            </a:r>
            <a:r>
              <a:rPr lang="en-US" sz="3200" dirty="0" smtClean="0"/>
              <a:t> </a:t>
            </a:r>
            <a:r>
              <a:rPr lang="en-US" sz="3200" dirty="0" err="1" smtClean="0"/>
              <a:t>pendidikan</a:t>
            </a:r>
            <a:endParaRPr lang="en-US" sz="3200" dirty="0"/>
          </a:p>
        </p:txBody>
      </p:sp>
      <p:sp>
        <p:nvSpPr>
          <p:cNvPr id="12291" name="Content Placeholder 2"/>
          <p:cNvSpPr>
            <a:spLocks noGrp="1"/>
          </p:cNvSpPr>
          <p:nvPr>
            <p:ph idx="1"/>
          </p:nvPr>
        </p:nvSpPr>
        <p:spPr>
          <a:xfrm>
            <a:off x="612480" y="1677474"/>
            <a:ext cx="7772400" cy="4572000"/>
          </a:xfrm>
        </p:spPr>
        <p:txBody>
          <a:bodyPr>
            <a:normAutofit lnSpcReduction="10000"/>
          </a:bodyPr>
          <a:lstStyle/>
          <a:p>
            <a:pPr marL="609600" indent="-609600" eaLnBrk="1" hangingPunct="1">
              <a:lnSpc>
                <a:spcPct val="80000"/>
              </a:lnSpc>
              <a:buFontTx/>
              <a:buAutoNum type="arabicPeriod"/>
            </a:pPr>
            <a:r>
              <a:rPr lang="en-US" altLang="id-ID" sz="3200" dirty="0" err="1" smtClean="0"/>
              <a:t>Kepemimpinan</a:t>
            </a:r>
            <a:r>
              <a:rPr lang="en-US" altLang="id-ID" sz="3200" dirty="0" smtClean="0"/>
              <a:t> </a:t>
            </a:r>
            <a:r>
              <a:rPr lang="en-US" altLang="id-ID" sz="3200" dirty="0" err="1" smtClean="0"/>
              <a:t>otoriter</a:t>
            </a:r>
            <a:r>
              <a:rPr lang="en-US" altLang="id-ID" sz="3200" dirty="0" smtClean="0"/>
              <a:t> : “</a:t>
            </a:r>
            <a:r>
              <a:rPr lang="en-US" altLang="id-ID" sz="3200" dirty="0" err="1" smtClean="0"/>
              <a:t>authoriatarian</a:t>
            </a:r>
            <a:r>
              <a:rPr lang="en-US" altLang="id-ID" sz="3200" dirty="0" smtClean="0"/>
              <a:t>” </a:t>
            </a:r>
            <a:r>
              <a:rPr lang="en-US" altLang="id-ID" sz="3200" dirty="0" err="1" smtClean="0"/>
              <a:t>pemimpin</a:t>
            </a:r>
            <a:r>
              <a:rPr lang="en-US" altLang="id-ID" sz="3200" dirty="0" smtClean="0"/>
              <a:t> </a:t>
            </a:r>
            <a:r>
              <a:rPr lang="en-US" altLang="id-ID" sz="3200" dirty="0" err="1" smtClean="0"/>
              <a:t>bertindak</a:t>
            </a:r>
            <a:r>
              <a:rPr lang="en-US" altLang="id-ID" sz="3200" dirty="0" smtClean="0"/>
              <a:t> </a:t>
            </a:r>
            <a:r>
              <a:rPr lang="en-US" altLang="id-ID" sz="3200" dirty="0" err="1" smtClean="0"/>
              <a:t>diktator</a:t>
            </a:r>
            <a:r>
              <a:rPr lang="en-US" altLang="id-ID" sz="3200" dirty="0" smtClean="0"/>
              <a:t> </a:t>
            </a:r>
            <a:r>
              <a:rPr lang="en-US" altLang="id-ID" sz="3200" dirty="0" err="1" smtClean="0"/>
              <a:t>terhadap</a:t>
            </a:r>
            <a:r>
              <a:rPr lang="en-US" altLang="id-ID" sz="3200" dirty="0" smtClean="0"/>
              <a:t> </a:t>
            </a:r>
            <a:r>
              <a:rPr lang="en-US" altLang="id-ID" sz="3200" dirty="0" err="1" smtClean="0"/>
              <a:t>anggota</a:t>
            </a:r>
            <a:r>
              <a:rPr lang="en-US" altLang="id-ID" sz="3200" dirty="0" smtClean="0"/>
              <a:t> </a:t>
            </a:r>
            <a:r>
              <a:rPr lang="en-US" altLang="id-ID" sz="3200" dirty="0" err="1" smtClean="0"/>
              <a:t>kelompoknya</a:t>
            </a:r>
            <a:r>
              <a:rPr lang="en-US" altLang="id-ID" sz="3200" dirty="0" smtClean="0"/>
              <a:t>, </a:t>
            </a:r>
            <a:r>
              <a:rPr lang="en-US" altLang="id-ID" sz="3200" dirty="0" err="1" smtClean="0"/>
              <a:t>dominasi</a:t>
            </a:r>
            <a:r>
              <a:rPr lang="en-US" altLang="id-ID" sz="3200" dirty="0" smtClean="0"/>
              <a:t> </a:t>
            </a:r>
            <a:r>
              <a:rPr lang="en-US" altLang="id-ID" sz="3200" dirty="0" err="1" smtClean="0"/>
              <a:t>berlebihan</a:t>
            </a:r>
            <a:r>
              <a:rPr lang="en-US" altLang="id-ID" sz="3200" dirty="0" smtClean="0"/>
              <a:t>.</a:t>
            </a:r>
          </a:p>
          <a:p>
            <a:pPr marL="609600" indent="-609600" eaLnBrk="1" hangingPunct="1">
              <a:lnSpc>
                <a:spcPct val="80000"/>
              </a:lnSpc>
              <a:buFontTx/>
              <a:buAutoNum type="arabicPeriod"/>
            </a:pPr>
            <a:r>
              <a:rPr lang="en-US" altLang="id-ID" sz="3200" dirty="0" err="1" smtClean="0"/>
              <a:t>Kepemimpinan</a:t>
            </a:r>
            <a:r>
              <a:rPr lang="en-US" altLang="id-ID" sz="3200" dirty="0" smtClean="0"/>
              <a:t> </a:t>
            </a:r>
            <a:r>
              <a:rPr lang="en-US" altLang="id-ID" sz="3200" dirty="0" err="1" smtClean="0"/>
              <a:t>laisses</a:t>
            </a:r>
            <a:r>
              <a:rPr lang="en-US" altLang="id-ID" sz="3200" dirty="0" smtClean="0"/>
              <a:t>-faire : </a:t>
            </a:r>
            <a:r>
              <a:rPr lang="en-US" altLang="id-ID" sz="3200" dirty="0" err="1" smtClean="0"/>
              <a:t>pemimpin</a:t>
            </a:r>
            <a:r>
              <a:rPr lang="en-US" altLang="id-ID" sz="3200" dirty="0" smtClean="0"/>
              <a:t> yang </a:t>
            </a:r>
            <a:r>
              <a:rPr lang="en-US" altLang="id-ID" sz="3200" dirty="0" err="1" smtClean="0"/>
              <a:t>keberadaannya</a:t>
            </a:r>
            <a:r>
              <a:rPr lang="en-US" altLang="id-ID" sz="3200" dirty="0" smtClean="0"/>
              <a:t> </a:t>
            </a:r>
            <a:r>
              <a:rPr lang="en-US" altLang="id-ID" sz="3200" dirty="0" err="1" smtClean="0"/>
              <a:t>haya</a:t>
            </a:r>
            <a:r>
              <a:rPr lang="en-US" altLang="id-ID" sz="3200" dirty="0" smtClean="0"/>
              <a:t> </a:t>
            </a:r>
            <a:r>
              <a:rPr lang="en-US" altLang="id-ID" sz="3200" dirty="0" err="1" smtClean="0"/>
              <a:t>sebagai</a:t>
            </a:r>
            <a:r>
              <a:rPr lang="en-US" altLang="id-ID" sz="3200" dirty="0" smtClean="0"/>
              <a:t> </a:t>
            </a:r>
            <a:r>
              <a:rPr lang="en-US" altLang="id-ID" sz="3200" dirty="0" err="1" smtClean="0"/>
              <a:t>lambang</a:t>
            </a:r>
            <a:r>
              <a:rPr lang="en-US" altLang="id-ID" sz="3200" dirty="0" smtClean="0"/>
              <a:t>, </a:t>
            </a:r>
            <a:r>
              <a:rPr lang="en-US" altLang="id-ID" sz="3200" dirty="0" err="1" smtClean="0"/>
              <a:t>pemimpin</a:t>
            </a:r>
            <a:r>
              <a:rPr lang="en-US" altLang="id-ID" sz="3200" dirty="0" smtClean="0"/>
              <a:t> </a:t>
            </a:r>
            <a:r>
              <a:rPr lang="en-US" altLang="id-ID" sz="3200" dirty="0" err="1" smtClean="0"/>
              <a:t>yg</a:t>
            </a:r>
            <a:r>
              <a:rPr lang="en-US" altLang="id-ID" sz="3200" dirty="0" smtClean="0"/>
              <a:t> </a:t>
            </a:r>
            <a:r>
              <a:rPr lang="en-US" altLang="id-ID" sz="3200" dirty="0" err="1" smtClean="0"/>
              <a:t>tdk</a:t>
            </a:r>
            <a:r>
              <a:rPr lang="en-US" altLang="id-ID" sz="3200" dirty="0" smtClean="0"/>
              <a:t> </a:t>
            </a:r>
            <a:r>
              <a:rPr lang="en-US" altLang="id-ID" sz="3200" dirty="0" err="1" smtClean="0"/>
              <a:t>memberikan</a:t>
            </a:r>
            <a:r>
              <a:rPr lang="en-US" altLang="id-ID" sz="3200" dirty="0" smtClean="0"/>
              <a:t> </a:t>
            </a:r>
            <a:r>
              <a:rPr lang="en-US" altLang="id-ID" sz="3200" dirty="0" err="1" smtClean="0"/>
              <a:t>kepemimpinan</a:t>
            </a:r>
            <a:r>
              <a:rPr lang="en-US" altLang="id-ID" sz="3200" dirty="0" smtClean="0"/>
              <a:t>, </a:t>
            </a:r>
            <a:r>
              <a:rPr lang="en-US" altLang="id-ID" sz="3200" dirty="0" err="1" smtClean="0"/>
              <a:t>membiarkan</a:t>
            </a:r>
            <a:r>
              <a:rPr lang="en-US" altLang="id-ID" sz="3200" dirty="0" smtClean="0"/>
              <a:t> </a:t>
            </a:r>
            <a:r>
              <a:rPr lang="en-US" altLang="id-ID" sz="3200" dirty="0" err="1" smtClean="0"/>
              <a:t>bawahan</a:t>
            </a:r>
            <a:r>
              <a:rPr lang="en-US" altLang="id-ID" sz="3200" dirty="0" smtClean="0"/>
              <a:t> </a:t>
            </a:r>
            <a:r>
              <a:rPr lang="en-US" altLang="id-ID" sz="3200" dirty="0" err="1" smtClean="0"/>
              <a:t>berbuat</a:t>
            </a:r>
            <a:r>
              <a:rPr lang="en-US" altLang="id-ID" sz="3200" dirty="0" smtClean="0"/>
              <a:t> </a:t>
            </a:r>
            <a:r>
              <a:rPr lang="en-US" altLang="id-ID" sz="3200" dirty="0" err="1" smtClean="0"/>
              <a:t>berbuat</a:t>
            </a:r>
            <a:r>
              <a:rPr lang="en-US" altLang="id-ID" sz="3200" dirty="0" smtClean="0"/>
              <a:t> </a:t>
            </a:r>
            <a:r>
              <a:rPr lang="en-US" altLang="id-ID" sz="3200" dirty="0" err="1" smtClean="0"/>
              <a:t>sekehendaknya</a:t>
            </a:r>
            <a:r>
              <a:rPr lang="en-US" altLang="id-ID" sz="3200" dirty="0" smtClean="0"/>
              <a:t>. Tingkat </a:t>
            </a:r>
            <a:r>
              <a:rPr lang="en-US" altLang="id-ID" sz="3200" dirty="0" err="1" smtClean="0"/>
              <a:t>keberhasilan</a:t>
            </a:r>
            <a:r>
              <a:rPr lang="en-US" altLang="id-ID" sz="3200" dirty="0" smtClean="0"/>
              <a:t> </a:t>
            </a:r>
            <a:r>
              <a:rPr lang="en-US" altLang="id-ID" sz="3200" dirty="0" err="1" smtClean="0"/>
              <a:t>organisasi</a:t>
            </a:r>
            <a:r>
              <a:rPr lang="en-US" altLang="id-ID" sz="3200" dirty="0" smtClean="0"/>
              <a:t> </a:t>
            </a:r>
            <a:r>
              <a:rPr lang="en-US" altLang="id-ID" sz="3200" dirty="0" err="1" smtClean="0"/>
              <a:t>disebabkan</a:t>
            </a:r>
            <a:r>
              <a:rPr lang="en-US" altLang="id-ID" sz="3200" dirty="0" smtClean="0"/>
              <a:t> </a:t>
            </a:r>
            <a:r>
              <a:rPr lang="en-US" altLang="id-ID" sz="3200" dirty="0" err="1" smtClean="0"/>
              <a:t>kesadaran</a:t>
            </a:r>
            <a:r>
              <a:rPr lang="en-US" altLang="id-ID" sz="3200" dirty="0" smtClean="0"/>
              <a:t> </a:t>
            </a:r>
            <a:r>
              <a:rPr lang="en-US" altLang="id-ID" sz="3200" dirty="0" err="1" smtClean="0"/>
              <a:t>dan</a:t>
            </a:r>
            <a:r>
              <a:rPr lang="en-US" altLang="id-ID" sz="3200" dirty="0" smtClean="0"/>
              <a:t> </a:t>
            </a:r>
            <a:r>
              <a:rPr lang="en-US" altLang="id-ID" sz="3200" dirty="0" err="1" smtClean="0"/>
              <a:t>dedikasi</a:t>
            </a:r>
            <a:r>
              <a:rPr lang="en-US" altLang="id-ID" sz="3200" dirty="0" smtClean="0"/>
              <a:t> </a:t>
            </a:r>
            <a:r>
              <a:rPr lang="en-US" altLang="id-ID" sz="3200" dirty="0" err="1" smtClean="0"/>
              <a:t>anggotanya</a:t>
            </a:r>
            <a:r>
              <a:rPr lang="en-US" altLang="id-ID" sz="3200" dirty="0" smtClean="0"/>
              <a:t>.</a:t>
            </a:r>
          </a:p>
        </p:txBody>
      </p:sp>
      <p:sp>
        <p:nvSpPr>
          <p:cNvPr id="13316"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0FAE3E8-9349-48C1-9DBC-98B4349CAFD8}" type="slidenum">
              <a:rPr lang="en-US" altLang="id-ID">
                <a:solidFill>
                  <a:schemeClr val="tx2"/>
                </a:solidFill>
              </a:rPr>
              <a:pPr eaLnBrk="1" hangingPunct="1"/>
              <a:t>5</a:t>
            </a:fld>
            <a:endParaRPr lang="en-US" altLang="id-ID">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346" y="1752600"/>
            <a:ext cx="7765322" cy="3695136"/>
          </a:xfrm>
        </p:spPr>
        <p:txBody>
          <a:bodyPr>
            <a:normAutofit lnSpcReduction="10000"/>
          </a:bodyPr>
          <a:lstStyle/>
          <a:p>
            <a:pPr marL="609600" indent="-609600" eaLnBrk="1" hangingPunct="1">
              <a:lnSpc>
                <a:spcPct val="80000"/>
              </a:lnSpc>
              <a:buFont typeface="Wingdings" panose="05000000000000000000" pitchFamily="2" charset="2"/>
              <a:buNone/>
              <a:defRPr/>
            </a:pPr>
            <a:r>
              <a:rPr lang="en-US" sz="3200" dirty="0" smtClean="0"/>
              <a:t>3.   </a:t>
            </a:r>
            <a:r>
              <a:rPr lang="en-US" sz="3200" dirty="0" err="1" smtClean="0"/>
              <a:t>Kepemimpinan</a:t>
            </a:r>
            <a:r>
              <a:rPr lang="en-US" sz="3200" dirty="0" smtClean="0"/>
              <a:t> </a:t>
            </a:r>
            <a:r>
              <a:rPr lang="en-US" sz="3200" dirty="0" err="1" smtClean="0"/>
              <a:t>demokratis</a:t>
            </a:r>
            <a:r>
              <a:rPr lang="en-US" sz="3200" dirty="0" smtClean="0"/>
              <a:t> : </a:t>
            </a:r>
            <a:r>
              <a:rPr lang="en-US" sz="3200" dirty="0" err="1" smtClean="0"/>
              <a:t>selalu</a:t>
            </a:r>
            <a:r>
              <a:rPr lang="en-US" sz="3200" dirty="0" smtClean="0"/>
              <a:t> </a:t>
            </a:r>
            <a:r>
              <a:rPr lang="en-US" sz="3200" dirty="0" err="1" smtClean="0"/>
              <a:t>berusaha</a:t>
            </a:r>
            <a:r>
              <a:rPr lang="en-US" sz="3200" dirty="0" smtClean="0"/>
              <a:t> </a:t>
            </a:r>
            <a:r>
              <a:rPr lang="en-US" sz="3200" dirty="0" err="1" smtClean="0"/>
              <a:t>menstimulasi</a:t>
            </a:r>
            <a:r>
              <a:rPr lang="en-US" sz="3200" dirty="0" smtClean="0"/>
              <a:t>  </a:t>
            </a:r>
            <a:r>
              <a:rPr lang="en-US" sz="3200" dirty="0" err="1" smtClean="0"/>
              <a:t>anggotanya</a:t>
            </a:r>
            <a:r>
              <a:rPr lang="en-US" sz="3200" dirty="0" smtClean="0"/>
              <a:t> agar </a:t>
            </a:r>
            <a:r>
              <a:rPr lang="en-US" sz="3200" dirty="0" err="1" smtClean="0"/>
              <a:t>bekerja</a:t>
            </a:r>
            <a:r>
              <a:rPr lang="en-US" sz="3200" dirty="0" smtClean="0"/>
              <a:t> </a:t>
            </a:r>
            <a:r>
              <a:rPr lang="en-US" sz="3200" dirty="0" err="1" smtClean="0"/>
              <a:t>secara</a:t>
            </a:r>
            <a:r>
              <a:rPr lang="en-US" sz="3200" dirty="0" smtClean="0"/>
              <a:t> </a:t>
            </a:r>
            <a:r>
              <a:rPr lang="en-US" sz="3200" dirty="0" err="1" smtClean="0"/>
              <a:t>produktif</a:t>
            </a:r>
            <a:r>
              <a:rPr lang="en-US" sz="3200" dirty="0" smtClean="0"/>
              <a:t> </a:t>
            </a:r>
            <a:r>
              <a:rPr lang="en-US" sz="3200" dirty="0" err="1" smtClean="0"/>
              <a:t>untuk</a:t>
            </a:r>
            <a:r>
              <a:rPr lang="en-US" sz="3200" dirty="0" smtClean="0"/>
              <a:t> </a:t>
            </a:r>
            <a:r>
              <a:rPr lang="en-US" sz="3200" dirty="0" err="1" smtClean="0"/>
              <a:t>mencapai</a:t>
            </a:r>
            <a:r>
              <a:rPr lang="en-US" sz="3200" dirty="0" smtClean="0"/>
              <a:t> </a:t>
            </a:r>
            <a:r>
              <a:rPr lang="en-US" sz="3200" dirty="0" err="1" smtClean="0"/>
              <a:t>tujuan</a:t>
            </a:r>
            <a:r>
              <a:rPr lang="en-US" sz="3200" dirty="0" smtClean="0"/>
              <a:t> </a:t>
            </a:r>
            <a:r>
              <a:rPr lang="en-US" sz="3200" dirty="0" err="1" smtClean="0"/>
              <a:t>bersama</a:t>
            </a:r>
            <a:r>
              <a:rPr lang="en-US" sz="3200" dirty="0" smtClean="0"/>
              <a:t>.</a:t>
            </a:r>
          </a:p>
          <a:p>
            <a:pPr marL="609600" indent="-609600" eaLnBrk="1" hangingPunct="1">
              <a:lnSpc>
                <a:spcPct val="80000"/>
              </a:lnSpc>
              <a:buFont typeface="Wingdings" panose="05000000000000000000" pitchFamily="2" charset="2"/>
              <a:buNone/>
              <a:defRPr/>
            </a:pPr>
            <a:r>
              <a:rPr lang="en-US" sz="3200" dirty="0" smtClean="0"/>
              <a:t>4.  </a:t>
            </a:r>
            <a:r>
              <a:rPr lang="en-US" sz="3200" dirty="0" err="1" smtClean="0"/>
              <a:t>Kepemimpinan</a:t>
            </a:r>
            <a:r>
              <a:rPr lang="en-US" sz="3200" dirty="0" smtClean="0"/>
              <a:t>  pseudo-</a:t>
            </a:r>
            <a:r>
              <a:rPr lang="en-US" sz="3200" dirty="0" err="1" smtClean="0"/>
              <a:t>demokratis</a:t>
            </a:r>
            <a:r>
              <a:rPr lang="en-US" sz="3200" dirty="0" smtClean="0"/>
              <a:t> : </a:t>
            </a:r>
            <a:r>
              <a:rPr lang="en-US" sz="3200" dirty="0" err="1" smtClean="0"/>
              <a:t>nampak</a:t>
            </a:r>
            <a:r>
              <a:rPr lang="en-US" sz="3200" dirty="0" smtClean="0"/>
              <a:t> </a:t>
            </a:r>
            <a:r>
              <a:rPr lang="en-US" sz="3200" dirty="0" err="1" smtClean="0"/>
              <a:t>seperti</a:t>
            </a:r>
            <a:r>
              <a:rPr lang="en-US" sz="3200" dirty="0" smtClean="0"/>
              <a:t> </a:t>
            </a:r>
            <a:r>
              <a:rPr lang="en-US" sz="3200" dirty="0" err="1" smtClean="0"/>
              <a:t>demokratis</a:t>
            </a:r>
            <a:r>
              <a:rPr lang="en-US" sz="3200" dirty="0" smtClean="0"/>
              <a:t> </a:t>
            </a:r>
            <a:r>
              <a:rPr lang="en-US" sz="3200" dirty="0" err="1" smtClean="0"/>
              <a:t>tetapi</a:t>
            </a:r>
            <a:r>
              <a:rPr lang="en-US" sz="3200" dirty="0" smtClean="0"/>
              <a:t> </a:t>
            </a:r>
            <a:r>
              <a:rPr lang="en-US" sz="3200" dirty="0" err="1" smtClean="0"/>
              <a:t>semu</a:t>
            </a:r>
            <a:r>
              <a:rPr lang="en-US" sz="3200" dirty="0" smtClean="0"/>
              <a:t> </a:t>
            </a:r>
            <a:r>
              <a:rPr lang="en-US" sz="3200" dirty="0" err="1" smtClean="0"/>
              <a:t>karena</a:t>
            </a:r>
            <a:r>
              <a:rPr lang="en-US" sz="3200" dirty="0" smtClean="0"/>
              <a:t> </a:t>
            </a:r>
            <a:r>
              <a:rPr lang="en-US" sz="3200" dirty="0" err="1" smtClean="0"/>
              <a:t>tetap</a:t>
            </a:r>
            <a:r>
              <a:rPr lang="en-US" sz="3200" dirty="0" smtClean="0"/>
              <a:t> </a:t>
            </a:r>
            <a:r>
              <a:rPr lang="en-US" sz="3200" dirty="0" err="1" smtClean="0"/>
              <a:t>otoriter</a:t>
            </a:r>
            <a:r>
              <a:rPr lang="en-US" sz="3200" dirty="0" smtClean="0"/>
              <a:t> </a:t>
            </a:r>
            <a:r>
              <a:rPr lang="en-US" sz="3200" dirty="0" err="1" smtClean="0"/>
              <a:t>dan</a:t>
            </a:r>
            <a:r>
              <a:rPr lang="en-US" sz="3200" dirty="0" smtClean="0"/>
              <a:t> </a:t>
            </a:r>
            <a:r>
              <a:rPr lang="en-US" sz="3200" dirty="0" err="1" smtClean="0"/>
              <a:t>demi</a:t>
            </a:r>
            <a:r>
              <a:rPr lang="en-US" sz="3200" dirty="0" smtClean="0"/>
              <a:t> </a:t>
            </a:r>
            <a:r>
              <a:rPr lang="en-US" sz="3200" dirty="0" err="1" smtClean="0"/>
              <a:t>kepentingan</a:t>
            </a:r>
            <a:r>
              <a:rPr lang="en-US" sz="3200" dirty="0" smtClean="0"/>
              <a:t> </a:t>
            </a:r>
            <a:r>
              <a:rPr lang="en-US" sz="3200" dirty="0" err="1" smtClean="0"/>
              <a:t>kelompok</a:t>
            </a:r>
            <a:r>
              <a:rPr lang="en-US" sz="3200" dirty="0" smtClean="0"/>
              <a:t> </a:t>
            </a:r>
            <a:r>
              <a:rPr lang="en-US" sz="3200" dirty="0" err="1" smtClean="0"/>
              <a:t>tertentu</a:t>
            </a:r>
            <a:r>
              <a:rPr lang="en-US" sz="3200" dirty="0" smtClean="0"/>
              <a:t> </a:t>
            </a:r>
            <a:r>
              <a:rPr lang="en-US" sz="3200" dirty="0" err="1" smtClean="0"/>
              <a:t>saja</a:t>
            </a:r>
            <a:r>
              <a:rPr lang="en-US" sz="3200" dirty="0" smtClean="0"/>
              <a:t>. </a:t>
            </a:r>
            <a:r>
              <a:rPr lang="en-US" sz="3200" dirty="0" err="1" smtClean="0"/>
              <a:t>Bersifat</a:t>
            </a:r>
            <a:r>
              <a:rPr lang="en-US" sz="3200" dirty="0" smtClean="0"/>
              <a:t> </a:t>
            </a:r>
            <a:r>
              <a:rPr lang="en-US" sz="3200" dirty="0" err="1" smtClean="0"/>
              <a:t>otokratis</a:t>
            </a:r>
            <a:r>
              <a:rPr lang="en-US" sz="3200" dirty="0" smtClean="0"/>
              <a:t>.</a:t>
            </a:r>
          </a:p>
          <a:p>
            <a:pPr eaLnBrk="1" hangingPunct="1">
              <a:buFont typeface="Wingdings" panose="05000000000000000000" pitchFamily="2" charset="2"/>
              <a:buNone/>
              <a:defRPr/>
            </a:pPr>
            <a:endParaRPr lang="en-US" dirty="0"/>
          </a:p>
        </p:txBody>
      </p:sp>
      <p:sp>
        <p:nvSpPr>
          <p:cNvPr id="14340"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CD29F42-8B21-4B65-8DAD-3104FD505955}" type="slidenum">
              <a:rPr lang="en-US" altLang="id-ID">
                <a:solidFill>
                  <a:schemeClr val="tx2"/>
                </a:solidFill>
              </a:rPr>
              <a:pPr eaLnBrk="1" hangingPunct="1"/>
              <a:t>6</a:t>
            </a:fld>
            <a:endParaRPr lang="en-US" altLang="id-ID">
              <a:solidFill>
                <a:schemeClr val="tx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3200" dirty="0" smtClean="0">
                <a:solidFill>
                  <a:schemeClr val="tx2">
                    <a:satMod val="200000"/>
                  </a:schemeClr>
                </a:solidFill>
              </a:rPr>
              <a:t>3.Syarat-syarat </a:t>
            </a:r>
            <a:r>
              <a:rPr lang="en-US" sz="3200" dirty="0" err="1" smtClean="0">
                <a:solidFill>
                  <a:schemeClr val="tx2">
                    <a:satMod val="200000"/>
                  </a:schemeClr>
                </a:solidFill>
              </a:rPr>
              <a:t>Pemimpin</a:t>
            </a:r>
            <a:r>
              <a:rPr lang="en-US" sz="3200" dirty="0" smtClean="0">
                <a:solidFill>
                  <a:schemeClr val="tx2">
                    <a:satMod val="200000"/>
                  </a:schemeClr>
                </a:solidFill>
              </a:rPr>
              <a:t> </a:t>
            </a:r>
            <a:r>
              <a:rPr lang="en-US" sz="3200" dirty="0" err="1" smtClean="0">
                <a:solidFill>
                  <a:schemeClr val="tx2">
                    <a:satMod val="200000"/>
                  </a:schemeClr>
                </a:solidFill>
              </a:rPr>
              <a:t>Pendidikan</a:t>
            </a:r>
            <a:r>
              <a:rPr lang="en-US" sz="3200" dirty="0" smtClean="0">
                <a:solidFill>
                  <a:schemeClr val="tx2">
                    <a:satMod val="200000"/>
                  </a:schemeClr>
                </a:solidFill>
              </a:rPr>
              <a:t> </a:t>
            </a:r>
            <a:r>
              <a:rPr lang="en-US" dirty="0" smtClean="0">
                <a:solidFill>
                  <a:schemeClr val="tx2">
                    <a:satMod val="200000"/>
                  </a:schemeClr>
                </a:solidFill>
              </a:rPr>
              <a:t/>
            </a:r>
            <a:br>
              <a:rPr lang="en-US" dirty="0" smtClean="0">
                <a:solidFill>
                  <a:schemeClr val="tx2">
                    <a:satMod val="200000"/>
                  </a:schemeClr>
                </a:solidFill>
              </a:rPr>
            </a:br>
            <a:endParaRPr lang="en-US" dirty="0"/>
          </a:p>
        </p:txBody>
      </p:sp>
      <p:sp>
        <p:nvSpPr>
          <p:cNvPr id="3" name="Content Placeholder 2"/>
          <p:cNvSpPr>
            <a:spLocks noGrp="1"/>
          </p:cNvSpPr>
          <p:nvPr>
            <p:ph idx="1"/>
          </p:nvPr>
        </p:nvSpPr>
        <p:spPr>
          <a:xfrm>
            <a:off x="685347" y="1913384"/>
            <a:ext cx="7848600" cy="4436661"/>
          </a:xfrm>
        </p:spPr>
        <p:txBody>
          <a:bodyPr/>
          <a:lstStyle/>
          <a:p>
            <a:pPr eaLnBrk="1" hangingPunct="1">
              <a:buFont typeface="Wingdings" panose="05000000000000000000" pitchFamily="2" charset="2"/>
              <a:buNone/>
              <a:defRPr/>
            </a:pPr>
            <a:r>
              <a:rPr lang="id-ID" dirty="0" smtClean="0"/>
              <a:t>		</a:t>
            </a:r>
            <a:r>
              <a:rPr lang="en-US" dirty="0" err="1" smtClean="0"/>
              <a:t>Selain</a:t>
            </a:r>
            <a:r>
              <a:rPr lang="en-US" dirty="0" smtClean="0"/>
              <a:t> </a:t>
            </a:r>
            <a:r>
              <a:rPr lang="en-US" dirty="0" err="1" smtClean="0"/>
              <a:t>sehat</a:t>
            </a:r>
            <a:r>
              <a:rPr lang="en-US" dirty="0" smtClean="0"/>
              <a:t> </a:t>
            </a:r>
            <a:r>
              <a:rPr lang="en-US" dirty="0" err="1" smtClean="0"/>
              <a:t>jasmani</a:t>
            </a:r>
            <a:r>
              <a:rPr lang="en-US" dirty="0" smtClean="0"/>
              <a:t> </a:t>
            </a:r>
            <a:r>
              <a:rPr lang="en-US" dirty="0" err="1" smtClean="0"/>
              <a:t>dan</a:t>
            </a:r>
            <a:r>
              <a:rPr lang="en-US" dirty="0" smtClean="0"/>
              <a:t> </a:t>
            </a:r>
            <a:r>
              <a:rPr lang="en-US" dirty="0" err="1" smtClean="0"/>
              <a:t>rohani</a:t>
            </a:r>
            <a:r>
              <a:rPr lang="en-US" dirty="0" smtClean="0"/>
              <a:t>, </a:t>
            </a:r>
            <a:r>
              <a:rPr lang="en-US" dirty="0" err="1" smtClean="0"/>
              <a:t>maka</a:t>
            </a:r>
            <a:r>
              <a:rPr lang="en-US" dirty="0" smtClean="0"/>
              <a:t> </a:t>
            </a:r>
            <a:r>
              <a:rPr lang="en-US" dirty="0" err="1" smtClean="0"/>
              <a:t>kepribadian</a:t>
            </a:r>
            <a:r>
              <a:rPr lang="en-US" dirty="0" smtClean="0"/>
              <a:t> </a:t>
            </a:r>
            <a:r>
              <a:rPr lang="en-US" dirty="0" err="1" smtClean="0"/>
              <a:t>seorang</a:t>
            </a:r>
            <a:r>
              <a:rPr lang="id-ID" dirty="0"/>
              <a:t> </a:t>
            </a:r>
            <a:r>
              <a:rPr lang="en-US" dirty="0" err="1" smtClean="0"/>
              <a:t>pemimpin</a:t>
            </a:r>
            <a:r>
              <a:rPr lang="en-US" dirty="0" smtClean="0"/>
              <a:t> </a:t>
            </a:r>
            <a:r>
              <a:rPr lang="en-US" dirty="0" err="1" smtClean="0"/>
              <a:t>dituntut</a:t>
            </a:r>
            <a:r>
              <a:rPr lang="en-US" dirty="0" smtClean="0"/>
              <a:t>:</a:t>
            </a:r>
          </a:p>
          <a:p>
            <a:pPr marL="582613" indent="-514350" eaLnBrk="1" hangingPunct="1">
              <a:buFont typeface="Wingdings" panose="05000000000000000000" pitchFamily="2" charset="2"/>
              <a:buAutoNum type="alphaLcPeriod"/>
              <a:defRPr/>
            </a:pPr>
            <a:r>
              <a:rPr lang="en-US" dirty="0" err="1" smtClean="0"/>
              <a:t>Rendah</a:t>
            </a:r>
            <a:r>
              <a:rPr lang="en-US" dirty="0" smtClean="0"/>
              <a:t> </a:t>
            </a:r>
            <a:r>
              <a:rPr lang="en-US" dirty="0" err="1" smtClean="0"/>
              <a:t>hati</a:t>
            </a:r>
            <a:r>
              <a:rPr lang="en-US" dirty="0" smtClean="0"/>
              <a:t> </a:t>
            </a:r>
            <a:r>
              <a:rPr lang="en-US" dirty="0" err="1" smtClean="0"/>
              <a:t>dan</a:t>
            </a:r>
            <a:r>
              <a:rPr lang="en-US" dirty="0" smtClean="0"/>
              <a:t> </a:t>
            </a:r>
            <a:r>
              <a:rPr lang="en-US" dirty="0" err="1" smtClean="0"/>
              <a:t>sederhana</a:t>
            </a:r>
            <a:r>
              <a:rPr lang="en-US" dirty="0" smtClean="0"/>
              <a:t>;</a:t>
            </a:r>
          </a:p>
          <a:p>
            <a:pPr marL="582613" indent="-514350" eaLnBrk="1" hangingPunct="1">
              <a:buFont typeface="Wingdings" panose="05000000000000000000" pitchFamily="2" charset="2"/>
              <a:buAutoNum type="alphaLcPeriod"/>
              <a:defRPr/>
            </a:pPr>
            <a:r>
              <a:rPr lang="en-US" dirty="0" err="1" smtClean="0"/>
              <a:t>Bersifat</a:t>
            </a:r>
            <a:r>
              <a:rPr lang="en-US" dirty="0" smtClean="0"/>
              <a:t> </a:t>
            </a:r>
            <a:r>
              <a:rPr lang="en-US" dirty="0" err="1" smtClean="0"/>
              <a:t>suka</a:t>
            </a:r>
            <a:r>
              <a:rPr lang="en-US" dirty="0" smtClean="0"/>
              <a:t> </a:t>
            </a:r>
            <a:r>
              <a:rPr lang="en-US" dirty="0" err="1" smtClean="0"/>
              <a:t>menolong</a:t>
            </a:r>
            <a:r>
              <a:rPr lang="en-US" dirty="0" smtClean="0"/>
              <a:t>;</a:t>
            </a:r>
          </a:p>
          <a:p>
            <a:pPr marL="582613" indent="-514350" eaLnBrk="1" hangingPunct="1">
              <a:buFont typeface="Wingdings" panose="05000000000000000000" pitchFamily="2" charset="2"/>
              <a:buAutoNum type="alphaLcPeriod"/>
              <a:defRPr/>
            </a:pPr>
            <a:r>
              <a:rPr lang="en-US" dirty="0" err="1" smtClean="0"/>
              <a:t>Sabar</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kestabilan</a:t>
            </a:r>
            <a:r>
              <a:rPr lang="en-US" dirty="0" smtClean="0"/>
              <a:t> </a:t>
            </a:r>
            <a:r>
              <a:rPr lang="en-US" dirty="0" err="1" smtClean="0"/>
              <a:t>emosi</a:t>
            </a:r>
            <a:r>
              <a:rPr lang="en-US" dirty="0" smtClean="0"/>
              <a:t>;</a:t>
            </a:r>
          </a:p>
          <a:p>
            <a:pPr marL="582613" indent="-514350" eaLnBrk="1" hangingPunct="1">
              <a:buFont typeface="Wingdings" panose="05000000000000000000" pitchFamily="2" charset="2"/>
              <a:buAutoNum type="alphaLcPeriod"/>
              <a:defRPr/>
            </a:pPr>
            <a:r>
              <a:rPr lang="en-US" dirty="0" err="1" smtClean="0"/>
              <a:t>Percaya</a:t>
            </a:r>
            <a:r>
              <a:rPr lang="en-US" dirty="0" smtClean="0"/>
              <a:t> </a:t>
            </a:r>
            <a:r>
              <a:rPr lang="en-US" dirty="0" err="1" smtClean="0"/>
              <a:t>kepada</a:t>
            </a:r>
            <a:r>
              <a:rPr lang="en-US" dirty="0" smtClean="0"/>
              <a:t> </a:t>
            </a:r>
            <a:r>
              <a:rPr lang="en-US" dirty="0" err="1" smtClean="0"/>
              <a:t>diri</a:t>
            </a:r>
            <a:r>
              <a:rPr lang="en-US" dirty="0" smtClean="0"/>
              <a:t> </a:t>
            </a:r>
            <a:r>
              <a:rPr lang="en-US" dirty="0" err="1" smtClean="0"/>
              <a:t>sendeiri</a:t>
            </a:r>
            <a:r>
              <a:rPr lang="en-US" dirty="0" smtClean="0"/>
              <a:t>;</a:t>
            </a:r>
          </a:p>
          <a:p>
            <a:pPr marL="582613" indent="-514350" eaLnBrk="1" hangingPunct="1">
              <a:buFont typeface="Wingdings" panose="05000000000000000000" pitchFamily="2" charset="2"/>
              <a:buAutoNum type="alphaLcPeriod"/>
              <a:defRPr/>
            </a:pPr>
            <a:r>
              <a:rPr lang="en-US" dirty="0" err="1" smtClean="0"/>
              <a:t>Jujur</a:t>
            </a:r>
            <a:r>
              <a:rPr lang="en-US" dirty="0" smtClean="0"/>
              <a:t> </a:t>
            </a:r>
            <a:r>
              <a:rPr lang="en-US" dirty="0" err="1" smtClean="0"/>
              <a:t>adil</a:t>
            </a:r>
            <a:r>
              <a:rPr lang="en-US" dirty="0" smtClean="0"/>
              <a:t> </a:t>
            </a:r>
            <a:r>
              <a:rPr lang="en-US" dirty="0" err="1" smtClean="0"/>
              <a:t>dan</a:t>
            </a:r>
            <a:r>
              <a:rPr lang="en-US" dirty="0" smtClean="0"/>
              <a:t> </a:t>
            </a:r>
            <a:r>
              <a:rPr lang="en-US" dirty="0" err="1" smtClean="0"/>
              <a:t>dapat</a:t>
            </a:r>
            <a:r>
              <a:rPr lang="en-US" dirty="0" smtClean="0"/>
              <a:t> </a:t>
            </a:r>
            <a:r>
              <a:rPr lang="en-US" dirty="0" err="1" smtClean="0"/>
              <a:t>dipercaya</a:t>
            </a:r>
            <a:r>
              <a:rPr lang="en-US" dirty="0" smtClean="0"/>
              <a:t>;</a:t>
            </a:r>
          </a:p>
          <a:p>
            <a:pPr marL="582613" indent="-514350" eaLnBrk="1" hangingPunct="1">
              <a:buFont typeface="Wingdings" panose="05000000000000000000" pitchFamily="2" charset="2"/>
              <a:buAutoNum type="alphaLcPeriod"/>
              <a:defRPr/>
            </a:pPr>
            <a:r>
              <a:rPr lang="en-US" dirty="0" err="1" smtClean="0"/>
              <a:t>Keahlian</a:t>
            </a:r>
            <a:r>
              <a:rPr lang="en-US" dirty="0" smtClean="0"/>
              <a:t> </a:t>
            </a:r>
            <a:r>
              <a:rPr lang="en-US" dirty="0" err="1" smtClean="0"/>
              <a:t>dalam</a:t>
            </a:r>
            <a:r>
              <a:rPr lang="en-US" dirty="0" smtClean="0"/>
              <a:t> </a:t>
            </a:r>
            <a:r>
              <a:rPr lang="en-US" dirty="0" err="1" smtClean="0"/>
              <a:t>jabatannya</a:t>
            </a:r>
            <a:r>
              <a:rPr lang="en-US" dirty="0" smtClean="0"/>
              <a:t>.</a:t>
            </a:r>
            <a:endParaRPr lang="en-US" dirty="0"/>
          </a:p>
        </p:txBody>
      </p:sp>
      <p:sp>
        <p:nvSpPr>
          <p:cNvPr id="15364"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A637CD-3E71-4B94-8498-EEC66FA8DB4D}" type="slidenum">
              <a:rPr lang="en-US" altLang="id-ID">
                <a:solidFill>
                  <a:schemeClr val="tx2"/>
                </a:solidFill>
              </a:rPr>
              <a:pPr eaLnBrk="1" hangingPunct="1"/>
              <a:t>7</a:t>
            </a:fld>
            <a:endParaRPr lang="en-US" altLang="id-ID">
              <a:solidFill>
                <a:schemeClr val="tx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sz="3200" dirty="0" smtClean="0"/>
              <a:t>4. </a:t>
            </a:r>
            <a:r>
              <a:rPr lang="en-US" sz="3200" dirty="0" err="1" smtClean="0"/>
              <a:t>Pendekatan</a:t>
            </a:r>
            <a:r>
              <a:rPr lang="en-US" sz="3200" dirty="0" smtClean="0"/>
              <a:t> </a:t>
            </a:r>
            <a:r>
              <a:rPr lang="en-US" sz="3200" dirty="0" err="1" smtClean="0"/>
              <a:t>tentang</a:t>
            </a:r>
            <a:r>
              <a:rPr lang="en-US" sz="3200" dirty="0" smtClean="0"/>
              <a:t> </a:t>
            </a:r>
            <a:r>
              <a:rPr lang="en-US" sz="3200" dirty="0" err="1" smtClean="0"/>
              <a:t>teori</a:t>
            </a:r>
            <a:r>
              <a:rPr lang="en-US" sz="3200" dirty="0" smtClean="0"/>
              <a:t> </a:t>
            </a:r>
            <a:r>
              <a:rPr lang="en-US" sz="3200" dirty="0" err="1" smtClean="0"/>
              <a:t>munculnya</a:t>
            </a:r>
            <a:r>
              <a:rPr lang="en-US" sz="3200" dirty="0" smtClean="0"/>
              <a:t> </a:t>
            </a:r>
            <a:r>
              <a:rPr lang="en-US" sz="3200" dirty="0" err="1" smtClean="0"/>
              <a:t>pemimpin</a:t>
            </a:r>
            <a:endParaRPr lang="en-US" sz="3200" dirty="0"/>
          </a:p>
        </p:txBody>
      </p:sp>
      <p:sp>
        <p:nvSpPr>
          <p:cNvPr id="15363" name="Content Placeholder 2"/>
          <p:cNvSpPr>
            <a:spLocks noGrp="1"/>
          </p:cNvSpPr>
          <p:nvPr>
            <p:ph idx="1"/>
          </p:nvPr>
        </p:nvSpPr>
        <p:spPr/>
        <p:txBody>
          <a:bodyPr>
            <a:normAutofit/>
          </a:bodyPr>
          <a:lstStyle/>
          <a:p>
            <a:pPr marL="582613" indent="-514350" eaLnBrk="1" hangingPunct="1">
              <a:buFont typeface="Wingdings" panose="05000000000000000000" pitchFamily="2" charset="2"/>
              <a:buAutoNum type="arabicPeriod"/>
            </a:pPr>
            <a:r>
              <a:rPr lang="en-US" altLang="id-ID" smtClean="0"/>
              <a:t>“Leaders are borned not built”</a:t>
            </a:r>
          </a:p>
          <a:p>
            <a:pPr marL="582613" indent="-514350" eaLnBrk="1" hangingPunct="1">
              <a:buFont typeface="Wingdings" panose="05000000000000000000" pitchFamily="2" charset="2"/>
              <a:buAutoNum type="arabicPeriod"/>
            </a:pPr>
            <a:r>
              <a:rPr lang="en-US" altLang="id-ID" smtClean="0"/>
              <a:t>Setiap orang bisa menjadi pemimpin asal diberi kesempatan dan pembinaan. Teori sosial menyatakan “leaders are built not borned”</a:t>
            </a:r>
          </a:p>
          <a:p>
            <a:pPr marL="582613" indent="-514350" eaLnBrk="1" hangingPunct="1">
              <a:buFont typeface="Wingdings" panose="05000000000000000000" pitchFamily="2" charset="2"/>
              <a:buAutoNum type="arabicPeriod"/>
            </a:pPr>
            <a:r>
              <a:rPr lang="en-US" altLang="id-ID" smtClean="0"/>
              <a:t>Gabungan teori 1 dan 2 selain bakat juga perlu pembinaan supaya berkembang.</a:t>
            </a:r>
          </a:p>
          <a:p>
            <a:pPr marL="582613" indent="-514350" eaLnBrk="1" hangingPunct="1">
              <a:buFont typeface="Wingdings" panose="05000000000000000000" pitchFamily="2" charset="2"/>
              <a:buAutoNum type="arabicPeriod"/>
            </a:pPr>
            <a:r>
              <a:rPr lang="en-US" altLang="id-ID" smtClean="0"/>
              <a:t>Teori situasi: setiap orang bisa menjadi pemimpin karena ia mempunyai kelebihan dalam situasi tertentu</a:t>
            </a:r>
          </a:p>
        </p:txBody>
      </p:sp>
      <p:sp>
        <p:nvSpPr>
          <p:cNvPr id="16388"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62BC2D8-8DC6-40C4-B462-5CC6ADA52CDE}" type="slidenum">
              <a:rPr lang="en-US" altLang="id-ID">
                <a:solidFill>
                  <a:schemeClr val="tx2"/>
                </a:solidFill>
              </a:rPr>
              <a:pPr eaLnBrk="1" hangingPunct="1"/>
              <a:t>8</a:t>
            </a:fld>
            <a:endParaRPr lang="en-US" altLang="id-ID">
              <a:solidFill>
                <a:schemeClr val="tx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eaLnBrk="1" hangingPunct="1">
              <a:defRPr/>
            </a:pPr>
            <a:r>
              <a:rPr lang="en-US" sz="3600" dirty="0" smtClean="0"/>
              <a:t>5</a:t>
            </a:r>
            <a:r>
              <a:rPr lang="en-US" sz="3600" dirty="0" smtClean="0"/>
              <a:t>.</a:t>
            </a:r>
            <a:r>
              <a:rPr lang="id-ID" sz="3600" dirty="0" smtClean="0"/>
              <a:t> </a:t>
            </a:r>
            <a:r>
              <a:rPr lang="en-US" sz="3600" dirty="0" err="1" smtClean="0"/>
              <a:t>Pendekatan</a:t>
            </a:r>
            <a:r>
              <a:rPr lang="en-US" sz="3600" dirty="0" smtClean="0"/>
              <a:t> </a:t>
            </a:r>
            <a:r>
              <a:rPr lang="en-US" sz="3600" dirty="0" err="1" smtClean="0"/>
              <a:t>Kepemimpinan</a:t>
            </a:r>
            <a:r>
              <a:rPr lang="en-US" sz="3600" dirty="0" smtClean="0"/>
              <a:t/>
            </a:r>
            <a:br>
              <a:rPr lang="en-US" sz="3600" dirty="0" smtClean="0"/>
            </a:br>
            <a:r>
              <a:rPr lang="en-US" sz="3600" dirty="0" err="1" smtClean="0"/>
              <a:t>pendidikan</a:t>
            </a:r>
            <a:endParaRPr lang="en-US" sz="3600" dirty="0"/>
          </a:p>
        </p:txBody>
      </p:sp>
      <p:sp>
        <p:nvSpPr>
          <p:cNvPr id="3" name="Content Placeholder 2"/>
          <p:cNvSpPr>
            <a:spLocks noGrp="1"/>
          </p:cNvSpPr>
          <p:nvPr>
            <p:ph idx="1"/>
          </p:nvPr>
        </p:nvSpPr>
        <p:spPr/>
        <p:txBody>
          <a:bodyPr>
            <a:normAutofit/>
          </a:bodyPr>
          <a:lstStyle/>
          <a:p>
            <a:pPr marL="582613" indent="-514350" algn="just" eaLnBrk="1" hangingPunct="1">
              <a:buFont typeface="Wingdings" panose="05000000000000000000" pitchFamily="2" charset="2"/>
              <a:buAutoNum type="alphaLcPeriod"/>
              <a:defRPr/>
            </a:pPr>
            <a:r>
              <a:rPr lang="en-US" dirty="0" smtClean="0"/>
              <a:t>Human relation Skill: </a:t>
            </a:r>
            <a:r>
              <a:rPr lang="en-US" dirty="0" err="1" smtClean="0"/>
              <a:t>kemampuan</a:t>
            </a:r>
            <a:r>
              <a:rPr lang="en-US" dirty="0" smtClean="0"/>
              <a:t> </a:t>
            </a:r>
            <a:r>
              <a:rPr lang="en-US" dirty="0" err="1" smtClean="0"/>
              <a:t>ber</a:t>
            </a:r>
            <a:r>
              <a:rPr lang="en-US" dirty="0" smtClean="0"/>
              <a:t> </a:t>
            </a:r>
            <a:r>
              <a:rPr lang="en-US" dirty="0" err="1" smtClean="0"/>
              <a:t>hubungan</a:t>
            </a:r>
            <a:r>
              <a:rPr lang="en-US" dirty="0" smtClean="0"/>
              <a:t>  </a:t>
            </a:r>
            <a:r>
              <a:rPr lang="en-US" dirty="0" err="1" smtClean="0"/>
              <a:t>dengan</a:t>
            </a:r>
            <a:r>
              <a:rPr lang="en-US" dirty="0" smtClean="0"/>
              <a:t> </a:t>
            </a:r>
            <a:r>
              <a:rPr lang="en-US" dirty="0" err="1" smtClean="0"/>
              <a:t>bawahan</a:t>
            </a:r>
            <a:r>
              <a:rPr lang="en-US" dirty="0" smtClean="0"/>
              <a:t>, </a:t>
            </a:r>
            <a:r>
              <a:rPr lang="en-US" dirty="0" err="1" smtClean="0"/>
              <a:t>menciptakan</a:t>
            </a:r>
            <a:r>
              <a:rPr lang="en-US" dirty="0" smtClean="0"/>
              <a:t>  </a:t>
            </a:r>
            <a:r>
              <a:rPr lang="en-US" dirty="0" err="1" smtClean="0"/>
              <a:t>suasana</a:t>
            </a:r>
            <a:r>
              <a:rPr lang="en-US" dirty="0" smtClean="0"/>
              <a:t> </a:t>
            </a:r>
            <a:r>
              <a:rPr lang="en-US" dirty="0" err="1" smtClean="0"/>
              <a:t>kondusif.g</a:t>
            </a:r>
            <a:r>
              <a:rPr lang="en-US" dirty="0" smtClean="0"/>
              <a:t> </a:t>
            </a:r>
            <a:r>
              <a:rPr lang="en-US" dirty="0" err="1" smtClean="0"/>
              <a:t>Shg</a:t>
            </a:r>
            <a:r>
              <a:rPr lang="en-US" dirty="0" smtClean="0"/>
              <a:t> </a:t>
            </a:r>
            <a:r>
              <a:rPr lang="en-US" dirty="0" err="1" smtClean="0"/>
              <a:t>bawahan</a:t>
            </a:r>
            <a:r>
              <a:rPr lang="en-US" dirty="0" smtClean="0"/>
              <a:t> </a:t>
            </a:r>
            <a:r>
              <a:rPr lang="en-US" dirty="0" err="1" smtClean="0"/>
              <a:t>merasa</a:t>
            </a:r>
            <a:r>
              <a:rPr lang="en-US" dirty="0" smtClean="0"/>
              <a:t> </a:t>
            </a:r>
            <a:r>
              <a:rPr lang="en-US" dirty="0" err="1" smtClean="0"/>
              <a:t>nyaman</a:t>
            </a:r>
            <a:r>
              <a:rPr lang="en-US" dirty="0" smtClean="0"/>
              <a:t>.</a:t>
            </a:r>
          </a:p>
          <a:p>
            <a:pPr marL="582613" indent="-514350" algn="just" eaLnBrk="1" hangingPunct="1">
              <a:buFont typeface="Wingdings" panose="05000000000000000000" pitchFamily="2" charset="2"/>
              <a:buAutoNum type="alphaLcPeriod"/>
              <a:defRPr/>
            </a:pPr>
            <a:r>
              <a:rPr lang="en-US" dirty="0" smtClean="0"/>
              <a:t>Technical Skill: </a:t>
            </a:r>
            <a:r>
              <a:rPr lang="en-US" dirty="0" err="1" smtClean="0"/>
              <a:t>kemampuan</a:t>
            </a:r>
            <a:r>
              <a:rPr lang="en-US" dirty="0" smtClean="0"/>
              <a:t> </a:t>
            </a:r>
            <a:r>
              <a:rPr lang="en-US" dirty="0" err="1" smtClean="0"/>
              <a:t>menerapkan</a:t>
            </a:r>
            <a:r>
              <a:rPr lang="en-US" dirty="0" smtClean="0"/>
              <a:t> </a:t>
            </a:r>
            <a:r>
              <a:rPr lang="en-US" dirty="0" err="1" smtClean="0"/>
              <a:t>ilmu</a:t>
            </a:r>
            <a:r>
              <a:rPr lang="en-US" dirty="0" smtClean="0"/>
              <a:t> </a:t>
            </a:r>
            <a:r>
              <a:rPr lang="en-US" dirty="0" err="1" smtClean="0"/>
              <a:t>yg</a:t>
            </a:r>
            <a:r>
              <a:rPr lang="en-US" dirty="0" smtClean="0"/>
              <a:t> </a:t>
            </a:r>
            <a:r>
              <a:rPr lang="en-US" dirty="0" err="1" smtClean="0"/>
              <a:t>operasional</a:t>
            </a:r>
            <a:r>
              <a:rPr lang="en-US" dirty="0" smtClean="0"/>
              <a:t>. </a:t>
            </a:r>
            <a:r>
              <a:rPr lang="en-US" dirty="0" err="1" smtClean="0"/>
              <a:t>Tetapi</a:t>
            </a:r>
            <a:r>
              <a:rPr lang="en-US" dirty="0" smtClean="0"/>
              <a:t> </a:t>
            </a:r>
            <a:r>
              <a:rPr lang="en-US" dirty="0" err="1" smtClean="0"/>
              <a:t>semakin</a:t>
            </a:r>
            <a:r>
              <a:rPr lang="en-US" dirty="0" smtClean="0"/>
              <a:t> </a:t>
            </a:r>
            <a:r>
              <a:rPr lang="en-US" dirty="0" err="1" smtClean="0"/>
              <a:t>tinggi</a:t>
            </a:r>
            <a:r>
              <a:rPr lang="en-US" dirty="0" smtClean="0"/>
              <a:t> </a:t>
            </a:r>
            <a:r>
              <a:rPr lang="en-US" dirty="0" err="1" smtClean="0"/>
              <a:t>jabatan</a:t>
            </a:r>
            <a:r>
              <a:rPr lang="en-US" dirty="0" smtClean="0"/>
              <a:t> </a:t>
            </a:r>
            <a:r>
              <a:rPr lang="en-US" dirty="0" err="1" smtClean="0"/>
              <a:t>semakin</a:t>
            </a:r>
            <a:r>
              <a:rPr lang="en-US" dirty="0" smtClean="0"/>
              <a:t> </a:t>
            </a:r>
            <a:r>
              <a:rPr lang="en-US" dirty="0" err="1" smtClean="0"/>
              <a:t>sedikit</a:t>
            </a:r>
            <a:r>
              <a:rPr lang="en-US" dirty="0" smtClean="0"/>
              <a:t> </a:t>
            </a:r>
            <a:r>
              <a:rPr lang="en-US" dirty="0" err="1" smtClean="0"/>
              <a:t>malakuan</a:t>
            </a:r>
            <a:r>
              <a:rPr lang="en-US" dirty="0" smtClean="0"/>
              <a:t> TS.</a:t>
            </a:r>
          </a:p>
          <a:p>
            <a:pPr marL="582613" indent="-514350" algn="just" eaLnBrk="1" hangingPunct="1">
              <a:buFont typeface="Wingdings" panose="05000000000000000000" pitchFamily="2" charset="2"/>
              <a:buAutoNum type="alphaLcPeriod"/>
              <a:defRPr/>
            </a:pPr>
            <a:r>
              <a:rPr lang="en-US" dirty="0" err="1" smtClean="0"/>
              <a:t>Conseptual</a:t>
            </a:r>
            <a:r>
              <a:rPr lang="en-US" dirty="0" smtClean="0"/>
              <a:t> Skill: </a:t>
            </a:r>
            <a:r>
              <a:rPr lang="en-US" dirty="0" err="1" smtClean="0"/>
              <a:t>kemampuan</a:t>
            </a:r>
            <a:r>
              <a:rPr lang="en-US" dirty="0" smtClean="0"/>
              <a:t> </a:t>
            </a:r>
            <a:r>
              <a:rPr lang="en-US" dirty="0" err="1" smtClean="0"/>
              <a:t>merumuskan</a:t>
            </a:r>
            <a:r>
              <a:rPr lang="en-US" dirty="0" smtClean="0"/>
              <a:t> </a:t>
            </a:r>
            <a:r>
              <a:rPr lang="en-US" dirty="0" err="1" smtClean="0"/>
              <a:t>konsep</a:t>
            </a:r>
            <a:r>
              <a:rPr lang="en-US" dirty="0" smtClean="0"/>
              <a:t>, </a:t>
            </a:r>
            <a:r>
              <a:rPr lang="en-US" dirty="0" err="1" smtClean="0"/>
              <a:t>berpandangan</a:t>
            </a:r>
            <a:r>
              <a:rPr lang="en-US" dirty="0" smtClean="0"/>
              <a:t> </a:t>
            </a:r>
            <a:r>
              <a:rPr lang="en-US" dirty="0" err="1" smtClean="0"/>
              <a:t>jauh</a:t>
            </a:r>
            <a:r>
              <a:rPr lang="en-US" dirty="0" smtClean="0"/>
              <a:t> </a:t>
            </a:r>
            <a:r>
              <a:rPr lang="en-US" dirty="0" err="1" smtClean="0"/>
              <a:t>kedepan</a:t>
            </a:r>
            <a:r>
              <a:rPr lang="en-US" dirty="0" smtClean="0"/>
              <a:t>.</a:t>
            </a:r>
          </a:p>
          <a:p>
            <a:pPr marL="582613" indent="-514350" algn="just" eaLnBrk="1" hangingPunct="1">
              <a:buFont typeface="Wingdings" panose="05000000000000000000" pitchFamily="2" charset="2"/>
              <a:buNone/>
              <a:defRPr/>
            </a:pPr>
            <a:endParaRPr lang="en-US" dirty="0" smtClean="0"/>
          </a:p>
          <a:p>
            <a:pPr algn="just" eaLnBrk="1" hangingPunct="1">
              <a:buFont typeface="Wingdings" panose="05000000000000000000" pitchFamily="2" charset="2"/>
              <a:buNone/>
              <a:defRPr/>
            </a:pPr>
            <a:endParaRPr lang="en-US" dirty="0"/>
          </a:p>
        </p:txBody>
      </p:sp>
      <p:sp>
        <p:nvSpPr>
          <p:cNvPr id="17412"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64EF1E-6410-493A-8E5B-0718F8C2B423}" type="slidenum">
              <a:rPr lang="en-US" altLang="id-ID">
                <a:solidFill>
                  <a:schemeClr val="tx2"/>
                </a:solidFill>
              </a:rPr>
              <a:pPr eaLnBrk="1" hangingPunct="1"/>
              <a:t>9</a:t>
            </a:fld>
            <a:endParaRPr lang="en-US" altLang="id-ID">
              <a:solidFill>
                <a:schemeClr val="tx2"/>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1469</TotalTime>
  <Words>907</Words>
  <Application>Microsoft Office PowerPoint</Application>
  <PresentationFormat>On-screen Show (4:3)</PresentationFormat>
  <Paragraphs>146</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Consolas</vt:lpstr>
      <vt:lpstr>Corbel</vt:lpstr>
      <vt:lpstr>Wingdings</vt:lpstr>
      <vt:lpstr>Wingdings 2</vt:lpstr>
      <vt:lpstr>Wingdings 3</vt:lpstr>
      <vt:lpstr>Calibri</vt:lpstr>
      <vt:lpstr>Aparajita</vt:lpstr>
      <vt:lpstr>Calligraph421 BT</vt:lpstr>
      <vt:lpstr>Damask</vt:lpstr>
      <vt:lpstr>KEPEMIMPINAN PENDIDIKAN</vt:lpstr>
      <vt:lpstr>Definisi:</vt:lpstr>
      <vt:lpstr>Unsur-unsur Kepemimpinan</vt:lpstr>
      <vt:lpstr>B. Konsep Dasar</vt:lpstr>
      <vt:lpstr>2. Tipe-tipe Kepemimpinan pendidikan</vt:lpstr>
      <vt:lpstr>PowerPoint Presentation</vt:lpstr>
      <vt:lpstr>3.Syarat-syarat Pemimpin Pendidikan  </vt:lpstr>
      <vt:lpstr>4. Pendekatan tentang teori munculnya pemimpin</vt:lpstr>
      <vt:lpstr>5. Pendekatan Kepemimpinan pendidikan</vt:lpstr>
      <vt:lpstr>Siapakah yg Termasuk Pemimpin Pendidikan</vt:lpstr>
      <vt:lpstr>3.Model-model Kepemimpinan dalam Pendidikan   </vt:lpstr>
      <vt:lpstr>b. Memahami karakteristik dan unsur visi: </vt:lpstr>
      <vt:lpstr>PowerPoint Presentation</vt:lpstr>
      <vt:lpstr>Langkah-langkah Menjadi visionary Leadership</vt:lpstr>
      <vt:lpstr>Kepemimpinan Pendidikan yg visioner</vt:lpstr>
      <vt:lpstr>b. Kepemimpinan Transformasional</vt:lpstr>
      <vt:lpstr>PowerPoint Presentation</vt:lpstr>
      <vt:lpstr>Implementasi Kepemimpinan Transformasional dlm pddk</vt:lpstr>
      <vt:lpstr>Implementasi kepemimpinan transformasional</vt:lpstr>
      <vt:lpstr>PowerPoint Presentation</vt:lpstr>
      <vt:lpstr>B. Kepala Sekolah Sebagai Penanggungjawab </vt:lpstr>
      <vt:lpstr>Kepala Sekolah Sebagai Pemimpin Sekolah</vt:lpstr>
      <vt:lpstr>PowerPoint Presentation</vt:lpstr>
      <vt:lpstr>Kepala Sekolah Sebagai Supervisor </vt:lpstr>
    </vt:vector>
  </TitlesOfParts>
  <Company>Kebumen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KEPEMIMPINAN PENDIDIKAN</dc:title>
  <dc:creator>Pak Toto</dc:creator>
  <cp:lastModifiedBy>PGSD</cp:lastModifiedBy>
  <cp:revision>48</cp:revision>
  <dcterms:created xsi:type="dcterms:W3CDTF">2008-12-17T03:01:20Z</dcterms:created>
  <dcterms:modified xsi:type="dcterms:W3CDTF">2019-04-15T05:38:14Z</dcterms:modified>
</cp:coreProperties>
</file>