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7CD13-0314-4E92-9B72-03061289B48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A596E3-8308-4596-9A96-16874A11CE4C}">
      <dgm:prSet phldrT="[Text]"/>
      <dgm:spPr/>
      <dgm:t>
        <a:bodyPr/>
        <a:lstStyle/>
        <a:p>
          <a:r>
            <a:rPr lang="en-US" b="1" dirty="0" err="1" smtClean="0"/>
            <a:t>Awal</a:t>
          </a:r>
          <a:r>
            <a:rPr lang="en-US" b="1" dirty="0" smtClean="0"/>
            <a:t> </a:t>
          </a:r>
          <a:r>
            <a:rPr lang="en-US" b="1" dirty="0" err="1" smtClean="0"/>
            <a:t>masuk</a:t>
          </a:r>
          <a:r>
            <a:rPr lang="en-US" b="1" dirty="0" smtClean="0"/>
            <a:t> </a:t>
          </a:r>
          <a:r>
            <a:rPr lang="en-US" b="1" dirty="0" err="1" smtClean="0"/>
            <a:t>Sekolah</a:t>
          </a:r>
          <a:endParaRPr lang="en-US" b="1" dirty="0" smtClean="0"/>
        </a:p>
        <a:p>
          <a:r>
            <a:rPr lang="en-US" dirty="0" smtClean="0"/>
            <a:t>(</a:t>
          </a:r>
          <a:r>
            <a:rPr lang="en-US" dirty="0" err="1" smtClean="0"/>
            <a:t>sifat</a:t>
          </a:r>
          <a:r>
            <a:rPr lang="en-US" dirty="0" smtClean="0"/>
            <a:t> </a:t>
          </a:r>
          <a:r>
            <a:rPr lang="en-US" dirty="0" err="1" smtClean="0"/>
            <a:t>egosentris</a:t>
          </a:r>
          <a:r>
            <a:rPr lang="en-US" dirty="0" smtClean="0"/>
            <a:t>)</a:t>
          </a:r>
        </a:p>
        <a:p>
          <a:r>
            <a:rPr lang="en-US" dirty="0" err="1" smtClean="0"/>
            <a:t>Hanya</a:t>
          </a:r>
          <a:r>
            <a:rPr lang="en-US" dirty="0" smtClean="0"/>
            <a:t> </a:t>
          </a:r>
          <a:r>
            <a:rPr lang="en-US" dirty="0" err="1" smtClean="0"/>
            <a:t>berpikir</a:t>
          </a:r>
          <a:r>
            <a:rPr lang="en-US" dirty="0" smtClean="0"/>
            <a:t> </a:t>
          </a:r>
          <a:r>
            <a:rPr lang="en-US" dirty="0" err="1" smtClean="0"/>
            <a:t>keluarga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 </a:t>
          </a:r>
          <a:r>
            <a:rPr lang="en-US" dirty="0" err="1" smtClean="0"/>
            <a:t>taman</a:t>
          </a:r>
          <a:r>
            <a:rPr lang="en-US" dirty="0" smtClean="0"/>
            <a:t> </a:t>
          </a:r>
          <a:r>
            <a:rPr lang="en-US" dirty="0" err="1" smtClean="0"/>
            <a:t>kanak-kanak</a:t>
          </a:r>
          <a:r>
            <a:rPr lang="en-US" dirty="0" smtClean="0"/>
            <a:t>. </a:t>
          </a:r>
          <a:endParaRPr lang="en-US" dirty="0"/>
        </a:p>
      </dgm:t>
    </dgm:pt>
    <dgm:pt modelId="{C2312AD2-B669-4B08-BE1F-978621FDF5A2}" type="parTrans" cxnId="{C7AA3C0E-4C68-4738-9C22-907BBFA3BF34}">
      <dgm:prSet/>
      <dgm:spPr/>
      <dgm:t>
        <a:bodyPr/>
        <a:lstStyle/>
        <a:p>
          <a:endParaRPr lang="en-US"/>
        </a:p>
      </dgm:t>
    </dgm:pt>
    <dgm:pt modelId="{905783CE-FB0D-434C-8E31-EE87D0BC88CE}" type="sibTrans" cxnId="{C7AA3C0E-4C68-4738-9C22-907BBFA3BF34}">
      <dgm:prSet/>
      <dgm:spPr/>
      <dgm:t>
        <a:bodyPr/>
        <a:lstStyle/>
        <a:p>
          <a:endParaRPr lang="en-US"/>
        </a:p>
      </dgm:t>
    </dgm:pt>
    <dgm:pt modelId="{3D96C6E7-685F-47F3-B04E-40EACBFF9202}">
      <dgm:prSet phldrT="[Text]"/>
      <dgm:spPr/>
      <dgm:t>
        <a:bodyPr/>
        <a:lstStyle/>
        <a:p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duduk</a:t>
          </a:r>
          <a:r>
            <a:rPr lang="en-US" dirty="0" smtClean="0"/>
            <a:t> di </a:t>
          </a:r>
          <a:r>
            <a:rPr lang="en-US" dirty="0" err="1" smtClean="0"/>
            <a:t>kelas</a:t>
          </a:r>
          <a:r>
            <a:rPr lang="en-US" dirty="0" smtClean="0"/>
            <a:t> </a:t>
          </a:r>
          <a:r>
            <a:rPr lang="en-US" dirty="0" err="1" smtClean="0"/>
            <a:t>kecil</a:t>
          </a:r>
          <a:r>
            <a:rPr lang="en-US" dirty="0" smtClean="0"/>
            <a:t> SD,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mulai</a:t>
          </a:r>
          <a:r>
            <a:rPr lang="en-US" dirty="0" smtClean="0"/>
            <a:t> </a:t>
          </a:r>
          <a:r>
            <a:rPr lang="en-US" dirty="0" err="1" smtClean="0"/>
            <a:t>percaya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 </a:t>
          </a:r>
          <a:r>
            <a:rPr lang="en-US" dirty="0" err="1" smtClean="0"/>
            <a:t>tetapi</a:t>
          </a:r>
          <a:r>
            <a:rPr lang="en-US" dirty="0" smtClean="0"/>
            <a:t> </a:t>
          </a:r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dirty="0" err="1" smtClean="0"/>
            <a:t>sering</a:t>
          </a:r>
          <a:endParaRPr lang="en-US" dirty="0" smtClean="0"/>
        </a:p>
        <a:p>
          <a:r>
            <a:rPr lang="en-US" dirty="0" err="1" smtClean="0"/>
            <a:t>rendah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. </a:t>
          </a:r>
          <a:r>
            <a:rPr lang="en-US" dirty="0" err="1" smtClean="0"/>
            <a:t>Bergantung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guru.</a:t>
          </a:r>
          <a:endParaRPr lang="en-US" dirty="0"/>
        </a:p>
      </dgm:t>
    </dgm:pt>
    <dgm:pt modelId="{CA4A4D71-0A22-4EDA-B09D-2341959A1485}" type="parTrans" cxnId="{5602DDFD-0999-4E03-A750-9846D282518E}">
      <dgm:prSet/>
      <dgm:spPr/>
      <dgm:t>
        <a:bodyPr/>
        <a:lstStyle/>
        <a:p>
          <a:endParaRPr lang="en-US"/>
        </a:p>
      </dgm:t>
    </dgm:pt>
    <dgm:pt modelId="{3FB841EC-0631-497F-89F5-77ED8C489299}" type="sibTrans" cxnId="{5602DDFD-0999-4E03-A750-9846D282518E}">
      <dgm:prSet/>
      <dgm:spPr/>
      <dgm:t>
        <a:bodyPr/>
        <a:lstStyle/>
        <a:p>
          <a:endParaRPr lang="en-US"/>
        </a:p>
      </dgm:t>
    </dgm:pt>
    <dgm:pt modelId="{65FC1B87-C2B8-4E09-B6E1-0A3511B354C7}">
      <dgm:prSet phldrT="[Text]"/>
      <dgm:spPr/>
      <dgm:t>
        <a:bodyPr/>
        <a:lstStyle/>
        <a:p>
          <a:r>
            <a:rPr lang="sv-SE" dirty="0" smtClean="0"/>
            <a:t>Daya konsentrasi anak tumbuh pada kelas kelas besar SD dan timbul juga kemandirian pada anak.</a:t>
          </a:r>
          <a:endParaRPr lang="en-US" dirty="0"/>
        </a:p>
      </dgm:t>
    </dgm:pt>
    <dgm:pt modelId="{BB61C3CE-0E51-44FF-A682-ABA7222B6B8E}" type="parTrans" cxnId="{68AAB0D4-9D02-4F17-8910-E4E15F9C8B64}">
      <dgm:prSet/>
      <dgm:spPr/>
      <dgm:t>
        <a:bodyPr/>
        <a:lstStyle/>
        <a:p>
          <a:endParaRPr lang="en-US"/>
        </a:p>
      </dgm:t>
    </dgm:pt>
    <dgm:pt modelId="{1BB435EE-C19E-4A80-910B-4F64D6118E4D}" type="sibTrans" cxnId="{68AAB0D4-9D02-4F17-8910-E4E15F9C8B64}">
      <dgm:prSet/>
      <dgm:spPr/>
      <dgm:t>
        <a:bodyPr/>
        <a:lstStyle/>
        <a:p>
          <a:endParaRPr lang="en-US"/>
        </a:p>
      </dgm:t>
    </dgm:pt>
    <dgm:pt modelId="{B40EF7D6-143E-44C7-BFC4-C7E7AC945964}">
      <dgm:prSet phldrT="[Text]"/>
      <dgm:spPr/>
      <dgm:t>
        <a:bodyPr/>
        <a:lstStyle/>
        <a:p>
          <a:r>
            <a:rPr lang="en-US" dirty="0" smtClean="0"/>
            <a:t>Di </a:t>
          </a:r>
          <a:r>
            <a:rPr lang="en-US" dirty="0" err="1" smtClean="0"/>
            <a:t>kelas-kelas</a:t>
          </a:r>
          <a:r>
            <a:rPr lang="en-US" dirty="0" smtClean="0"/>
            <a:t> </a:t>
          </a:r>
          <a:r>
            <a:rPr lang="en-US" dirty="0" err="1" smtClean="0"/>
            <a:t>besar</a:t>
          </a:r>
          <a:r>
            <a:rPr lang="en-US" dirty="0" smtClean="0"/>
            <a:t>,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laki-laki</a:t>
          </a:r>
          <a:r>
            <a:rPr lang="en-US" dirty="0" smtClean="0"/>
            <a:t> </a:t>
          </a:r>
          <a:r>
            <a:rPr lang="en-US" dirty="0" err="1" smtClean="0"/>
            <a:t>menganggap</a:t>
          </a:r>
          <a:r>
            <a:rPr lang="en-US" dirty="0" smtClean="0"/>
            <a:t> </a:t>
          </a:r>
          <a:r>
            <a:rPr lang="en-US" dirty="0" err="1" smtClean="0"/>
            <a:t>keikutsertaan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kelompok</a:t>
          </a:r>
          <a:r>
            <a:rPr lang="en-US" dirty="0" smtClean="0"/>
            <a:t> </a:t>
          </a:r>
          <a:r>
            <a:rPr lang="en-US" dirty="0" err="1" smtClean="0"/>
            <a:t>menimbulkan</a:t>
          </a:r>
          <a:r>
            <a:rPr lang="en-US" dirty="0" smtClean="0"/>
            <a:t> </a:t>
          </a:r>
          <a:r>
            <a:rPr lang="en-US" dirty="0" err="1" smtClean="0"/>
            <a:t>perasaan</a:t>
          </a:r>
          <a:r>
            <a:rPr lang="en-US" dirty="0" smtClean="0"/>
            <a:t> </a:t>
          </a:r>
          <a:r>
            <a:rPr lang="en-US" dirty="0" err="1" smtClean="0"/>
            <a:t>bahwa</a:t>
          </a:r>
          <a:r>
            <a:rPr lang="en-US" dirty="0" smtClean="0"/>
            <a:t> </a:t>
          </a:r>
          <a:r>
            <a:rPr lang="en-US" dirty="0" err="1" smtClean="0"/>
            <a:t>dirinya</a:t>
          </a:r>
          <a:r>
            <a:rPr lang="en-US" dirty="0" smtClean="0"/>
            <a:t> </a:t>
          </a:r>
          <a:r>
            <a:rPr lang="en-US" dirty="0" err="1" smtClean="0"/>
            <a:t>berharga</a:t>
          </a:r>
          <a:r>
            <a:rPr lang="en-US" dirty="0" smtClean="0"/>
            <a:t>.</a:t>
          </a:r>
          <a:endParaRPr lang="en-US" dirty="0"/>
        </a:p>
      </dgm:t>
    </dgm:pt>
    <dgm:pt modelId="{A3B44D06-D07F-4516-98F5-537553EC7516}" type="parTrans" cxnId="{18A80769-EB8D-4214-AC1F-C8CBDF15E6CC}">
      <dgm:prSet/>
      <dgm:spPr/>
      <dgm:t>
        <a:bodyPr/>
        <a:lstStyle/>
        <a:p>
          <a:endParaRPr lang="en-US"/>
        </a:p>
      </dgm:t>
    </dgm:pt>
    <dgm:pt modelId="{873054D7-F37B-40FE-9995-8AD3A3883FC3}" type="sibTrans" cxnId="{18A80769-EB8D-4214-AC1F-C8CBDF15E6CC}">
      <dgm:prSet/>
      <dgm:spPr/>
      <dgm:t>
        <a:bodyPr/>
        <a:lstStyle/>
        <a:p>
          <a:endParaRPr lang="en-US"/>
        </a:p>
      </dgm:t>
    </dgm:pt>
    <dgm:pt modelId="{92028AA2-998C-4CE8-98EF-99F433F7CF5E}" type="pres">
      <dgm:prSet presAssocID="{5447CD13-0314-4E92-9B72-03061289B48C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12C66B1-F3B9-4F7D-B36F-923CE6690DD8}" type="pres">
      <dgm:prSet presAssocID="{B40EF7D6-143E-44C7-BFC4-C7E7AC945964}" presName="Accent4" presStyleCnt="0"/>
      <dgm:spPr/>
    </dgm:pt>
    <dgm:pt modelId="{FFCDBF81-37B9-40CC-9548-0FA01E3CDA6B}" type="pres">
      <dgm:prSet presAssocID="{B40EF7D6-143E-44C7-BFC4-C7E7AC945964}" presName="Accent" presStyleLbl="node1" presStyleIdx="0" presStyleCnt="4"/>
      <dgm:spPr/>
    </dgm:pt>
    <dgm:pt modelId="{CEEDBD48-7076-4C4F-B24C-288F511D519D}" type="pres">
      <dgm:prSet presAssocID="{B40EF7D6-143E-44C7-BFC4-C7E7AC945964}" presName="ParentBackground4" presStyleCnt="0"/>
      <dgm:spPr/>
    </dgm:pt>
    <dgm:pt modelId="{E6110E0D-E0BE-4C61-A744-BB8A65218461}" type="pres">
      <dgm:prSet presAssocID="{B40EF7D6-143E-44C7-BFC4-C7E7AC945964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0B461709-7435-4016-8F46-E2DDC634EFB1}" type="pres">
      <dgm:prSet presAssocID="{B40EF7D6-143E-44C7-BFC4-C7E7AC94596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3A26A-10A1-4EC2-9452-1C9717110254}" type="pres">
      <dgm:prSet presAssocID="{65FC1B87-C2B8-4E09-B6E1-0A3511B354C7}" presName="Accent3" presStyleCnt="0"/>
      <dgm:spPr/>
    </dgm:pt>
    <dgm:pt modelId="{D572597D-92C3-466E-BC8A-1322DAD8A29B}" type="pres">
      <dgm:prSet presAssocID="{65FC1B87-C2B8-4E09-B6E1-0A3511B354C7}" presName="Accent" presStyleLbl="node1" presStyleIdx="1" presStyleCnt="4"/>
      <dgm:spPr/>
    </dgm:pt>
    <dgm:pt modelId="{1A318DD2-0897-475F-B87F-BA0149FBD2D7}" type="pres">
      <dgm:prSet presAssocID="{65FC1B87-C2B8-4E09-B6E1-0A3511B354C7}" presName="ParentBackground3" presStyleCnt="0"/>
      <dgm:spPr/>
    </dgm:pt>
    <dgm:pt modelId="{D5AEF62B-6FC3-4BEC-A1A6-96B0E8B1D20F}" type="pres">
      <dgm:prSet presAssocID="{65FC1B87-C2B8-4E09-B6E1-0A3511B354C7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3E506E56-B85C-4D44-8ADF-5BD6EF59F7D2}" type="pres">
      <dgm:prSet presAssocID="{65FC1B87-C2B8-4E09-B6E1-0A3511B354C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74B1D-B0A3-4BAB-83FA-212FF1A400D0}" type="pres">
      <dgm:prSet presAssocID="{3D96C6E7-685F-47F3-B04E-40EACBFF9202}" presName="Accent2" presStyleCnt="0"/>
      <dgm:spPr/>
    </dgm:pt>
    <dgm:pt modelId="{04320184-54E8-45ED-92EC-433154E31B8A}" type="pres">
      <dgm:prSet presAssocID="{3D96C6E7-685F-47F3-B04E-40EACBFF9202}" presName="Accent" presStyleLbl="node1" presStyleIdx="2" presStyleCnt="4"/>
      <dgm:spPr/>
    </dgm:pt>
    <dgm:pt modelId="{F0DBD7AD-A0E5-4CA5-8FBF-738CF4180CAE}" type="pres">
      <dgm:prSet presAssocID="{3D96C6E7-685F-47F3-B04E-40EACBFF9202}" presName="ParentBackground2" presStyleCnt="0"/>
      <dgm:spPr/>
    </dgm:pt>
    <dgm:pt modelId="{9D41183B-5A0D-43F5-9E87-5A959A642C65}" type="pres">
      <dgm:prSet presAssocID="{3D96C6E7-685F-47F3-B04E-40EACBFF9202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35AA7983-757D-45FA-B4AD-A18FDBEE215E}" type="pres">
      <dgm:prSet presAssocID="{3D96C6E7-685F-47F3-B04E-40EACBFF920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1C194-95EE-44FE-9265-4E8B23431836}" type="pres">
      <dgm:prSet presAssocID="{5EA596E3-8308-4596-9A96-16874A11CE4C}" presName="Accent1" presStyleCnt="0"/>
      <dgm:spPr/>
    </dgm:pt>
    <dgm:pt modelId="{E48DCB12-F50A-4EA3-BF38-2412A58E4934}" type="pres">
      <dgm:prSet presAssocID="{5EA596E3-8308-4596-9A96-16874A11CE4C}" presName="Accent" presStyleLbl="node1" presStyleIdx="3" presStyleCnt="4"/>
      <dgm:spPr/>
    </dgm:pt>
    <dgm:pt modelId="{41958007-8279-47CD-88B9-B0174CD9DC0F}" type="pres">
      <dgm:prSet presAssocID="{5EA596E3-8308-4596-9A96-16874A11CE4C}" presName="ParentBackground1" presStyleCnt="0"/>
      <dgm:spPr/>
    </dgm:pt>
    <dgm:pt modelId="{B0930811-DEC3-4417-BC4D-91EF1ACBC167}" type="pres">
      <dgm:prSet presAssocID="{5EA596E3-8308-4596-9A96-16874A11CE4C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B232A56B-466B-43C8-BCD4-B8EC741E82EF}" type="pres">
      <dgm:prSet presAssocID="{5EA596E3-8308-4596-9A96-16874A11CE4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BA595-CDDC-4F14-9A8D-AA0E3952BB8F}" type="presOf" srcId="{65FC1B87-C2B8-4E09-B6E1-0A3511B354C7}" destId="{3E506E56-B85C-4D44-8ADF-5BD6EF59F7D2}" srcOrd="1" destOrd="0" presId="urn:microsoft.com/office/officeart/2011/layout/CircleProcess"/>
    <dgm:cxn modelId="{E8D1ECFB-9852-4029-BDFA-5EB74388336E}" type="presOf" srcId="{5447CD13-0314-4E92-9B72-03061289B48C}" destId="{92028AA2-998C-4CE8-98EF-99F433F7CF5E}" srcOrd="0" destOrd="0" presId="urn:microsoft.com/office/officeart/2011/layout/CircleProcess"/>
    <dgm:cxn modelId="{45794020-9593-4B88-8858-7041F991C176}" type="presOf" srcId="{5EA596E3-8308-4596-9A96-16874A11CE4C}" destId="{B0930811-DEC3-4417-BC4D-91EF1ACBC167}" srcOrd="0" destOrd="0" presId="urn:microsoft.com/office/officeart/2011/layout/CircleProcess"/>
    <dgm:cxn modelId="{68AAB0D4-9D02-4F17-8910-E4E15F9C8B64}" srcId="{5447CD13-0314-4E92-9B72-03061289B48C}" destId="{65FC1B87-C2B8-4E09-B6E1-0A3511B354C7}" srcOrd="2" destOrd="0" parTransId="{BB61C3CE-0E51-44FF-A682-ABA7222B6B8E}" sibTransId="{1BB435EE-C19E-4A80-910B-4F64D6118E4D}"/>
    <dgm:cxn modelId="{18A80769-EB8D-4214-AC1F-C8CBDF15E6CC}" srcId="{5447CD13-0314-4E92-9B72-03061289B48C}" destId="{B40EF7D6-143E-44C7-BFC4-C7E7AC945964}" srcOrd="3" destOrd="0" parTransId="{A3B44D06-D07F-4516-98F5-537553EC7516}" sibTransId="{873054D7-F37B-40FE-9995-8AD3A3883FC3}"/>
    <dgm:cxn modelId="{C7AA3C0E-4C68-4738-9C22-907BBFA3BF34}" srcId="{5447CD13-0314-4E92-9B72-03061289B48C}" destId="{5EA596E3-8308-4596-9A96-16874A11CE4C}" srcOrd="0" destOrd="0" parTransId="{C2312AD2-B669-4B08-BE1F-978621FDF5A2}" sibTransId="{905783CE-FB0D-434C-8E31-EE87D0BC88CE}"/>
    <dgm:cxn modelId="{3969FBFC-BD4B-4B3B-80B5-3D69A1E2BB7C}" type="presOf" srcId="{B40EF7D6-143E-44C7-BFC4-C7E7AC945964}" destId="{E6110E0D-E0BE-4C61-A744-BB8A65218461}" srcOrd="0" destOrd="0" presId="urn:microsoft.com/office/officeart/2011/layout/CircleProcess"/>
    <dgm:cxn modelId="{4C00F3FB-481E-46AA-BB48-3F2638259D23}" type="presOf" srcId="{5EA596E3-8308-4596-9A96-16874A11CE4C}" destId="{B232A56B-466B-43C8-BCD4-B8EC741E82EF}" srcOrd="1" destOrd="0" presId="urn:microsoft.com/office/officeart/2011/layout/CircleProcess"/>
    <dgm:cxn modelId="{5602DDFD-0999-4E03-A750-9846D282518E}" srcId="{5447CD13-0314-4E92-9B72-03061289B48C}" destId="{3D96C6E7-685F-47F3-B04E-40EACBFF9202}" srcOrd="1" destOrd="0" parTransId="{CA4A4D71-0A22-4EDA-B09D-2341959A1485}" sibTransId="{3FB841EC-0631-497F-89F5-77ED8C489299}"/>
    <dgm:cxn modelId="{73785730-BAB1-4BFB-9AC0-83FE4D05B76B}" type="presOf" srcId="{3D96C6E7-685F-47F3-B04E-40EACBFF9202}" destId="{35AA7983-757D-45FA-B4AD-A18FDBEE215E}" srcOrd="1" destOrd="0" presId="urn:microsoft.com/office/officeart/2011/layout/CircleProcess"/>
    <dgm:cxn modelId="{827D23DC-2B82-4B8C-B5E9-2B72E114FA60}" type="presOf" srcId="{3D96C6E7-685F-47F3-B04E-40EACBFF9202}" destId="{9D41183B-5A0D-43F5-9E87-5A959A642C65}" srcOrd="0" destOrd="0" presId="urn:microsoft.com/office/officeart/2011/layout/CircleProcess"/>
    <dgm:cxn modelId="{A1A9B23E-22BF-4F6B-A93C-53F1AE9F045E}" type="presOf" srcId="{65FC1B87-C2B8-4E09-B6E1-0A3511B354C7}" destId="{D5AEF62B-6FC3-4BEC-A1A6-96B0E8B1D20F}" srcOrd="0" destOrd="0" presId="urn:microsoft.com/office/officeart/2011/layout/CircleProcess"/>
    <dgm:cxn modelId="{EDA87D61-F738-42FA-B0A1-8B64246D2FF8}" type="presOf" srcId="{B40EF7D6-143E-44C7-BFC4-C7E7AC945964}" destId="{0B461709-7435-4016-8F46-E2DDC634EFB1}" srcOrd="1" destOrd="0" presId="urn:microsoft.com/office/officeart/2011/layout/CircleProcess"/>
    <dgm:cxn modelId="{7BC24236-D7FC-48C5-95B2-3B5E2776761F}" type="presParOf" srcId="{92028AA2-998C-4CE8-98EF-99F433F7CF5E}" destId="{012C66B1-F3B9-4F7D-B36F-923CE6690DD8}" srcOrd="0" destOrd="0" presId="urn:microsoft.com/office/officeart/2011/layout/CircleProcess"/>
    <dgm:cxn modelId="{60849719-A998-41CC-86A9-42218E5D0926}" type="presParOf" srcId="{012C66B1-F3B9-4F7D-B36F-923CE6690DD8}" destId="{FFCDBF81-37B9-40CC-9548-0FA01E3CDA6B}" srcOrd="0" destOrd="0" presId="urn:microsoft.com/office/officeart/2011/layout/CircleProcess"/>
    <dgm:cxn modelId="{BFF9DAA1-7CF9-4A89-88F5-AA1E8AC50D92}" type="presParOf" srcId="{92028AA2-998C-4CE8-98EF-99F433F7CF5E}" destId="{CEEDBD48-7076-4C4F-B24C-288F511D519D}" srcOrd="1" destOrd="0" presId="urn:microsoft.com/office/officeart/2011/layout/CircleProcess"/>
    <dgm:cxn modelId="{D9E2721B-909B-4766-97B0-F0148BDEA243}" type="presParOf" srcId="{CEEDBD48-7076-4C4F-B24C-288F511D519D}" destId="{E6110E0D-E0BE-4C61-A744-BB8A65218461}" srcOrd="0" destOrd="0" presId="urn:microsoft.com/office/officeart/2011/layout/CircleProcess"/>
    <dgm:cxn modelId="{365C7BD8-68A0-4FDA-AA24-D766403FBA62}" type="presParOf" srcId="{92028AA2-998C-4CE8-98EF-99F433F7CF5E}" destId="{0B461709-7435-4016-8F46-E2DDC634EFB1}" srcOrd="2" destOrd="0" presId="urn:microsoft.com/office/officeart/2011/layout/CircleProcess"/>
    <dgm:cxn modelId="{E54DF3AD-E12B-49E1-AE7F-4D04F2D034A9}" type="presParOf" srcId="{92028AA2-998C-4CE8-98EF-99F433F7CF5E}" destId="{5AF3A26A-10A1-4EC2-9452-1C9717110254}" srcOrd="3" destOrd="0" presId="urn:microsoft.com/office/officeart/2011/layout/CircleProcess"/>
    <dgm:cxn modelId="{92E12C49-56A2-4426-9D45-6CCD62B62FED}" type="presParOf" srcId="{5AF3A26A-10A1-4EC2-9452-1C9717110254}" destId="{D572597D-92C3-466E-BC8A-1322DAD8A29B}" srcOrd="0" destOrd="0" presId="urn:microsoft.com/office/officeart/2011/layout/CircleProcess"/>
    <dgm:cxn modelId="{0DBEE6D3-8A54-4A30-A97F-83C39203303E}" type="presParOf" srcId="{92028AA2-998C-4CE8-98EF-99F433F7CF5E}" destId="{1A318DD2-0897-475F-B87F-BA0149FBD2D7}" srcOrd="4" destOrd="0" presId="urn:microsoft.com/office/officeart/2011/layout/CircleProcess"/>
    <dgm:cxn modelId="{7AFC59E1-BE56-46E2-98A0-C7E475C10F85}" type="presParOf" srcId="{1A318DD2-0897-475F-B87F-BA0149FBD2D7}" destId="{D5AEF62B-6FC3-4BEC-A1A6-96B0E8B1D20F}" srcOrd="0" destOrd="0" presId="urn:microsoft.com/office/officeart/2011/layout/CircleProcess"/>
    <dgm:cxn modelId="{514BF304-A2FE-42C7-8170-E2982459F996}" type="presParOf" srcId="{92028AA2-998C-4CE8-98EF-99F433F7CF5E}" destId="{3E506E56-B85C-4D44-8ADF-5BD6EF59F7D2}" srcOrd="5" destOrd="0" presId="urn:microsoft.com/office/officeart/2011/layout/CircleProcess"/>
    <dgm:cxn modelId="{59BAD785-8E03-462A-AE05-5B884A0EED88}" type="presParOf" srcId="{92028AA2-998C-4CE8-98EF-99F433F7CF5E}" destId="{67E74B1D-B0A3-4BAB-83FA-212FF1A400D0}" srcOrd="6" destOrd="0" presId="urn:microsoft.com/office/officeart/2011/layout/CircleProcess"/>
    <dgm:cxn modelId="{C3609875-4EE9-4F23-A2D8-B8B6DFD8D9A4}" type="presParOf" srcId="{67E74B1D-B0A3-4BAB-83FA-212FF1A400D0}" destId="{04320184-54E8-45ED-92EC-433154E31B8A}" srcOrd="0" destOrd="0" presId="urn:microsoft.com/office/officeart/2011/layout/CircleProcess"/>
    <dgm:cxn modelId="{2A63D1E5-DBF3-4F1A-AB94-7DA01A15D214}" type="presParOf" srcId="{92028AA2-998C-4CE8-98EF-99F433F7CF5E}" destId="{F0DBD7AD-A0E5-4CA5-8FBF-738CF4180CAE}" srcOrd="7" destOrd="0" presId="urn:microsoft.com/office/officeart/2011/layout/CircleProcess"/>
    <dgm:cxn modelId="{4BB06639-9665-4FAE-9C70-7AF7212A336E}" type="presParOf" srcId="{F0DBD7AD-A0E5-4CA5-8FBF-738CF4180CAE}" destId="{9D41183B-5A0D-43F5-9E87-5A959A642C65}" srcOrd="0" destOrd="0" presId="urn:microsoft.com/office/officeart/2011/layout/CircleProcess"/>
    <dgm:cxn modelId="{72813D23-67DA-4047-9A7B-61B8BCC940AF}" type="presParOf" srcId="{92028AA2-998C-4CE8-98EF-99F433F7CF5E}" destId="{35AA7983-757D-45FA-B4AD-A18FDBEE215E}" srcOrd="8" destOrd="0" presId="urn:microsoft.com/office/officeart/2011/layout/CircleProcess"/>
    <dgm:cxn modelId="{DB5C28AB-C15C-4E07-B974-A3F0DB895187}" type="presParOf" srcId="{92028AA2-998C-4CE8-98EF-99F433F7CF5E}" destId="{DCB1C194-95EE-44FE-9265-4E8B23431836}" srcOrd="9" destOrd="0" presId="urn:microsoft.com/office/officeart/2011/layout/CircleProcess"/>
    <dgm:cxn modelId="{81E6C8BA-BB67-472E-9EB1-CEDD72ECADCE}" type="presParOf" srcId="{DCB1C194-95EE-44FE-9265-4E8B23431836}" destId="{E48DCB12-F50A-4EA3-BF38-2412A58E4934}" srcOrd="0" destOrd="0" presId="urn:microsoft.com/office/officeart/2011/layout/CircleProcess"/>
    <dgm:cxn modelId="{DA9D0ABA-9F22-49B0-A4D8-8691997B248D}" type="presParOf" srcId="{92028AA2-998C-4CE8-98EF-99F433F7CF5E}" destId="{41958007-8279-47CD-88B9-B0174CD9DC0F}" srcOrd="10" destOrd="0" presId="urn:microsoft.com/office/officeart/2011/layout/CircleProcess"/>
    <dgm:cxn modelId="{F920C536-006F-4CB5-A7F5-3A0C24DEE4C6}" type="presParOf" srcId="{41958007-8279-47CD-88B9-B0174CD9DC0F}" destId="{B0930811-DEC3-4417-BC4D-91EF1ACBC167}" srcOrd="0" destOrd="0" presId="urn:microsoft.com/office/officeart/2011/layout/CircleProcess"/>
    <dgm:cxn modelId="{0FE70A2C-D937-419C-99D0-C946E699082C}" type="presParOf" srcId="{92028AA2-998C-4CE8-98EF-99F433F7CF5E}" destId="{B232A56B-466B-43C8-BCD4-B8EC741E82E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47CD13-0314-4E92-9B72-03061289B48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A596E3-8308-4596-9A96-16874A11CE4C}">
      <dgm:prSet phldrT="[Text]" custT="1"/>
      <dgm:spPr/>
      <dgm:t>
        <a:bodyPr/>
        <a:lstStyle/>
        <a:p>
          <a:pPr algn="ctr"/>
          <a:r>
            <a:rPr lang="en-US" sz="2800" b="1" dirty="0" err="1" smtClean="0"/>
            <a:t>Siswa</a:t>
          </a:r>
          <a:r>
            <a:rPr lang="en-US" sz="2800" b="1" dirty="0" smtClean="0"/>
            <a:t> </a:t>
          </a:r>
          <a:r>
            <a:rPr lang="en-US" sz="2800" b="1" dirty="0" err="1" smtClean="0"/>
            <a:t>Senang</a:t>
          </a:r>
          <a:r>
            <a:rPr lang="en-US" sz="2800" b="1" dirty="0" smtClean="0"/>
            <a:t> </a:t>
          </a:r>
          <a:r>
            <a:rPr lang="en-US" sz="2800" b="1" dirty="0" err="1" smtClean="0"/>
            <a:t>Bermain</a:t>
          </a:r>
          <a:endParaRPr lang="en-US" sz="2800" b="1" dirty="0"/>
        </a:p>
      </dgm:t>
    </dgm:pt>
    <dgm:pt modelId="{C2312AD2-B669-4B08-BE1F-978621FDF5A2}" type="parTrans" cxnId="{C7AA3C0E-4C68-4738-9C22-907BBFA3BF34}">
      <dgm:prSet/>
      <dgm:spPr/>
      <dgm:t>
        <a:bodyPr/>
        <a:lstStyle/>
        <a:p>
          <a:endParaRPr lang="en-US"/>
        </a:p>
      </dgm:t>
    </dgm:pt>
    <dgm:pt modelId="{905783CE-FB0D-434C-8E31-EE87D0BC88CE}" type="sibTrans" cxnId="{C7AA3C0E-4C68-4738-9C22-907BBFA3BF34}">
      <dgm:prSet/>
      <dgm:spPr/>
      <dgm:t>
        <a:bodyPr/>
        <a:lstStyle/>
        <a:p>
          <a:endParaRPr lang="en-US"/>
        </a:p>
      </dgm:t>
    </dgm:pt>
    <dgm:pt modelId="{3D96C6E7-685F-47F3-B04E-40EACBFF9202}">
      <dgm:prSet phldrT="[Text]" custT="1"/>
      <dgm:spPr/>
      <dgm:t>
        <a:bodyPr/>
        <a:lstStyle/>
        <a:p>
          <a:pPr algn="ctr"/>
          <a:r>
            <a:rPr lang="en-US" sz="2800" b="1" dirty="0" err="1" smtClean="0"/>
            <a:t>Siswa</a:t>
          </a:r>
          <a:r>
            <a:rPr lang="en-US" sz="2800" b="1" dirty="0" smtClean="0"/>
            <a:t> </a:t>
          </a:r>
          <a:r>
            <a:rPr lang="en-US" sz="2800" b="1" dirty="0" err="1" smtClean="0"/>
            <a:t>Senang</a:t>
          </a:r>
          <a:r>
            <a:rPr lang="en-US" sz="2800" b="1" dirty="0" smtClean="0"/>
            <a:t> </a:t>
          </a:r>
          <a:r>
            <a:rPr lang="en-US" sz="2800" b="1" dirty="0" err="1" smtClean="0"/>
            <a:t>Bergerak</a:t>
          </a:r>
          <a:endParaRPr lang="en-US" sz="2800" b="1" dirty="0"/>
        </a:p>
      </dgm:t>
    </dgm:pt>
    <dgm:pt modelId="{CA4A4D71-0A22-4EDA-B09D-2341959A1485}" type="parTrans" cxnId="{5602DDFD-0999-4E03-A750-9846D282518E}">
      <dgm:prSet/>
      <dgm:spPr/>
      <dgm:t>
        <a:bodyPr/>
        <a:lstStyle/>
        <a:p>
          <a:endParaRPr lang="en-US"/>
        </a:p>
      </dgm:t>
    </dgm:pt>
    <dgm:pt modelId="{3FB841EC-0631-497F-89F5-77ED8C489299}" type="sibTrans" cxnId="{5602DDFD-0999-4E03-A750-9846D282518E}">
      <dgm:prSet/>
      <dgm:spPr/>
      <dgm:t>
        <a:bodyPr/>
        <a:lstStyle/>
        <a:p>
          <a:endParaRPr lang="en-US"/>
        </a:p>
      </dgm:t>
    </dgm:pt>
    <dgm:pt modelId="{65FC1B87-C2B8-4E09-B6E1-0A3511B354C7}">
      <dgm:prSet phldrT="[Text]" custT="1"/>
      <dgm:spPr/>
      <dgm:t>
        <a:bodyPr/>
        <a:lstStyle/>
        <a:p>
          <a:pPr algn="ctr"/>
          <a:r>
            <a:rPr lang="sv-SE" sz="2400" b="1" dirty="0" smtClean="0"/>
            <a:t>Siswa Senang Bekerja dalam Berkelompok </a:t>
          </a:r>
          <a:endParaRPr lang="en-US" sz="2400" b="1" dirty="0"/>
        </a:p>
      </dgm:t>
    </dgm:pt>
    <dgm:pt modelId="{BB61C3CE-0E51-44FF-A682-ABA7222B6B8E}" type="parTrans" cxnId="{68AAB0D4-9D02-4F17-8910-E4E15F9C8B64}">
      <dgm:prSet/>
      <dgm:spPr/>
      <dgm:t>
        <a:bodyPr/>
        <a:lstStyle/>
        <a:p>
          <a:endParaRPr lang="en-US"/>
        </a:p>
      </dgm:t>
    </dgm:pt>
    <dgm:pt modelId="{1BB435EE-C19E-4A80-910B-4F64D6118E4D}" type="sibTrans" cxnId="{68AAB0D4-9D02-4F17-8910-E4E15F9C8B64}">
      <dgm:prSet/>
      <dgm:spPr/>
      <dgm:t>
        <a:bodyPr/>
        <a:lstStyle/>
        <a:p>
          <a:endParaRPr lang="en-US"/>
        </a:p>
      </dgm:t>
    </dgm:pt>
    <dgm:pt modelId="{B40EF7D6-143E-44C7-BFC4-C7E7AC945964}">
      <dgm:prSet phldrT="[Text]" custT="1"/>
      <dgm:spPr/>
      <dgm:t>
        <a:bodyPr/>
        <a:lstStyle/>
        <a:p>
          <a:pPr algn="ctr"/>
          <a:r>
            <a:rPr lang="en-US" sz="2000" b="1" dirty="0" err="1" smtClean="0"/>
            <a:t>Siswa</a:t>
          </a:r>
          <a:r>
            <a:rPr lang="en-US" sz="2000" b="1" dirty="0" smtClean="0"/>
            <a:t> </a:t>
          </a:r>
          <a:r>
            <a:rPr lang="en-US" sz="2000" b="1" dirty="0" err="1" smtClean="0"/>
            <a:t>merasakan</a:t>
          </a:r>
          <a:r>
            <a:rPr lang="en-US" sz="2000" b="1" dirty="0" smtClean="0"/>
            <a:t> </a:t>
          </a:r>
          <a:r>
            <a:rPr lang="en-US" sz="2000" b="1" dirty="0" err="1" smtClean="0"/>
            <a:t>atau</a:t>
          </a:r>
          <a:r>
            <a:rPr lang="en-US" sz="2000" b="1" dirty="0" smtClean="0"/>
            <a:t> </a:t>
          </a:r>
          <a:r>
            <a:rPr lang="en-US" sz="2000" b="1" dirty="0" err="1" smtClean="0"/>
            <a:t>melakukan</a:t>
          </a:r>
          <a:r>
            <a:rPr lang="en-US" sz="2000" b="1" dirty="0" smtClean="0"/>
            <a:t>/</a:t>
          </a:r>
          <a:r>
            <a:rPr lang="en-US" sz="2000" b="1" dirty="0" err="1" smtClean="0"/>
            <a:t>memperagakan</a:t>
          </a:r>
          <a:r>
            <a:rPr lang="en-US" sz="2000" b="1" dirty="0" smtClean="0"/>
            <a:t> </a:t>
          </a:r>
          <a:r>
            <a:rPr lang="en-US" sz="2000" b="1" dirty="0" err="1" smtClean="0"/>
            <a:t>sesuatu</a:t>
          </a:r>
          <a:r>
            <a:rPr lang="en-US" sz="2000" b="1" dirty="0" smtClean="0"/>
            <a:t> </a:t>
          </a:r>
          <a:r>
            <a:rPr lang="en-US" sz="2000" b="1" dirty="0" err="1" smtClean="0"/>
            <a:t>secara</a:t>
          </a:r>
          <a:r>
            <a:rPr lang="en-US" sz="2000" b="1" dirty="0" smtClean="0"/>
            <a:t> </a:t>
          </a:r>
          <a:r>
            <a:rPr lang="en-US" sz="2000" b="1" dirty="0" err="1" smtClean="0"/>
            <a:t>langsung</a:t>
          </a:r>
          <a:endParaRPr lang="en-US" sz="2000" b="1" dirty="0"/>
        </a:p>
      </dgm:t>
    </dgm:pt>
    <dgm:pt modelId="{A3B44D06-D07F-4516-98F5-537553EC7516}" type="parTrans" cxnId="{18A80769-EB8D-4214-AC1F-C8CBDF15E6CC}">
      <dgm:prSet/>
      <dgm:spPr/>
      <dgm:t>
        <a:bodyPr/>
        <a:lstStyle/>
        <a:p>
          <a:endParaRPr lang="en-US"/>
        </a:p>
      </dgm:t>
    </dgm:pt>
    <dgm:pt modelId="{873054D7-F37B-40FE-9995-8AD3A3883FC3}" type="sibTrans" cxnId="{18A80769-EB8D-4214-AC1F-C8CBDF15E6CC}">
      <dgm:prSet/>
      <dgm:spPr/>
      <dgm:t>
        <a:bodyPr/>
        <a:lstStyle/>
        <a:p>
          <a:endParaRPr lang="en-US"/>
        </a:p>
      </dgm:t>
    </dgm:pt>
    <dgm:pt modelId="{DF5C3CCA-CF86-44FE-BD05-0392E51AF5A8}" type="pres">
      <dgm:prSet presAssocID="{5447CD13-0314-4E92-9B72-03061289B48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B2681E0-1C5C-4CEA-B418-03D91AC0E488}" type="pres">
      <dgm:prSet presAssocID="{5EA596E3-8308-4596-9A96-16874A11CE4C}" presName="composite" presStyleCnt="0"/>
      <dgm:spPr/>
    </dgm:pt>
    <dgm:pt modelId="{2AB5E6BE-F00A-4337-8E23-3C6F3BE845A3}" type="pres">
      <dgm:prSet presAssocID="{5EA596E3-8308-4596-9A96-16874A11CE4C}" presName="LShape" presStyleLbl="alignNode1" presStyleIdx="0" presStyleCnt="7"/>
      <dgm:spPr/>
    </dgm:pt>
    <dgm:pt modelId="{548A7F13-4E75-4B70-B358-DF961165E29D}" type="pres">
      <dgm:prSet presAssocID="{5EA596E3-8308-4596-9A96-16874A11CE4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3885-683F-4E7E-8B8F-606646B15D0B}" type="pres">
      <dgm:prSet presAssocID="{5EA596E3-8308-4596-9A96-16874A11CE4C}" presName="Triangle" presStyleLbl="alignNode1" presStyleIdx="1" presStyleCnt="7"/>
      <dgm:spPr/>
    </dgm:pt>
    <dgm:pt modelId="{A13C826C-0FE1-4686-A982-A4B6619DBF0B}" type="pres">
      <dgm:prSet presAssocID="{905783CE-FB0D-434C-8E31-EE87D0BC88CE}" presName="sibTrans" presStyleCnt="0"/>
      <dgm:spPr/>
    </dgm:pt>
    <dgm:pt modelId="{A13335CF-D273-46EE-953B-87027B6D1B23}" type="pres">
      <dgm:prSet presAssocID="{905783CE-FB0D-434C-8E31-EE87D0BC88CE}" presName="space" presStyleCnt="0"/>
      <dgm:spPr/>
    </dgm:pt>
    <dgm:pt modelId="{EF55506B-C8A1-4726-9EBF-0D49C1C390BB}" type="pres">
      <dgm:prSet presAssocID="{3D96C6E7-685F-47F3-B04E-40EACBFF9202}" presName="composite" presStyleCnt="0"/>
      <dgm:spPr/>
    </dgm:pt>
    <dgm:pt modelId="{61242743-AAA7-44D3-BC8A-BB75999FF1A7}" type="pres">
      <dgm:prSet presAssocID="{3D96C6E7-685F-47F3-B04E-40EACBFF9202}" presName="LShape" presStyleLbl="alignNode1" presStyleIdx="2" presStyleCnt="7"/>
      <dgm:spPr/>
    </dgm:pt>
    <dgm:pt modelId="{AB100BA0-EDC8-4E88-86A7-C72930AEB519}" type="pres">
      <dgm:prSet presAssocID="{3D96C6E7-685F-47F3-B04E-40EACBFF920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4370F-EA31-4E3A-9A98-3843D82314DA}" type="pres">
      <dgm:prSet presAssocID="{3D96C6E7-685F-47F3-B04E-40EACBFF9202}" presName="Triangle" presStyleLbl="alignNode1" presStyleIdx="3" presStyleCnt="7"/>
      <dgm:spPr/>
    </dgm:pt>
    <dgm:pt modelId="{365DC99B-1B78-4AF9-88DD-0C62FFB2872D}" type="pres">
      <dgm:prSet presAssocID="{3FB841EC-0631-497F-89F5-77ED8C489299}" presName="sibTrans" presStyleCnt="0"/>
      <dgm:spPr/>
    </dgm:pt>
    <dgm:pt modelId="{318F8A25-2A58-46D2-8257-3E1957A9592E}" type="pres">
      <dgm:prSet presAssocID="{3FB841EC-0631-497F-89F5-77ED8C489299}" presName="space" presStyleCnt="0"/>
      <dgm:spPr/>
    </dgm:pt>
    <dgm:pt modelId="{F1250B96-7A55-42EA-9940-561B99038DB8}" type="pres">
      <dgm:prSet presAssocID="{65FC1B87-C2B8-4E09-B6E1-0A3511B354C7}" presName="composite" presStyleCnt="0"/>
      <dgm:spPr/>
    </dgm:pt>
    <dgm:pt modelId="{61308CF5-AA6E-4471-8B31-8763D5EB2FE8}" type="pres">
      <dgm:prSet presAssocID="{65FC1B87-C2B8-4E09-B6E1-0A3511B354C7}" presName="LShape" presStyleLbl="alignNode1" presStyleIdx="4" presStyleCnt="7"/>
      <dgm:spPr/>
    </dgm:pt>
    <dgm:pt modelId="{B570DD2A-460D-4DC5-B611-501725FD8F77}" type="pres">
      <dgm:prSet presAssocID="{65FC1B87-C2B8-4E09-B6E1-0A3511B354C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79800-B8CE-45FF-9843-E775746A9DCC}" type="pres">
      <dgm:prSet presAssocID="{65FC1B87-C2B8-4E09-B6E1-0A3511B354C7}" presName="Triangle" presStyleLbl="alignNode1" presStyleIdx="5" presStyleCnt="7"/>
      <dgm:spPr/>
    </dgm:pt>
    <dgm:pt modelId="{FDBB73F9-1C4F-403A-8FBA-30E0347283C1}" type="pres">
      <dgm:prSet presAssocID="{1BB435EE-C19E-4A80-910B-4F64D6118E4D}" presName="sibTrans" presStyleCnt="0"/>
      <dgm:spPr/>
    </dgm:pt>
    <dgm:pt modelId="{142FC191-AFE8-4605-AACF-D2A5920726A4}" type="pres">
      <dgm:prSet presAssocID="{1BB435EE-C19E-4A80-910B-4F64D6118E4D}" presName="space" presStyleCnt="0"/>
      <dgm:spPr/>
    </dgm:pt>
    <dgm:pt modelId="{D0CC8155-CB70-4BDC-A685-C87833B26ECB}" type="pres">
      <dgm:prSet presAssocID="{B40EF7D6-143E-44C7-BFC4-C7E7AC945964}" presName="composite" presStyleCnt="0"/>
      <dgm:spPr/>
    </dgm:pt>
    <dgm:pt modelId="{8BED2D93-7F6F-4F1E-939E-446B506D8A75}" type="pres">
      <dgm:prSet presAssocID="{B40EF7D6-143E-44C7-BFC4-C7E7AC945964}" presName="LShape" presStyleLbl="alignNode1" presStyleIdx="6" presStyleCnt="7"/>
      <dgm:spPr/>
    </dgm:pt>
    <dgm:pt modelId="{563E11E3-C660-4274-BC2C-DF62980029B4}" type="pres">
      <dgm:prSet presAssocID="{B40EF7D6-143E-44C7-BFC4-C7E7AC94596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6D1AC2-24BB-4D1B-85D8-71F0C25D0FE1}" type="presOf" srcId="{5447CD13-0314-4E92-9B72-03061289B48C}" destId="{DF5C3CCA-CF86-44FE-BD05-0392E51AF5A8}" srcOrd="0" destOrd="0" presId="urn:microsoft.com/office/officeart/2009/3/layout/StepUpProcess"/>
    <dgm:cxn modelId="{68AAB0D4-9D02-4F17-8910-E4E15F9C8B64}" srcId="{5447CD13-0314-4E92-9B72-03061289B48C}" destId="{65FC1B87-C2B8-4E09-B6E1-0A3511B354C7}" srcOrd="2" destOrd="0" parTransId="{BB61C3CE-0E51-44FF-A682-ABA7222B6B8E}" sibTransId="{1BB435EE-C19E-4A80-910B-4F64D6118E4D}"/>
    <dgm:cxn modelId="{18A80769-EB8D-4214-AC1F-C8CBDF15E6CC}" srcId="{5447CD13-0314-4E92-9B72-03061289B48C}" destId="{B40EF7D6-143E-44C7-BFC4-C7E7AC945964}" srcOrd="3" destOrd="0" parTransId="{A3B44D06-D07F-4516-98F5-537553EC7516}" sibTransId="{873054D7-F37B-40FE-9995-8AD3A3883FC3}"/>
    <dgm:cxn modelId="{0F7837C1-308C-4E12-9999-D2E2404BE747}" type="presOf" srcId="{3D96C6E7-685F-47F3-B04E-40EACBFF9202}" destId="{AB100BA0-EDC8-4E88-86A7-C72930AEB519}" srcOrd="0" destOrd="0" presId="urn:microsoft.com/office/officeart/2009/3/layout/StepUpProcess"/>
    <dgm:cxn modelId="{C7AA3C0E-4C68-4738-9C22-907BBFA3BF34}" srcId="{5447CD13-0314-4E92-9B72-03061289B48C}" destId="{5EA596E3-8308-4596-9A96-16874A11CE4C}" srcOrd="0" destOrd="0" parTransId="{C2312AD2-B669-4B08-BE1F-978621FDF5A2}" sibTransId="{905783CE-FB0D-434C-8E31-EE87D0BC88CE}"/>
    <dgm:cxn modelId="{EAF06514-2353-4FAE-A8D4-363A661FE8EB}" type="presOf" srcId="{5EA596E3-8308-4596-9A96-16874A11CE4C}" destId="{548A7F13-4E75-4B70-B358-DF961165E29D}" srcOrd="0" destOrd="0" presId="urn:microsoft.com/office/officeart/2009/3/layout/StepUpProcess"/>
    <dgm:cxn modelId="{A618ADE3-EE65-42C0-B128-203D945111CE}" type="presOf" srcId="{65FC1B87-C2B8-4E09-B6E1-0A3511B354C7}" destId="{B570DD2A-460D-4DC5-B611-501725FD8F77}" srcOrd="0" destOrd="0" presId="urn:microsoft.com/office/officeart/2009/3/layout/StepUpProcess"/>
    <dgm:cxn modelId="{5602DDFD-0999-4E03-A750-9846D282518E}" srcId="{5447CD13-0314-4E92-9B72-03061289B48C}" destId="{3D96C6E7-685F-47F3-B04E-40EACBFF9202}" srcOrd="1" destOrd="0" parTransId="{CA4A4D71-0A22-4EDA-B09D-2341959A1485}" sibTransId="{3FB841EC-0631-497F-89F5-77ED8C489299}"/>
    <dgm:cxn modelId="{79CA0B5B-D6B0-4AC4-A47C-8D183534DE26}" type="presOf" srcId="{B40EF7D6-143E-44C7-BFC4-C7E7AC945964}" destId="{563E11E3-C660-4274-BC2C-DF62980029B4}" srcOrd="0" destOrd="0" presId="urn:microsoft.com/office/officeart/2009/3/layout/StepUpProcess"/>
    <dgm:cxn modelId="{69D1DABA-F0B3-401C-825C-F5174A6D50E4}" type="presParOf" srcId="{DF5C3CCA-CF86-44FE-BD05-0392E51AF5A8}" destId="{AB2681E0-1C5C-4CEA-B418-03D91AC0E488}" srcOrd="0" destOrd="0" presId="urn:microsoft.com/office/officeart/2009/3/layout/StepUpProcess"/>
    <dgm:cxn modelId="{A9C89841-D9C6-4930-8E22-D98D286CC330}" type="presParOf" srcId="{AB2681E0-1C5C-4CEA-B418-03D91AC0E488}" destId="{2AB5E6BE-F00A-4337-8E23-3C6F3BE845A3}" srcOrd="0" destOrd="0" presId="urn:microsoft.com/office/officeart/2009/3/layout/StepUpProcess"/>
    <dgm:cxn modelId="{32F71676-33DC-43D0-9C4E-C6FCC03B21CD}" type="presParOf" srcId="{AB2681E0-1C5C-4CEA-B418-03D91AC0E488}" destId="{548A7F13-4E75-4B70-B358-DF961165E29D}" srcOrd="1" destOrd="0" presId="urn:microsoft.com/office/officeart/2009/3/layout/StepUpProcess"/>
    <dgm:cxn modelId="{1239D32B-6F0B-4A47-9496-F05F7670F8AE}" type="presParOf" srcId="{AB2681E0-1C5C-4CEA-B418-03D91AC0E488}" destId="{0EFA3885-683F-4E7E-8B8F-606646B15D0B}" srcOrd="2" destOrd="0" presId="urn:microsoft.com/office/officeart/2009/3/layout/StepUpProcess"/>
    <dgm:cxn modelId="{E8C03A66-5F49-4C0A-978A-8658A4AB67EC}" type="presParOf" srcId="{DF5C3CCA-CF86-44FE-BD05-0392E51AF5A8}" destId="{A13C826C-0FE1-4686-A982-A4B6619DBF0B}" srcOrd="1" destOrd="0" presId="urn:microsoft.com/office/officeart/2009/3/layout/StepUpProcess"/>
    <dgm:cxn modelId="{788B04DD-77FA-4311-BD22-C8B14D4384E2}" type="presParOf" srcId="{A13C826C-0FE1-4686-A982-A4B6619DBF0B}" destId="{A13335CF-D273-46EE-953B-87027B6D1B23}" srcOrd="0" destOrd="0" presId="urn:microsoft.com/office/officeart/2009/3/layout/StepUpProcess"/>
    <dgm:cxn modelId="{6B984855-3651-4AC7-86B8-0AA551BAE665}" type="presParOf" srcId="{DF5C3CCA-CF86-44FE-BD05-0392E51AF5A8}" destId="{EF55506B-C8A1-4726-9EBF-0D49C1C390BB}" srcOrd="2" destOrd="0" presId="urn:microsoft.com/office/officeart/2009/3/layout/StepUpProcess"/>
    <dgm:cxn modelId="{2841DF32-7282-4E7F-9D0F-229774A560F3}" type="presParOf" srcId="{EF55506B-C8A1-4726-9EBF-0D49C1C390BB}" destId="{61242743-AAA7-44D3-BC8A-BB75999FF1A7}" srcOrd="0" destOrd="0" presId="urn:microsoft.com/office/officeart/2009/3/layout/StepUpProcess"/>
    <dgm:cxn modelId="{674DAA0B-CBDF-43BF-BB08-B9FB2F2B54D9}" type="presParOf" srcId="{EF55506B-C8A1-4726-9EBF-0D49C1C390BB}" destId="{AB100BA0-EDC8-4E88-86A7-C72930AEB519}" srcOrd="1" destOrd="0" presId="urn:microsoft.com/office/officeart/2009/3/layout/StepUpProcess"/>
    <dgm:cxn modelId="{8252FC42-5CF3-40DA-B3CE-502FD4FEC585}" type="presParOf" srcId="{EF55506B-C8A1-4726-9EBF-0D49C1C390BB}" destId="{3B84370F-EA31-4E3A-9A98-3843D82314DA}" srcOrd="2" destOrd="0" presId="urn:microsoft.com/office/officeart/2009/3/layout/StepUpProcess"/>
    <dgm:cxn modelId="{30B35987-1629-4BF3-93AF-DA77DB4E25C8}" type="presParOf" srcId="{DF5C3CCA-CF86-44FE-BD05-0392E51AF5A8}" destId="{365DC99B-1B78-4AF9-88DD-0C62FFB2872D}" srcOrd="3" destOrd="0" presId="urn:microsoft.com/office/officeart/2009/3/layout/StepUpProcess"/>
    <dgm:cxn modelId="{1C35D8BB-8CF4-4887-914E-0C2A0880571A}" type="presParOf" srcId="{365DC99B-1B78-4AF9-88DD-0C62FFB2872D}" destId="{318F8A25-2A58-46D2-8257-3E1957A9592E}" srcOrd="0" destOrd="0" presId="urn:microsoft.com/office/officeart/2009/3/layout/StepUpProcess"/>
    <dgm:cxn modelId="{67D3E8A4-ED10-490B-AAED-438D9341CCD4}" type="presParOf" srcId="{DF5C3CCA-CF86-44FE-BD05-0392E51AF5A8}" destId="{F1250B96-7A55-42EA-9940-561B99038DB8}" srcOrd="4" destOrd="0" presId="urn:microsoft.com/office/officeart/2009/3/layout/StepUpProcess"/>
    <dgm:cxn modelId="{40B27076-9AE2-4C08-973B-AC61BEE1C881}" type="presParOf" srcId="{F1250B96-7A55-42EA-9940-561B99038DB8}" destId="{61308CF5-AA6E-4471-8B31-8763D5EB2FE8}" srcOrd="0" destOrd="0" presId="urn:microsoft.com/office/officeart/2009/3/layout/StepUpProcess"/>
    <dgm:cxn modelId="{401D47D1-5916-4952-9B52-DB1965C8457B}" type="presParOf" srcId="{F1250B96-7A55-42EA-9940-561B99038DB8}" destId="{B570DD2A-460D-4DC5-B611-501725FD8F77}" srcOrd="1" destOrd="0" presId="urn:microsoft.com/office/officeart/2009/3/layout/StepUpProcess"/>
    <dgm:cxn modelId="{76627338-C75A-46A3-912B-F5A9D5922826}" type="presParOf" srcId="{F1250B96-7A55-42EA-9940-561B99038DB8}" destId="{DE879800-B8CE-45FF-9843-E775746A9DCC}" srcOrd="2" destOrd="0" presId="urn:microsoft.com/office/officeart/2009/3/layout/StepUpProcess"/>
    <dgm:cxn modelId="{34D9560E-EAC3-4312-A878-939C20967189}" type="presParOf" srcId="{DF5C3CCA-CF86-44FE-BD05-0392E51AF5A8}" destId="{FDBB73F9-1C4F-403A-8FBA-30E0347283C1}" srcOrd="5" destOrd="0" presId="urn:microsoft.com/office/officeart/2009/3/layout/StepUpProcess"/>
    <dgm:cxn modelId="{C960F92C-A31A-4383-82FF-BC9851D7FE50}" type="presParOf" srcId="{FDBB73F9-1C4F-403A-8FBA-30E0347283C1}" destId="{142FC191-AFE8-4605-AACF-D2A5920726A4}" srcOrd="0" destOrd="0" presId="urn:microsoft.com/office/officeart/2009/3/layout/StepUpProcess"/>
    <dgm:cxn modelId="{9D0FA32F-F8FB-4960-AC62-D516FE994DA5}" type="presParOf" srcId="{DF5C3CCA-CF86-44FE-BD05-0392E51AF5A8}" destId="{D0CC8155-CB70-4BDC-A685-C87833B26ECB}" srcOrd="6" destOrd="0" presId="urn:microsoft.com/office/officeart/2009/3/layout/StepUpProcess"/>
    <dgm:cxn modelId="{6DE47752-EAA0-4299-B625-699C6716602D}" type="presParOf" srcId="{D0CC8155-CB70-4BDC-A685-C87833B26ECB}" destId="{8BED2D93-7F6F-4F1E-939E-446B506D8A75}" srcOrd="0" destOrd="0" presId="urn:microsoft.com/office/officeart/2009/3/layout/StepUpProcess"/>
    <dgm:cxn modelId="{6BBA4A19-66EB-4BC6-AD51-8477CD519B29}" type="presParOf" srcId="{D0CC8155-CB70-4BDC-A685-C87833B26ECB}" destId="{563E11E3-C660-4274-BC2C-DF62980029B4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DBF81-37B9-40CC-9548-0FA01E3CDA6B}">
      <dsp:nvSpPr>
        <dsp:cNvPr id="0" name=""/>
        <dsp:cNvSpPr/>
      </dsp:nvSpPr>
      <dsp:spPr>
        <a:xfrm>
          <a:off x="9310937" y="1665478"/>
          <a:ext cx="2786558" cy="2786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10E0D-E0BE-4C61-A744-BB8A65218461}">
      <dsp:nvSpPr>
        <dsp:cNvPr id="0" name=""/>
        <dsp:cNvSpPr/>
      </dsp:nvSpPr>
      <dsp:spPr>
        <a:xfrm>
          <a:off x="9404141" y="1758384"/>
          <a:ext cx="2601345" cy="26008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 </a:t>
          </a:r>
          <a:r>
            <a:rPr lang="en-US" sz="1600" kern="1200" dirty="0" err="1" smtClean="0"/>
            <a:t>kelas-kelas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besar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anak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laki-laki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menganggap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keikutsertaan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kelompok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menimbulkan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perasaan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bahwa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dirinya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berharga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9775762" y="2130009"/>
        <a:ext cx="1858103" cy="1857637"/>
      </dsp:txXfrm>
    </dsp:sp>
    <dsp:sp modelId="{D572597D-92C3-466E-BC8A-1322DAD8A29B}">
      <dsp:nvSpPr>
        <dsp:cNvPr id="0" name=""/>
        <dsp:cNvSpPr/>
      </dsp:nvSpPr>
      <dsp:spPr>
        <a:xfrm rot="2700000">
          <a:off x="6419203" y="1665282"/>
          <a:ext cx="2786603" cy="278660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EF62B-6FC3-4BEC-A1A6-96B0E8B1D20F}">
      <dsp:nvSpPr>
        <dsp:cNvPr id="0" name=""/>
        <dsp:cNvSpPr/>
      </dsp:nvSpPr>
      <dsp:spPr>
        <a:xfrm>
          <a:off x="6524379" y="1758384"/>
          <a:ext cx="2601345" cy="26008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Daya konsentrasi anak tumbuh pada kelas kelas besar SD dan timbul juga kemandirian pada anak.</a:t>
          </a:r>
          <a:endParaRPr lang="en-US" sz="1600" kern="1200" dirty="0"/>
        </a:p>
      </dsp:txBody>
      <dsp:txXfrm>
        <a:off x="6896000" y="2130009"/>
        <a:ext cx="1858103" cy="1857637"/>
      </dsp:txXfrm>
    </dsp:sp>
    <dsp:sp modelId="{04320184-54E8-45ED-92EC-433154E31B8A}">
      <dsp:nvSpPr>
        <dsp:cNvPr id="0" name=""/>
        <dsp:cNvSpPr/>
      </dsp:nvSpPr>
      <dsp:spPr>
        <a:xfrm rot="2700000">
          <a:off x="3551390" y="1665282"/>
          <a:ext cx="2786603" cy="278660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1183B-5A0D-43F5-9E87-5A959A642C65}">
      <dsp:nvSpPr>
        <dsp:cNvPr id="0" name=""/>
        <dsp:cNvSpPr/>
      </dsp:nvSpPr>
      <dsp:spPr>
        <a:xfrm>
          <a:off x="3644617" y="1758384"/>
          <a:ext cx="2601345" cy="26008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Selama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duduk</a:t>
          </a:r>
          <a:r>
            <a:rPr lang="en-US" sz="1600" kern="1200" dirty="0" smtClean="0"/>
            <a:t> di </a:t>
          </a:r>
          <a:r>
            <a:rPr lang="en-US" sz="1600" kern="1200" dirty="0" err="1" smtClean="0"/>
            <a:t>kelas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kecil</a:t>
          </a:r>
          <a:r>
            <a:rPr lang="en-US" sz="1600" kern="1200" dirty="0" smtClean="0"/>
            <a:t> SD, </a:t>
          </a:r>
          <a:r>
            <a:rPr lang="en-US" sz="1600" kern="1200" dirty="0" err="1" smtClean="0"/>
            <a:t>anak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mulai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percaya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tetapi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juga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sering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rendah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diri</a:t>
          </a:r>
          <a:r>
            <a:rPr lang="en-US" sz="1600" kern="1200" dirty="0" smtClean="0"/>
            <a:t>. </a:t>
          </a:r>
          <a:r>
            <a:rPr lang="en-US" sz="1600" kern="1200" dirty="0" err="1" smtClean="0"/>
            <a:t>Bergantung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guru.</a:t>
          </a:r>
          <a:endParaRPr lang="en-US" sz="1600" kern="1200" dirty="0"/>
        </a:p>
      </dsp:txBody>
      <dsp:txXfrm>
        <a:off x="4016238" y="2130009"/>
        <a:ext cx="1858103" cy="1857637"/>
      </dsp:txXfrm>
    </dsp:sp>
    <dsp:sp modelId="{E48DCB12-F50A-4EA3-BF38-2412A58E4934}">
      <dsp:nvSpPr>
        <dsp:cNvPr id="0" name=""/>
        <dsp:cNvSpPr/>
      </dsp:nvSpPr>
      <dsp:spPr>
        <a:xfrm rot="2700000">
          <a:off x="671628" y="1665282"/>
          <a:ext cx="2786603" cy="278660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30811-DEC3-4417-BC4D-91EF1ACBC167}">
      <dsp:nvSpPr>
        <dsp:cNvPr id="0" name=""/>
        <dsp:cNvSpPr/>
      </dsp:nvSpPr>
      <dsp:spPr>
        <a:xfrm>
          <a:off x="764855" y="1758384"/>
          <a:ext cx="2601345" cy="26008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Awal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masuk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Sekolah</a:t>
          </a: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</a:t>
          </a:r>
          <a:r>
            <a:rPr lang="en-US" sz="1600" kern="1200" dirty="0" err="1" smtClean="0"/>
            <a:t>sifat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egosentris</a:t>
          </a:r>
          <a:r>
            <a:rPr lang="en-US" sz="1600" kern="1200" dirty="0" smtClean="0"/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Hanya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berpikir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keluarga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 </a:t>
          </a:r>
          <a:r>
            <a:rPr lang="en-US" sz="1600" kern="1200" dirty="0" err="1" smtClean="0"/>
            <a:t>taman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kanak-kanak</a:t>
          </a:r>
          <a:r>
            <a:rPr lang="en-US" sz="1600" kern="1200" dirty="0" smtClean="0"/>
            <a:t>. </a:t>
          </a:r>
          <a:endParaRPr lang="en-US" sz="1600" kern="1200" dirty="0"/>
        </a:p>
      </dsp:txBody>
      <dsp:txXfrm>
        <a:off x="1136476" y="2130009"/>
        <a:ext cx="1858103" cy="1857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5E6BE-F00A-4337-8E23-3C6F3BE845A3}">
      <dsp:nvSpPr>
        <dsp:cNvPr id="0" name=""/>
        <dsp:cNvSpPr/>
      </dsp:nvSpPr>
      <dsp:spPr>
        <a:xfrm rot="5400000">
          <a:off x="543408" y="2421534"/>
          <a:ext cx="1631895" cy="27154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A7F13-4E75-4B70-B358-DF961165E29D}">
      <dsp:nvSpPr>
        <dsp:cNvPr id="0" name=""/>
        <dsp:cNvSpPr/>
      </dsp:nvSpPr>
      <dsp:spPr>
        <a:xfrm>
          <a:off x="271004" y="3232865"/>
          <a:ext cx="2451512" cy="2148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Siswa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Senang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Bermain</a:t>
          </a:r>
          <a:endParaRPr lang="en-US" sz="2800" b="1" kern="1200" dirty="0"/>
        </a:p>
      </dsp:txBody>
      <dsp:txXfrm>
        <a:off x="271004" y="3232865"/>
        <a:ext cx="2451512" cy="2148894"/>
      </dsp:txXfrm>
    </dsp:sp>
    <dsp:sp modelId="{0EFA3885-683F-4E7E-8B8F-606646B15D0B}">
      <dsp:nvSpPr>
        <dsp:cNvPr id="0" name=""/>
        <dsp:cNvSpPr/>
      </dsp:nvSpPr>
      <dsp:spPr>
        <a:xfrm>
          <a:off x="2259966" y="2221621"/>
          <a:ext cx="462549" cy="4625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42743-AAA7-44D3-BC8A-BB75999FF1A7}">
      <dsp:nvSpPr>
        <dsp:cNvPr id="0" name=""/>
        <dsp:cNvSpPr/>
      </dsp:nvSpPr>
      <dsp:spPr>
        <a:xfrm rot="5400000">
          <a:off x="3544537" y="1678902"/>
          <a:ext cx="1631895" cy="27154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00BA0-EDC8-4E88-86A7-C72930AEB519}">
      <dsp:nvSpPr>
        <dsp:cNvPr id="0" name=""/>
        <dsp:cNvSpPr/>
      </dsp:nvSpPr>
      <dsp:spPr>
        <a:xfrm>
          <a:off x="3272133" y="2490233"/>
          <a:ext cx="2451512" cy="2148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Siswa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Senang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Bergerak</a:t>
          </a:r>
          <a:endParaRPr lang="en-US" sz="2800" b="1" kern="1200" dirty="0"/>
        </a:p>
      </dsp:txBody>
      <dsp:txXfrm>
        <a:off x="3272133" y="2490233"/>
        <a:ext cx="2451512" cy="2148894"/>
      </dsp:txXfrm>
    </dsp:sp>
    <dsp:sp modelId="{3B84370F-EA31-4E3A-9A98-3843D82314DA}">
      <dsp:nvSpPr>
        <dsp:cNvPr id="0" name=""/>
        <dsp:cNvSpPr/>
      </dsp:nvSpPr>
      <dsp:spPr>
        <a:xfrm>
          <a:off x="5261096" y="1478988"/>
          <a:ext cx="462549" cy="4625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08CF5-AA6E-4471-8B31-8763D5EB2FE8}">
      <dsp:nvSpPr>
        <dsp:cNvPr id="0" name=""/>
        <dsp:cNvSpPr/>
      </dsp:nvSpPr>
      <dsp:spPr>
        <a:xfrm rot="5400000">
          <a:off x="6545667" y="936269"/>
          <a:ext cx="1631895" cy="27154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0DD2A-460D-4DC5-B611-501725FD8F77}">
      <dsp:nvSpPr>
        <dsp:cNvPr id="0" name=""/>
        <dsp:cNvSpPr/>
      </dsp:nvSpPr>
      <dsp:spPr>
        <a:xfrm>
          <a:off x="6273263" y="1747600"/>
          <a:ext cx="2451512" cy="2148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dirty="0" smtClean="0"/>
            <a:t>Siswa Senang Bekerja dalam Berkelompok </a:t>
          </a:r>
          <a:endParaRPr lang="en-US" sz="2400" b="1" kern="1200" dirty="0"/>
        </a:p>
      </dsp:txBody>
      <dsp:txXfrm>
        <a:off x="6273263" y="1747600"/>
        <a:ext cx="2451512" cy="2148894"/>
      </dsp:txXfrm>
    </dsp:sp>
    <dsp:sp modelId="{DE879800-B8CE-45FF-9843-E775746A9DCC}">
      <dsp:nvSpPr>
        <dsp:cNvPr id="0" name=""/>
        <dsp:cNvSpPr/>
      </dsp:nvSpPr>
      <dsp:spPr>
        <a:xfrm>
          <a:off x="8262226" y="736356"/>
          <a:ext cx="462549" cy="4625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D2D93-7F6F-4F1E-939E-446B506D8A75}">
      <dsp:nvSpPr>
        <dsp:cNvPr id="0" name=""/>
        <dsp:cNvSpPr/>
      </dsp:nvSpPr>
      <dsp:spPr>
        <a:xfrm rot="5400000">
          <a:off x="9546797" y="193637"/>
          <a:ext cx="1631895" cy="27154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11E3-C660-4274-BC2C-DF62980029B4}">
      <dsp:nvSpPr>
        <dsp:cNvPr id="0" name=""/>
        <dsp:cNvSpPr/>
      </dsp:nvSpPr>
      <dsp:spPr>
        <a:xfrm>
          <a:off x="9274393" y="1004967"/>
          <a:ext cx="2451512" cy="2148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Siswa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merasakan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atau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melakukan</a:t>
          </a:r>
          <a:r>
            <a:rPr lang="en-US" sz="2000" b="1" kern="1200" dirty="0" smtClean="0"/>
            <a:t>/</a:t>
          </a:r>
          <a:r>
            <a:rPr lang="en-US" sz="2000" b="1" kern="1200" dirty="0" err="1" smtClean="0"/>
            <a:t>memperagakan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sesuatu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secara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langsung</a:t>
          </a:r>
          <a:endParaRPr lang="en-US" sz="2000" b="1" kern="1200" dirty="0"/>
        </a:p>
      </dsp:txBody>
      <dsp:txXfrm>
        <a:off x="9274393" y="1004967"/>
        <a:ext cx="2451512" cy="2148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508-EE21-4088-8E42-9E01AE0B6FF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11A9-E2C5-4F9E-9407-F6313C6F7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508-EE21-4088-8E42-9E01AE0B6FF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11A9-E2C5-4F9E-9407-F6313C6F7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508-EE21-4088-8E42-9E01AE0B6FF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11A9-E2C5-4F9E-9407-F6313C6F7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508-EE21-4088-8E42-9E01AE0B6FF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11A9-E2C5-4F9E-9407-F6313C6F7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508-EE21-4088-8E42-9E01AE0B6FF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11A9-E2C5-4F9E-9407-F6313C6F7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4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508-EE21-4088-8E42-9E01AE0B6FF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11A9-E2C5-4F9E-9407-F6313C6F7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6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508-EE21-4088-8E42-9E01AE0B6FF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11A9-E2C5-4F9E-9407-F6313C6F7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508-EE21-4088-8E42-9E01AE0B6FF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11A9-E2C5-4F9E-9407-F6313C6F7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508-EE21-4088-8E42-9E01AE0B6FF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11A9-E2C5-4F9E-9407-F6313C6F7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508-EE21-4088-8E42-9E01AE0B6FF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11A9-E2C5-4F9E-9407-F6313C6F7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3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508-EE21-4088-8E42-9E01AE0B6FF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11A9-E2C5-4F9E-9407-F6313C6F7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C508-EE21-4088-8E42-9E01AE0B6FF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111A9-E2C5-4F9E-9407-F6313C6F7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0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29732"/>
            <a:ext cx="100148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PROGRAM PENGENALAN LINGKUNGAN SD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858" y="4153175"/>
            <a:ext cx="1001485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algn="ctr"/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Siti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Ruqoyyah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M. Pd.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8344" y="6211540"/>
            <a:ext cx="100148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Siti-ruqoyyah@ikipsiliwangi.ac.id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2305982"/>
            <a:ext cx="2705100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535">
            <a:off x="7630838" y="1938665"/>
            <a:ext cx="2552700" cy="179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153">
            <a:off x="1831977" y="1890345"/>
            <a:ext cx="2941140" cy="19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226" y="1792738"/>
            <a:ext cx="4140201" cy="1325563"/>
          </a:xfrm>
        </p:spPr>
        <p:txBody>
          <a:bodyPr/>
          <a:lstStyle/>
          <a:p>
            <a:r>
              <a:rPr lang="en-US" dirty="0" err="1" smtClean="0">
                <a:latin typeface="Arial Black" panose="020B0A04020102020204" pitchFamily="34" charset="0"/>
              </a:rPr>
              <a:t>Pengenalan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2585" y="2448373"/>
            <a:ext cx="41402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Arial Black" panose="020B0A04020102020204" pitchFamily="34" charset="0"/>
              </a:rPr>
              <a:t>Lingkungan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0198" y="1085282"/>
            <a:ext cx="41402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Black" panose="020B0A04020102020204" pitchFamily="34" charset="0"/>
              </a:rPr>
              <a:t>Program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438821" y="3429000"/>
            <a:ext cx="1387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Black" panose="020B0A04020102020204" pitchFamily="34" charset="0"/>
              </a:rPr>
              <a:t>SD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171" y="365126"/>
            <a:ext cx="4270829" cy="98470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Pengenalan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01172" y="1217616"/>
            <a:ext cx="4210202" cy="52267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/>
              <a:t>Makna</a:t>
            </a:r>
            <a:r>
              <a:rPr lang="en-US" sz="3600" dirty="0" smtClean="0"/>
              <a:t> </a:t>
            </a:r>
            <a:r>
              <a:rPr lang="en-US" sz="3600" dirty="0" err="1"/>
              <a:t>pengenalan</a:t>
            </a:r>
            <a:r>
              <a:rPr lang="en-US" sz="3600" dirty="0"/>
              <a:t> di </a:t>
            </a:r>
            <a:r>
              <a:rPr lang="en-US" sz="3600" b="1" dirty="0"/>
              <a:t>KBBI</a:t>
            </a:r>
            <a:r>
              <a:rPr lang="en-US" sz="3600" dirty="0"/>
              <a:t> </a:t>
            </a:r>
            <a:r>
              <a:rPr lang="en-US" sz="3600" dirty="0" err="1"/>
              <a:t>adalah</a:t>
            </a:r>
            <a:r>
              <a:rPr lang="en-US" sz="3600" dirty="0"/>
              <a:t>: </a:t>
            </a:r>
            <a:r>
              <a:rPr lang="en-US" sz="3600" b="1" dirty="0" smtClean="0"/>
              <a:t>proses</a:t>
            </a:r>
            <a:r>
              <a:rPr lang="en-US" sz="3600" dirty="0" smtClean="0"/>
              <a:t>, </a:t>
            </a:r>
            <a:r>
              <a:rPr lang="en-US" sz="3600" dirty="0" err="1"/>
              <a:t>cara</a:t>
            </a:r>
            <a:r>
              <a:rPr lang="en-US" sz="3600" dirty="0"/>
              <a:t>, </a:t>
            </a:r>
            <a:r>
              <a:rPr lang="en-US" sz="3600" dirty="0" err="1"/>
              <a:t>perbuatan</a:t>
            </a:r>
            <a:r>
              <a:rPr lang="en-US" sz="3600" dirty="0"/>
              <a:t> </a:t>
            </a:r>
            <a:r>
              <a:rPr lang="en-US" sz="3600" dirty="0" err="1"/>
              <a:t>mengenal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mengenali</a:t>
            </a:r>
            <a:r>
              <a:rPr lang="en-US" sz="3600" dirty="0"/>
              <a:t>. </a:t>
            </a:r>
            <a:r>
              <a:rPr lang="en-US" sz="3600" dirty="0" err="1"/>
              <a:t>Contoh</a:t>
            </a:r>
            <a:r>
              <a:rPr lang="en-US" sz="3600" dirty="0"/>
              <a:t>: </a:t>
            </a:r>
            <a:r>
              <a:rPr lang="en-US" sz="3600" dirty="0" err="1"/>
              <a:t>pengenalannya</a:t>
            </a:r>
            <a:r>
              <a:rPr lang="en-US" sz="3600" dirty="0"/>
              <a:t>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masalah</a:t>
            </a:r>
            <a:r>
              <a:rPr lang="en-US" sz="3600" dirty="0"/>
              <a:t>.... </a:t>
            </a:r>
            <a:r>
              <a:rPr lang="en-US" sz="3600" b="1" dirty="0" err="1"/>
              <a:t>Lihat</a:t>
            </a:r>
            <a:r>
              <a:rPr lang="en-US" sz="3600" dirty="0"/>
              <a:t> </a:t>
            </a:r>
            <a:r>
              <a:rPr lang="en-US" sz="3600" dirty="0" err="1"/>
              <a:t>arti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definisi</a:t>
            </a:r>
            <a:r>
              <a:rPr lang="en-US" sz="3600" dirty="0"/>
              <a:t> di </a:t>
            </a:r>
            <a:r>
              <a:rPr lang="en-US" sz="3600" dirty="0" err="1"/>
              <a:t>jagokata</a:t>
            </a:r>
            <a:r>
              <a:rPr lang="en-US" sz="3600" dirty="0"/>
              <a:t>.</a:t>
            </a:r>
            <a:endParaRPr lang="en-US" sz="36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7565572" y="365126"/>
            <a:ext cx="4270829" cy="98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Lingkungan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7626200" y="1217616"/>
            <a:ext cx="4362600" cy="52267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kesatuan</a:t>
            </a:r>
            <a:r>
              <a:rPr lang="en-US" sz="2800" dirty="0" smtClean="0"/>
              <a:t> </a:t>
            </a:r>
            <a:r>
              <a:rPr lang="en-US" sz="2800" dirty="0" err="1" smtClean="0"/>
              <a:t>ruang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benda</a:t>
            </a:r>
            <a:r>
              <a:rPr lang="en-US" sz="2800" dirty="0" smtClean="0"/>
              <a:t>, </a:t>
            </a:r>
            <a:r>
              <a:rPr lang="en-US" sz="2800" dirty="0" err="1" smtClean="0"/>
              <a:t>daya</a:t>
            </a:r>
            <a:r>
              <a:rPr lang="en-US" sz="2800" dirty="0" smtClean="0"/>
              <a:t>,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makhluk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,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perilakunya</a:t>
            </a:r>
            <a:r>
              <a:rPr lang="en-US" sz="2800" dirty="0" smtClean="0"/>
              <a:t>, yang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alam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sendiri</a:t>
            </a:r>
            <a:r>
              <a:rPr lang="en-US" sz="2800" dirty="0" smtClean="0"/>
              <a:t>, </a:t>
            </a:r>
            <a:r>
              <a:rPr lang="en-US" sz="2800" dirty="0" err="1" smtClean="0"/>
              <a:t>kelangsungan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perikehidupan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kesejahteraan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makhluk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lain. (UU no 32 </a:t>
            </a:r>
            <a:r>
              <a:rPr lang="en-US" sz="2800" dirty="0" err="1" smtClean="0"/>
              <a:t>thn</a:t>
            </a:r>
            <a:r>
              <a:rPr lang="en-US" sz="2800" dirty="0" smtClean="0"/>
              <a:t> 2009)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1905"/>
          <a:stretch/>
        </p:blipFill>
        <p:spPr>
          <a:xfrm>
            <a:off x="4511373" y="0"/>
            <a:ext cx="3114827" cy="22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886" y="263525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Karakteristik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Siswa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Dasar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870">
            <a:off x="8935155" y="3530744"/>
            <a:ext cx="3164097" cy="1881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681">
            <a:off x="8181743" y="1558609"/>
            <a:ext cx="3055944" cy="1839911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737823" y="2064225"/>
            <a:ext cx="7050314" cy="629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en-US" sz="2400" dirty="0" err="1" smtClean="0">
                <a:latin typeface="Arial Rounded MT Bold" panose="020F0704030504030204" pitchFamily="34" charset="0"/>
              </a:rPr>
              <a:t>Perkembangan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Anak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Usia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Dasar</a:t>
            </a:r>
            <a:endParaRPr lang="en-US" sz="2400" dirty="0" smtClean="0">
              <a:latin typeface="Arial Rounded MT Bold" panose="020F0704030504030204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456281" y="3810357"/>
            <a:ext cx="7050314" cy="629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 Rounded MT Bold" panose="020F0704030504030204" pitchFamily="34" charset="0"/>
              </a:rPr>
              <a:t>2.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Kebutuhan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Siswa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Dasar</a:t>
            </a:r>
            <a:endParaRPr lang="en-US" sz="2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23" y="596683"/>
            <a:ext cx="10515600" cy="58057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Perkembangan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Anak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Usia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Dasar</a:t>
            </a:r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1427" y="972461"/>
            <a:ext cx="696686" cy="6982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78113" y="1064769"/>
            <a:ext cx="2380344" cy="506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Perkembangan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Fisik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" y="1826771"/>
            <a:ext cx="2336800" cy="28815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SD </a:t>
            </a:r>
            <a:r>
              <a:rPr lang="en-US" dirty="0" err="1" smtClean="0"/>
              <a:t>atau</a:t>
            </a:r>
            <a:r>
              <a:rPr lang="en-US" dirty="0" smtClean="0"/>
              <a:t> MI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peralihan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36801" y="2261456"/>
            <a:ext cx="2307770" cy="24468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lonjakan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. </a:t>
            </a:r>
            <a:r>
              <a:rPr lang="en-US" dirty="0" err="1" smtClean="0"/>
              <a:t>Lengan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kaki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.  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44571" y="2640611"/>
            <a:ext cx="2132988" cy="34118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lima,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laki‐laki</a:t>
            </a:r>
            <a:r>
              <a:rPr lang="en-US" dirty="0" smtClean="0"/>
              <a:t>.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laki‐laki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lonjakan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11 </a:t>
            </a:r>
            <a:r>
              <a:rPr lang="en-US" dirty="0" err="1" smtClean="0"/>
              <a:t>tahun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77559" y="2873828"/>
            <a:ext cx="2511582" cy="39841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Menjelang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enam</a:t>
            </a:r>
            <a:r>
              <a:rPr lang="en-US" dirty="0" smtClean="0"/>
              <a:t>,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mendekati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tertinggi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pubertas</a:t>
            </a:r>
            <a:r>
              <a:rPr lang="en-US" dirty="0" smtClean="0"/>
              <a:t> yang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menstruasi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12‐13 </a:t>
            </a:r>
            <a:r>
              <a:rPr lang="en-US" dirty="0" err="1" smtClean="0"/>
              <a:t>tahun</a:t>
            </a:r>
            <a:r>
              <a:rPr lang="en-US" dirty="0" smtClean="0"/>
              <a:t>.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laki‐laki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pubertas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13‐16 </a:t>
            </a:r>
            <a:r>
              <a:rPr lang="en-US" dirty="0" err="1" smtClean="0"/>
              <a:t>tahun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289141" y="3429000"/>
            <a:ext cx="2511582" cy="340258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pubertas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bereproduksi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bereproduksi</a:t>
            </a:r>
            <a:r>
              <a:rPr lang="en-US" dirty="0" smtClean="0"/>
              <a:t>.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23" y="596683"/>
            <a:ext cx="10515600" cy="58057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Perkembangan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Anak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Usia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Dasar</a:t>
            </a:r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1427" y="972461"/>
            <a:ext cx="696686" cy="6982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878112" y="1064769"/>
            <a:ext cx="2881087" cy="506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Perkembangan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Kognitif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04159" y="1803553"/>
            <a:ext cx="2097316" cy="434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</a:t>
            </a:r>
            <a:r>
              <a:rPr lang="en-US" dirty="0" err="1" smtClean="0"/>
              <a:t>Sensorimotorik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6158" y="2238239"/>
            <a:ext cx="3164114" cy="14629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(0‐2 </a:t>
            </a:r>
            <a:r>
              <a:rPr lang="en-US" dirty="0" err="1" smtClean="0"/>
              <a:t>tahun</a:t>
            </a:r>
            <a:r>
              <a:rPr lang="en-US" dirty="0" smtClean="0"/>
              <a:t>),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refleks</a:t>
            </a:r>
            <a:r>
              <a:rPr lang="en-US" dirty="0" smtClean="0"/>
              <a:t> </a:t>
            </a:r>
            <a:r>
              <a:rPr lang="en-US" dirty="0" err="1" smtClean="0"/>
              <a:t>bawaan</a:t>
            </a:r>
            <a:r>
              <a:rPr lang="en-US" dirty="0" smtClean="0"/>
              <a:t> </a:t>
            </a:r>
            <a:r>
              <a:rPr lang="en-US" dirty="0" err="1" smtClean="0"/>
              <a:t>medorong</a:t>
            </a:r>
            <a:r>
              <a:rPr lang="en-US" dirty="0" smtClean="0"/>
              <a:t> </a:t>
            </a:r>
            <a:r>
              <a:rPr lang="en-US" dirty="0" err="1" smtClean="0"/>
              <a:t>mengeksplorasi</a:t>
            </a:r>
            <a:r>
              <a:rPr lang="en-US" dirty="0" smtClean="0"/>
              <a:t> </a:t>
            </a:r>
            <a:r>
              <a:rPr lang="en-US" dirty="0" err="1" smtClean="0"/>
              <a:t>dunianya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56" y="1064769"/>
            <a:ext cx="2461394" cy="41402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970819" y="1779156"/>
            <a:ext cx="2097316" cy="434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</a:t>
            </a:r>
            <a:r>
              <a:rPr lang="en-US" dirty="0" err="1" smtClean="0"/>
              <a:t>Preoperasional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296229" y="2213842"/>
            <a:ext cx="5388427" cy="14873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(2‐7 </a:t>
            </a:r>
            <a:r>
              <a:rPr lang="en-US" dirty="0" err="1" smtClean="0"/>
              <a:t>tahun</a:t>
            </a:r>
            <a:r>
              <a:rPr lang="en-US" dirty="0" smtClean="0"/>
              <a:t>),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kata‐kata.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pemikirannya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simbolis</a:t>
            </a:r>
            <a:r>
              <a:rPr lang="en-US" dirty="0" smtClean="0"/>
              <a:t> 3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operasiaonal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egosentris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intuitif</a:t>
            </a:r>
            <a:r>
              <a:rPr lang="en-US" dirty="0" smtClean="0"/>
              <a:t> </a:t>
            </a:r>
            <a:r>
              <a:rPr lang="en-US" dirty="0" err="1" smtClean="0"/>
              <a:t>ketimbang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7222" y="3933524"/>
            <a:ext cx="2461986" cy="4346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Kongkrit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96158" y="4368208"/>
            <a:ext cx="3164114" cy="1571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(7‐11 tahun), penggunaan logika yang memadai. Tahap ini telah memahami operasi logis dengan bantuan benda konkrit.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759450" y="3984762"/>
            <a:ext cx="2461986" cy="4346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 </a:t>
            </a:r>
            <a:r>
              <a:rPr lang="en-US" dirty="0" err="1" smtClean="0"/>
              <a:t>Operasional</a:t>
            </a:r>
            <a:r>
              <a:rPr lang="en-US" dirty="0" smtClean="0"/>
              <a:t> Formal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408386" y="4419446"/>
            <a:ext cx="3164114" cy="1571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(12‐15 </a:t>
            </a:r>
            <a:r>
              <a:rPr lang="en-US" dirty="0" err="1" smtClean="0"/>
              <a:t>tahun</a:t>
            </a:r>
            <a:r>
              <a:rPr lang="en-US" dirty="0" smtClean="0"/>
              <a:t>),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abstrak</a:t>
            </a:r>
            <a:r>
              <a:rPr lang="en-US" dirty="0" smtClean="0"/>
              <a:t>, </a:t>
            </a:r>
            <a:r>
              <a:rPr lang="en-US" dirty="0" err="1" smtClean="0"/>
              <a:t>menalar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23" y="596683"/>
            <a:ext cx="10515600" cy="58057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Perkembangan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Anak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Usia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Dasar</a:t>
            </a:r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1427" y="972461"/>
            <a:ext cx="696686" cy="6982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78112" y="1064769"/>
            <a:ext cx="3243945" cy="506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Perkembangan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Psikososial</a:t>
            </a:r>
            <a:endParaRPr lang="en-US" sz="2000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51653841"/>
              </p:ext>
            </p:extLst>
          </p:nvPr>
        </p:nvGraphicFramePr>
        <p:xfrm>
          <a:off x="-200755" y="515861"/>
          <a:ext cx="12192000" cy="611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334768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0" y="292320"/>
            <a:ext cx="10515600" cy="58057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Kebutuhan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Siswa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Dasar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66049899"/>
              </p:ext>
            </p:extLst>
          </p:nvPr>
        </p:nvGraphicFramePr>
        <p:xfrm>
          <a:off x="188686" y="1745302"/>
          <a:ext cx="11727543" cy="611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334768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00" y="3047089"/>
            <a:ext cx="2220686" cy="1468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2170" y="2282331"/>
            <a:ext cx="2177389" cy="1529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7843" y="1474541"/>
            <a:ext cx="2188109" cy="1615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36" y="801582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870">
            <a:off x="-125767" y="35306"/>
            <a:ext cx="3164097" cy="1881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209">
            <a:off x="9592821" y="108643"/>
            <a:ext cx="2702957" cy="1839911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581794" y="2386244"/>
            <a:ext cx="10713021" cy="466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AutoNum type="arabicPeriod"/>
            </a:pPr>
            <a:r>
              <a:rPr lang="en-US" sz="2000" b="1" dirty="0" err="1">
                <a:latin typeface="Arial Rounded MT Bold" panose="020F0704030504030204" pitchFamily="34" charset="0"/>
              </a:rPr>
              <a:t>M</a:t>
            </a:r>
            <a:r>
              <a:rPr lang="en-US" sz="2000" b="1" dirty="0" err="1" smtClean="0">
                <a:latin typeface="Arial Rounded MT Bold" panose="020F0704030504030204" pitchFamily="34" charset="0"/>
              </a:rPr>
              <a:t>enciptkaan</a:t>
            </a:r>
            <a:r>
              <a:rPr lang="en-US" sz="2000" b="1" dirty="0" smtClean="0">
                <a:latin typeface="Arial Rounded MT Bold" panose="020F0704030504030204" pitchFamily="34" charset="0"/>
              </a:rPr>
              <a:t> </a:t>
            </a:r>
            <a:r>
              <a:rPr lang="en-US" sz="2000" b="1" dirty="0" err="1" smtClean="0">
                <a:latin typeface="Arial Rounded MT Bold" panose="020F0704030504030204" pitchFamily="34" charset="0"/>
              </a:rPr>
              <a:t>lingkungan</a:t>
            </a:r>
            <a:r>
              <a:rPr lang="en-US" sz="2000" b="1" dirty="0" smtClean="0">
                <a:latin typeface="Arial Rounded MT Bold" panose="020F0704030504030204" pitchFamily="34" charset="0"/>
              </a:rPr>
              <a:t> </a:t>
            </a:r>
            <a:r>
              <a:rPr lang="en-US" sz="2000" b="1" dirty="0" err="1" smtClean="0">
                <a:latin typeface="Arial Rounded MT Bold" panose="020F0704030504030204" pitchFamily="34" charset="0"/>
              </a:rPr>
              <a:t>teman</a:t>
            </a:r>
            <a:r>
              <a:rPr lang="en-US" sz="2000" b="1" dirty="0" smtClean="0">
                <a:latin typeface="Arial Rounded MT Bold" panose="020F0704030504030204" pitchFamily="34" charset="0"/>
              </a:rPr>
              <a:t> </a:t>
            </a:r>
            <a:r>
              <a:rPr lang="en-US" sz="2000" b="1" dirty="0" err="1" smtClean="0">
                <a:latin typeface="Arial Rounded MT Bold" panose="020F0704030504030204" pitchFamily="34" charset="0"/>
              </a:rPr>
              <a:t>sebaya</a:t>
            </a:r>
            <a:r>
              <a:rPr lang="en-US" sz="2000" b="1" dirty="0" smtClean="0">
                <a:latin typeface="Arial Rounded MT Bold" panose="020F0704030504030204" pitchFamily="34" charset="0"/>
              </a:rPr>
              <a:t> yang </a:t>
            </a:r>
            <a:r>
              <a:rPr lang="en-US" sz="2000" b="1" dirty="0" err="1" smtClean="0">
                <a:latin typeface="Arial Rounded MT Bold" panose="020F0704030504030204" pitchFamily="34" charset="0"/>
              </a:rPr>
              <a:t>mengajarkan</a:t>
            </a:r>
            <a:r>
              <a:rPr lang="en-US" sz="2000" b="1" dirty="0" smtClean="0">
                <a:latin typeface="Arial Rounded MT Bold" panose="020F0704030504030204" pitchFamily="34" charset="0"/>
              </a:rPr>
              <a:t> </a:t>
            </a:r>
            <a:r>
              <a:rPr lang="en-US" sz="2000" b="1" dirty="0" err="1" smtClean="0">
                <a:latin typeface="Arial Rounded MT Bold" panose="020F0704030504030204" pitchFamily="34" charset="0"/>
              </a:rPr>
              <a:t>keterampilan</a:t>
            </a:r>
            <a:r>
              <a:rPr lang="en-US" sz="2000" b="1" dirty="0" smtClean="0">
                <a:latin typeface="Arial Rounded MT Bold" panose="020F0704030504030204" pitchFamily="34" charset="0"/>
              </a:rPr>
              <a:t> </a:t>
            </a:r>
            <a:r>
              <a:rPr lang="en-US" sz="2000" b="1" dirty="0" err="1" smtClean="0">
                <a:latin typeface="Arial Rounded MT Bold" panose="020F0704030504030204" pitchFamily="34" charset="0"/>
              </a:rPr>
              <a:t>fisik</a:t>
            </a:r>
            <a:r>
              <a:rPr lang="en-US" sz="2000" b="1" dirty="0" smtClean="0">
                <a:latin typeface="Arial Rounded MT Bold" panose="020F0704030504030204" pitchFamily="34" charset="0"/>
              </a:rPr>
              <a:t>,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253079" y="3061622"/>
            <a:ext cx="10713021" cy="9014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5138" indent="-465138" algn="just"/>
            <a:r>
              <a:rPr lang="en-US" sz="2000" dirty="0" smtClean="0">
                <a:latin typeface="Arial Rounded MT Bold" panose="020F0704030504030204" pitchFamily="34" charset="0"/>
              </a:rPr>
              <a:t>2.  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Melaksanakan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pembelajaran</a:t>
            </a:r>
            <a:r>
              <a:rPr lang="en-US" sz="2000" dirty="0" smtClean="0">
                <a:latin typeface="Arial Rounded MT Bold" panose="020F0704030504030204" pitchFamily="34" charset="0"/>
              </a:rPr>
              <a:t> yang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memberikan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kesempatan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kepada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siswa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untuk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belajar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bergaul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dan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bekerja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dengan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teman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sebaya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sehingga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kepribadian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sosialnya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berkembang</a:t>
            </a:r>
            <a:r>
              <a:rPr lang="en-US" sz="2000" dirty="0" smtClean="0">
                <a:latin typeface="Arial Rounded MT Bold" panose="020F0704030504030204" pitchFamily="34" charset="0"/>
              </a:rPr>
              <a:t>, 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1851" y="180261"/>
            <a:ext cx="75335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Tugas</a:t>
            </a:r>
            <a:r>
              <a:rPr lang="en-US" dirty="0" smtClean="0">
                <a:latin typeface="Arial Rounded MT Bold" panose="020F0704030504030204" pitchFamily="34" charset="0"/>
              </a:rPr>
              <a:t> Guru </a:t>
            </a:r>
            <a:r>
              <a:rPr lang="en-US" dirty="0" err="1" smtClean="0">
                <a:latin typeface="Arial Rounded MT Bold" panose="020F0704030504030204" pitchFamily="34" charset="0"/>
              </a:rPr>
              <a:t>dalam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Mengembangkan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Perkembangan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Siswa</a:t>
            </a:r>
            <a:r>
              <a:rPr lang="en-US" dirty="0" smtClean="0">
                <a:latin typeface="Arial Rounded MT Bold" panose="020F0704030504030204" pitchFamily="34" charset="0"/>
              </a:rPr>
              <a:t> SD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81794" y="4168600"/>
            <a:ext cx="10713021" cy="721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5138" indent="-465138" algn="just"/>
            <a:r>
              <a:rPr lang="en-US" sz="2000" dirty="0" smtClean="0">
                <a:latin typeface="Arial Rounded MT Bold" panose="020F0704030504030204" pitchFamily="34" charset="0"/>
              </a:rPr>
              <a:t>3. 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Mengembangkan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kegiatan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pembelajaran</a:t>
            </a:r>
            <a:r>
              <a:rPr lang="en-US" sz="2000" dirty="0" smtClean="0">
                <a:latin typeface="Arial Rounded MT Bold" panose="020F0704030504030204" pitchFamily="34" charset="0"/>
              </a:rPr>
              <a:t> yang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memberikan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pengalaman</a:t>
            </a:r>
            <a:r>
              <a:rPr lang="en-US" sz="2000" dirty="0" smtClean="0">
                <a:latin typeface="Arial Rounded MT Bold" panose="020F0704030504030204" pitchFamily="34" charset="0"/>
              </a:rPr>
              <a:t> yang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konkret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atau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langsung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dalam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membangun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konsep</a:t>
            </a:r>
            <a:r>
              <a:rPr lang="en-US" sz="2000" dirty="0" smtClean="0">
                <a:latin typeface="Arial Rounded MT Bold" panose="020F0704030504030204" pitchFamily="34" charset="0"/>
              </a:rPr>
              <a:t>;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serta</a:t>
            </a:r>
            <a:r>
              <a:rPr lang="en-US" sz="2000" dirty="0" smtClean="0">
                <a:latin typeface="Arial Rounded MT Bold" panose="020F0704030504030204" pitchFamily="34" charset="0"/>
              </a:rPr>
              <a:t>   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253080" y="5265914"/>
            <a:ext cx="10713021" cy="721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5138" indent="-465138" algn="just"/>
            <a:r>
              <a:rPr lang="en-US" sz="2000" dirty="0">
                <a:latin typeface="Arial Rounded MT Bold" panose="020F0704030504030204" pitchFamily="34" charset="0"/>
              </a:rPr>
              <a:t>4</a:t>
            </a:r>
            <a:r>
              <a:rPr lang="en-US" sz="2000" dirty="0" smtClean="0">
                <a:latin typeface="Arial Rounded MT Bold" panose="020F0704030504030204" pitchFamily="34" charset="0"/>
              </a:rPr>
              <a:t>. 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Melaksanakan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pembelajaran</a:t>
            </a:r>
            <a:r>
              <a:rPr lang="en-US" sz="2000" dirty="0" smtClean="0">
                <a:latin typeface="Arial Rounded MT Bold" panose="020F0704030504030204" pitchFamily="34" charset="0"/>
              </a:rPr>
              <a:t> yang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dapat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mengembangkan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nilai‐nilai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sehingga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siswa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mampu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menentukan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pilihan</a:t>
            </a:r>
            <a:r>
              <a:rPr lang="en-US" sz="2000" dirty="0" smtClean="0">
                <a:latin typeface="Arial Rounded MT Bold" panose="020F0704030504030204" pitchFamily="34" charset="0"/>
              </a:rPr>
              <a:t> yang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stabil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dan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menjadi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pegangan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bagi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dirinya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1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518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Black</vt:lpstr>
      <vt:lpstr>Arial Rounded MT Bold</vt:lpstr>
      <vt:lpstr>Calibri</vt:lpstr>
      <vt:lpstr>Calibri Light</vt:lpstr>
      <vt:lpstr>Office Theme</vt:lpstr>
      <vt:lpstr>PowerPoint Presentation</vt:lpstr>
      <vt:lpstr>Pengenalan</vt:lpstr>
      <vt:lpstr>Pengenalan</vt:lpstr>
      <vt:lpstr>Karakteristik Siswa Sekolah Dasar</vt:lpstr>
      <vt:lpstr>Perkembangan Anak Usia Sekolah Dasar </vt:lpstr>
      <vt:lpstr>Perkembangan Anak Usia Sekolah Dasar </vt:lpstr>
      <vt:lpstr>Perkembangan Anak Usia Sekolah Dasar </vt:lpstr>
      <vt:lpstr>Kebutuhan Siswa Sekolah Dasar</vt:lpstr>
      <vt:lpstr>Tugas Guru dalam Mengembangkan Perkembangan Siswa SD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sitir</dc:creator>
  <cp:lastModifiedBy>sitir</cp:lastModifiedBy>
  <cp:revision>11</cp:revision>
  <dcterms:created xsi:type="dcterms:W3CDTF">2020-03-06T22:58:12Z</dcterms:created>
  <dcterms:modified xsi:type="dcterms:W3CDTF">2020-03-07T02:39:18Z</dcterms:modified>
</cp:coreProperties>
</file>