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</p:sldMasterIdLst>
  <p:sldIdLst>
    <p:sldId id="256" r:id="rId10"/>
    <p:sldId id="258" r:id="rId11"/>
    <p:sldId id="264" r:id="rId12"/>
    <p:sldId id="260" r:id="rId13"/>
    <p:sldId id="262" r:id="rId14"/>
    <p:sldId id="265" r:id="rId15"/>
    <p:sldId id="259" r:id="rId16"/>
    <p:sldId id="266" r:id="rId17"/>
    <p:sldId id="267" r:id="rId18"/>
    <p:sldId id="268" r:id="rId19"/>
    <p:sldId id="269" r:id="rId20"/>
    <p:sldId id="271" r:id="rId21"/>
    <p:sldId id="272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74" r:id="rId30"/>
    <p:sldId id="277" r:id="rId31"/>
    <p:sldId id="279" r:id="rId32"/>
    <p:sldId id="281" r:id="rId33"/>
    <p:sldId id="290" r:id="rId34"/>
    <p:sldId id="291" r:id="rId35"/>
    <p:sldId id="292" r:id="rId36"/>
    <p:sldId id="294" r:id="rId37"/>
    <p:sldId id="295" r:id="rId38"/>
    <p:sldId id="296" r:id="rId39"/>
    <p:sldId id="293" r:id="rId40"/>
    <p:sldId id="297" r:id="rId41"/>
    <p:sldId id="298" r:id="rId42"/>
    <p:sldId id="299" r:id="rId43"/>
    <p:sldId id="303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FC57F-8422-4AD5-9F8A-9A69249C040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0854271-CB8F-422E-8835-130D49C7DF4C}">
      <dgm:prSet phldrT="[Text]"/>
      <dgm:spPr/>
      <dgm:t>
        <a:bodyPr/>
        <a:lstStyle/>
        <a:p>
          <a:r>
            <a:rPr lang="en-US" dirty="0" smtClean="0"/>
            <a:t>BANGUN RUANG</a:t>
          </a:r>
          <a:endParaRPr lang="en-US" dirty="0"/>
        </a:p>
      </dgm:t>
    </dgm:pt>
    <dgm:pt modelId="{AE543649-DAA6-4008-8BED-84C2098E22E8}" type="parTrans" cxnId="{D78FD75B-3313-4F88-897B-FDC6FCE142B9}">
      <dgm:prSet/>
      <dgm:spPr/>
      <dgm:t>
        <a:bodyPr/>
        <a:lstStyle/>
        <a:p>
          <a:endParaRPr lang="en-US"/>
        </a:p>
      </dgm:t>
    </dgm:pt>
    <dgm:pt modelId="{21611B82-E41E-4C74-9CA4-844E8A400A2D}" type="sibTrans" cxnId="{D78FD75B-3313-4F88-897B-FDC6FCE142B9}">
      <dgm:prSet/>
      <dgm:spPr/>
      <dgm:t>
        <a:bodyPr/>
        <a:lstStyle/>
        <a:p>
          <a:endParaRPr lang="en-US"/>
        </a:p>
      </dgm:t>
    </dgm:pt>
    <dgm:pt modelId="{BB08A5EE-E86E-4C47-9F66-6129287E91A6}">
      <dgm:prSet phldrT="[Text]"/>
      <dgm:spPr/>
      <dgm:t>
        <a:bodyPr/>
        <a:lstStyle/>
        <a:p>
          <a:r>
            <a:rPr lang="en-US" dirty="0" smtClean="0"/>
            <a:t>KUBUS</a:t>
          </a:r>
          <a:endParaRPr lang="en-US" dirty="0"/>
        </a:p>
      </dgm:t>
    </dgm:pt>
    <dgm:pt modelId="{89267B9B-BC21-497A-9361-710B08B61FD9}" type="parTrans" cxnId="{5FA00CDC-BFDC-4B06-99BE-3C8B138C5730}">
      <dgm:prSet/>
      <dgm:spPr/>
      <dgm:t>
        <a:bodyPr/>
        <a:lstStyle/>
        <a:p>
          <a:endParaRPr lang="en-US"/>
        </a:p>
      </dgm:t>
    </dgm:pt>
    <dgm:pt modelId="{F80937E9-8CC0-448B-8AC7-778A2FC6D6D7}" type="sibTrans" cxnId="{5FA00CDC-BFDC-4B06-99BE-3C8B138C5730}">
      <dgm:prSet/>
      <dgm:spPr/>
      <dgm:t>
        <a:bodyPr/>
        <a:lstStyle/>
        <a:p>
          <a:endParaRPr lang="en-US"/>
        </a:p>
      </dgm:t>
    </dgm:pt>
    <dgm:pt modelId="{60F7F00E-E704-44DE-96E5-A15FECDD0C1A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LIMAS</a:t>
          </a:r>
          <a:endParaRPr lang="en-US" dirty="0"/>
        </a:p>
      </dgm:t>
    </dgm:pt>
    <dgm:pt modelId="{576DE20E-7B5A-4F5A-814B-E97CE05ADDA7}" type="parTrans" cxnId="{8B4887E1-777A-4AC0-A956-9C56BD87509B}">
      <dgm:prSet/>
      <dgm:spPr/>
      <dgm:t>
        <a:bodyPr/>
        <a:lstStyle/>
        <a:p>
          <a:endParaRPr lang="en-US"/>
        </a:p>
      </dgm:t>
    </dgm:pt>
    <dgm:pt modelId="{C364D7FD-69A5-4EFB-9803-743C01EE6B0B}" type="sibTrans" cxnId="{8B4887E1-777A-4AC0-A956-9C56BD87509B}">
      <dgm:prSet/>
      <dgm:spPr/>
      <dgm:t>
        <a:bodyPr/>
        <a:lstStyle/>
        <a:p>
          <a:endParaRPr lang="en-US"/>
        </a:p>
      </dgm:t>
    </dgm:pt>
    <dgm:pt modelId="{73515C7D-681F-4393-A0BC-A202D9E12637}">
      <dgm:prSet phldrT="[Text]"/>
      <dgm:spPr/>
      <dgm:t>
        <a:bodyPr/>
        <a:lstStyle/>
        <a:p>
          <a:r>
            <a:rPr lang="en-US" dirty="0" smtClean="0"/>
            <a:t>BOLA</a:t>
          </a:r>
          <a:endParaRPr lang="en-US" dirty="0"/>
        </a:p>
      </dgm:t>
    </dgm:pt>
    <dgm:pt modelId="{5F571769-AF1F-45CC-BBFC-5425245066AF}" type="parTrans" cxnId="{4066FEB7-CC6F-4174-94A9-9DF0438C37C7}">
      <dgm:prSet/>
      <dgm:spPr/>
      <dgm:t>
        <a:bodyPr/>
        <a:lstStyle/>
        <a:p>
          <a:endParaRPr lang="en-US"/>
        </a:p>
      </dgm:t>
    </dgm:pt>
    <dgm:pt modelId="{E97F4299-6E5D-4312-850B-26EA187389DB}" type="sibTrans" cxnId="{4066FEB7-CC6F-4174-94A9-9DF0438C37C7}">
      <dgm:prSet/>
      <dgm:spPr/>
      <dgm:t>
        <a:bodyPr/>
        <a:lstStyle/>
        <a:p>
          <a:endParaRPr lang="en-US"/>
        </a:p>
      </dgm:t>
    </dgm:pt>
    <dgm:pt modelId="{07B79BB3-ADE9-4741-BC0F-D6F11097E878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PRISMA</a:t>
          </a:r>
          <a:endParaRPr lang="en-US" dirty="0"/>
        </a:p>
      </dgm:t>
    </dgm:pt>
    <dgm:pt modelId="{24DA466F-3548-42BB-A508-F5FA29B00CC3}" type="parTrans" cxnId="{E0BBE3CF-6107-4324-9523-235EAA7C0DAE}">
      <dgm:prSet/>
      <dgm:spPr/>
      <dgm:t>
        <a:bodyPr/>
        <a:lstStyle/>
        <a:p>
          <a:endParaRPr lang="en-US"/>
        </a:p>
      </dgm:t>
    </dgm:pt>
    <dgm:pt modelId="{3AC9A198-2AFC-4B17-A6D6-0AF69180A330}" type="sibTrans" cxnId="{E0BBE3CF-6107-4324-9523-235EAA7C0DAE}">
      <dgm:prSet/>
      <dgm:spPr/>
      <dgm:t>
        <a:bodyPr/>
        <a:lstStyle/>
        <a:p>
          <a:endParaRPr lang="en-US"/>
        </a:p>
      </dgm:t>
    </dgm:pt>
    <dgm:pt modelId="{4D0AC72C-5677-46A6-8F02-0BE1984D3220}">
      <dgm:prSet/>
      <dgm:spPr/>
      <dgm:t>
        <a:bodyPr/>
        <a:lstStyle/>
        <a:p>
          <a:r>
            <a:rPr lang="en-US" dirty="0" smtClean="0"/>
            <a:t>BALOK</a:t>
          </a:r>
          <a:endParaRPr lang="en-US" dirty="0"/>
        </a:p>
      </dgm:t>
    </dgm:pt>
    <dgm:pt modelId="{5F8E0D7C-C584-478D-BFCC-91B6EE9F3547}" type="parTrans" cxnId="{DAC4620B-D976-43FA-9A24-AB789EC3F182}">
      <dgm:prSet/>
      <dgm:spPr/>
      <dgm:t>
        <a:bodyPr/>
        <a:lstStyle/>
        <a:p>
          <a:endParaRPr lang="en-US"/>
        </a:p>
      </dgm:t>
    </dgm:pt>
    <dgm:pt modelId="{18578836-3B8F-4E16-853C-E51B1A41140A}" type="sibTrans" cxnId="{DAC4620B-D976-43FA-9A24-AB789EC3F182}">
      <dgm:prSet/>
      <dgm:spPr/>
      <dgm:t>
        <a:bodyPr/>
        <a:lstStyle/>
        <a:p>
          <a:endParaRPr lang="en-US"/>
        </a:p>
      </dgm:t>
    </dgm:pt>
    <dgm:pt modelId="{A482965A-4A82-4575-A2E2-ECDA1C217C3A}">
      <dgm:prSet/>
      <dgm:spPr/>
      <dgm:t>
        <a:bodyPr/>
        <a:lstStyle/>
        <a:p>
          <a:r>
            <a:rPr lang="en-US" dirty="0" smtClean="0"/>
            <a:t>PRISMA SEGI-N</a:t>
          </a:r>
          <a:endParaRPr lang="en-US" dirty="0"/>
        </a:p>
      </dgm:t>
    </dgm:pt>
    <dgm:pt modelId="{2CAD3F10-23FE-4F69-AB28-BBCFA38E3664}" type="parTrans" cxnId="{62C787C2-BADC-4329-86E5-45159B02D578}">
      <dgm:prSet/>
      <dgm:spPr/>
      <dgm:t>
        <a:bodyPr/>
        <a:lstStyle/>
        <a:p>
          <a:endParaRPr lang="en-US"/>
        </a:p>
      </dgm:t>
    </dgm:pt>
    <dgm:pt modelId="{BA5084DD-4F71-4613-86EA-A9BBF718257E}" type="sibTrans" cxnId="{62C787C2-BADC-4329-86E5-45159B02D578}">
      <dgm:prSet/>
      <dgm:spPr/>
      <dgm:t>
        <a:bodyPr/>
        <a:lstStyle/>
        <a:p>
          <a:endParaRPr lang="en-US"/>
        </a:p>
      </dgm:t>
    </dgm:pt>
    <dgm:pt modelId="{F100914C-BAA4-451C-8D2C-41C76037DF4B}">
      <dgm:prSet/>
      <dgm:spPr/>
      <dgm:t>
        <a:bodyPr/>
        <a:lstStyle/>
        <a:p>
          <a:r>
            <a:rPr lang="en-US" dirty="0" smtClean="0"/>
            <a:t>TABUNG</a:t>
          </a:r>
          <a:endParaRPr lang="en-US" dirty="0"/>
        </a:p>
      </dgm:t>
    </dgm:pt>
    <dgm:pt modelId="{1EE4EC7E-9A9E-43C2-8F0F-BBB5415F0BF3}" type="parTrans" cxnId="{62F10C92-878C-420B-82A6-9CC6CC407A5F}">
      <dgm:prSet/>
      <dgm:spPr/>
      <dgm:t>
        <a:bodyPr/>
        <a:lstStyle/>
        <a:p>
          <a:endParaRPr lang="en-US"/>
        </a:p>
      </dgm:t>
    </dgm:pt>
    <dgm:pt modelId="{CF0C94FC-8DB7-4336-9D57-18ED2B1DE6BE}" type="sibTrans" cxnId="{62F10C92-878C-420B-82A6-9CC6CC407A5F}">
      <dgm:prSet/>
      <dgm:spPr/>
      <dgm:t>
        <a:bodyPr/>
        <a:lstStyle/>
        <a:p>
          <a:endParaRPr lang="en-US"/>
        </a:p>
      </dgm:t>
    </dgm:pt>
    <dgm:pt modelId="{11347B4B-A5A0-4850-9803-AD1ACCC55CC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LIMAS SEGITIGA</a:t>
          </a:r>
          <a:endParaRPr lang="en-US" dirty="0"/>
        </a:p>
      </dgm:t>
    </dgm:pt>
    <dgm:pt modelId="{01070FA8-EB46-4ADB-8FBE-F730A6BA3514}" type="parTrans" cxnId="{B6B6C3F0-5E26-4BC9-AE0F-835D1A168958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8B1A85D-0DCE-4043-B7C0-3056C3A44CA1}" type="sibTrans" cxnId="{B6B6C3F0-5E26-4BC9-AE0F-835D1A168958}">
      <dgm:prSet/>
      <dgm:spPr/>
      <dgm:t>
        <a:bodyPr/>
        <a:lstStyle/>
        <a:p>
          <a:endParaRPr lang="en-US"/>
        </a:p>
      </dgm:t>
    </dgm:pt>
    <dgm:pt modelId="{45D9E7F2-209C-459D-B2AA-4E781FE97AC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LIMAS SEGIEMPAT</a:t>
          </a:r>
          <a:endParaRPr lang="en-US" dirty="0"/>
        </a:p>
      </dgm:t>
    </dgm:pt>
    <dgm:pt modelId="{EFF3E79A-E091-4EB9-9996-35C554C02683}" type="parTrans" cxnId="{22041EB9-32AB-4C77-A46A-47BC7359BBE5}">
      <dgm:prSet/>
      <dgm:spPr/>
      <dgm:t>
        <a:bodyPr/>
        <a:lstStyle/>
        <a:p>
          <a:endParaRPr lang="en-US"/>
        </a:p>
      </dgm:t>
    </dgm:pt>
    <dgm:pt modelId="{314DFC63-692D-49D2-A58C-4C589EBB728B}" type="sibTrans" cxnId="{22041EB9-32AB-4C77-A46A-47BC7359BBE5}">
      <dgm:prSet/>
      <dgm:spPr/>
      <dgm:t>
        <a:bodyPr/>
        <a:lstStyle/>
        <a:p>
          <a:endParaRPr lang="en-US"/>
        </a:p>
      </dgm:t>
    </dgm:pt>
    <dgm:pt modelId="{E5711646-0F07-4428-978A-759D81E72FC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LIMAS SEGI-N</a:t>
          </a:r>
          <a:endParaRPr lang="en-US" dirty="0"/>
        </a:p>
      </dgm:t>
    </dgm:pt>
    <dgm:pt modelId="{D58E7500-CA58-4970-8B15-7C182F19F131}" type="parTrans" cxnId="{7893EF15-8345-41FA-ABE3-F7D772850320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F40A8B5-1818-4309-AAA8-2535CC594D3F}" type="sibTrans" cxnId="{7893EF15-8345-41FA-ABE3-F7D772850320}">
      <dgm:prSet/>
      <dgm:spPr/>
      <dgm:t>
        <a:bodyPr/>
        <a:lstStyle/>
        <a:p>
          <a:endParaRPr lang="en-US"/>
        </a:p>
      </dgm:t>
    </dgm:pt>
    <dgm:pt modelId="{96FDCD57-390A-4059-BDB8-64289081E392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KERUCUT</a:t>
          </a:r>
          <a:endParaRPr lang="en-US" dirty="0"/>
        </a:p>
      </dgm:t>
    </dgm:pt>
    <dgm:pt modelId="{FDF4EA5A-EB38-455B-A2CE-ABB730C73589}" type="parTrans" cxnId="{35999406-5557-4413-A75F-234EB181D78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AB7757B-3A12-4A3E-93D5-855E8E5CB617}" type="sibTrans" cxnId="{35999406-5557-4413-A75F-234EB181D785}">
      <dgm:prSet/>
      <dgm:spPr/>
      <dgm:t>
        <a:bodyPr/>
        <a:lstStyle/>
        <a:p>
          <a:endParaRPr lang="en-US"/>
        </a:p>
      </dgm:t>
    </dgm:pt>
    <dgm:pt modelId="{A7EA3AEA-96B0-456E-8FF8-C604C8E71EB8}" type="pres">
      <dgm:prSet presAssocID="{D9CFC57F-8422-4AD5-9F8A-9A69249C04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ED1B81E-87C9-4540-B640-F433EBEB2FBE}" type="pres">
      <dgm:prSet presAssocID="{C0854271-CB8F-422E-8835-130D49C7DF4C}" presName="hierRoot1" presStyleCnt="0"/>
      <dgm:spPr/>
    </dgm:pt>
    <dgm:pt modelId="{F7D95A47-5BE8-4CEC-9BF1-552DB6134D47}" type="pres">
      <dgm:prSet presAssocID="{C0854271-CB8F-422E-8835-130D49C7DF4C}" presName="composite" presStyleCnt="0"/>
      <dgm:spPr/>
    </dgm:pt>
    <dgm:pt modelId="{AB10F6AB-5AB2-482A-BAF4-2FB953A1C46D}" type="pres">
      <dgm:prSet presAssocID="{C0854271-CB8F-422E-8835-130D49C7DF4C}" presName="background" presStyleLbl="node0" presStyleIdx="0" presStyleCnt="1"/>
      <dgm:spPr/>
    </dgm:pt>
    <dgm:pt modelId="{903648F2-1DD4-4A24-BAB6-7417AF4069DA}" type="pres">
      <dgm:prSet presAssocID="{C0854271-CB8F-422E-8835-130D49C7DF4C}" presName="text" presStyleLbl="fgAcc0" presStyleIdx="0" presStyleCnt="1" custScaleX="264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14A719-691D-4E4A-A075-23D1A0CA6E6A}" type="pres">
      <dgm:prSet presAssocID="{C0854271-CB8F-422E-8835-130D49C7DF4C}" presName="hierChild2" presStyleCnt="0"/>
      <dgm:spPr/>
    </dgm:pt>
    <dgm:pt modelId="{2F6ACA26-57EA-4DC5-B9A2-535DDB03ACD5}" type="pres">
      <dgm:prSet presAssocID="{24DA466F-3548-42BB-A508-F5FA29B00CC3}" presName="Name10" presStyleLbl="parChTrans1D2" presStyleIdx="0" presStyleCnt="3"/>
      <dgm:spPr/>
      <dgm:t>
        <a:bodyPr/>
        <a:lstStyle/>
        <a:p>
          <a:endParaRPr lang="en-US"/>
        </a:p>
      </dgm:t>
    </dgm:pt>
    <dgm:pt modelId="{23FF7592-E24F-4AE8-A477-E54DCCABD312}" type="pres">
      <dgm:prSet presAssocID="{07B79BB3-ADE9-4741-BC0F-D6F11097E878}" presName="hierRoot2" presStyleCnt="0"/>
      <dgm:spPr/>
    </dgm:pt>
    <dgm:pt modelId="{1B57317F-A5FB-4189-B9A3-332B174A7081}" type="pres">
      <dgm:prSet presAssocID="{07B79BB3-ADE9-4741-BC0F-D6F11097E878}" presName="composite2" presStyleCnt="0"/>
      <dgm:spPr/>
    </dgm:pt>
    <dgm:pt modelId="{AFC0B436-7CD6-4C79-9086-4E1E622B0AC1}" type="pres">
      <dgm:prSet presAssocID="{07B79BB3-ADE9-4741-BC0F-D6F11097E878}" presName="background2" presStyleLbl="node2" presStyleIdx="0" presStyleCnt="3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1182FDD-2524-4CE5-B7C2-034163DE8A57}" type="pres">
      <dgm:prSet presAssocID="{07B79BB3-ADE9-4741-BC0F-D6F11097E87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DAAFC2-382B-4094-98CF-EA056DDE2AA3}" type="pres">
      <dgm:prSet presAssocID="{07B79BB3-ADE9-4741-BC0F-D6F11097E878}" presName="hierChild3" presStyleCnt="0"/>
      <dgm:spPr/>
    </dgm:pt>
    <dgm:pt modelId="{9178CA48-C92B-45BB-84A3-D0CB7D481B49}" type="pres">
      <dgm:prSet presAssocID="{89267B9B-BC21-497A-9361-710B08B61FD9}" presName="Name17" presStyleLbl="parChTrans1D3" presStyleIdx="0" presStyleCnt="8"/>
      <dgm:spPr/>
      <dgm:t>
        <a:bodyPr/>
        <a:lstStyle/>
        <a:p>
          <a:endParaRPr lang="en-US"/>
        </a:p>
      </dgm:t>
    </dgm:pt>
    <dgm:pt modelId="{C0477BE1-A59F-4456-A0E3-9CCF0E274CF0}" type="pres">
      <dgm:prSet presAssocID="{BB08A5EE-E86E-4C47-9F66-6129287E91A6}" presName="hierRoot3" presStyleCnt="0"/>
      <dgm:spPr/>
    </dgm:pt>
    <dgm:pt modelId="{D0DE6FD4-1DCD-4F69-8ED6-8C24F7658407}" type="pres">
      <dgm:prSet presAssocID="{BB08A5EE-E86E-4C47-9F66-6129287E91A6}" presName="composite3" presStyleCnt="0"/>
      <dgm:spPr/>
    </dgm:pt>
    <dgm:pt modelId="{DD6DF2BF-F500-4A9D-9260-10D93423FD45}" type="pres">
      <dgm:prSet presAssocID="{BB08A5EE-E86E-4C47-9F66-6129287E91A6}" presName="background3" presStyleLbl="node3" presStyleIdx="0" presStyleCnt="8"/>
      <dgm:spPr/>
    </dgm:pt>
    <dgm:pt modelId="{05793669-11AE-4200-95BE-F755200FF44F}" type="pres">
      <dgm:prSet presAssocID="{BB08A5EE-E86E-4C47-9F66-6129287E91A6}" presName="text3" presStyleLbl="fgAcc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FCB7A-3C12-483E-B285-449F61C59EA3}" type="pres">
      <dgm:prSet presAssocID="{BB08A5EE-E86E-4C47-9F66-6129287E91A6}" presName="hierChild4" presStyleCnt="0"/>
      <dgm:spPr/>
    </dgm:pt>
    <dgm:pt modelId="{F824654C-21C2-4E0D-A5B1-F7DEAEB46D62}" type="pres">
      <dgm:prSet presAssocID="{5F8E0D7C-C584-478D-BFCC-91B6EE9F3547}" presName="Name17" presStyleLbl="parChTrans1D3" presStyleIdx="1" presStyleCnt="8"/>
      <dgm:spPr/>
      <dgm:t>
        <a:bodyPr/>
        <a:lstStyle/>
        <a:p>
          <a:endParaRPr lang="en-US"/>
        </a:p>
      </dgm:t>
    </dgm:pt>
    <dgm:pt modelId="{E1FC55A9-3311-4E60-8BD2-7FF4BE030692}" type="pres">
      <dgm:prSet presAssocID="{4D0AC72C-5677-46A6-8F02-0BE1984D3220}" presName="hierRoot3" presStyleCnt="0"/>
      <dgm:spPr/>
    </dgm:pt>
    <dgm:pt modelId="{B51BB0C7-63B2-4EE9-A227-5D071E01227F}" type="pres">
      <dgm:prSet presAssocID="{4D0AC72C-5677-46A6-8F02-0BE1984D3220}" presName="composite3" presStyleCnt="0"/>
      <dgm:spPr/>
    </dgm:pt>
    <dgm:pt modelId="{08D90DFD-09B1-40D0-9B0E-B8EF1A928CDA}" type="pres">
      <dgm:prSet presAssocID="{4D0AC72C-5677-46A6-8F02-0BE1984D3220}" presName="background3" presStyleLbl="node3" presStyleIdx="1" presStyleCnt="8"/>
      <dgm:spPr/>
    </dgm:pt>
    <dgm:pt modelId="{38D6CDAB-733A-4FA1-8DB4-7ED5EC050CC9}" type="pres">
      <dgm:prSet presAssocID="{4D0AC72C-5677-46A6-8F02-0BE1984D3220}" presName="text3" presStyleLbl="fgAcc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69B9ED-9872-41CF-BDCC-63035427C9C8}" type="pres">
      <dgm:prSet presAssocID="{4D0AC72C-5677-46A6-8F02-0BE1984D3220}" presName="hierChild4" presStyleCnt="0"/>
      <dgm:spPr/>
    </dgm:pt>
    <dgm:pt modelId="{F5607060-3D5A-4470-BE4F-98E83EB8E6F4}" type="pres">
      <dgm:prSet presAssocID="{2CAD3F10-23FE-4F69-AB28-BBCFA38E3664}" presName="Name17" presStyleLbl="parChTrans1D3" presStyleIdx="2" presStyleCnt="8"/>
      <dgm:spPr/>
      <dgm:t>
        <a:bodyPr/>
        <a:lstStyle/>
        <a:p>
          <a:endParaRPr lang="en-US"/>
        </a:p>
      </dgm:t>
    </dgm:pt>
    <dgm:pt modelId="{9F41F310-E4D8-4325-B8A7-A9F6A3EA2522}" type="pres">
      <dgm:prSet presAssocID="{A482965A-4A82-4575-A2E2-ECDA1C217C3A}" presName="hierRoot3" presStyleCnt="0"/>
      <dgm:spPr/>
    </dgm:pt>
    <dgm:pt modelId="{610A9B2A-3F15-4447-B8A0-A47D5916D210}" type="pres">
      <dgm:prSet presAssocID="{A482965A-4A82-4575-A2E2-ECDA1C217C3A}" presName="composite3" presStyleCnt="0"/>
      <dgm:spPr/>
    </dgm:pt>
    <dgm:pt modelId="{2D4F04CC-E49F-4AC6-A090-F905EEB3A702}" type="pres">
      <dgm:prSet presAssocID="{A482965A-4A82-4575-A2E2-ECDA1C217C3A}" presName="background3" presStyleLbl="node3" presStyleIdx="2" presStyleCnt="8"/>
      <dgm:spPr/>
    </dgm:pt>
    <dgm:pt modelId="{75CA0004-E461-4461-8E35-3C7E74FF2D74}" type="pres">
      <dgm:prSet presAssocID="{A482965A-4A82-4575-A2E2-ECDA1C217C3A}" presName="text3" presStyleLbl="fgAcc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D50B09-ACFF-4C3D-B482-2DEB52F19A6B}" type="pres">
      <dgm:prSet presAssocID="{A482965A-4A82-4575-A2E2-ECDA1C217C3A}" presName="hierChild4" presStyleCnt="0"/>
      <dgm:spPr/>
    </dgm:pt>
    <dgm:pt modelId="{8A2138FA-D733-4550-8759-D118CFA802B2}" type="pres">
      <dgm:prSet presAssocID="{1EE4EC7E-9A9E-43C2-8F0F-BBB5415F0BF3}" presName="Name17" presStyleLbl="parChTrans1D3" presStyleIdx="3" presStyleCnt="8"/>
      <dgm:spPr/>
      <dgm:t>
        <a:bodyPr/>
        <a:lstStyle/>
        <a:p>
          <a:endParaRPr lang="en-US"/>
        </a:p>
      </dgm:t>
    </dgm:pt>
    <dgm:pt modelId="{6EA96299-3B14-4CE5-A2BB-4E4843144455}" type="pres">
      <dgm:prSet presAssocID="{F100914C-BAA4-451C-8D2C-41C76037DF4B}" presName="hierRoot3" presStyleCnt="0"/>
      <dgm:spPr/>
    </dgm:pt>
    <dgm:pt modelId="{304F14F8-9D43-473C-8FFB-01E903CBC9EE}" type="pres">
      <dgm:prSet presAssocID="{F100914C-BAA4-451C-8D2C-41C76037DF4B}" presName="composite3" presStyleCnt="0"/>
      <dgm:spPr/>
    </dgm:pt>
    <dgm:pt modelId="{63E01B3A-4F08-46E5-9365-DBC42453FDFF}" type="pres">
      <dgm:prSet presAssocID="{F100914C-BAA4-451C-8D2C-41C76037DF4B}" presName="background3" presStyleLbl="node3" presStyleIdx="3" presStyleCnt="8"/>
      <dgm:spPr/>
    </dgm:pt>
    <dgm:pt modelId="{ACD50A70-81DF-47BD-AE99-9F915289DB12}" type="pres">
      <dgm:prSet presAssocID="{F100914C-BAA4-451C-8D2C-41C76037DF4B}" presName="text3" presStyleLbl="fgAcc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E4DF2B-7865-4396-AF16-8B1AE66A8AF5}" type="pres">
      <dgm:prSet presAssocID="{F100914C-BAA4-451C-8D2C-41C76037DF4B}" presName="hierChild4" presStyleCnt="0"/>
      <dgm:spPr/>
    </dgm:pt>
    <dgm:pt modelId="{FE60845F-AE93-4B12-A2BB-9FE9C40450D9}" type="pres">
      <dgm:prSet presAssocID="{576DE20E-7B5A-4F5A-814B-E97CE05ADDA7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D87C179-982C-4691-9A34-921773A49388}" type="pres">
      <dgm:prSet presAssocID="{60F7F00E-E704-44DE-96E5-A15FECDD0C1A}" presName="hierRoot2" presStyleCnt="0"/>
      <dgm:spPr/>
    </dgm:pt>
    <dgm:pt modelId="{C923E3CE-A245-408B-8141-A7F0AC8A4543}" type="pres">
      <dgm:prSet presAssocID="{60F7F00E-E704-44DE-96E5-A15FECDD0C1A}" presName="composite2" presStyleCnt="0"/>
      <dgm:spPr/>
    </dgm:pt>
    <dgm:pt modelId="{5EDFCBBE-6F6B-4E04-9FD4-3ECF7A4CA071}" type="pres">
      <dgm:prSet presAssocID="{60F7F00E-E704-44DE-96E5-A15FECDD0C1A}" presName="background2" presStyleLbl="node2" presStyleIdx="1" presStyleCnt="3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26A18E23-B74B-42D3-AA3F-2CC88C8F0625}" type="pres">
      <dgm:prSet presAssocID="{60F7F00E-E704-44DE-96E5-A15FECDD0C1A}" presName="text2" presStyleLbl="fgAcc2" presStyleIdx="1" presStyleCnt="3" custLinFactNeighborX="-1656" custLinFactNeighborY="-9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996969-7BDD-4A70-8C09-D882EA0AD7AA}" type="pres">
      <dgm:prSet presAssocID="{60F7F00E-E704-44DE-96E5-A15FECDD0C1A}" presName="hierChild3" presStyleCnt="0"/>
      <dgm:spPr/>
    </dgm:pt>
    <dgm:pt modelId="{4A426694-930E-48FE-BBFF-A8EA609954FE}" type="pres">
      <dgm:prSet presAssocID="{01070FA8-EB46-4ADB-8FBE-F730A6BA3514}" presName="Name17" presStyleLbl="parChTrans1D3" presStyleIdx="4" presStyleCnt="8"/>
      <dgm:spPr/>
      <dgm:t>
        <a:bodyPr/>
        <a:lstStyle/>
        <a:p>
          <a:endParaRPr lang="en-US"/>
        </a:p>
      </dgm:t>
    </dgm:pt>
    <dgm:pt modelId="{B8521B80-57F8-4CA4-B70A-4B141049A4E4}" type="pres">
      <dgm:prSet presAssocID="{11347B4B-A5A0-4850-9803-AD1ACCC55CC1}" presName="hierRoot3" presStyleCnt="0"/>
      <dgm:spPr/>
    </dgm:pt>
    <dgm:pt modelId="{F69A5B39-D308-4050-ACBF-5988F7B7E2DD}" type="pres">
      <dgm:prSet presAssocID="{11347B4B-A5A0-4850-9803-AD1ACCC55CC1}" presName="composite3" presStyleCnt="0"/>
      <dgm:spPr/>
    </dgm:pt>
    <dgm:pt modelId="{D0E76BC3-BF84-43FC-8758-ED426FEE6B6C}" type="pres">
      <dgm:prSet presAssocID="{11347B4B-A5A0-4850-9803-AD1ACCC55CC1}" presName="background3" presStyleLbl="node3" presStyleIdx="4" presStyleCnt="8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239B3AC-1290-48A1-B47D-FB9C279C0031}" type="pres">
      <dgm:prSet presAssocID="{11347B4B-A5A0-4850-9803-AD1ACCC55CC1}" presName="text3" presStyleLbl="fgAcc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3AF9A0-40B6-4551-A00A-7E6BE805CCA8}" type="pres">
      <dgm:prSet presAssocID="{11347B4B-A5A0-4850-9803-AD1ACCC55CC1}" presName="hierChild4" presStyleCnt="0"/>
      <dgm:spPr/>
    </dgm:pt>
    <dgm:pt modelId="{666BD3C5-552E-4A1B-9CCC-FC7F82FFE720}" type="pres">
      <dgm:prSet presAssocID="{EFF3E79A-E091-4EB9-9996-35C554C02683}" presName="Name17" presStyleLbl="parChTrans1D3" presStyleIdx="5" presStyleCnt="8"/>
      <dgm:spPr/>
      <dgm:t>
        <a:bodyPr/>
        <a:lstStyle/>
        <a:p>
          <a:endParaRPr lang="en-US"/>
        </a:p>
      </dgm:t>
    </dgm:pt>
    <dgm:pt modelId="{29515D58-D140-4C3D-B6B5-19DE54410815}" type="pres">
      <dgm:prSet presAssocID="{45D9E7F2-209C-459D-B2AA-4E781FE97AC9}" presName="hierRoot3" presStyleCnt="0"/>
      <dgm:spPr/>
    </dgm:pt>
    <dgm:pt modelId="{9A529EFC-DB1E-4DAE-A39E-B12D22B97A18}" type="pres">
      <dgm:prSet presAssocID="{45D9E7F2-209C-459D-B2AA-4E781FE97AC9}" presName="composite3" presStyleCnt="0"/>
      <dgm:spPr/>
    </dgm:pt>
    <dgm:pt modelId="{BC66D7C9-3B36-4D13-B505-C311330075E5}" type="pres">
      <dgm:prSet presAssocID="{45D9E7F2-209C-459D-B2AA-4E781FE97AC9}" presName="background3" presStyleLbl="node3" presStyleIdx="5" presStyleCnt="8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DEFC567-1931-4569-9CFD-2B7B9DB7A675}" type="pres">
      <dgm:prSet presAssocID="{45D9E7F2-209C-459D-B2AA-4E781FE97AC9}" presName="text3" presStyleLbl="fgAcc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1F7688-4055-4A7D-8238-463009331A01}" type="pres">
      <dgm:prSet presAssocID="{45D9E7F2-209C-459D-B2AA-4E781FE97AC9}" presName="hierChild4" presStyleCnt="0"/>
      <dgm:spPr/>
    </dgm:pt>
    <dgm:pt modelId="{C4B134C6-D0FC-4523-808E-8C7E5DFA40A0}" type="pres">
      <dgm:prSet presAssocID="{D58E7500-CA58-4970-8B15-7C182F19F131}" presName="Name17" presStyleLbl="parChTrans1D3" presStyleIdx="6" presStyleCnt="8"/>
      <dgm:spPr/>
      <dgm:t>
        <a:bodyPr/>
        <a:lstStyle/>
        <a:p>
          <a:endParaRPr lang="en-US"/>
        </a:p>
      </dgm:t>
    </dgm:pt>
    <dgm:pt modelId="{5E5B12BA-72D6-4CFC-AF2F-C868793A5D10}" type="pres">
      <dgm:prSet presAssocID="{E5711646-0F07-4428-978A-759D81E72FCE}" presName="hierRoot3" presStyleCnt="0"/>
      <dgm:spPr/>
    </dgm:pt>
    <dgm:pt modelId="{0CFC5EEB-59DD-4DA8-953F-F305BDFF1C36}" type="pres">
      <dgm:prSet presAssocID="{E5711646-0F07-4428-978A-759D81E72FCE}" presName="composite3" presStyleCnt="0"/>
      <dgm:spPr/>
    </dgm:pt>
    <dgm:pt modelId="{1DD2B42A-CFA9-4E5B-84EB-F5D7E144EE85}" type="pres">
      <dgm:prSet presAssocID="{E5711646-0F07-4428-978A-759D81E72FCE}" presName="background3" presStyleLbl="node3" presStyleIdx="6" presStyleCnt="8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D81FDF17-F892-4561-A0D0-82A5B0F050C8}" type="pres">
      <dgm:prSet presAssocID="{E5711646-0F07-4428-978A-759D81E72FCE}" presName="text3" presStyleLbl="fgAcc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B84EBC-A747-4783-BBCD-9A89C11BD8C9}" type="pres">
      <dgm:prSet presAssocID="{E5711646-0F07-4428-978A-759D81E72FCE}" presName="hierChild4" presStyleCnt="0"/>
      <dgm:spPr/>
    </dgm:pt>
    <dgm:pt modelId="{C0D23017-76BB-4C1F-87C9-0D53FCEC24AE}" type="pres">
      <dgm:prSet presAssocID="{FDF4EA5A-EB38-455B-A2CE-ABB730C73589}" presName="Name17" presStyleLbl="parChTrans1D3" presStyleIdx="7" presStyleCnt="8"/>
      <dgm:spPr/>
      <dgm:t>
        <a:bodyPr/>
        <a:lstStyle/>
        <a:p>
          <a:endParaRPr lang="en-US"/>
        </a:p>
      </dgm:t>
    </dgm:pt>
    <dgm:pt modelId="{59A45458-1647-4CBA-9FDB-362959919C21}" type="pres">
      <dgm:prSet presAssocID="{96FDCD57-390A-4059-BDB8-64289081E392}" presName="hierRoot3" presStyleCnt="0"/>
      <dgm:spPr/>
    </dgm:pt>
    <dgm:pt modelId="{BD1318E4-8C17-4229-98A2-36E40485CDCE}" type="pres">
      <dgm:prSet presAssocID="{96FDCD57-390A-4059-BDB8-64289081E392}" presName="composite3" presStyleCnt="0"/>
      <dgm:spPr/>
    </dgm:pt>
    <dgm:pt modelId="{FDD36DD3-9588-484A-85FA-9723DA3AFA35}" type="pres">
      <dgm:prSet presAssocID="{96FDCD57-390A-4059-BDB8-64289081E392}" presName="background3" presStyleLbl="node3" presStyleIdx="7" presStyleCnt="8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CB6614CF-7E2C-4668-BB1E-C30F45E9350B}" type="pres">
      <dgm:prSet presAssocID="{96FDCD57-390A-4059-BDB8-64289081E392}" presName="text3" presStyleLbl="fgAcc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788FD-1BCD-4864-B409-8FA8F254E33C}" type="pres">
      <dgm:prSet presAssocID="{96FDCD57-390A-4059-BDB8-64289081E392}" presName="hierChild4" presStyleCnt="0"/>
      <dgm:spPr/>
    </dgm:pt>
    <dgm:pt modelId="{F0757A71-ABD0-48ED-92FF-BCF5EEBFEB7A}" type="pres">
      <dgm:prSet presAssocID="{5F571769-AF1F-45CC-BBFC-5425245066AF}" presName="Name10" presStyleLbl="parChTrans1D2" presStyleIdx="2" presStyleCnt="3"/>
      <dgm:spPr/>
      <dgm:t>
        <a:bodyPr/>
        <a:lstStyle/>
        <a:p>
          <a:endParaRPr lang="en-US"/>
        </a:p>
      </dgm:t>
    </dgm:pt>
    <dgm:pt modelId="{3578A16D-BC46-44EE-98B1-7B57F141B64E}" type="pres">
      <dgm:prSet presAssocID="{73515C7D-681F-4393-A0BC-A202D9E12637}" presName="hierRoot2" presStyleCnt="0"/>
      <dgm:spPr/>
    </dgm:pt>
    <dgm:pt modelId="{71E3B09D-4943-482C-9AE8-F5BF31C054F5}" type="pres">
      <dgm:prSet presAssocID="{73515C7D-681F-4393-A0BC-A202D9E12637}" presName="composite2" presStyleCnt="0"/>
      <dgm:spPr/>
    </dgm:pt>
    <dgm:pt modelId="{F2582780-8B77-4ABF-81CC-6E4E11789C0D}" type="pres">
      <dgm:prSet presAssocID="{73515C7D-681F-4393-A0BC-A202D9E12637}" presName="background2" presStyleLbl="node2" presStyleIdx="2" presStyleCnt="3"/>
      <dgm:spPr/>
    </dgm:pt>
    <dgm:pt modelId="{05876828-CA13-4F19-AD44-27B1E9AF045F}" type="pres">
      <dgm:prSet presAssocID="{73515C7D-681F-4393-A0BC-A202D9E1263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411972-856B-497F-B93A-B8F09063F098}" type="pres">
      <dgm:prSet presAssocID="{73515C7D-681F-4393-A0BC-A202D9E12637}" presName="hierChild3" presStyleCnt="0"/>
      <dgm:spPr/>
    </dgm:pt>
  </dgm:ptLst>
  <dgm:cxnLst>
    <dgm:cxn modelId="{7E494A34-30EA-4D9B-AEEB-9344D63188C5}" type="presOf" srcId="{73515C7D-681F-4393-A0BC-A202D9E12637}" destId="{05876828-CA13-4F19-AD44-27B1E9AF045F}" srcOrd="0" destOrd="0" presId="urn:microsoft.com/office/officeart/2005/8/layout/hierarchy1"/>
    <dgm:cxn modelId="{B7DA3280-26AC-4B36-9779-8457657DABF6}" type="presOf" srcId="{2CAD3F10-23FE-4F69-AB28-BBCFA38E3664}" destId="{F5607060-3D5A-4470-BE4F-98E83EB8E6F4}" srcOrd="0" destOrd="0" presId="urn:microsoft.com/office/officeart/2005/8/layout/hierarchy1"/>
    <dgm:cxn modelId="{D78FD75B-3313-4F88-897B-FDC6FCE142B9}" srcId="{D9CFC57F-8422-4AD5-9F8A-9A69249C0402}" destId="{C0854271-CB8F-422E-8835-130D49C7DF4C}" srcOrd="0" destOrd="0" parTransId="{AE543649-DAA6-4008-8BED-84C2098E22E8}" sibTransId="{21611B82-E41E-4C74-9CA4-844E8A400A2D}"/>
    <dgm:cxn modelId="{5FA00CDC-BFDC-4B06-99BE-3C8B138C5730}" srcId="{07B79BB3-ADE9-4741-BC0F-D6F11097E878}" destId="{BB08A5EE-E86E-4C47-9F66-6129287E91A6}" srcOrd="0" destOrd="0" parTransId="{89267B9B-BC21-497A-9361-710B08B61FD9}" sibTransId="{F80937E9-8CC0-448B-8AC7-778A2FC6D6D7}"/>
    <dgm:cxn modelId="{DAB624D9-90BB-42E3-B09E-D0B38877E585}" type="presOf" srcId="{07B79BB3-ADE9-4741-BC0F-D6F11097E878}" destId="{81182FDD-2524-4CE5-B7C2-034163DE8A57}" srcOrd="0" destOrd="0" presId="urn:microsoft.com/office/officeart/2005/8/layout/hierarchy1"/>
    <dgm:cxn modelId="{7C3F852D-3EBE-4522-8A23-80723B035A10}" type="presOf" srcId="{EFF3E79A-E091-4EB9-9996-35C554C02683}" destId="{666BD3C5-552E-4A1B-9CCC-FC7F82FFE720}" srcOrd="0" destOrd="0" presId="urn:microsoft.com/office/officeart/2005/8/layout/hierarchy1"/>
    <dgm:cxn modelId="{62C787C2-BADC-4329-86E5-45159B02D578}" srcId="{07B79BB3-ADE9-4741-BC0F-D6F11097E878}" destId="{A482965A-4A82-4575-A2E2-ECDA1C217C3A}" srcOrd="2" destOrd="0" parTransId="{2CAD3F10-23FE-4F69-AB28-BBCFA38E3664}" sibTransId="{BA5084DD-4F71-4613-86EA-A9BBF718257E}"/>
    <dgm:cxn modelId="{3268D7FE-DCAD-4B7E-B5DC-043CB77812DA}" type="presOf" srcId="{BB08A5EE-E86E-4C47-9F66-6129287E91A6}" destId="{05793669-11AE-4200-95BE-F755200FF44F}" srcOrd="0" destOrd="0" presId="urn:microsoft.com/office/officeart/2005/8/layout/hierarchy1"/>
    <dgm:cxn modelId="{B932E917-18E1-4A3C-AD18-5B0798779151}" type="presOf" srcId="{D58E7500-CA58-4970-8B15-7C182F19F131}" destId="{C4B134C6-D0FC-4523-808E-8C7E5DFA40A0}" srcOrd="0" destOrd="0" presId="urn:microsoft.com/office/officeart/2005/8/layout/hierarchy1"/>
    <dgm:cxn modelId="{7893EF15-8345-41FA-ABE3-F7D772850320}" srcId="{60F7F00E-E704-44DE-96E5-A15FECDD0C1A}" destId="{E5711646-0F07-4428-978A-759D81E72FCE}" srcOrd="2" destOrd="0" parTransId="{D58E7500-CA58-4970-8B15-7C182F19F131}" sibTransId="{DF40A8B5-1818-4309-AAA8-2535CC594D3F}"/>
    <dgm:cxn modelId="{4066FEB7-CC6F-4174-94A9-9DF0438C37C7}" srcId="{C0854271-CB8F-422E-8835-130D49C7DF4C}" destId="{73515C7D-681F-4393-A0BC-A202D9E12637}" srcOrd="2" destOrd="0" parTransId="{5F571769-AF1F-45CC-BBFC-5425245066AF}" sibTransId="{E97F4299-6E5D-4312-850B-26EA187389DB}"/>
    <dgm:cxn modelId="{E0BBE3CF-6107-4324-9523-235EAA7C0DAE}" srcId="{C0854271-CB8F-422E-8835-130D49C7DF4C}" destId="{07B79BB3-ADE9-4741-BC0F-D6F11097E878}" srcOrd="0" destOrd="0" parTransId="{24DA466F-3548-42BB-A508-F5FA29B00CC3}" sibTransId="{3AC9A198-2AFC-4B17-A6D6-0AF69180A330}"/>
    <dgm:cxn modelId="{165DDFCA-C395-4AB3-BA97-81B115572F58}" type="presOf" srcId="{96FDCD57-390A-4059-BDB8-64289081E392}" destId="{CB6614CF-7E2C-4668-BB1E-C30F45E9350B}" srcOrd="0" destOrd="0" presId="urn:microsoft.com/office/officeart/2005/8/layout/hierarchy1"/>
    <dgm:cxn modelId="{FDD17D6B-CCF3-4EC6-BD2A-E233087F252D}" type="presOf" srcId="{5F571769-AF1F-45CC-BBFC-5425245066AF}" destId="{F0757A71-ABD0-48ED-92FF-BCF5EEBFEB7A}" srcOrd="0" destOrd="0" presId="urn:microsoft.com/office/officeart/2005/8/layout/hierarchy1"/>
    <dgm:cxn modelId="{42F16B84-B68D-4EF8-A0ED-AE0BDFC95366}" type="presOf" srcId="{E5711646-0F07-4428-978A-759D81E72FCE}" destId="{D81FDF17-F892-4561-A0D0-82A5B0F050C8}" srcOrd="0" destOrd="0" presId="urn:microsoft.com/office/officeart/2005/8/layout/hierarchy1"/>
    <dgm:cxn modelId="{A5BB87EB-A751-4872-8378-AC43234A03EA}" type="presOf" srcId="{A482965A-4A82-4575-A2E2-ECDA1C217C3A}" destId="{75CA0004-E461-4461-8E35-3C7E74FF2D74}" srcOrd="0" destOrd="0" presId="urn:microsoft.com/office/officeart/2005/8/layout/hierarchy1"/>
    <dgm:cxn modelId="{15639526-64C0-4185-91AF-97D676AA989E}" type="presOf" srcId="{24DA466F-3548-42BB-A508-F5FA29B00CC3}" destId="{2F6ACA26-57EA-4DC5-B9A2-535DDB03ACD5}" srcOrd="0" destOrd="0" presId="urn:microsoft.com/office/officeart/2005/8/layout/hierarchy1"/>
    <dgm:cxn modelId="{AF5016F9-7B6A-4DB8-9E9F-8A5B2D70CECB}" type="presOf" srcId="{FDF4EA5A-EB38-455B-A2CE-ABB730C73589}" destId="{C0D23017-76BB-4C1F-87C9-0D53FCEC24AE}" srcOrd="0" destOrd="0" presId="urn:microsoft.com/office/officeart/2005/8/layout/hierarchy1"/>
    <dgm:cxn modelId="{67A74E69-ABAE-4EEE-8FF8-9759A6094FB3}" type="presOf" srcId="{11347B4B-A5A0-4850-9803-AD1ACCC55CC1}" destId="{B239B3AC-1290-48A1-B47D-FB9C279C0031}" srcOrd="0" destOrd="0" presId="urn:microsoft.com/office/officeart/2005/8/layout/hierarchy1"/>
    <dgm:cxn modelId="{64B12D67-CD3B-415C-87C3-4B241593CA00}" type="presOf" srcId="{5F8E0D7C-C584-478D-BFCC-91B6EE9F3547}" destId="{F824654C-21C2-4E0D-A5B1-F7DEAEB46D62}" srcOrd="0" destOrd="0" presId="urn:microsoft.com/office/officeart/2005/8/layout/hierarchy1"/>
    <dgm:cxn modelId="{0A0641B8-43EA-4C50-83B8-C92B7416D34D}" type="presOf" srcId="{D9CFC57F-8422-4AD5-9F8A-9A69249C0402}" destId="{A7EA3AEA-96B0-456E-8FF8-C604C8E71EB8}" srcOrd="0" destOrd="0" presId="urn:microsoft.com/office/officeart/2005/8/layout/hierarchy1"/>
    <dgm:cxn modelId="{22041EB9-32AB-4C77-A46A-47BC7359BBE5}" srcId="{60F7F00E-E704-44DE-96E5-A15FECDD0C1A}" destId="{45D9E7F2-209C-459D-B2AA-4E781FE97AC9}" srcOrd="1" destOrd="0" parTransId="{EFF3E79A-E091-4EB9-9996-35C554C02683}" sibTransId="{314DFC63-692D-49D2-A58C-4C589EBB728B}"/>
    <dgm:cxn modelId="{353D02E8-0E7F-4789-8C4C-FB66437EC75B}" type="presOf" srcId="{45D9E7F2-209C-459D-B2AA-4E781FE97AC9}" destId="{2DEFC567-1931-4569-9CFD-2B7B9DB7A675}" srcOrd="0" destOrd="0" presId="urn:microsoft.com/office/officeart/2005/8/layout/hierarchy1"/>
    <dgm:cxn modelId="{4FB142CB-C667-4B68-AE3C-A2A201DD74B7}" type="presOf" srcId="{60F7F00E-E704-44DE-96E5-A15FECDD0C1A}" destId="{26A18E23-B74B-42D3-AA3F-2CC88C8F0625}" srcOrd="0" destOrd="0" presId="urn:microsoft.com/office/officeart/2005/8/layout/hierarchy1"/>
    <dgm:cxn modelId="{D7D8DEBD-9A47-4C43-859E-96F1C523DFDA}" type="presOf" srcId="{4D0AC72C-5677-46A6-8F02-0BE1984D3220}" destId="{38D6CDAB-733A-4FA1-8DB4-7ED5EC050CC9}" srcOrd="0" destOrd="0" presId="urn:microsoft.com/office/officeart/2005/8/layout/hierarchy1"/>
    <dgm:cxn modelId="{000B2B56-C1A2-4122-ABF3-E0EBD1990FBB}" type="presOf" srcId="{576DE20E-7B5A-4F5A-814B-E97CE05ADDA7}" destId="{FE60845F-AE93-4B12-A2BB-9FE9C40450D9}" srcOrd="0" destOrd="0" presId="urn:microsoft.com/office/officeart/2005/8/layout/hierarchy1"/>
    <dgm:cxn modelId="{DF559F78-7200-4FFE-8836-E27C024A4C63}" type="presOf" srcId="{C0854271-CB8F-422E-8835-130D49C7DF4C}" destId="{903648F2-1DD4-4A24-BAB6-7417AF4069DA}" srcOrd="0" destOrd="0" presId="urn:microsoft.com/office/officeart/2005/8/layout/hierarchy1"/>
    <dgm:cxn modelId="{8B4887E1-777A-4AC0-A956-9C56BD87509B}" srcId="{C0854271-CB8F-422E-8835-130D49C7DF4C}" destId="{60F7F00E-E704-44DE-96E5-A15FECDD0C1A}" srcOrd="1" destOrd="0" parTransId="{576DE20E-7B5A-4F5A-814B-E97CE05ADDA7}" sibTransId="{C364D7FD-69A5-4EFB-9803-743C01EE6B0B}"/>
    <dgm:cxn modelId="{35999406-5557-4413-A75F-234EB181D785}" srcId="{60F7F00E-E704-44DE-96E5-A15FECDD0C1A}" destId="{96FDCD57-390A-4059-BDB8-64289081E392}" srcOrd="3" destOrd="0" parTransId="{FDF4EA5A-EB38-455B-A2CE-ABB730C73589}" sibTransId="{1AB7757B-3A12-4A3E-93D5-855E8E5CB617}"/>
    <dgm:cxn modelId="{B6B6C3F0-5E26-4BC9-AE0F-835D1A168958}" srcId="{60F7F00E-E704-44DE-96E5-A15FECDD0C1A}" destId="{11347B4B-A5A0-4850-9803-AD1ACCC55CC1}" srcOrd="0" destOrd="0" parTransId="{01070FA8-EB46-4ADB-8FBE-F730A6BA3514}" sibTransId="{48B1A85D-0DCE-4043-B7C0-3056C3A44CA1}"/>
    <dgm:cxn modelId="{62F10C92-878C-420B-82A6-9CC6CC407A5F}" srcId="{07B79BB3-ADE9-4741-BC0F-D6F11097E878}" destId="{F100914C-BAA4-451C-8D2C-41C76037DF4B}" srcOrd="3" destOrd="0" parTransId="{1EE4EC7E-9A9E-43C2-8F0F-BBB5415F0BF3}" sibTransId="{CF0C94FC-8DB7-4336-9D57-18ED2B1DE6BE}"/>
    <dgm:cxn modelId="{E2F7DA6A-B6E2-4DD1-B633-AF702394FB99}" type="presOf" srcId="{01070FA8-EB46-4ADB-8FBE-F730A6BA3514}" destId="{4A426694-930E-48FE-BBFF-A8EA609954FE}" srcOrd="0" destOrd="0" presId="urn:microsoft.com/office/officeart/2005/8/layout/hierarchy1"/>
    <dgm:cxn modelId="{57BB4834-CBBA-4900-BC84-F349B8C69B47}" type="presOf" srcId="{F100914C-BAA4-451C-8D2C-41C76037DF4B}" destId="{ACD50A70-81DF-47BD-AE99-9F915289DB12}" srcOrd="0" destOrd="0" presId="urn:microsoft.com/office/officeart/2005/8/layout/hierarchy1"/>
    <dgm:cxn modelId="{F593027E-0A1C-4B90-BA45-0CC85451B680}" type="presOf" srcId="{89267B9B-BC21-497A-9361-710B08B61FD9}" destId="{9178CA48-C92B-45BB-84A3-D0CB7D481B49}" srcOrd="0" destOrd="0" presId="urn:microsoft.com/office/officeart/2005/8/layout/hierarchy1"/>
    <dgm:cxn modelId="{BF70895C-CD93-4842-8AB3-C92462871AB8}" type="presOf" srcId="{1EE4EC7E-9A9E-43C2-8F0F-BBB5415F0BF3}" destId="{8A2138FA-D733-4550-8759-D118CFA802B2}" srcOrd="0" destOrd="0" presId="urn:microsoft.com/office/officeart/2005/8/layout/hierarchy1"/>
    <dgm:cxn modelId="{DAC4620B-D976-43FA-9A24-AB789EC3F182}" srcId="{07B79BB3-ADE9-4741-BC0F-D6F11097E878}" destId="{4D0AC72C-5677-46A6-8F02-0BE1984D3220}" srcOrd="1" destOrd="0" parTransId="{5F8E0D7C-C584-478D-BFCC-91B6EE9F3547}" sibTransId="{18578836-3B8F-4E16-853C-E51B1A41140A}"/>
    <dgm:cxn modelId="{D75685A0-F18E-4A63-892A-C8B66ED666FE}" type="presParOf" srcId="{A7EA3AEA-96B0-456E-8FF8-C604C8E71EB8}" destId="{2ED1B81E-87C9-4540-B640-F433EBEB2FBE}" srcOrd="0" destOrd="0" presId="urn:microsoft.com/office/officeart/2005/8/layout/hierarchy1"/>
    <dgm:cxn modelId="{EA3F0ED4-5C19-4404-AB4A-16A53E09E941}" type="presParOf" srcId="{2ED1B81E-87C9-4540-B640-F433EBEB2FBE}" destId="{F7D95A47-5BE8-4CEC-9BF1-552DB6134D47}" srcOrd="0" destOrd="0" presId="urn:microsoft.com/office/officeart/2005/8/layout/hierarchy1"/>
    <dgm:cxn modelId="{91FF76C6-D1B3-4A3B-94D1-09699CE3047C}" type="presParOf" srcId="{F7D95A47-5BE8-4CEC-9BF1-552DB6134D47}" destId="{AB10F6AB-5AB2-482A-BAF4-2FB953A1C46D}" srcOrd="0" destOrd="0" presId="urn:microsoft.com/office/officeart/2005/8/layout/hierarchy1"/>
    <dgm:cxn modelId="{7501D2AC-E970-4A24-91DC-B97434E0DD59}" type="presParOf" srcId="{F7D95A47-5BE8-4CEC-9BF1-552DB6134D47}" destId="{903648F2-1DD4-4A24-BAB6-7417AF4069DA}" srcOrd="1" destOrd="0" presId="urn:microsoft.com/office/officeart/2005/8/layout/hierarchy1"/>
    <dgm:cxn modelId="{FA1CBD28-B157-4159-8491-580908BF0695}" type="presParOf" srcId="{2ED1B81E-87C9-4540-B640-F433EBEB2FBE}" destId="{4314A719-691D-4E4A-A075-23D1A0CA6E6A}" srcOrd="1" destOrd="0" presId="urn:microsoft.com/office/officeart/2005/8/layout/hierarchy1"/>
    <dgm:cxn modelId="{E4D963F9-35E1-47D3-B22A-F8492007ED1F}" type="presParOf" srcId="{4314A719-691D-4E4A-A075-23D1A0CA6E6A}" destId="{2F6ACA26-57EA-4DC5-B9A2-535DDB03ACD5}" srcOrd="0" destOrd="0" presId="urn:microsoft.com/office/officeart/2005/8/layout/hierarchy1"/>
    <dgm:cxn modelId="{F90589E2-720A-4BC9-80C8-B7AD9DA80801}" type="presParOf" srcId="{4314A719-691D-4E4A-A075-23D1A0CA6E6A}" destId="{23FF7592-E24F-4AE8-A477-E54DCCABD312}" srcOrd="1" destOrd="0" presId="urn:microsoft.com/office/officeart/2005/8/layout/hierarchy1"/>
    <dgm:cxn modelId="{3314A16E-5330-409E-9B59-80348F3A4A5E}" type="presParOf" srcId="{23FF7592-E24F-4AE8-A477-E54DCCABD312}" destId="{1B57317F-A5FB-4189-B9A3-332B174A7081}" srcOrd="0" destOrd="0" presId="urn:microsoft.com/office/officeart/2005/8/layout/hierarchy1"/>
    <dgm:cxn modelId="{E17DA8B7-2CF1-4A63-B5B0-C5FAD5A5F4B5}" type="presParOf" srcId="{1B57317F-A5FB-4189-B9A3-332B174A7081}" destId="{AFC0B436-7CD6-4C79-9086-4E1E622B0AC1}" srcOrd="0" destOrd="0" presId="urn:microsoft.com/office/officeart/2005/8/layout/hierarchy1"/>
    <dgm:cxn modelId="{01D4235D-7FA3-424C-9FCA-0C2062C40212}" type="presParOf" srcId="{1B57317F-A5FB-4189-B9A3-332B174A7081}" destId="{81182FDD-2524-4CE5-B7C2-034163DE8A57}" srcOrd="1" destOrd="0" presId="urn:microsoft.com/office/officeart/2005/8/layout/hierarchy1"/>
    <dgm:cxn modelId="{F6B8574C-C755-4072-8067-D585C10D0BA8}" type="presParOf" srcId="{23FF7592-E24F-4AE8-A477-E54DCCABD312}" destId="{69DAAFC2-382B-4094-98CF-EA056DDE2AA3}" srcOrd="1" destOrd="0" presId="urn:microsoft.com/office/officeart/2005/8/layout/hierarchy1"/>
    <dgm:cxn modelId="{D42BF575-012F-44CA-9819-EF3F896C90B3}" type="presParOf" srcId="{69DAAFC2-382B-4094-98CF-EA056DDE2AA3}" destId="{9178CA48-C92B-45BB-84A3-D0CB7D481B49}" srcOrd="0" destOrd="0" presId="urn:microsoft.com/office/officeart/2005/8/layout/hierarchy1"/>
    <dgm:cxn modelId="{6FF0871A-EB13-4813-BE10-2EBCFC6D6E0E}" type="presParOf" srcId="{69DAAFC2-382B-4094-98CF-EA056DDE2AA3}" destId="{C0477BE1-A59F-4456-A0E3-9CCF0E274CF0}" srcOrd="1" destOrd="0" presId="urn:microsoft.com/office/officeart/2005/8/layout/hierarchy1"/>
    <dgm:cxn modelId="{E03E001B-7E76-4400-BA14-825166B8C00C}" type="presParOf" srcId="{C0477BE1-A59F-4456-A0E3-9CCF0E274CF0}" destId="{D0DE6FD4-1DCD-4F69-8ED6-8C24F7658407}" srcOrd="0" destOrd="0" presId="urn:microsoft.com/office/officeart/2005/8/layout/hierarchy1"/>
    <dgm:cxn modelId="{36C2FB5A-B08D-4522-A7AE-77062BB90E6F}" type="presParOf" srcId="{D0DE6FD4-1DCD-4F69-8ED6-8C24F7658407}" destId="{DD6DF2BF-F500-4A9D-9260-10D93423FD45}" srcOrd="0" destOrd="0" presId="urn:microsoft.com/office/officeart/2005/8/layout/hierarchy1"/>
    <dgm:cxn modelId="{6046E5AB-D5C6-47D3-9780-FD6282F730AA}" type="presParOf" srcId="{D0DE6FD4-1DCD-4F69-8ED6-8C24F7658407}" destId="{05793669-11AE-4200-95BE-F755200FF44F}" srcOrd="1" destOrd="0" presId="urn:microsoft.com/office/officeart/2005/8/layout/hierarchy1"/>
    <dgm:cxn modelId="{A898BAD2-A2E2-4B63-AA6D-6A02B47FDDDF}" type="presParOf" srcId="{C0477BE1-A59F-4456-A0E3-9CCF0E274CF0}" destId="{3D7FCB7A-3C12-483E-B285-449F61C59EA3}" srcOrd="1" destOrd="0" presId="urn:microsoft.com/office/officeart/2005/8/layout/hierarchy1"/>
    <dgm:cxn modelId="{66BF707B-855F-469D-B9D8-91C1A0F99F23}" type="presParOf" srcId="{69DAAFC2-382B-4094-98CF-EA056DDE2AA3}" destId="{F824654C-21C2-4E0D-A5B1-F7DEAEB46D62}" srcOrd="2" destOrd="0" presId="urn:microsoft.com/office/officeart/2005/8/layout/hierarchy1"/>
    <dgm:cxn modelId="{D5A5112D-806F-49B8-9317-20A1D44FDA95}" type="presParOf" srcId="{69DAAFC2-382B-4094-98CF-EA056DDE2AA3}" destId="{E1FC55A9-3311-4E60-8BD2-7FF4BE030692}" srcOrd="3" destOrd="0" presId="urn:microsoft.com/office/officeart/2005/8/layout/hierarchy1"/>
    <dgm:cxn modelId="{24B5A3DF-A288-4A42-BD9E-8071FB4981E6}" type="presParOf" srcId="{E1FC55A9-3311-4E60-8BD2-7FF4BE030692}" destId="{B51BB0C7-63B2-4EE9-A227-5D071E01227F}" srcOrd="0" destOrd="0" presId="urn:microsoft.com/office/officeart/2005/8/layout/hierarchy1"/>
    <dgm:cxn modelId="{05482B81-F09D-4912-9FEE-4C3827B5CBBF}" type="presParOf" srcId="{B51BB0C7-63B2-4EE9-A227-5D071E01227F}" destId="{08D90DFD-09B1-40D0-9B0E-B8EF1A928CDA}" srcOrd="0" destOrd="0" presId="urn:microsoft.com/office/officeart/2005/8/layout/hierarchy1"/>
    <dgm:cxn modelId="{CAF1B501-3A01-47E3-9A7E-69E9C1D906F3}" type="presParOf" srcId="{B51BB0C7-63B2-4EE9-A227-5D071E01227F}" destId="{38D6CDAB-733A-4FA1-8DB4-7ED5EC050CC9}" srcOrd="1" destOrd="0" presId="urn:microsoft.com/office/officeart/2005/8/layout/hierarchy1"/>
    <dgm:cxn modelId="{D41B12E9-5B7D-4ECA-9B7B-E4CFF00B62B7}" type="presParOf" srcId="{E1FC55A9-3311-4E60-8BD2-7FF4BE030692}" destId="{3069B9ED-9872-41CF-BDCC-63035427C9C8}" srcOrd="1" destOrd="0" presId="urn:microsoft.com/office/officeart/2005/8/layout/hierarchy1"/>
    <dgm:cxn modelId="{C0F16C87-C684-4E13-81F7-2C30DB48D881}" type="presParOf" srcId="{69DAAFC2-382B-4094-98CF-EA056DDE2AA3}" destId="{F5607060-3D5A-4470-BE4F-98E83EB8E6F4}" srcOrd="4" destOrd="0" presId="urn:microsoft.com/office/officeart/2005/8/layout/hierarchy1"/>
    <dgm:cxn modelId="{89C1E4ED-47C7-4EC9-A7D8-2A3A4E482341}" type="presParOf" srcId="{69DAAFC2-382B-4094-98CF-EA056DDE2AA3}" destId="{9F41F310-E4D8-4325-B8A7-A9F6A3EA2522}" srcOrd="5" destOrd="0" presId="urn:microsoft.com/office/officeart/2005/8/layout/hierarchy1"/>
    <dgm:cxn modelId="{F615AE95-E386-43B7-B374-98F75A964F61}" type="presParOf" srcId="{9F41F310-E4D8-4325-B8A7-A9F6A3EA2522}" destId="{610A9B2A-3F15-4447-B8A0-A47D5916D210}" srcOrd="0" destOrd="0" presId="urn:microsoft.com/office/officeart/2005/8/layout/hierarchy1"/>
    <dgm:cxn modelId="{EA5FCAF4-55E6-4E86-8C86-E3A1A2092919}" type="presParOf" srcId="{610A9B2A-3F15-4447-B8A0-A47D5916D210}" destId="{2D4F04CC-E49F-4AC6-A090-F905EEB3A702}" srcOrd="0" destOrd="0" presId="urn:microsoft.com/office/officeart/2005/8/layout/hierarchy1"/>
    <dgm:cxn modelId="{65A2F504-B943-4222-97CA-8C41CDDD6DFD}" type="presParOf" srcId="{610A9B2A-3F15-4447-B8A0-A47D5916D210}" destId="{75CA0004-E461-4461-8E35-3C7E74FF2D74}" srcOrd="1" destOrd="0" presId="urn:microsoft.com/office/officeart/2005/8/layout/hierarchy1"/>
    <dgm:cxn modelId="{3562CA36-5078-4E00-ADB0-BDD7739BE3FF}" type="presParOf" srcId="{9F41F310-E4D8-4325-B8A7-A9F6A3EA2522}" destId="{14D50B09-ACFF-4C3D-B482-2DEB52F19A6B}" srcOrd="1" destOrd="0" presId="urn:microsoft.com/office/officeart/2005/8/layout/hierarchy1"/>
    <dgm:cxn modelId="{0DE25C7A-CAF7-415B-8728-D633846AD821}" type="presParOf" srcId="{69DAAFC2-382B-4094-98CF-EA056DDE2AA3}" destId="{8A2138FA-D733-4550-8759-D118CFA802B2}" srcOrd="6" destOrd="0" presId="urn:microsoft.com/office/officeart/2005/8/layout/hierarchy1"/>
    <dgm:cxn modelId="{5DB8228F-233A-4F15-8119-C82ED5310206}" type="presParOf" srcId="{69DAAFC2-382B-4094-98CF-EA056DDE2AA3}" destId="{6EA96299-3B14-4CE5-A2BB-4E4843144455}" srcOrd="7" destOrd="0" presId="urn:microsoft.com/office/officeart/2005/8/layout/hierarchy1"/>
    <dgm:cxn modelId="{BB834B9F-A06C-4253-99F6-B9BCF126DCC7}" type="presParOf" srcId="{6EA96299-3B14-4CE5-A2BB-4E4843144455}" destId="{304F14F8-9D43-473C-8FFB-01E903CBC9EE}" srcOrd="0" destOrd="0" presId="urn:microsoft.com/office/officeart/2005/8/layout/hierarchy1"/>
    <dgm:cxn modelId="{5CE6B223-906A-49A7-BECC-B085CAF37A41}" type="presParOf" srcId="{304F14F8-9D43-473C-8FFB-01E903CBC9EE}" destId="{63E01B3A-4F08-46E5-9365-DBC42453FDFF}" srcOrd="0" destOrd="0" presId="urn:microsoft.com/office/officeart/2005/8/layout/hierarchy1"/>
    <dgm:cxn modelId="{91BCCB6D-C047-4632-B85B-589B52A3325F}" type="presParOf" srcId="{304F14F8-9D43-473C-8FFB-01E903CBC9EE}" destId="{ACD50A70-81DF-47BD-AE99-9F915289DB12}" srcOrd="1" destOrd="0" presId="urn:microsoft.com/office/officeart/2005/8/layout/hierarchy1"/>
    <dgm:cxn modelId="{0E27119D-DB61-426E-8E9D-5304C0ECE2F7}" type="presParOf" srcId="{6EA96299-3B14-4CE5-A2BB-4E4843144455}" destId="{23E4DF2B-7865-4396-AF16-8B1AE66A8AF5}" srcOrd="1" destOrd="0" presId="urn:microsoft.com/office/officeart/2005/8/layout/hierarchy1"/>
    <dgm:cxn modelId="{13898264-0485-4371-80D0-57504B0B7DA0}" type="presParOf" srcId="{4314A719-691D-4E4A-A075-23D1A0CA6E6A}" destId="{FE60845F-AE93-4B12-A2BB-9FE9C40450D9}" srcOrd="2" destOrd="0" presId="urn:microsoft.com/office/officeart/2005/8/layout/hierarchy1"/>
    <dgm:cxn modelId="{DF6D6A71-7E59-4D45-91F6-AD3511FE5EF1}" type="presParOf" srcId="{4314A719-691D-4E4A-A075-23D1A0CA6E6A}" destId="{6D87C179-982C-4691-9A34-921773A49388}" srcOrd="3" destOrd="0" presId="urn:microsoft.com/office/officeart/2005/8/layout/hierarchy1"/>
    <dgm:cxn modelId="{6DCEF039-98BE-48A0-BE0B-54C7EE358982}" type="presParOf" srcId="{6D87C179-982C-4691-9A34-921773A49388}" destId="{C923E3CE-A245-408B-8141-A7F0AC8A4543}" srcOrd="0" destOrd="0" presId="urn:microsoft.com/office/officeart/2005/8/layout/hierarchy1"/>
    <dgm:cxn modelId="{02D6B606-F5D9-4EF5-8890-FB5DB33C3299}" type="presParOf" srcId="{C923E3CE-A245-408B-8141-A7F0AC8A4543}" destId="{5EDFCBBE-6F6B-4E04-9FD4-3ECF7A4CA071}" srcOrd="0" destOrd="0" presId="urn:microsoft.com/office/officeart/2005/8/layout/hierarchy1"/>
    <dgm:cxn modelId="{4915D921-0012-46DD-A32E-27DB41C51328}" type="presParOf" srcId="{C923E3CE-A245-408B-8141-A7F0AC8A4543}" destId="{26A18E23-B74B-42D3-AA3F-2CC88C8F0625}" srcOrd="1" destOrd="0" presId="urn:microsoft.com/office/officeart/2005/8/layout/hierarchy1"/>
    <dgm:cxn modelId="{FF1C96CC-308B-4491-BD4A-C1CB2F2E3612}" type="presParOf" srcId="{6D87C179-982C-4691-9A34-921773A49388}" destId="{71996969-7BDD-4A70-8C09-D882EA0AD7AA}" srcOrd="1" destOrd="0" presId="urn:microsoft.com/office/officeart/2005/8/layout/hierarchy1"/>
    <dgm:cxn modelId="{3851F525-8FD1-4FF1-B028-9051CB48080D}" type="presParOf" srcId="{71996969-7BDD-4A70-8C09-D882EA0AD7AA}" destId="{4A426694-930E-48FE-BBFF-A8EA609954FE}" srcOrd="0" destOrd="0" presId="urn:microsoft.com/office/officeart/2005/8/layout/hierarchy1"/>
    <dgm:cxn modelId="{52E79DDD-F0AA-4178-AC10-0E3E1614E275}" type="presParOf" srcId="{71996969-7BDD-4A70-8C09-D882EA0AD7AA}" destId="{B8521B80-57F8-4CA4-B70A-4B141049A4E4}" srcOrd="1" destOrd="0" presId="urn:microsoft.com/office/officeart/2005/8/layout/hierarchy1"/>
    <dgm:cxn modelId="{8C2BB364-D314-4451-BD63-B737E4E83916}" type="presParOf" srcId="{B8521B80-57F8-4CA4-B70A-4B141049A4E4}" destId="{F69A5B39-D308-4050-ACBF-5988F7B7E2DD}" srcOrd="0" destOrd="0" presId="urn:microsoft.com/office/officeart/2005/8/layout/hierarchy1"/>
    <dgm:cxn modelId="{49EE8FA3-FEE6-4528-9468-D89488E81FCE}" type="presParOf" srcId="{F69A5B39-D308-4050-ACBF-5988F7B7E2DD}" destId="{D0E76BC3-BF84-43FC-8758-ED426FEE6B6C}" srcOrd="0" destOrd="0" presId="urn:microsoft.com/office/officeart/2005/8/layout/hierarchy1"/>
    <dgm:cxn modelId="{AB72A56A-AEA1-4847-A68B-19200902EC42}" type="presParOf" srcId="{F69A5B39-D308-4050-ACBF-5988F7B7E2DD}" destId="{B239B3AC-1290-48A1-B47D-FB9C279C0031}" srcOrd="1" destOrd="0" presId="urn:microsoft.com/office/officeart/2005/8/layout/hierarchy1"/>
    <dgm:cxn modelId="{423A0638-1871-4CA7-B071-3CCEE2FE9825}" type="presParOf" srcId="{B8521B80-57F8-4CA4-B70A-4B141049A4E4}" destId="{0B3AF9A0-40B6-4551-A00A-7E6BE805CCA8}" srcOrd="1" destOrd="0" presId="urn:microsoft.com/office/officeart/2005/8/layout/hierarchy1"/>
    <dgm:cxn modelId="{CD48D637-A34C-4AD9-89A9-00B4CBD02ED6}" type="presParOf" srcId="{71996969-7BDD-4A70-8C09-D882EA0AD7AA}" destId="{666BD3C5-552E-4A1B-9CCC-FC7F82FFE720}" srcOrd="2" destOrd="0" presId="urn:microsoft.com/office/officeart/2005/8/layout/hierarchy1"/>
    <dgm:cxn modelId="{32DD4771-560C-490A-AFF1-C94426473B2A}" type="presParOf" srcId="{71996969-7BDD-4A70-8C09-D882EA0AD7AA}" destId="{29515D58-D140-4C3D-B6B5-19DE54410815}" srcOrd="3" destOrd="0" presId="urn:microsoft.com/office/officeart/2005/8/layout/hierarchy1"/>
    <dgm:cxn modelId="{471DE92F-BF43-4406-B506-9B9EE98E7B66}" type="presParOf" srcId="{29515D58-D140-4C3D-B6B5-19DE54410815}" destId="{9A529EFC-DB1E-4DAE-A39E-B12D22B97A18}" srcOrd="0" destOrd="0" presId="urn:microsoft.com/office/officeart/2005/8/layout/hierarchy1"/>
    <dgm:cxn modelId="{410FD462-D241-455B-B1B5-F63EEF70A8A5}" type="presParOf" srcId="{9A529EFC-DB1E-4DAE-A39E-B12D22B97A18}" destId="{BC66D7C9-3B36-4D13-B505-C311330075E5}" srcOrd="0" destOrd="0" presId="urn:microsoft.com/office/officeart/2005/8/layout/hierarchy1"/>
    <dgm:cxn modelId="{C311F238-CF68-4A87-B017-49D3F6717102}" type="presParOf" srcId="{9A529EFC-DB1E-4DAE-A39E-B12D22B97A18}" destId="{2DEFC567-1931-4569-9CFD-2B7B9DB7A675}" srcOrd="1" destOrd="0" presId="urn:microsoft.com/office/officeart/2005/8/layout/hierarchy1"/>
    <dgm:cxn modelId="{48C3C5B0-6944-4E22-BD45-C1F17D7822B9}" type="presParOf" srcId="{29515D58-D140-4C3D-B6B5-19DE54410815}" destId="{0E1F7688-4055-4A7D-8238-463009331A01}" srcOrd="1" destOrd="0" presId="urn:microsoft.com/office/officeart/2005/8/layout/hierarchy1"/>
    <dgm:cxn modelId="{E22B8E2C-6437-4567-998D-CA5D73B03B42}" type="presParOf" srcId="{71996969-7BDD-4A70-8C09-D882EA0AD7AA}" destId="{C4B134C6-D0FC-4523-808E-8C7E5DFA40A0}" srcOrd="4" destOrd="0" presId="urn:microsoft.com/office/officeart/2005/8/layout/hierarchy1"/>
    <dgm:cxn modelId="{B8EF00FE-CEA9-4B4E-A9EA-97D37DEE3371}" type="presParOf" srcId="{71996969-7BDD-4A70-8C09-D882EA0AD7AA}" destId="{5E5B12BA-72D6-4CFC-AF2F-C868793A5D10}" srcOrd="5" destOrd="0" presId="urn:microsoft.com/office/officeart/2005/8/layout/hierarchy1"/>
    <dgm:cxn modelId="{0E1337C2-2071-4E59-A5C8-56801BA22768}" type="presParOf" srcId="{5E5B12BA-72D6-4CFC-AF2F-C868793A5D10}" destId="{0CFC5EEB-59DD-4DA8-953F-F305BDFF1C36}" srcOrd="0" destOrd="0" presId="urn:microsoft.com/office/officeart/2005/8/layout/hierarchy1"/>
    <dgm:cxn modelId="{2B11AFC6-0D8D-4965-BEBF-424EF3BA33F0}" type="presParOf" srcId="{0CFC5EEB-59DD-4DA8-953F-F305BDFF1C36}" destId="{1DD2B42A-CFA9-4E5B-84EB-F5D7E144EE85}" srcOrd="0" destOrd="0" presId="urn:microsoft.com/office/officeart/2005/8/layout/hierarchy1"/>
    <dgm:cxn modelId="{A715D652-F515-4829-A251-06855DBC1F1C}" type="presParOf" srcId="{0CFC5EEB-59DD-4DA8-953F-F305BDFF1C36}" destId="{D81FDF17-F892-4561-A0D0-82A5B0F050C8}" srcOrd="1" destOrd="0" presId="urn:microsoft.com/office/officeart/2005/8/layout/hierarchy1"/>
    <dgm:cxn modelId="{1DFC8455-907F-415C-93EF-F00FEDD0D997}" type="presParOf" srcId="{5E5B12BA-72D6-4CFC-AF2F-C868793A5D10}" destId="{8CB84EBC-A747-4783-BBCD-9A89C11BD8C9}" srcOrd="1" destOrd="0" presId="urn:microsoft.com/office/officeart/2005/8/layout/hierarchy1"/>
    <dgm:cxn modelId="{DE744598-167C-4E63-A9F7-B036CEC6DE3B}" type="presParOf" srcId="{71996969-7BDD-4A70-8C09-D882EA0AD7AA}" destId="{C0D23017-76BB-4C1F-87C9-0D53FCEC24AE}" srcOrd="6" destOrd="0" presId="urn:microsoft.com/office/officeart/2005/8/layout/hierarchy1"/>
    <dgm:cxn modelId="{F4E24271-EC9D-47BF-9F05-00DFCDA07CDE}" type="presParOf" srcId="{71996969-7BDD-4A70-8C09-D882EA0AD7AA}" destId="{59A45458-1647-4CBA-9FDB-362959919C21}" srcOrd="7" destOrd="0" presId="urn:microsoft.com/office/officeart/2005/8/layout/hierarchy1"/>
    <dgm:cxn modelId="{BF2B3CE8-09E5-43AD-BF6F-3D598E933768}" type="presParOf" srcId="{59A45458-1647-4CBA-9FDB-362959919C21}" destId="{BD1318E4-8C17-4229-98A2-36E40485CDCE}" srcOrd="0" destOrd="0" presId="urn:microsoft.com/office/officeart/2005/8/layout/hierarchy1"/>
    <dgm:cxn modelId="{7EDD210A-067A-41F6-85AC-D5F913788FD7}" type="presParOf" srcId="{BD1318E4-8C17-4229-98A2-36E40485CDCE}" destId="{FDD36DD3-9588-484A-85FA-9723DA3AFA35}" srcOrd="0" destOrd="0" presId="urn:microsoft.com/office/officeart/2005/8/layout/hierarchy1"/>
    <dgm:cxn modelId="{5DED95AB-6A85-4A92-B724-3AB31024A6CD}" type="presParOf" srcId="{BD1318E4-8C17-4229-98A2-36E40485CDCE}" destId="{CB6614CF-7E2C-4668-BB1E-C30F45E9350B}" srcOrd="1" destOrd="0" presId="urn:microsoft.com/office/officeart/2005/8/layout/hierarchy1"/>
    <dgm:cxn modelId="{E4A42A2C-BB9A-4607-BA7D-A914154D6888}" type="presParOf" srcId="{59A45458-1647-4CBA-9FDB-362959919C21}" destId="{B7A788FD-1BCD-4864-B409-8FA8F254E33C}" srcOrd="1" destOrd="0" presId="urn:microsoft.com/office/officeart/2005/8/layout/hierarchy1"/>
    <dgm:cxn modelId="{29F952B2-1AEE-4367-9E6F-139A8545A80D}" type="presParOf" srcId="{4314A719-691D-4E4A-A075-23D1A0CA6E6A}" destId="{F0757A71-ABD0-48ED-92FF-BCF5EEBFEB7A}" srcOrd="4" destOrd="0" presId="urn:microsoft.com/office/officeart/2005/8/layout/hierarchy1"/>
    <dgm:cxn modelId="{058FCF95-7DD1-4E16-8CA7-CB1E38A8A337}" type="presParOf" srcId="{4314A719-691D-4E4A-A075-23D1A0CA6E6A}" destId="{3578A16D-BC46-44EE-98B1-7B57F141B64E}" srcOrd="5" destOrd="0" presId="urn:microsoft.com/office/officeart/2005/8/layout/hierarchy1"/>
    <dgm:cxn modelId="{88FA61A3-7827-4232-8961-F73E474DE078}" type="presParOf" srcId="{3578A16D-BC46-44EE-98B1-7B57F141B64E}" destId="{71E3B09D-4943-482C-9AE8-F5BF31C054F5}" srcOrd="0" destOrd="0" presId="urn:microsoft.com/office/officeart/2005/8/layout/hierarchy1"/>
    <dgm:cxn modelId="{B814657C-B6AE-43E5-8AE9-2990438C02F0}" type="presParOf" srcId="{71E3B09D-4943-482C-9AE8-F5BF31C054F5}" destId="{F2582780-8B77-4ABF-81CC-6E4E11789C0D}" srcOrd="0" destOrd="0" presId="urn:microsoft.com/office/officeart/2005/8/layout/hierarchy1"/>
    <dgm:cxn modelId="{3E62BF56-8D21-4B7A-A14B-F63DB879F91B}" type="presParOf" srcId="{71E3B09D-4943-482C-9AE8-F5BF31C054F5}" destId="{05876828-CA13-4F19-AD44-27B1E9AF045F}" srcOrd="1" destOrd="0" presId="urn:microsoft.com/office/officeart/2005/8/layout/hierarchy1"/>
    <dgm:cxn modelId="{60EB556F-CCDB-413B-96C8-48022C759EE5}" type="presParOf" srcId="{3578A16D-BC46-44EE-98B1-7B57F141B64E}" destId="{DA411972-856B-497F-B93A-B8F09063F0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3F52B-3F47-4B4A-BD3C-C0B94E9FD39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5E6723-FE54-4C5B-89DB-3AF9B656BD32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Memiliki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n + 2 </a:t>
          </a:r>
          <a:r>
            <a:rPr kumimoji="0" lang="en-US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sisi</a:t>
          </a:r>
          <a:endParaRPr lang="en-US" dirty="0"/>
        </a:p>
      </dgm:t>
    </dgm:pt>
    <dgm:pt modelId="{EDCABA72-03CD-4A7F-AE5A-44700CBC7887}" type="parTrans" cxnId="{95163F2A-0962-4198-96C8-124E54BE23A6}">
      <dgm:prSet/>
      <dgm:spPr/>
      <dgm:t>
        <a:bodyPr/>
        <a:lstStyle/>
        <a:p>
          <a:endParaRPr lang="en-US"/>
        </a:p>
      </dgm:t>
    </dgm:pt>
    <dgm:pt modelId="{6F12F17E-DAB3-4C73-8858-C894DF264349}" type="sibTrans" cxnId="{95163F2A-0962-4198-96C8-124E54BE23A6}">
      <dgm:prSet/>
      <dgm:spPr/>
      <dgm:t>
        <a:bodyPr/>
        <a:lstStyle/>
        <a:p>
          <a:endParaRPr lang="en-US"/>
        </a:p>
      </dgm:t>
    </dgm:pt>
    <dgm:pt modelId="{192BF50B-23F0-48F2-8483-F3A8FD9678D3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Memiliki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3n </a:t>
          </a:r>
          <a:r>
            <a:rPr kumimoji="0" lang="en-US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rusuk</a:t>
          </a:r>
          <a:endParaRPr lang="en-US" dirty="0"/>
        </a:p>
      </dgm:t>
    </dgm:pt>
    <dgm:pt modelId="{F56407C7-ED74-4A54-A3BA-F4973FE3E0A2}" type="parTrans" cxnId="{D6736829-B243-4E2B-938B-B47C0F1EEA40}">
      <dgm:prSet/>
      <dgm:spPr/>
      <dgm:t>
        <a:bodyPr/>
        <a:lstStyle/>
        <a:p>
          <a:endParaRPr lang="en-US"/>
        </a:p>
      </dgm:t>
    </dgm:pt>
    <dgm:pt modelId="{51E7695B-B494-4637-9C90-4A0527CF7919}" type="sibTrans" cxnId="{D6736829-B243-4E2B-938B-B47C0F1EEA40}">
      <dgm:prSet/>
      <dgm:spPr/>
      <dgm:t>
        <a:bodyPr/>
        <a:lstStyle/>
        <a:p>
          <a:endParaRPr lang="en-US"/>
        </a:p>
      </dgm:t>
    </dgm:pt>
    <dgm:pt modelId="{4E50CD25-25AF-46E7-8C0B-6178BB3750D2}">
      <dgm:prSet phldrT="[Text]"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M</a:t>
          </a:r>
          <a:r>
            <a:rPr kumimoji="0" lang="en-US" b="0" i="0" u="none" strike="noStrike" cap="none" spc="0" normalizeH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emiliki</a:t>
          </a:r>
          <a:r>
            <a:rPr kumimoji="0" lang="en-US" b="0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2n </a:t>
          </a:r>
          <a:r>
            <a:rPr kumimoji="0" lang="en-US" b="0" i="0" u="none" strike="noStrike" cap="none" spc="0" normalizeH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titik</a:t>
          </a:r>
          <a:r>
            <a:rPr kumimoji="0" lang="en-US" b="0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en-US" b="0" i="0" u="none" strike="noStrike" cap="none" spc="0" normalizeH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sudut</a:t>
          </a:r>
          <a:endParaRPr lang="en-US" dirty="0"/>
        </a:p>
      </dgm:t>
    </dgm:pt>
    <dgm:pt modelId="{8B7B8307-FC71-433E-A296-AB381030C402}" type="parTrans" cxnId="{DF055CD9-DF11-489F-85CC-89B35C93F65D}">
      <dgm:prSet/>
      <dgm:spPr/>
      <dgm:t>
        <a:bodyPr/>
        <a:lstStyle/>
        <a:p>
          <a:endParaRPr lang="en-US"/>
        </a:p>
      </dgm:t>
    </dgm:pt>
    <dgm:pt modelId="{2EDC0920-C6E8-4DAD-AB08-078BEE883ACB}" type="sibTrans" cxnId="{DF055CD9-DF11-489F-85CC-89B35C93F65D}">
      <dgm:prSet/>
      <dgm:spPr/>
      <dgm:t>
        <a:bodyPr/>
        <a:lstStyle/>
        <a:p>
          <a:endParaRPr lang="en-US"/>
        </a:p>
      </dgm:t>
    </dgm:pt>
    <dgm:pt modelId="{EF3958BB-9B3C-49C0-8963-BCC919AD78CD}" type="pres">
      <dgm:prSet presAssocID="{EC73F52B-3F47-4B4A-BD3C-C0B94E9FD39B}" presName="linear" presStyleCnt="0">
        <dgm:presLayoutVars>
          <dgm:dir/>
          <dgm:animLvl val="lvl"/>
          <dgm:resizeHandles val="exact"/>
        </dgm:presLayoutVars>
      </dgm:prSet>
      <dgm:spPr/>
    </dgm:pt>
    <dgm:pt modelId="{B1186078-C43B-41EE-8ECF-E73E850F1679}" type="pres">
      <dgm:prSet presAssocID="{CD5E6723-FE54-4C5B-89DB-3AF9B656BD32}" presName="parentLin" presStyleCnt="0"/>
      <dgm:spPr/>
    </dgm:pt>
    <dgm:pt modelId="{31F9CADF-C79A-4863-88EB-9C992BF57F59}" type="pres">
      <dgm:prSet presAssocID="{CD5E6723-FE54-4C5B-89DB-3AF9B656BD32}" presName="parentLeftMargin" presStyleLbl="node1" presStyleIdx="0" presStyleCnt="3"/>
      <dgm:spPr/>
    </dgm:pt>
    <dgm:pt modelId="{21386E1D-1C56-4B7C-9574-2DCD659B409D}" type="pres">
      <dgm:prSet presAssocID="{CD5E6723-FE54-4C5B-89DB-3AF9B656BD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7C13E-D333-4B89-8111-7061E25B39D7}" type="pres">
      <dgm:prSet presAssocID="{CD5E6723-FE54-4C5B-89DB-3AF9B656BD32}" presName="negativeSpace" presStyleCnt="0"/>
      <dgm:spPr/>
    </dgm:pt>
    <dgm:pt modelId="{51DA0B9A-2965-42CF-814E-A2CA797768ED}" type="pres">
      <dgm:prSet presAssocID="{CD5E6723-FE54-4C5B-89DB-3AF9B656BD32}" presName="childText" presStyleLbl="conFgAcc1" presStyleIdx="0" presStyleCnt="3">
        <dgm:presLayoutVars>
          <dgm:bulletEnabled val="1"/>
        </dgm:presLayoutVars>
      </dgm:prSet>
      <dgm:spPr/>
    </dgm:pt>
    <dgm:pt modelId="{B2F8C3A0-C2EA-4447-848B-5874773963FB}" type="pres">
      <dgm:prSet presAssocID="{6F12F17E-DAB3-4C73-8858-C894DF264349}" presName="spaceBetweenRectangles" presStyleCnt="0"/>
      <dgm:spPr/>
    </dgm:pt>
    <dgm:pt modelId="{3785002F-CAE0-4713-BB0F-9EB749114939}" type="pres">
      <dgm:prSet presAssocID="{192BF50B-23F0-48F2-8483-F3A8FD9678D3}" presName="parentLin" presStyleCnt="0"/>
      <dgm:spPr/>
    </dgm:pt>
    <dgm:pt modelId="{5AE9835D-A3C5-47DC-AD78-135FF35CE64C}" type="pres">
      <dgm:prSet presAssocID="{192BF50B-23F0-48F2-8483-F3A8FD9678D3}" presName="parentLeftMargin" presStyleLbl="node1" presStyleIdx="0" presStyleCnt="3"/>
      <dgm:spPr/>
    </dgm:pt>
    <dgm:pt modelId="{EA78CD8C-9DF6-42FD-B605-FAA816E99096}" type="pres">
      <dgm:prSet presAssocID="{192BF50B-23F0-48F2-8483-F3A8FD9678D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4430B-5549-4FFB-BA13-1B241DA48079}" type="pres">
      <dgm:prSet presAssocID="{192BF50B-23F0-48F2-8483-F3A8FD9678D3}" presName="negativeSpace" presStyleCnt="0"/>
      <dgm:spPr/>
    </dgm:pt>
    <dgm:pt modelId="{BE8CB2CD-1949-4199-A539-5AEB1B6FD701}" type="pres">
      <dgm:prSet presAssocID="{192BF50B-23F0-48F2-8483-F3A8FD9678D3}" presName="childText" presStyleLbl="conFgAcc1" presStyleIdx="1" presStyleCnt="3">
        <dgm:presLayoutVars>
          <dgm:bulletEnabled val="1"/>
        </dgm:presLayoutVars>
      </dgm:prSet>
      <dgm:spPr/>
    </dgm:pt>
    <dgm:pt modelId="{39492DFC-A8B0-4553-B26C-A1B6094EA713}" type="pres">
      <dgm:prSet presAssocID="{51E7695B-B494-4637-9C90-4A0527CF7919}" presName="spaceBetweenRectangles" presStyleCnt="0"/>
      <dgm:spPr/>
    </dgm:pt>
    <dgm:pt modelId="{5983576D-FB0A-4EF9-B123-7E99A935C119}" type="pres">
      <dgm:prSet presAssocID="{4E50CD25-25AF-46E7-8C0B-6178BB3750D2}" presName="parentLin" presStyleCnt="0"/>
      <dgm:spPr/>
    </dgm:pt>
    <dgm:pt modelId="{5F4D3A8D-92F6-4192-A7FB-81396572DB6B}" type="pres">
      <dgm:prSet presAssocID="{4E50CD25-25AF-46E7-8C0B-6178BB3750D2}" presName="parentLeftMargin" presStyleLbl="node1" presStyleIdx="1" presStyleCnt="3"/>
      <dgm:spPr/>
    </dgm:pt>
    <dgm:pt modelId="{9C8260E4-316A-4F91-B944-7E4732F90B54}" type="pres">
      <dgm:prSet presAssocID="{4E50CD25-25AF-46E7-8C0B-6178BB3750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B2032-AD91-45B3-8CAF-BD7027BA073F}" type="pres">
      <dgm:prSet presAssocID="{4E50CD25-25AF-46E7-8C0B-6178BB3750D2}" presName="negativeSpace" presStyleCnt="0"/>
      <dgm:spPr/>
    </dgm:pt>
    <dgm:pt modelId="{41AD3C5C-919F-4F17-BC25-9925C8539697}" type="pres">
      <dgm:prSet presAssocID="{4E50CD25-25AF-46E7-8C0B-6178BB3750D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6736829-B243-4E2B-938B-B47C0F1EEA40}" srcId="{EC73F52B-3F47-4B4A-BD3C-C0B94E9FD39B}" destId="{192BF50B-23F0-48F2-8483-F3A8FD9678D3}" srcOrd="1" destOrd="0" parTransId="{F56407C7-ED74-4A54-A3BA-F4973FE3E0A2}" sibTransId="{51E7695B-B494-4637-9C90-4A0527CF7919}"/>
    <dgm:cxn modelId="{F3A183E6-247E-4821-B6E8-3E502688BE78}" type="presOf" srcId="{192BF50B-23F0-48F2-8483-F3A8FD9678D3}" destId="{EA78CD8C-9DF6-42FD-B605-FAA816E99096}" srcOrd="1" destOrd="0" presId="urn:microsoft.com/office/officeart/2005/8/layout/list1"/>
    <dgm:cxn modelId="{95163F2A-0962-4198-96C8-124E54BE23A6}" srcId="{EC73F52B-3F47-4B4A-BD3C-C0B94E9FD39B}" destId="{CD5E6723-FE54-4C5B-89DB-3AF9B656BD32}" srcOrd="0" destOrd="0" parTransId="{EDCABA72-03CD-4A7F-AE5A-44700CBC7887}" sibTransId="{6F12F17E-DAB3-4C73-8858-C894DF264349}"/>
    <dgm:cxn modelId="{E1FBC8E8-F445-40F7-95D6-29F408DADA69}" type="presOf" srcId="{4E50CD25-25AF-46E7-8C0B-6178BB3750D2}" destId="{9C8260E4-316A-4F91-B944-7E4732F90B54}" srcOrd="1" destOrd="0" presId="urn:microsoft.com/office/officeart/2005/8/layout/list1"/>
    <dgm:cxn modelId="{286C05E2-2764-46F5-AC91-350048696BAF}" type="presOf" srcId="{CD5E6723-FE54-4C5B-89DB-3AF9B656BD32}" destId="{21386E1D-1C56-4B7C-9574-2DCD659B409D}" srcOrd="1" destOrd="0" presId="urn:microsoft.com/office/officeart/2005/8/layout/list1"/>
    <dgm:cxn modelId="{DF055CD9-DF11-489F-85CC-89B35C93F65D}" srcId="{EC73F52B-3F47-4B4A-BD3C-C0B94E9FD39B}" destId="{4E50CD25-25AF-46E7-8C0B-6178BB3750D2}" srcOrd="2" destOrd="0" parTransId="{8B7B8307-FC71-433E-A296-AB381030C402}" sibTransId="{2EDC0920-C6E8-4DAD-AB08-078BEE883ACB}"/>
    <dgm:cxn modelId="{3A847D5E-7A4D-46BA-8F69-8D41C587BB61}" type="presOf" srcId="{EC73F52B-3F47-4B4A-BD3C-C0B94E9FD39B}" destId="{EF3958BB-9B3C-49C0-8963-BCC919AD78CD}" srcOrd="0" destOrd="0" presId="urn:microsoft.com/office/officeart/2005/8/layout/list1"/>
    <dgm:cxn modelId="{75B08B23-770E-4DD1-9FB8-358EBB3874E6}" type="presOf" srcId="{CD5E6723-FE54-4C5B-89DB-3AF9B656BD32}" destId="{31F9CADF-C79A-4863-88EB-9C992BF57F59}" srcOrd="0" destOrd="0" presId="urn:microsoft.com/office/officeart/2005/8/layout/list1"/>
    <dgm:cxn modelId="{F015513D-0DD0-4DC6-BA5B-BF49A016B2F4}" type="presOf" srcId="{4E50CD25-25AF-46E7-8C0B-6178BB3750D2}" destId="{5F4D3A8D-92F6-4192-A7FB-81396572DB6B}" srcOrd="0" destOrd="0" presId="urn:microsoft.com/office/officeart/2005/8/layout/list1"/>
    <dgm:cxn modelId="{5ADA91DF-EA0B-44CD-9BA7-8ABCA209FF81}" type="presOf" srcId="{192BF50B-23F0-48F2-8483-F3A8FD9678D3}" destId="{5AE9835D-A3C5-47DC-AD78-135FF35CE64C}" srcOrd="0" destOrd="0" presId="urn:microsoft.com/office/officeart/2005/8/layout/list1"/>
    <dgm:cxn modelId="{47BA7AB2-D257-46A2-BA43-7E9BF9C2A938}" type="presParOf" srcId="{EF3958BB-9B3C-49C0-8963-BCC919AD78CD}" destId="{B1186078-C43B-41EE-8ECF-E73E850F1679}" srcOrd="0" destOrd="0" presId="urn:microsoft.com/office/officeart/2005/8/layout/list1"/>
    <dgm:cxn modelId="{1315377C-A693-47B8-A020-901C5A38F1B0}" type="presParOf" srcId="{B1186078-C43B-41EE-8ECF-E73E850F1679}" destId="{31F9CADF-C79A-4863-88EB-9C992BF57F59}" srcOrd="0" destOrd="0" presId="urn:microsoft.com/office/officeart/2005/8/layout/list1"/>
    <dgm:cxn modelId="{852ABC37-0A98-422B-99F6-5041ECA423C1}" type="presParOf" srcId="{B1186078-C43B-41EE-8ECF-E73E850F1679}" destId="{21386E1D-1C56-4B7C-9574-2DCD659B409D}" srcOrd="1" destOrd="0" presId="urn:microsoft.com/office/officeart/2005/8/layout/list1"/>
    <dgm:cxn modelId="{F74A9CFA-EDC0-40E1-BD41-5171CEE1DDBA}" type="presParOf" srcId="{EF3958BB-9B3C-49C0-8963-BCC919AD78CD}" destId="{B7F7C13E-D333-4B89-8111-7061E25B39D7}" srcOrd="1" destOrd="0" presId="urn:microsoft.com/office/officeart/2005/8/layout/list1"/>
    <dgm:cxn modelId="{DFCF142D-F8F0-4DC8-9769-E3B5CC21E289}" type="presParOf" srcId="{EF3958BB-9B3C-49C0-8963-BCC919AD78CD}" destId="{51DA0B9A-2965-42CF-814E-A2CA797768ED}" srcOrd="2" destOrd="0" presId="urn:microsoft.com/office/officeart/2005/8/layout/list1"/>
    <dgm:cxn modelId="{DF7B9913-72DA-4876-B66C-9C4EEF49D1BA}" type="presParOf" srcId="{EF3958BB-9B3C-49C0-8963-BCC919AD78CD}" destId="{B2F8C3A0-C2EA-4447-848B-5874773963FB}" srcOrd="3" destOrd="0" presId="urn:microsoft.com/office/officeart/2005/8/layout/list1"/>
    <dgm:cxn modelId="{454B8F3D-CBFD-40F1-8848-63A08CB337AF}" type="presParOf" srcId="{EF3958BB-9B3C-49C0-8963-BCC919AD78CD}" destId="{3785002F-CAE0-4713-BB0F-9EB749114939}" srcOrd="4" destOrd="0" presId="urn:microsoft.com/office/officeart/2005/8/layout/list1"/>
    <dgm:cxn modelId="{9A105123-8EA7-424F-BC83-CD1745027D8C}" type="presParOf" srcId="{3785002F-CAE0-4713-BB0F-9EB749114939}" destId="{5AE9835D-A3C5-47DC-AD78-135FF35CE64C}" srcOrd="0" destOrd="0" presId="urn:microsoft.com/office/officeart/2005/8/layout/list1"/>
    <dgm:cxn modelId="{3AD50385-8F8E-464F-8984-C1E6B054DB98}" type="presParOf" srcId="{3785002F-CAE0-4713-BB0F-9EB749114939}" destId="{EA78CD8C-9DF6-42FD-B605-FAA816E99096}" srcOrd="1" destOrd="0" presId="urn:microsoft.com/office/officeart/2005/8/layout/list1"/>
    <dgm:cxn modelId="{FD116007-77C8-4B68-A26F-D1152FFDC13A}" type="presParOf" srcId="{EF3958BB-9B3C-49C0-8963-BCC919AD78CD}" destId="{68B4430B-5549-4FFB-BA13-1B241DA48079}" srcOrd="5" destOrd="0" presId="urn:microsoft.com/office/officeart/2005/8/layout/list1"/>
    <dgm:cxn modelId="{BC85CEC4-4618-4B24-8E0C-55EE80FED640}" type="presParOf" srcId="{EF3958BB-9B3C-49C0-8963-BCC919AD78CD}" destId="{BE8CB2CD-1949-4199-A539-5AEB1B6FD701}" srcOrd="6" destOrd="0" presId="urn:microsoft.com/office/officeart/2005/8/layout/list1"/>
    <dgm:cxn modelId="{F35AAC21-9903-4EB2-80B1-5167A8761D9C}" type="presParOf" srcId="{EF3958BB-9B3C-49C0-8963-BCC919AD78CD}" destId="{39492DFC-A8B0-4553-B26C-A1B6094EA713}" srcOrd="7" destOrd="0" presId="urn:microsoft.com/office/officeart/2005/8/layout/list1"/>
    <dgm:cxn modelId="{8C0633F3-E416-4EF9-9F55-20C2532898B5}" type="presParOf" srcId="{EF3958BB-9B3C-49C0-8963-BCC919AD78CD}" destId="{5983576D-FB0A-4EF9-B123-7E99A935C119}" srcOrd="8" destOrd="0" presId="urn:microsoft.com/office/officeart/2005/8/layout/list1"/>
    <dgm:cxn modelId="{31D0ABA7-F677-481F-82AE-275788EB1A2D}" type="presParOf" srcId="{5983576D-FB0A-4EF9-B123-7E99A935C119}" destId="{5F4D3A8D-92F6-4192-A7FB-81396572DB6B}" srcOrd="0" destOrd="0" presId="urn:microsoft.com/office/officeart/2005/8/layout/list1"/>
    <dgm:cxn modelId="{C354D9D2-6DF8-47AC-8265-D8F250D5CAA3}" type="presParOf" srcId="{5983576D-FB0A-4EF9-B123-7E99A935C119}" destId="{9C8260E4-316A-4F91-B944-7E4732F90B54}" srcOrd="1" destOrd="0" presId="urn:microsoft.com/office/officeart/2005/8/layout/list1"/>
    <dgm:cxn modelId="{CA5797B5-CD42-478E-9400-B687F360AB39}" type="presParOf" srcId="{EF3958BB-9B3C-49C0-8963-BCC919AD78CD}" destId="{5BCB2032-AD91-45B3-8CAF-BD7027BA073F}" srcOrd="9" destOrd="0" presId="urn:microsoft.com/office/officeart/2005/8/layout/list1"/>
    <dgm:cxn modelId="{46911C65-DEE4-407F-AAD3-218940F32F0B}" type="presParOf" srcId="{EF3958BB-9B3C-49C0-8963-BCC919AD78CD}" destId="{41AD3C5C-919F-4F17-BC25-9925C85396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BC0C95-8950-43B3-83B8-CC0310C0DF1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2A748B-D011-4B31-92A9-DC94D2507173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4 </a:t>
          </a:r>
          <a:r>
            <a:rPr lang="en-US" dirty="0" err="1" smtClean="0"/>
            <a:t>sisi</a:t>
          </a:r>
          <a:r>
            <a:rPr lang="en-US" dirty="0" smtClean="0"/>
            <a:t> </a:t>
          </a:r>
          <a:endParaRPr lang="en-US" dirty="0"/>
        </a:p>
      </dgm:t>
    </dgm:pt>
    <dgm:pt modelId="{E206FC5B-2DD0-432B-BA11-C3423408F37C}" type="parTrans" cxnId="{C774ADC2-D29E-4ED0-9545-AB0C1958271D}">
      <dgm:prSet/>
      <dgm:spPr/>
      <dgm:t>
        <a:bodyPr/>
        <a:lstStyle/>
        <a:p>
          <a:endParaRPr lang="en-US"/>
        </a:p>
      </dgm:t>
    </dgm:pt>
    <dgm:pt modelId="{F5A25AF9-1570-45CF-92B5-D1EDF2C72D30}" type="sibTrans" cxnId="{C774ADC2-D29E-4ED0-9545-AB0C1958271D}">
      <dgm:prSet/>
      <dgm:spPr/>
      <dgm:t>
        <a:bodyPr/>
        <a:lstStyle/>
        <a:p>
          <a:endParaRPr lang="en-US"/>
        </a:p>
      </dgm:t>
    </dgm:pt>
    <dgm:pt modelId="{CB06025D-42D5-4DE9-BC72-DBDA11A685B7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6 </a:t>
          </a:r>
          <a:r>
            <a:rPr lang="en-US" dirty="0" err="1" smtClean="0"/>
            <a:t>rusuk</a:t>
          </a:r>
          <a:endParaRPr lang="en-US" dirty="0"/>
        </a:p>
      </dgm:t>
    </dgm:pt>
    <dgm:pt modelId="{21B1AA3D-E278-4A90-9AD5-131FC8E9603A}" type="parTrans" cxnId="{34823DA3-8012-4CE7-BCB5-CED606BE5EBB}">
      <dgm:prSet/>
      <dgm:spPr/>
      <dgm:t>
        <a:bodyPr/>
        <a:lstStyle/>
        <a:p>
          <a:endParaRPr lang="en-US"/>
        </a:p>
      </dgm:t>
    </dgm:pt>
    <dgm:pt modelId="{9DAE264E-90BB-4BDE-9761-C991561E26EF}" type="sibTrans" cxnId="{34823DA3-8012-4CE7-BCB5-CED606BE5EBB}">
      <dgm:prSet/>
      <dgm:spPr/>
      <dgm:t>
        <a:bodyPr/>
        <a:lstStyle/>
        <a:p>
          <a:endParaRPr lang="en-US"/>
        </a:p>
      </dgm:t>
    </dgm:pt>
    <dgm:pt modelId="{66889D75-E9DE-4FEA-AEFD-DB3514708C89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4 </a:t>
          </a:r>
          <a:r>
            <a:rPr lang="en-US" dirty="0" err="1" smtClean="0"/>
            <a:t>titik</a:t>
          </a:r>
          <a:r>
            <a:rPr lang="en-US" dirty="0" smtClean="0"/>
            <a:t> </a:t>
          </a:r>
          <a:r>
            <a:rPr lang="en-US" dirty="0" err="1" smtClean="0"/>
            <a:t>sudut</a:t>
          </a:r>
          <a:r>
            <a:rPr lang="en-US" dirty="0" smtClean="0"/>
            <a:t> </a:t>
          </a:r>
          <a:endParaRPr lang="en-US" dirty="0"/>
        </a:p>
      </dgm:t>
    </dgm:pt>
    <dgm:pt modelId="{A787E92C-ED4C-45B8-AE40-5B634F2A248C}" type="parTrans" cxnId="{73E27829-863D-426A-8653-E1D2971F977E}">
      <dgm:prSet/>
      <dgm:spPr/>
      <dgm:t>
        <a:bodyPr/>
        <a:lstStyle/>
        <a:p>
          <a:endParaRPr lang="en-US"/>
        </a:p>
      </dgm:t>
    </dgm:pt>
    <dgm:pt modelId="{2AE66807-2002-4021-B382-B5305A1F55C4}" type="sibTrans" cxnId="{73E27829-863D-426A-8653-E1D2971F977E}">
      <dgm:prSet/>
      <dgm:spPr/>
      <dgm:t>
        <a:bodyPr/>
        <a:lstStyle/>
        <a:p>
          <a:endParaRPr lang="en-US"/>
        </a:p>
      </dgm:t>
    </dgm:pt>
    <dgm:pt modelId="{54F0416C-065D-44C2-9DEA-BFF50C51BC8C}" type="pres">
      <dgm:prSet presAssocID="{54BC0C95-8950-43B3-83B8-CC0310C0DF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B23F942-010F-4A84-80DA-83879D157F6B}" type="pres">
      <dgm:prSet presAssocID="{BD2A748B-D011-4B31-92A9-DC94D2507173}" presName="parentLin" presStyleCnt="0"/>
      <dgm:spPr/>
      <dgm:t>
        <a:bodyPr/>
        <a:lstStyle/>
        <a:p>
          <a:endParaRPr lang="en-US"/>
        </a:p>
      </dgm:t>
    </dgm:pt>
    <dgm:pt modelId="{32ECF81E-37BA-42A0-B328-2EFB3C5E7F82}" type="pres">
      <dgm:prSet presAssocID="{BD2A748B-D011-4B31-92A9-DC94D2507173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AE626CA8-21D3-4ECD-A1E3-61BB7FBBE861}" type="pres">
      <dgm:prSet presAssocID="{BD2A748B-D011-4B31-92A9-DC94D25071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6292A-8571-4951-9FB6-6404D1A6EC09}" type="pres">
      <dgm:prSet presAssocID="{BD2A748B-D011-4B31-92A9-DC94D2507173}" presName="negativeSpace" presStyleCnt="0"/>
      <dgm:spPr/>
      <dgm:t>
        <a:bodyPr/>
        <a:lstStyle/>
        <a:p>
          <a:endParaRPr lang="en-US"/>
        </a:p>
      </dgm:t>
    </dgm:pt>
    <dgm:pt modelId="{FE7E8A05-7B99-44C8-90AF-C3E75CCA414E}" type="pres">
      <dgm:prSet presAssocID="{BD2A748B-D011-4B31-92A9-DC94D250717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E68B4-2B72-4E8D-B4E9-79EB4A7F7149}" type="pres">
      <dgm:prSet presAssocID="{F5A25AF9-1570-45CF-92B5-D1EDF2C72D30}" presName="spaceBetweenRectangles" presStyleCnt="0"/>
      <dgm:spPr/>
      <dgm:t>
        <a:bodyPr/>
        <a:lstStyle/>
        <a:p>
          <a:endParaRPr lang="en-US"/>
        </a:p>
      </dgm:t>
    </dgm:pt>
    <dgm:pt modelId="{0B8C0C28-53D3-47FA-AA7E-526BD358FE76}" type="pres">
      <dgm:prSet presAssocID="{CB06025D-42D5-4DE9-BC72-DBDA11A685B7}" presName="parentLin" presStyleCnt="0"/>
      <dgm:spPr/>
      <dgm:t>
        <a:bodyPr/>
        <a:lstStyle/>
        <a:p>
          <a:endParaRPr lang="en-US"/>
        </a:p>
      </dgm:t>
    </dgm:pt>
    <dgm:pt modelId="{E989A8AD-F47C-4A87-B99B-2A787CE38101}" type="pres">
      <dgm:prSet presAssocID="{CB06025D-42D5-4DE9-BC72-DBDA11A685B7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8FCE6C8E-7A0A-4193-862A-453A0AD34226}" type="pres">
      <dgm:prSet presAssocID="{CB06025D-42D5-4DE9-BC72-DBDA11A685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08B41-C768-460D-8418-600622156FC8}" type="pres">
      <dgm:prSet presAssocID="{CB06025D-42D5-4DE9-BC72-DBDA11A685B7}" presName="negativeSpace" presStyleCnt="0"/>
      <dgm:spPr/>
      <dgm:t>
        <a:bodyPr/>
        <a:lstStyle/>
        <a:p>
          <a:endParaRPr lang="en-US"/>
        </a:p>
      </dgm:t>
    </dgm:pt>
    <dgm:pt modelId="{24274C73-1A8B-40F7-937B-4519AC6594C2}" type="pres">
      <dgm:prSet presAssocID="{CB06025D-42D5-4DE9-BC72-DBDA11A685B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CE3FB-FA7A-419C-820E-958A130C7B84}" type="pres">
      <dgm:prSet presAssocID="{9DAE264E-90BB-4BDE-9761-C991561E26EF}" presName="spaceBetweenRectangles" presStyleCnt="0"/>
      <dgm:spPr/>
      <dgm:t>
        <a:bodyPr/>
        <a:lstStyle/>
        <a:p>
          <a:endParaRPr lang="en-US"/>
        </a:p>
      </dgm:t>
    </dgm:pt>
    <dgm:pt modelId="{A6EF9068-203E-487B-96ED-4F536B660709}" type="pres">
      <dgm:prSet presAssocID="{66889D75-E9DE-4FEA-AEFD-DB3514708C89}" presName="parentLin" presStyleCnt="0"/>
      <dgm:spPr/>
      <dgm:t>
        <a:bodyPr/>
        <a:lstStyle/>
        <a:p>
          <a:endParaRPr lang="en-US"/>
        </a:p>
      </dgm:t>
    </dgm:pt>
    <dgm:pt modelId="{3CD11698-161B-4FB7-9983-CCB5B74305A9}" type="pres">
      <dgm:prSet presAssocID="{66889D75-E9DE-4FEA-AEFD-DB3514708C89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C5ADF3FE-36D9-4331-BC23-705916539646}" type="pres">
      <dgm:prSet presAssocID="{66889D75-E9DE-4FEA-AEFD-DB3514708C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0D048-BE8D-451D-AA71-1DA854B33C3B}" type="pres">
      <dgm:prSet presAssocID="{66889D75-E9DE-4FEA-AEFD-DB3514708C89}" presName="negativeSpace" presStyleCnt="0"/>
      <dgm:spPr/>
      <dgm:t>
        <a:bodyPr/>
        <a:lstStyle/>
        <a:p>
          <a:endParaRPr lang="en-US"/>
        </a:p>
      </dgm:t>
    </dgm:pt>
    <dgm:pt modelId="{BA467486-2E87-4456-B1A0-D3414A3E9030}" type="pres">
      <dgm:prSet presAssocID="{66889D75-E9DE-4FEA-AEFD-DB3514708C8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E27829-863D-426A-8653-E1D2971F977E}" srcId="{54BC0C95-8950-43B3-83B8-CC0310C0DF10}" destId="{66889D75-E9DE-4FEA-AEFD-DB3514708C89}" srcOrd="2" destOrd="0" parTransId="{A787E92C-ED4C-45B8-AE40-5B634F2A248C}" sibTransId="{2AE66807-2002-4021-B382-B5305A1F55C4}"/>
    <dgm:cxn modelId="{68AD706E-85D2-4455-AB9C-CCE14CC249E4}" type="presOf" srcId="{66889D75-E9DE-4FEA-AEFD-DB3514708C89}" destId="{3CD11698-161B-4FB7-9983-CCB5B74305A9}" srcOrd="0" destOrd="0" presId="urn:microsoft.com/office/officeart/2005/8/layout/list1"/>
    <dgm:cxn modelId="{C774ADC2-D29E-4ED0-9545-AB0C1958271D}" srcId="{54BC0C95-8950-43B3-83B8-CC0310C0DF10}" destId="{BD2A748B-D011-4B31-92A9-DC94D2507173}" srcOrd="0" destOrd="0" parTransId="{E206FC5B-2DD0-432B-BA11-C3423408F37C}" sibTransId="{F5A25AF9-1570-45CF-92B5-D1EDF2C72D30}"/>
    <dgm:cxn modelId="{DE231A70-51CA-4A13-86AF-092CD0509B16}" type="presOf" srcId="{CB06025D-42D5-4DE9-BC72-DBDA11A685B7}" destId="{E989A8AD-F47C-4A87-B99B-2A787CE38101}" srcOrd="0" destOrd="0" presId="urn:microsoft.com/office/officeart/2005/8/layout/list1"/>
    <dgm:cxn modelId="{34823DA3-8012-4CE7-BCB5-CED606BE5EBB}" srcId="{54BC0C95-8950-43B3-83B8-CC0310C0DF10}" destId="{CB06025D-42D5-4DE9-BC72-DBDA11A685B7}" srcOrd="1" destOrd="0" parTransId="{21B1AA3D-E278-4A90-9AD5-131FC8E9603A}" sibTransId="{9DAE264E-90BB-4BDE-9761-C991561E26EF}"/>
    <dgm:cxn modelId="{ABC58D93-738C-48A3-84AA-661E8A94F024}" type="presOf" srcId="{54BC0C95-8950-43B3-83B8-CC0310C0DF10}" destId="{54F0416C-065D-44C2-9DEA-BFF50C51BC8C}" srcOrd="0" destOrd="0" presId="urn:microsoft.com/office/officeart/2005/8/layout/list1"/>
    <dgm:cxn modelId="{CFAFACA0-11A6-414E-9CB1-0F7CEE31A341}" type="presOf" srcId="{66889D75-E9DE-4FEA-AEFD-DB3514708C89}" destId="{C5ADF3FE-36D9-4331-BC23-705916539646}" srcOrd="1" destOrd="0" presId="urn:microsoft.com/office/officeart/2005/8/layout/list1"/>
    <dgm:cxn modelId="{AAE1433A-2F97-4D96-ACF5-C36A53B2068C}" type="presOf" srcId="{CB06025D-42D5-4DE9-BC72-DBDA11A685B7}" destId="{8FCE6C8E-7A0A-4193-862A-453A0AD34226}" srcOrd="1" destOrd="0" presId="urn:microsoft.com/office/officeart/2005/8/layout/list1"/>
    <dgm:cxn modelId="{E754B3AF-BA32-4463-BB49-554B051B9189}" type="presOf" srcId="{BD2A748B-D011-4B31-92A9-DC94D2507173}" destId="{AE626CA8-21D3-4ECD-A1E3-61BB7FBBE861}" srcOrd="1" destOrd="0" presId="urn:microsoft.com/office/officeart/2005/8/layout/list1"/>
    <dgm:cxn modelId="{2753E7FD-6C86-4623-81C5-E77445B6A68E}" type="presOf" srcId="{BD2A748B-D011-4B31-92A9-DC94D2507173}" destId="{32ECF81E-37BA-42A0-B328-2EFB3C5E7F82}" srcOrd="0" destOrd="0" presId="urn:microsoft.com/office/officeart/2005/8/layout/list1"/>
    <dgm:cxn modelId="{380FA4D8-EB75-4246-8BA5-2B821646CD5F}" type="presParOf" srcId="{54F0416C-065D-44C2-9DEA-BFF50C51BC8C}" destId="{6B23F942-010F-4A84-80DA-83879D157F6B}" srcOrd="0" destOrd="0" presId="urn:microsoft.com/office/officeart/2005/8/layout/list1"/>
    <dgm:cxn modelId="{6E40688D-33E0-4807-91DF-81CB2394F7BE}" type="presParOf" srcId="{6B23F942-010F-4A84-80DA-83879D157F6B}" destId="{32ECF81E-37BA-42A0-B328-2EFB3C5E7F82}" srcOrd="0" destOrd="0" presId="urn:microsoft.com/office/officeart/2005/8/layout/list1"/>
    <dgm:cxn modelId="{183B3835-6C2E-4BBB-9CB1-72982865B8C5}" type="presParOf" srcId="{6B23F942-010F-4A84-80DA-83879D157F6B}" destId="{AE626CA8-21D3-4ECD-A1E3-61BB7FBBE861}" srcOrd="1" destOrd="0" presId="urn:microsoft.com/office/officeart/2005/8/layout/list1"/>
    <dgm:cxn modelId="{B33450DF-6B7F-4F1F-B94E-2057DD59713F}" type="presParOf" srcId="{54F0416C-065D-44C2-9DEA-BFF50C51BC8C}" destId="{9346292A-8571-4951-9FB6-6404D1A6EC09}" srcOrd="1" destOrd="0" presId="urn:microsoft.com/office/officeart/2005/8/layout/list1"/>
    <dgm:cxn modelId="{191E560A-D41F-4884-8D82-7AD02FAB300D}" type="presParOf" srcId="{54F0416C-065D-44C2-9DEA-BFF50C51BC8C}" destId="{FE7E8A05-7B99-44C8-90AF-C3E75CCA414E}" srcOrd="2" destOrd="0" presId="urn:microsoft.com/office/officeart/2005/8/layout/list1"/>
    <dgm:cxn modelId="{2BD4E31F-15BC-46DC-987E-C5849239C12F}" type="presParOf" srcId="{54F0416C-065D-44C2-9DEA-BFF50C51BC8C}" destId="{EA6E68B4-2B72-4E8D-B4E9-79EB4A7F7149}" srcOrd="3" destOrd="0" presId="urn:microsoft.com/office/officeart/2005/8/layout/list1"/>
    <dgm:cxn modelId="{AACEEE1E-D180-4D23-A5BC-DF94C9C4C9D4}" type="presParOf" srcId="{54F0416C-065D-44C2-9DEA-BFF50C51BC8C}" destId="{0B8C0C28-53D3-47FA-AA7E-526BD358FE76}" srcOrd="4" destOrd="0" presId="urn:microsoft.com/office/officeart/2005/8/layout/list1"/>
    <dgm:cxn modelId="{6C1DDC17-596E-43DE-B10C-7E0F86AFD46D}" type="presParOf" srcId="{0B8C0C28-53D3-47FA-AA7E-526BD358FE76}" destId="{E989A8AD-F47C-4A87-B99B-2A787CE38101}" srcOrd="0" destOrd="0" presId="urn:microsoft.com/office/officeart/2005/8/layout/list1"/>
    <dgm:cxn modelId="{9956DD22-05B2-463F-ACDC-12CB3A5B7301}" type="presParOf" srcId="{0B8C0C28-53D3-47FA-AA7E-526BD358FE76}" destId="{8FCE6C8E-7A0A-4193-862A-453A0AD34226}" srcOrd="1" destOrd="0" presId="urn:microsoft.com/office/officeart/2005/8/layout/list1"/>
    <dgm:cxn modelId="{947F7BBA-F245-4DBC-AB1B-07C176F9952D}" type="presParOf" srcId="{54F0416C-065D-44C2-9DEA-BFF50C51BC8C}" destId="{7E908B41-C768-460D-8418-600622156FC8}" srcOrd="5" destOrd="0" presId="urn:microsoft.com/office/officeart/2005/8/layout/list1"/>
    <dgm:cxn modelId="{9541D2AE-BE1D-4D4D-BCA8-69A6C059C0E6}" type="presParOf" srcId="{54F0416C-065D-44C2-9DEA-BFF50C51BC8C}" destId="{24274C73-1A8B-40F7-937B-4519AC6594C2}" srcOrd="6" destOrd="0" presId="urn:microsoft.com/office/officeart/2005/8/layout/list1"/>
    <dgm:cxn modelId="{68B5ADA6-31ED-47FA-8CEE-F9D75174DAE3}" type="presParOf" srcId="{54F0416C-065D-44C2-9DEA-BFF50C51BC8C}" destId="{06FCE3FB-FA7A-419C-820E-958A130C7B84}" srcOrd="7" destOrd="0" presId="urn:microsoft.com/office/officeart/2005/8/layout/list1"/>
    <dgm:cxn modelId="{71612094-4CBC-4257-BA7D-92B388A4C545}" type="presParOf" srcId="{54F0416C-065D-44C2-9DEA-BFF50C51BC8C}" destId="{A6EF9068-203E-487B-96ED-4F536B660709}" srcOrd="8" destOrd="0" presId="urn:microsoft.com/office/officeart/2005/8/layout/list1"/>
    <dgm:cxn modelId="{474D72C7-3CC0-43B0-B8A3-93B423A37E77}" type="presParOf" srcId="{A6EF9068-203E-487B-96ED-4F536B660709}" destId="{3CD11698-161B-4FB7-9983-CCB5B74305A9}" srcOrd="0" destOrd="0" presId="urn:microsoft.com/office/officeart/2005/8/layout/list1"/>
    <dgm:cxn modelId="{CAD838E1-59B2-4DCD-862E-4C14A1CEE84D}" type="presParOf" srcId="{A6EF9068-203E-487B-96ED-4F536B660709}" destId="{C5ADF3FE-36D9-4331-BC23-705916539646}" srcOrd="1" destOrd="0" presId="urn:microsoft.com/office/officeart/2005/8/layout/list1"/>
    <dgm:cxn modelId="{57752E33-0358-480E-A19D-CDBCF2056DCA}" type="presParOf" srcId="{54F0416C-065D-44C2-9DEA-BFF50C51BC8C}" destId="{1A00D048-BE8D-451D-AA71-1DA854B33C3B}" srcOrd="9" destOrd="0" presId="urn:microsoft.com/office/officeart/2005/8/layout/list1"/>
    <dgm:cxn modelId="{EFE5EB8F-D105-4483-8249-044898F15C51}" type="presParOf" srcId="{54F0416C-065D-44C2-9DEA-BFF50C51BC8C}" destId="{BA467486-2E87-4456-B1A0-D3414A3E90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BC0C95-8950-43B3-83B8-CC0310C0DF1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2A748B-D011-4B31-92A9-DC94D2507173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5 </a:t>
          </a:r>
          <a:r>
            <a:rPr lang="en-US" dirty="0" err="1" smtClean="0"/>
            <a:t>sisi</a:t>
          </a:r>
          <a:r>
            <a:rPr lang="en-US" dirty="0" smtClean="0"/>
            <a:t> </a:t>
          </a:r>
          <a:endParaRPr lang="en-US" dirty="0"/>
        </a:p>
      </dgm:t>
    </dgm:pt>
    <dgm:pt modelId="{E206FC5B-2DD0-432B-BA11-C3423408F37C}" type="parTrans" cxnId="{C774ADC2-D29E-4ED0-9545-AB0C1958271D}">
      <dgm:prSet/>
      <dgm:spPr/>
      <dgm:t>
        <a:bodyPr/>
        <a:lstStyle/>
        <a:p>
          <a:endParaRPr lang="en-US"/>
        </a:p>
      </dgm:t>
    </dgm:pt>
    <dgm:pt modelId="{F5A25AF9-1570-45CF-92B5-D1EDF2C72D30}" type="sibTrans" cxnId="{C774ADC2-D29E-4ED0-9545-AB0C1958271D}">
      <dgm:prSet/>
      <dgm:spPr/>
      <dgm:t>
        <a:bodyPr/>
        <a:lstStyle/>
        <a:p>
          <a:endParaRPr lang="en-US"/>
        </a:p>
      </dgm:t>
    </dgm:pt>
    <dgm:pt modelId="{CB06025D-42D5-4DE9-BC72-DBDA11A685B7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8 </a:t>
          </a:r>
          <a:r>
            <a:rPr lang="en-US" dirty="0" err="1" smtClean="0"/>
            <a:t>rusuk</a:t>
          </a:r>
          <a:endParaRPr lang="en-US" dirty="0"/>
        </a:p>
      </dgm:t>
    </dgm:pt>
    <dgm:pt modelId="{21B1AA3D-E278-4A90-9AD5-131FC8E9603A}" type="parTrans" cxnId="{34823DA3-8012-4CE7-BCB5-CED606BE5EBB}">
      <dgm:prSet/>
      <dgm:spPr/>
      <dgm:t>
        <a:bodyPr/>
        <a:lstStyle/>
        <a:p>
          <a:endParaRPr lang="en-US"/>
        </a:p>
      </dgm:t>
    </dgm:pt>
    <dgm:pt modelId="{9DAE264E-90BB-4BDE-9761-C991561E26EF}" type="sibTrans" cxnId="{34823DA3-8012-4CE7-BCB5-CED606BE5EBB}">
      <dgm:prSet/>
      <dgm:spPr/>
      <dgm:t>
        <a:bodyPr/>
        <a:lstStyle/>
        <a:p>
          <a:endParaRPr lang="en-US"/>
        </a:p>
      </dgm:t>
    </dgm:pt>
    <dgm:pt modelId="{66889D75-E9DE-4FEA-AEFD-DB3514708C89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5 </a:t>
          </a:r>
          <a:r>
            <a:rPr lang="en-US" dirty="0" err="1" smtClean="0"/>
            <a:t>titik</a:t>
          </a:r>
          <a:r>
            <a:rPr lang="en-US" dirty="0" smtClean="0"/>
            <a:t> </a:t>
          </a:r>
          <a:r>
            <a:rPr lang="en-US" dirty="0" err="1" smtClean="0"/>
            <a:t>sudut</a:t>
          </a:r>
          <a:r>
            <a:rPr lang="en-US" dirty="0" smtClean="0"/>
            <a:t> </a:t>
          </a:r>
          <a:endParaRPr lang="en-US" dirty="0"/>
        </a:p>
      </dgm:t>
    </dgm:pt>
    <dgm:pt modelId="{A787E92C-ED4C-45B8-AE40-5B634F2A248C}" type="parTrans" cxnId="{73E27829-863D-426A-8653-E1D2971F977E}">
      <dgm:prSet/>
      <dgm:spPr/>
      <dgm:t>
        <a:bodyPr/>
        <a:lstStyle/>
        <a:p>
          <a:endParaRPr lang="en-US"/>
        </a:p>
      </dgm:t>
    </dgm:pt>
    <dgm:pt modelId="{2AE66807-2002-4021-B382-B5305A1F55C4}" type="sibTrans" cxnId="{73E27829-863D-426A-8653-E1D2971F977E}">
      <dgm:prSet/>
      <dgm:spPr/>
      <dgm:t>
        <a:bodyPr/>
        <a:lstStyle/>
        <a:p>
          <a:endParaRPr lang="en-US"/>
        </a:p>
      </dgm:t>
    </dgm:pt>
    <dgm:pt modelId="{54F0416C-065D-44C2-9DEA-BFF50C51BC8C}" type="pres">
      <dgm:prSet presAssocID="{54BC0C95-8950-43B3-83B8-CC0310C0DF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B23F942-010F-4A84-80DA-83879D157F6B}" type="pres">
      <dgm:prSet presAssocID="{BD2A748B-D011-4B31-92A9-DC94D2507173}" presName="parentLin" presStyleCnt="0"/>
      <dgm:spPr/>
      <dgm:t>
        <a:bodyPr/>
        <a:lstStyle/>
        <a:p>
          <a:endParaRPr lang="en-US"/>
        </a:p>
      </dgm:t>
    </dgm:pt>
    <dgm:pt modelId="{32ECF81E-37BA-42A0-B328-2EFB3C5E7F82}" type="pres">
      <dgm:prSet presAssocID="{BD2A748B-D011-4B31-92A9-DC94D2507173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AE626CA8-21D3-4ECD-A1E3-61BB7FBBE861}" type="pres">
      <dgm:prSet presAssocID="{BD2A748B-D011-4B31-92A9-DC94D25071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6292A-8571-4951-9FB6-6404D1A6EC09}" type="pres">
      <dgm:prSet presAssocID="{BD2A748B-D011-4B31-92A9-DC94D2507173}" presName="negativeSpace" presStyleCnt="0"/>
      <dgm:spPr/>
      <dgm:t>
        <a:bodyPr/>
        <a:lstStyle/>
        <a:p>
          <a:endParaRPr lang="en-US"/>
        </a:p>
      </dgm:t>
    </dgm:pt>
    <dgm:pt modelId="{FE7E8A05-7B99-44C8-90AF-C3E75CCA414E}" type="pres">
      <dgm:prSet presAssocID="{BD2A748B-D011-4B31-92A9-DC94D250717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E68B4-2B72-4E8D-B4E9-79EB4A7F7149}" type="pres">
      <dgm:prSet presAssocID="{F5A25AF9-1570-45CF-92B5-D1EDF2C72D30}" presName="spaceBetweenRectangles" presStyleCnt="0"/>
      <dgm:spPr/>
      <dgm:t>
        <a:bodyPr/>
        <a:lstStyle/>
        <a:p>
          <a:endParaRPr lang="en-US"/>
        </a:p>
      </dgm:t>
    </dgm:pt>
    <dgm:pt modelId="{0B8C0C28-53D3-47FA-AA7E-526BD358FE76}" type="pres">
      <dgm:prSet presAssocID="{CB06025D-42D5-4DE9-BC72-DBDA11A685B7}" presName="parentLin" presStyleCnt="0"/>
      <dgm:spPr/>
      <dgm:t>
        <a:bodyPr/>
        <a:lstStyle/>
        <a:p>
          <a:endParaRPr lang="en-US"/>
        </a:p>
      </dgm:t>
    </dgm:pt>
    <dgm:pt modelId="{E989A8AD-F47C-4A87-B99B-2A787CE38101}" type="pres">
      <dgm:prSet presAssocID="{CB06025D-42D5-4DE9-BC72-DBDA11A685B7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8FCE6C8E-7A0A-4193-862A-453A0AD34226}" type="pres">
      <dgm:prSet presAssocID="{CB06025D-42D5-4DE9-BC72-DBDA11A685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08B41-C768-460D-8418-600622156FC8}" type="pres">
      <dgm:prSet presAssocID="{CB06025D-42D5-4DE9-BC72-DBDA11A685B7}" presName="negativeSpace" presStyleCnt="0"/>
      <dgm:spPr/>
      <dgm:t>
        <a:bodyPr/>
        <a:lstStyle/>
        <a:p>
          <a:endParaRPr lang="en-US"/>
        </a:p>
      </dgm:t>
    </dgm:pt>
    <dgm:pt modelId="{24274C73-1A8B-40F7-937B-4519AC6594C2}" type="pres">
      <dgm:prSet presAssocID="{CB06025D-42D5-4DE9-BC72-DBDA11A685B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CE3FB-FA7A-419C-820E-958A130C7B84}" type="pres">
      <dgm:prSet presAssocID="{9DAE264E-90BB-4BDE-9761-C991561E26EF}" presName="spaceBetweenRectangles" presStyleCnt="0"/>
      <dgm:spPr/>
      <dgm:t>
        <a:bodyPr/>
        <a:lstStyle/>
        <a:p>
          <a:endParaRPr lang="en-US"/>
        </a:p>
      </dgm:t>
    </dgm:pt>
    <dgm:pt modelId="{A6EF9068-203E-487B-96ED-4F536B660709}" type="pres">
      <dgm:prSet presAssocID="{66889D75-E9DE-4FEA-AEFD-DB3514708C89}" presName="parentLin" presStyleCnt="0"/>
      <dgm:spPr/>
      <dgm:t>
        <a:bodyPr/>
        <a:lstStyle/>
        <a:p>
          <a:endParaRPr lang="en-US"/>
        </a:p>
      </dgm:t>
    </dgm:pt>
    <dgm:pt modelId="{3CD11698-161B-4FB7-9983-CCB5B74305A9}" type="pres">
      <dgm:prSet presAssocID="{66889D75-E9DE-4FEA-AEFD-DB3514708C89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C5ADF3FE-36D9-4331-BC23-705916539646}" type="pres">
      <dgm:prSet presAssocID="{66889D75-E9DE-4FEA-AEFD-DB3514708C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0D048-BE8D-451D-AA71-1DA854B33C3B}" type="pres">
      <dgm:prSet presAssocID="{66889D75-E9DE-4FEA-AEFD-DB3514708C89}" presName="negativeSpace" presStyleCnt="0"/>
      <dgm:spPr/>
      <dgm:t>
        <a:bodyPr/>
        <a:lstStyle/>
        <a:p>
          <a:endParaRPr lang="en-US"/>
        </a:p>
      </dgm:t>
    </dgm:pt>
    <dgm:pt modelId="{BA467486-2E87-4456-B1A0-D3414A3E9030}" type="pres">
      <dgm:prSet presAssocID="{66889D75-E9DE-4FEA-AEFD-DB3514708C8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8BAF7C-4474-4BFF-BDDD-BA4AEC7C68C8}" type="presOf" srcId="{BD2A748B-D011-4B31-92A9-DC94D2507173}" destId="{32ECF81E-37BA-42A0-B328-2EFB3C5E7F82}" srcOrd="0" destOrd="0" presId="urn:microsoft.com/office/officeart/2005/8/layout/list1"/>
    <dgm:cxn modelId="{73E27829-863D-426A-8653-E1D2971F977E}" srcId="{54BC0C95-8950-43B3-83B8-CC0310C0DF10}" destId="{66889D75-E9DE-4FEA-AEFD-DB3514708C89}" srcOrd="2" destOrd="0" parTransId="{A787E92C-ED4C-45B8-AE40-5B634F2A248C}" sibTransId="{2AE66807-2002-4021-B382-B5305A1F55C4}"/>
    <dgm:cxn modelId="{2934D87D-6FEE-4F76-9AC5-C298FD07B2EA}" type="presOf" srcId="{54BC0C95-8950-43B3-83B8-CC0310C0DF10}" destId="{54F0416C-065D-44C2-9DEA-BFF50C51BC8C}" srcOrd="0" destOrd="0" presId="urn:microsoft.com/office/officeart/2005/8/layout/list1"/>
    <dgm:cxn modelId="{C774ADC2-D29E-4ED0-9545-AB0C1958271D}" srcId="{54BC0C95-8950-43B3-83B8-CC0310C0DF10}" destId="{BD2A748B-D011-4B31-92A9-DC94D2507173}" srcOrd="0" destOrd="0" parTransId="{E206FC5B-2DD0-432B-BA11-C3423408F37C}" sibTransId="{F5A25AF9-1570-45CF-92B5-D1EDF2C72D30}"/>
    <dgm:cxn modelId="{34823DA3-8012-4CE7-BCB5-CED606BE5EBB}" srcId="{54BC0C95-8950-43B3-83B8-CC0310C0DF10}" destId="{CB06025D-42D5-4DE9-BC72-DBDA11A685B7}" srcOrd="1" destOrd="0" parTransId="{21B1AA3D-E278-4A90-9AD5-131FC8E9603A}" sibTransId="{9DAE264E-90BB-4BDE-9761-C991561E26EF}"/>
    <dgm:cxn modelId="{B443085E-31B5-4900-9BB5-BA3996572DCC}" type="presOf" srcId="{BD2A748B-D011-4B31-92A9-DC94D2507173}" destId="{AE626CA8-21D3-4ECD-A1E3-61BB7FBBE861}" srcOrd="1" destOrd="0" presId="urn:microsoft.com/office/officeart/2005/8/layout/list1"/>
    <dgm:cxn modelId="{73D6D482-802E-4059-9B1C-3A01557483C3}" type="presOf" srcId="{66889D75-E9DE-4FEA-AEFD-DB3514708C89}" destId="{C5ADF3FE-36D9-4331-BC23-705916539646}" srcOrd="1" destOrd="0" presId="urn:microsoft.com/office/officeart/2005/8/layout/list1"/>
    <dgm:cxn modelId="{686A9B40-4DD1-4CF9-B6E1-AF6B3C7B5E68}" type="presOf" srcId="{CB06025D-42D5-4DE9-BC72-DBDA11A685B7}" destId="{8FCE6C8E-7A0A-4193-862A-453A0AD34226}" srcOrd="1" destOrd="0" presId="urn:microsoft.com/office/officeart/2005/8/layout/list1"/>
    <dgm:cxn modelId="{4E3007B5-6355-4161-8A71-6F148ED26922}" type="presOf" srcId="{66889D75-E9DE-4FEA-AEFD-DB3514708C89}" destId="{3CD11698-161B-4FB7-9983-CCB5B74305A9}" srcOrd="0" destOrd="0" presId="urn:microsoft.com/office/officeart/2005/8/layout/list1"/>
    <dgm:cxn modelId="{A62102D1-C779-48BF-8BFC-B982E34B9867}" type="presOf" srcId="{CB06025D-42D5-4DE9-BC72-DBDA11A685B7}" destId="{E989A8AD-F47C-4A87-B99B-2A787CE38101}" srcOrd="0" destOrd="0" presId="urn:microsoft.com/office/officeart/2005/8/layout/list1"/>
    <dgm:cxn modelId="{4C746523-A3DA-4D90-9FBD-8E0B4BAB6E06}" type="presParOf" srcId="{54F0416C-065D-44C2-9DEA-BFF50C51BC8C}" destId="{6B23F942-010F-4A84-80DA-83879D157F6B}" srcOrd="0" destOrd="0" presId="urn:microsoft.com/office/officeart/2005/8/layout/list1"/>
    <dgm:cxn modelId="{FF6FAD85-FF84-4DE0-B901-F04E293D2148}" type="presParOf" srcId="{6B23F942-010F-4A84-80DA-83879D157F6B}" destId="{32ECF81E-37BA-42A0-B328-2EFB3C5E7F82}" srcOrd="0" destOrd="0" presId="urn:microsoft.com/office/officeart/2005/8/layout/list1"/>
    <dgm:cxn modelId="{6A598C7A-AC82-4923-A976-E6C02A7F0A69}" type="presParOf" srcId="{6B23F942-010F-4A84-80DA-83879D157F6B}" destId="{AE626CA8-21D3-4ECD-A1E3-61BB7FBBE861}" srcOrd="1" destOrd="0" presId="urn:microsoft.com/office/officeart/2005/8/layout/list1"/>
    <dgm:cxn modelId="{7361850A-52F3-4C3C-8BF2-94D5D7031926}" type="presParOf" srcId="{54F0416C-065D-44C2-9DEA-BFF50C51BC8C}" destId="{9346292A-8571-4951-9FB6-6404D1A6EC09}" srcOrd="1" destOrd="0" presId="urn:microsoft.com/office/officeart/2005/8/layout/list1"/>
    <dgm:cxn modelId="{CF0F5769-FF8E-49F0-A206-3CA89469090E}" type="presParOf" srcId="{54F0416C-065D-44C2-9DEA-BFF50C51BC8C}" destId="{FE7E8A05-7B99-44C8-90AF-C3E75CCA414E}" srcOrd="2" destOrd="0" presId="urn:microsoft.com/office/officeart/2005/8/layout/list1"/>
    <dgm:cxn modelId="{E0FD56DC-B8A7-47CB-A302-AB2EDDE4F8D1}" type="presParOf" srcId="{54F0416C-065D-44C2-9DEA-BFF50C51BC8C}" destId="{EA6E68B4-2B72-4E8D-B4E9-79EB4A7F7149}" srcOrd="3" destOrd="0" presId="urn:microsoft.com/office/officeart/2005/8/layout/list1"/>
    <dgm:cxn modelId="{769FD917-789A-49AA-8074-B25549645FB7}" type="presParOf" srcId="{54F0416C-065D-44C2-9DEA-BFF50C51BC8C}" destId="{0B8C0C28-53D3-47FA-AA7E-526BD358FE76}" srcOrd="4" destOrd="0" presId="urn:microsoft.com/office/officeart/2005/8/layout/list1"/>
    <dgm:cxn modelId="{E55EB5CD-E92A-443C-BAEC-67B9187D5D6B}" type="presParOf" srcId="{0B8C0C28-53D3-47FA-AA7E-526BD358FE76}" destId="{E989A8AD-F47C-4A87-B99B-2A787CE38101}" srcOrd="0" destOrd="0" presId="urn:microsoft.com/office/officeart/2005/8/layout/list1"/>
    <dgm:cxn modelId="{C611B3CC-E5E2-4838-9814-8F7475F97C9D}" type="presParOf" srcId="{0B8C0C28-53D3-47FA-AA7E-526BD358FE76}" destId="{8FCE6C8E-7A0A-4193-862A-453A0AD34226}" srcOrd="1" destOrd="0" presId="urn:microsoft.com/office/officeart/2005/8/layout/list1"/>
    <dgm:cxn modelId="{B26607FA-AF14-4ED3-8305-9C12FB8B8405}" type="presParOf" srcId="{54F0416C-065D-44C2-9DEA-BFF50C51BC8C}" destId="{7E908B41-C768-460D-8418-600622156FC8}" srcOrd="5" destOrd="0" presId="urn:microsoft.com/office/officeart/2005/8/layout/list1"/>
    <dgm:cxn modelId="{B84F310D-6066-4D5D-8CE7-C80D11C360B0}" type="presParOf" srcId="{54F0416C-065D-44C2-9DEA-BFF50C51BC8C}" destId="{24274C73-1A8B-40F7-937B-4519AC6594C2}" srcOrd="6" destOrd="0" presId="urn:microsoft.com/office/officeart/2005/8/layout/list1"/>
    <dgm:cxn modelId="{EEFC9395-5C3A-4569-8A77-EF8A6A53E2FD}" type="presParOf" srcId="{54F0416C-065D-44C2-9DEA-BFF50C51BC8C}" destId="{06FCE3FB-FA7A-419C-820E-958A130C7B84}" srcOrd="7" destOrd="0" presId="urn:microsoft.com/office/officeart/2005/8/layout/list1"/>
    <dgm:cxn modelId="{F97DBD77-237A-43DB-8F5B-F93C98D27F8A}" type="presParOf" srcId="{54F0416C-065D-44C2-9DEA-BFF50C51BC8C}" destId="{A6EF9068-203E-487B-96ED-4F536B660709}" srcOrd="8" destOrd="0" presId="urn:microsoft.com/office/officeart/2005/8/layout/list1"/>
    <dgm:cxn modelId="{4D16DD55-FFE5-431B-B3CD-477FBE450062}" type="presParOf" srcId="{A6EF9068-203E-487B-96ED-4F536B660709}" destId="{3CD11698-161B-4FB7-9983-CCB5B74305A9}" srcOrd="0" destOrd="0" presId="urn:microsoft.com/office/officeart/2005/8/layout/list1"/>
    <dgm:cxn modelId="{90DFA7EA-140C-48B9-8182-7134339B8FF4}" type="presParOf" srcId="{A6EF9068-203E-487B-96ED-4F536B660709}" destId="{C5ADF3FE-36D9-4331-BC23-705916539646}" srcOrd="1" destOrd="0" presId="urn:microsoft.com/office/officeart/2005/8/layout/list1"/>
    <dgm:cxn modelId="{51CE8675-D12D-473D-BFD5-F400391E6C37}" type="presParOf" srcId="{54F0416C-065D-44C2-9DEA-BFF50C51BC8C}" destId="{1A00D048-BE8D-451D-AA71-1DA854B33C3B}" srcOrd="9" destOrd="0" presId="urn:microsoft.com/office/officeart/2005/8/layout/list1"/>
    <dgm:cxn modelId="{1D696414-11D1-404F-B4D7-E3E1319270FF}" type="presParOf" srcId="{54F0416C-065D-44C2-9DEA-BFF50C51BC8C}" destId="{BA467486-2E87-4456-B1A0-D3414A3E90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BC0C95-8950-43B3-83B8-CC0310C0DF1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2A748B-D011-4B31-92A9-DC94D2507173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n + 1 </a:t>
          </a:r>
          <a:r>
            <a:rPr lang="en-US" dirty="0" err="1" smtClean="0"/>
            <a:t>sisi</a:t>
          </a:r>
          <a:r>
            <a:rPr lang="en-US" dirty="0" smtClean="0"/>
            <a:t> </a:t>
          </a:r>
          <a:endParaRPr lang="en-US" dirty="0"/>
        </a:p>
      </dgm:t>
    </dgm:pt>
    <dgm:pt modelId="{E206FC5B-2DD0-432B-BA11-C3423408F37C}" type="parTrans" cxnId="{C774ADC2-D29E-4ED0-9545-AB0C1958271D}">
      <dgm:prSet/>
      <dgm:spPr/>
      <dgm:t>
        <a:bodyPr/>
        <a:lstStyle/>
        <a:p>
          <a:endParaRPr lang="en-US"/>
        </a:p>
      </dgm:t>
    </dgm:pt>
    <dgm:pt modelId="{F5A25AF9-1570-45CF-92B5-D1EDF2C72D30}" type="sibTrans" cxnId="{C774ADC2-D29E-4ED0-9545-AB0C1958271D}">
      <dgm:prSet/>
      <dgm:spPr/>
      <dgm:t>
        <a:bodyPr/>
        <a:lstStyle/>
        <a:p>
          <a:endParaRPr lang="en-US"/>
        </a:p>
      </dgm:t>
    </dgm:pt>
    <dgm:pt modelId="{CB06025D-42D5-4DE9-BC72-DBDA11A685B7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2n </a:t>
          </a:r>
          <a:r>
            <a:rPr lang="en-US" dirty="0" err="1" smtClean="0"/>
            <a:t>rusuk</a:t>
          </a:r>
          <a:endParaRPr lang="en-US" dirty="0"/>
        </a:p>
      </dgm:t>
    </dgm:pt>
    <dgm:pt modelId="{21B1AA3D-E278-4A90-9AD5-131FC8E9603A}" type="parTrans" cxnId="{34823DA3-8012-4CE7-BCB5-CED606BE5EBB}">
      <dgm:prSet/>
      <dgm:spPr/>
      <dgm:t>
        <a:bodyPr/>
        <a:lstStyle/>
        <a:p>
          <a:endParaRPr lang="en-US"/>
        </a:p>
      </dgm:t>
    </dgm:pt>
    <dgm:pt modelId="{9DAE264E-90BB-4BDE-9761-C991561E26EF}" type="sibTrans" cxnId="{34823DA3-8012-4CE7-BCB5-CED606BE5EBB}">
      <dgm:prSet/>
      <dgm:spPr/>
      <dgm:t>
        <a:bodyPr/>
        <a:lstStyle/>
        <a:p>
          <a:endParaRPr lang="en-US"/>
        </a:p>
      </dgm:t>
    </dgm:pt>
    <dgm:pt modelId="{66889D75-E9DE-4FEA-AEFD-DB3514708C89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n+1 </a:t>
          </a:r>
          <a:r>
            <a:rPr lang="en-US" dirty="0" err="1" smtClean="0"/>
            <a:t>titik</a:t>
          </a:r>
          <a:r>
            <a:rPr lang="en-US" dirty="0" smtClean="0"/>
            <a:t> </a:t>
          </a:r>
          <a:r>
            <a:rPr lang="en-US" dirty="0" err="1" smtClean="0"/>
            <a:t>sudut</a:t>
          </a:r>
          <a:r>
            <a:rPr lang="en-US" dirty="0" smtClean="0"/>
            <a:t> </a:t>
          </a:r>
          <a:endParaRPr lang="en-US" dirty="0"/>
        </a:p>
      </dgm:t>
    </dgm:pt>
    <dgm:pt modelId="{A787E92C-ED4C-45B8-AE40-5B634F2A248C}" type="parTrans" cxnId="{73E27829-863D-426A-8653-E1D2971F977E}">
      <dgm:prSet/>
      <dgm:spPr/>
      <dgm:t>
        <a:bodyPr/>
        <a:lstStyle/>
        <a:p>
          <a:endParaRPr lang="en-US"/>
        </a:p>
      </dgm:t>
    </dgm:pt>
    <dgm:pt modelId="{2AE66807-2002-4021-B382-B5305A1F55C4}" type="sibTrans" cxnId="{73E27829-863D-426A-8653-E1D2971F977E}">
      <dgm:prSet/>
      <dgm:spPr/>
      <dgm:t>
        <a:bodyPr/>
        <a:lstStyle/>
        <a:p>
          <a:endParaRPr lang="en-US"/>
        </a:p>
      </dgm:t>
    </dgm:pt>
    <dgm:pt modelId="{54F0416C-065D-44C2-9DEA-BFF50C51BC8C}" type="pres">
      <dgm:prSet presAssocID="{54BC0C95-8950-43B3-83B8-CC0310C0DF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B23F942-010F-4A84-80DA-83879D157F6B}" type="pres">
      <dgm:prSet presAssocID="{BD2A748B-D011-4B31-92A9-DC94D2507173}" presName="parentLin" presStyleCnt="0"/>
      <dgm:spPr/>
      <dgm:t>
        <a:bodyPr/>
        <a:lstStyle/>
        <a:p>
          <a:endParaRPr lang="en-US"/>
        </a:p>
      </dgm:t>
    </dgm:pt>
    <dgm:pt modelId="{32ECF81E-37BA-42A0-B328-2EFB3C5E7F82}" type="pres">
      <dgm:prSet presAssocID="{BD2A748B-D011-4B31-92A9-DC94D2507173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AE626CA8-21D3-4ECD-A1E3-61BB7FBBE861}" type="pres">
      <dgm:prSet presAssocID="{BD2A748B-D011-4B31-92A9-DC94D25071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6292A-8571-4951-9FB6-6404D1A6EC09}" type="pres">
      <dgm:prSet presAssocID="{BD2A748B-D011-4B31-92A9-DC94D2507173}" presName="negativeSpace" presStyleCnt="0"/>
      <dgm:spPr/>
      <dgm:t>
        <a:bodyPr/>
        <a:lstStyle/>
        <a:p>
          <a:endParaRPr lang="en-US"/>
        </a:p>
      </dgm:t>
    </dgm:pt>
    <dgm:pt modelId="{FE7E8A05-7B99-44C8-90AF-C3E75CCA414E}" type="pres">
      <dgm:prSet presAssocID="{BD2A748B-D011-4B31-92A9-DC94D250717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E68B4-2B72-4E8D-B4E9-79EB4A7F7149}" type="pres">
      <dgm:prSet presAssocID="{F5A25AF9-1570-45CF-92B5-D1EDF2C72D30}" presName="spaceBetweenRectangles" presStyleCnt="0"/>
      <dgm:spPr/>
      <dgm:t>
        <a:bodyPr/>
        <a:lstStyle/>
        <a:p>
          <a:endParaRPr lang="en-US"/>
        </a:p>
      </dgm:t>
    </dgm:pt>
    <dgm:pt modelId="{0B8C0C28-53D3-47FA-AA7E-526BD358FE76}" type="pres">
      <dgm:prSet presAssocID="{CB06025D-42D5-4DE9-BC72-DBDA11A685B7}" presName="parentLin" presStyleCnt="0"/>
      <dgm:spPr/>
      <dgm:t>
        <a:bodyPr/>
        <a:lstStyle/>
        <a:p>
          <a:endParaRPr lang="en-US"/>
        </a:p>
      </dgm:t>
    </dgm:pt>
    <dgm:pt modelId="{E989A8AD-F47C-4A87-B99B-2A787CE38101}" type="pres">
      <dgm:prSet presAssocID="{CB06025D-42D5-4DE9-BC72-DBDA11A685B7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8FCE6C8E-7A0A-4193-862A-453A0AD34226}" type="pres">
      <dgm:prSet presAssocID="{CB06025D-42D5-4DE9-BC72-DBDA11A685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08B41-C768-460D-8418-600622156FC8}" type="pres">
      <dgm:prSet presAssocID="{CB06025D-42D5-4DE9-BC72-DBDA11A685B7}" presName="negativeSpace" presStyleCnt="0"/>
      <dgm:spPr/>
      <dgm:t>
        <a:bodyPr/>
        <a:lstStyle/>
        <a:p>
          <a:endParaRPr lang="en-US"/>
        </a:p>
      </dgm:t>
    </dgm:pt>
    <dgm:pt modelId="{24274C73-1A8B-40F7-937B-4519AC6594C2}" type="pres">
      <dgm:prSet presAssocID="{CB06025D-42D5-4DE9-BC72-DBDA11A685B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CE3FB-FA7A-419C-820E-958A130C7B84}" type="pres">
      <dgm:prSet presAssocID="{9DAE264E-90BB-4BDE-9761-C991561E26EF}" presName="spaceBetweenRectangles" presStyleCnt="0"/>
      <dgm:spPr/>
      <dgm:t>
        <a:bodyPr/>
        <a:lstStyle/>
        <a:p>
          <a:endParaRPr lang="en-US"/>
        </a:p>
      </dgm:t>
    </dgm:pt>
    <dgm:pt modelId="{A6EF9068-203E-487B-96ED-4F536B660709}" type="pres">
      <dgm:prSet presAssocID="{66889D75-E9DE-4FEA-AEFD-DB3514708C89}" presName="parentLin" presStyleCnt="0"/>
      <dgm:spPr/>
      <dgm:t>
        <a:bodyPr/>
        <a:lstStyle/>
        <a:p>
          <a:endParaRPr lang="en-US"/>
        </a:p>
      </dgm:t>
    </dgm:pt>
    <dgm:pt modelId="{3CD11698-161B-4FB7-9983-CCB5B74305A9}" type="pres">
      <dgm:prSet presAssocID="{66889D75-E9DE-4FEA-AEFD-DB3514708C89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C5ADF3FE-36D9-4331-BC23-705916539646}" type="pres">
      <dgm:prSet presAssocID="{66889D75-E9DE-4FEA-AEFD-DB3514708C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0D048-BE8D-451D-AA71-1DA854B33C3B}" type="pres">
      <dgm:prSet presAssocID="{66889D75-E9DE-4FEA-AEFD-DB3514708C89}" presName="negativeSpace" presStyleCnt="0"/>
      <dgm:spPr/>
      <dgm:t>
        <a:bodyPr/>
        <a:lstStyle/>
        <a:p>
          <a:endParaRPr lang="en-US"/>
        </a:p>
      </dgm:t>
    </dgm:pt>
    <dgm:pt modelId="{BA467486-2E87-4456-B1A0-D3414A3E9030}" type="pres">
      <dgm:prSet presAssocID="{66889D75-E9DE-4FEA-AEFD-DB3514708C8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E27829-863D-426A-8653-E1D2971F977E}" srcId="{54BC0C95-8950-43B3-83B8-CC0310C0DF10}" destId="{66889D75-E9DE-4FEA-AEFD-DB3514708C89}" srcOrd="2" destOrd="0" parTransId="{A787E92C-ED4C-45B8-AE40-5B634F2A248C}" sibTransId="{2AE66807-2002-4021-B382-B5305A1F55C4}"/>
    <dgm:cxn modelId="{54CF7526-9A6F-47FC-9950-07D6AB4A0BF0}" type="presOf" srcId="{66889D75-E9DE-4FEA-AEFD-DB3514708C89}" destId="{C5ADF3FE-36D9-4331-BC23-705916539646}" srcOrd="1" destOrd="0" presId="urn:microsoft.com/office/officeart/2005/8/layout/list1"/>
    <dgm:cxn modelId="{0FCA67D7-1BC5-444B-A083-C123839547E8}" type="presOf" srcId="{66889D75-E9DE-4FEA-AEFD-DB3514708C89}" destId="{3CD11698-161B-4FB7-9983-CCB5B74305A9}" srcOrd="0" destOrd="0" presId="urn:microsoft.com/office/officeart/2005/8/layout/list1"/>
    <dgm:cxn modelId="{C774ADC2-D29E-4ED0-9545-AB0C1958271D}" srcId="{54BC0C95-8950-43B3-83B8-CC0310C0DF10}" destId="{BD2A748B-D011-4B31-92A9-DC94D2507173}" srcOrd="0" destOrd="0" parTransId="{E206FC5B-2DD0-432B-BA11-C3423408F37C}" sibTransId="{F5A25AF9-1570-45CF-92B5-D1EDF2C72D30}"/>
    <dgm:cxn modelId="{34823DA3-8012-4CE7-BCB5-CED606BE5EBB}" srcId="{54BC0C95-8950-43B3-83B8-CC0310C0DF10}" destId="{CB06025D-42D5-4DE9-BC72-DBDA11A685B7}" srcOrd="1" destOrd="0" parTransId="{21B1AA3D-E278-4A90-9AD5-131FC8E9603A}" sibTransId="{9DAE264E-90BB-4BDE-9761-C991561E26EF}"/>
    <dgm:cxn modelId="{28952373-2A13-4917-B175-3196CD0A84B3}" type="presOf" srcId="{CB06025D-42D5-4DE9-BC72-DBDA11A685B7}" destId="{E989A8AD-F47C-4A87-B99B-2A787CE38101}" srcOrd="0" destOrd="0" presId="urn:microsoft.com/office/officeart/2005/8/layout/list1"/>
    <dgm:cxn modelId="{E9E5500B-CA37-42F9-AC78-112DECB99BEE}" type="presOf" srcId="{BD2A748B-D011-4B31-92A9-DC94D2507173}" destId="{AE626CA8-21D3-4ECD-A1E3-61BB7FBBE861}" srcOrd="1" destOrd="0" presId="urn:microsoft.com/office/officeart/2005/8/layout/list1"/>
    <dgm:cxn modelId="{0E818697-EB0D-43BF-961F-CFAE0AFC8524}" type="presOf" srcId="{54BC0C95-8950-43B3-83B8-CC0310C0DF10}" destId="{54F0416C-065D-44C2-9DEA-BFF50C51BC8C}" srcOrd="0" destOrd="0" presId="urn:microsoft.com/office/officeart/2005/8/layout/list1"/>
    <dgm:cxn modelId="{2CD250E5-2243-469A-BD9A-D867EAA955A9}" type="presOf" srcId="{CB06025D-42D5-4DE9-BC72-DBDA11A685B7}" destId="{8FCE6C8E-7A0A-4193-862A-453A0AD34226}" srcOrd="1" destOrd="0" presId="urn:microsoft.com/office/officeart/2005/8/layout/list1"/>
    <dgm:cxn modelId="{16FB393B-35D9-43ED-8A18-28CFEB989211}" type="presOf" srcId="{BD2A748B-D011-4B31-92A9-DC94D2507173}" destId="{32ECF81E-37BA-42A0-B328-2EFB3C5E7F82}" srcOrd="0" destOrd="0" presId="urn:microsoft.com/office/officeart/2005/8/layout/list1"/>
    <dgm:cxn modelId="{394729C1-961E-461E-B610-BF2ACE51300C}" type="presParOf" srcId="{54F0416C-065D-44C2-9DEA-BFF50C51BC8C}" destId="{6B23F942-010F-4A84-80DA-83879D157F6B}" srcOrd="0" destOrd="0" presId="urn:microsoft.com/office/officeart/2005/8/layout/list1"/>
    <dgm:cxn modelId="{729DC639-1A9F-43FF-B610-ECBA2266F9F9}" type="presParOf" srcId="{6B23F942-010F-4A84-80DA-83879D157F6B}" destId="{32ECF81E-37BA-42A0-B328-2EFB3C5E7F82}" srcOrd="0" destOrd="0" presId="urn:microsoft.com/office/officeart/2005/8/layout/list1"/>
    <dgm:cxn modelId="{1BECBBE5-04FC-4334-8489-D3D5ED7E80A9}" type="presParOf" srcId="{6B23F942-010F-4A84-80DA-83879D157F6B}" destId="{AE626CA8-21D3-4ECD-A1E3-61BB7FBBE861}" srcOrd="1" destOrd="0" presId="urn:microsoft.com/office/officeart/2005/8/layout/list1"/>
    <dgm:cxn modelId="{EF4FAFD8-C74D-476F-BB43-F647F3C5AA43}" type="presParOf" srcId="{54F0416C-065D-44C2-9DEA-BFF50C51BC8C}" destId="{9346292A-8571-4951-9FB6-6404D1A6EC09}" srcOrd="1" destOrd="0" presId="urn:microsoft.com/office/officeart/2005/8/layout/list1"/>
    <dgm:cxn modelId="{10021E07-9B0B-4AD0-BBCD-43D332B8C56C}" type="presParOf" srcId="{54F0416C-065D-44C2-9DEA-BFF50C51BC8C}" destId="{FE7E8A05-7B99-44C8-90AF-C3E75CCA414E}" srcOrd="2" destOrd="0" presId="urn:microsoft.com/office/officeart/2005/8/layout/list1"/>
    <dgm:cxn modelId="{24BF21CD-CDEE-45E2-BB1A-B07AE64673BD}" type="presParOf" srcId="{54F0416C-065D-44C2-9DEA-BFF50C51BC8C}" destId="{EA6E68B4-2B72-4E8D-B4E9-79EB4A7F7149}" srcOrd="3" destOrd="0" presId="urn:microsoft.com/office/officeart/2005/8/layout/list1"/>
    <dgm:cxn modelId="{B592D35C-3D1D-46BD-A960-7245CABAC3C8}" type="presParOf" srcId="{54F0416C-065D-44C2-9DEA-BFF50C51BC8C}" destId="{0B8C0C28-53D3-47FA-AA7E-526BD358FE76}" srcOrd="4" destOrd="0" presId="urn:microsoft.com/office/officeart/2005/8/layout/list1"/>
    <dgm:cxn modelId="{76ABA20F-AE5C-4511-BA88-2EDD1A6AFF58}" type="presParOf" srcId="{0B8C0C28-53D3-47FA-AA7E-526BD358FE76}" destId="{E989A8AD-F47C-4A87-B99B-2A787CE38101}" srcOrd="0" destOrd="0" presId="urn:microsoft.com/office/officeart/2005/8/layout/list1"/>
    <dgm:cxn modelId="{902F6A9B-2A7F-43B8-B63B-3212A40CF3D5}" type="presParOf" srcId="{0B8C0C28-53D3-47FA-AA7E-526BD358FE76}" destId="{8FCE6C8E-7A0A-4193-862A-453A0AD34226}" srcOrd="1" destOrd="0" presId="urn:microsoft.com/office/officeart/2005/8/layout/list1"/>
    <dgm:cxn modelId="{19DF815E-3330-44A6-990F-BF7442E3B957}" type="presParOf" srcId="{54F0416C-065D-44C2-9DEA-BFF50C51BC8C}" destId="{7E908B41-C768-460D-8418-600622156FC8}" srcOrd="5" destOrd="0" presId="urn:microsoft.com/office/officeart/2005/8/layout/list1"/>
    <dgm:cxn modelId="{A0E91132-E87D-4855-879E-400F90CF7DA7}" type="presParOf" srcId="{54F0416C-065D-44C2-9DEA-BFF50C51BC8C}" destId="{24274C73-1A8B-40F7-937B-4519AC6594C2}" srcOrd="6" destOrd="0" presId="urn:microsoft.com/office/officeart/2005/8/layout/list1"/>
    <dgm:cxn modelId="{C4F58B10-BE46-4335-8890-9F63F152AD0A}" type="presParOf" srcId="{54F0416C-065D-44C2-9DEA-BFF50C51BC8C}" destId="{06FCE3FB-FA7A-419C-820E-958A130C7B84}" srcOrd="7" destOrd="0" presId="urn:microsoft.com/office/officeart/2005/8/layout/list1"/>
    <dgm:cxn modelId="{0F59D74E-3868-4821-90F6-B8055AB53640}" type="presParOf" srcId="{54F0416C-065D-44C2-9DEA-BFF50C51BC8C}" destId="{A6EF9068-203E-487B-96ED-4F536B660709}" srcOrd="8" destOrd="0" presId="urn:microsoft.com/office/officeart/2005/8/layout/list1"/>
    <dgm:cxn modelId="{1943F317-13D4-4CA4-9A53-B5BCA6E9F30D}" type="presParOf" srcId="{A6EF9068-203E-487B-96ED-4F536B660709}" destId="{3CD11698-161B-4FB7-9983-CCB5B74305A9}" srcOrd="0" destOrd="0" presId="urn:microsoft.com/office/officeart/2005/8/layout/list1"/>
    <dgm:cxn modelId="{9C98D05A-F219-4D0F-858D-4A7596969078}" type="presParOf" srcId="{A6EF9068-203E-487B-96ED-4F536B660709}" destId="{C5ADF3FE-36D9-4331-BC23-705916539646}" srcOrd="1" destOrd="0" presId="urn:microsoft.com/office/officeart/2005/8/layout/list1"/>
    <dgm:cxn modelId="{F6DF6B9B-4ED0-493C-9687-106C71793441}" type="presParOf" srcId="{54F0416C-065D-44C2-9DEA-BFF50C51BC8C}" destId="{1A00D048-BE8D-451D-AA71-1DA854B33C3B}" srcOrd="9" destOrd="0" presId="urn:microsoft.com/office/officeart/2005/8/layout/list1"/>
    <dgm:cxn modelId="{B56B8341-7326-4105-9744-27F4322FF808}" type="presParOf" srcId="{54F0416C-065D-44C2-9DEA-BFF50C51BC8C}" destId="{BA467486-2E87-4456-B1A0-D3414A3E90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BC0C95-8950-43B3-83B8-CC0310C0DF1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2A748B-D011-4B31-92A9-DC94D2507173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2 </a:t>
          </a:r>
          <a:r>
            <a:rPr lang="en-US" dirty="0" err="1" smtClean="0"/>
            <a:t>sisi</a:t>
          </a:r>
          <a:r>
            <a:rPr lang="en-US" dirty="0" smtClean="0"/>
            <a:t> </a:t>
          </a:r>
          <a:endParaRPr lang="en-US" dirty="0"/>
        </a:p>
      </dgm:t>
    </dgm:pt>
    <dgm:pt modelId="{E206FC5B-2DD0-432B-BA11-C3423408F37C}" type="parTrans" cxnId="{C774ADC2-D29E-4ED0-9545-AB0C1958271D}">
      <dgm:prSet/>
      <dgm:spPr/>
      <dgm:t>
        <a:bodyPr/>
        <a:lstStyle/>
        <a:p>
          <a:endParaRPr lang="en-US"/>
        </a:p>
      </dgm:t>
    </dgm:pt>
    <dgm:pt modelId="{F5A25AF9-1570-45CF-92B5-D1EDF2C72D30}" type="sibTrans" cxnId="{C774ADC2-D29E-4ED0-9545-AB0C1958271D}">
      <dgm:prSet/>
      <dgm:spPr/>
      <dgm:t>
        <a:bodyPr/>
        <a:lstStyle/>
        <a:p>
          <a:endParaRPr lang="en-US"/>
        </a:p>
      </dgm:t>
    </dgm:pt>
    <dgm:pt modelId="{CB06025D-42D5-4DE9-BC72-DBDA11A685B7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1 </a:t>
          </a:r>
          <a:r>
            <a:rPr lang="en-US" dirty="0" err="1" smtClean="0"/>
            <a:t>rusuk</a:t>
          </a:r>
          <a:endParaRPr lang="en-US" dirty="0"/>
        </a:p>
      </dgm:t>
    </dgm:pt>
    <dgm:pt modelId="{21B1AA3D-E278-4A90-9AD5-131FC8E9603A}" type="parTrans" cxnId="{34823DA3-8012-4CE7-BCB5-CED606BE5EBB}">
      <dgm:prSet/>
      <dgm:spPr/>
      <dgm:t>
        <a:bodyPr/>
        <a:lstStyle/>
        <a:p>
          <a:endParaRPr lang="en-US"/>
        </a:p>
      </dgm:t>
    </dgm:pt>
    <dgm:pt modelId="{9DAE264E-90BB-4BDE-9761-C991561E26EF}" type="sibTrans" cxnId="{34823DA3-8012-4CE7-BCB5-CED606BE5EBB}">
      <dgm:prSet/>
      <dgm:spPr/>
      <dgm:t>
        <a:bodyPr/>
        <a:lstStyle/>
        <a:p>
          <a:endParaRPr lang="en-US"/>
        </a:p>
      </dgm:t>
    </dgm:pt>
    <dgm:pt modelId="{66889D75-E9DE-4FEA-AEFD-DB3514708C89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1 </a:t>
          </a:r>
          <a:r>
            <a:rPr lang="en-US" dirty="0" err="1" smtClean="0"/>
            <a:t>titik</a:t>
          </a:r>
          <a:r>
            <a:rPr lang="en-US" dirty="0" smtClean="0"/>
            <a:t> </a:t>
          </a:r>
          <a:r>
            <a:rPr lang="en-US" dirty="0" err="1" smtClean="0"/>
            <a:t>sudut</a:t>
          </a:r>
          <a:r>
            <a:rPr lang="en-US" dirty="0" smtClean="0"/>
            <a:t> </a:t>
          </a:r>
          <a:endParaRPr lang="en-US" dirty="0"/>
        </a:p>
      </dgm:t>
    </dgm:pt>
    <dgm:pt modelId="{A787E92C-ED4C-45B8-AE40-5B634F2A248C}" type="parTrans" cxnId="{73E27829-863D-426A-8653-E1D2971F977E}">
      <dgm:prSet/>
      <dgm:spPr/>
      <dgm:t>
        <a:bodyPr/>
        <a:lstStyle/>
        <a:p>
          <a:endParaRPr lang="en-US"/>
        </a:p>
      </dgm:t>
    </dgm:pt>
    <dgm:pt modelId="{2AE66807-2002-4021-B382-B5305A1F55C4}" type="sibTrans" cxnId="{73E27829-863D-426A-8653-E1D2971F977E}">
      <dgm:prSet/>
      <dgm:spPr/>
      <dgm:t>
        <a:bodyPr/>
        <a:lstStyle/>
        <a:p>
          <a:endParaRPr lang="en-US"/>
        </a:p>
      </dgm:t>
    </dgm:pt>
    <dgm:pt modelId="{54F0416C-065D-44C2-9DEA-BFF50C51BC8C}" type="pres">
      <dgm:prSet presAssocID="{54BC0C95-8950-43B3-83B8-CC0310C0DF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B23F942-010F-4A84-80DA-83879D157F6B}" type="pres">
      <dgm:prSet presAssocID="{BD2A748B-D011-4B31-92A9-DC94D2507173}" presName="parentLin" presStyleCnt="0"/>
      <dgm:spPr/>
      <dgm:t>
        <a:bodyPr/>
        <a:lstStyle/>
        <a:p>
          <a:endParaRPr lang="en-US"/>
        </a:p>
      </dgm:t>
    </dgm:pt>
    <dgm:pt modelId="{32ECF81E-37BA-42A0-B328-2EFB3C5E7F82}" type="pres">
      <dgm:prSet presAssocID="{BD2A748B-D011-4B31-92A9-DC94D2507173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AE626CA8-21D3-4ECD-A1E3-61BB7FBBE861}" type="pres">
      <dgm:prSet presAssocID="{BD2A748B-D011-4B31-92A9-DC94D25071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6292A-8571-4951-9FB6-6404D1A6EC09}" type="pres">
      <dgm:prSet presAssocID="{BD2A748B-D011-4B31-92A9-DC94D2507173}" presName="negativeSpace" presStyleCnt="0"/>
      <dgm:spPr/>
      <dgm:t>
        <a:bodyPr/>
        <a:lstStyle/>
        <a:p>
          <a:endParaRPr lang="en-US"/>
        </a:p>
      </dgm:t>
    </dgm:pt>
    <dgm:pt modelId="{FE7E8A05-7B99-44C8-90AF-C3E75CCA414E}" type="pres">
      <dgm:prSet presAssocID="{BD2A748B-D011-4B31-92A9-DC94D250717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E68B4-2B72-4E8D-B4E9-79EB4A7F7149}" type="pres">
      <dgm:prSet presAssocID="{F5A25AF9-1570-45CF-92B5-D1EDF2C72D30}" presName="spaceBetweenRectangles" presStyleCnt="0"/>
      <dgm:spPr/>
      <dgm:t>
        <a:bodyPr/>
        <a:lstStyle/>
        <a:p>
          <a:endParaRPr lang="en-US"/>
        </a:p>
      </dgm:t>
    </dgm:pt>
    <dgm:pt modelId="{0B8C0C28-53D3-47FA-AA7E-526BD358FE76}" type="pres">
      <dgm:prSet presAssocID="{CB06025D-42D5-4DE9-BC72-DBDA11A685B7}" presName="parentLin" presStyleCnt="0"/>
      <dgm:spPr/>
      <dgm:t>
        <a:bodyPr/>
        <a:lstStyle/>
        <a:p>
          <a:endParaRPr lang="en-US"/>
        </a:p>
      </dgm:t>
    </dgm:pt>
    <dgm:pt modelId="{E989A8AD-F47C-4A87-B99B-2A787CE38101}" type="pres">
      <dgm:prSet presAssocID="{CB06025D-42D5-4DE9-BC72-DBDA11A685B7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8FCE6C8E-7A0A-4193-862A-453A0AD34226}" type="pres">
      <dgm:prSet presAssocID="{CB06025D-42D5-4DE9-BC72-DBDA11A685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08B41-C768-460D-8418-600622156FC8}" type="pres">
      <dgm:prSet presAssocID="{CB06025D-42D5-4DE9-BC72-DBDA11A685B7}" presName="negativeSpace" presStyleCnt="0"/>
      <dgm:spPr/>
      <dgm:t>
        <a:bodyPr/>
        <a:lstStyle/>
        <a:p>
          <a:endParaRPr lang="en-US"/>
        </a:p>
      </dgm:t>
    </dgm:pt>
    <dgm:pt modelId="{24274C73-1A8B-40F7-937B-4519AC6594C2}" type="pres">
      <dgm:prSet presAssocID="{CB06025D-42D5-4DE9-BC72-DBDA11A685B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CE3FB-FA7A-419C-820E-958A130C7B84}" type="pres">
      <dgm:prSet presAssocID="{9DAE264E-90BB-4BDE-9761-C991561E26EF}" presName="spaceBetweenRectangles" presStyleCnt="0"/>
      <dgm:spPr/>
      <dgm:t>
        <a:bodyPr/>
        <a:lstStyle/>
        <a:p>
          <a:endParaRPr lang="en-US"/>
        </a:p>
      </dgm:t>
    </dgm:pt>
    <dgm:pt modelId="{A6EF9068-203E-487B-96ED-4F536B660709}" type="pres">
      <dgm:prSet presAssocID="{66889D75-E9DE-4FEA-AEFD-DB3514708C89}" presName="parentLin" presStyleCnt="0"/>
      <dgm:spPr/>
      <dgm:t>
        <a:bodyPr/>
        <a:lstStyle/>
        <a:p>
          <a:endParaRPr lang="en-US"/>
        </a:p>
      </dgm:t>
    </dgm:pt>
    <dgm:pt modelId="{3CD11698-161B-4FB7-9983-CCB5B74305A9}" type="pres">
      <dgm:prSet presAssocID="{66889D75-E9DE-4FEA-AEFD-DB3514708C89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C5ADF3FE-36D9-4331-BC23-705916539646}" type="pres">
      <dgm:prSet presAssocID="{66889D75-E9DE-4FEA-AEFD-DB3514708C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0D048-BE8D-451D-AA71-1DA854B33C3B}" type="pres">
      <dgm:prSet presAssocID="{66889D75-E9DE-4FEA-AEFD-DB3514708C89}" presName="negativeSpace" presStyleCnt="0"/>
      <dgm:spPr/>
      <dgm:t>
        <a:bodyPr/>
        <a:lstStyle/>
        <a:p>
          <a:endParaRPr lang="en-US"/>
        </a:p>
      </dgm:t>
    </dgm:pt>
    <dgm:pt modelId="{BA467486-2E87-4456-B1A0-D3414A3E9030}" type="pres">
      <dgm:prSet presAssocID="{66889D75-E9DE-4FEA-AEFD-DB3514708C8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E27829-863D-426A-8653-E1D2971F977E}" srcId="{54BC0C95-8950-43B3-83B8-CC0310C0DF10}" destId="{66889D75-E9DE-4FEA-AEFD-DB3514708C89}" srcOrd="2" destOrd="0" parTransId="{A787E92C-ED4C-45B8-AE40-5B634F2A248C}" sibTransId="{2AE66807-2002-4021-B382-B5305A1F55C4}"/>
    <dgm:cxn modelId="{1CD473F8-B46F-4170-BC3E-E9F109CCF098}" type="presOf" srcId="{BD2A748B-D011-4B31-92A9-DC94D2507173}" destId="{32ECF81E-37BA-42A0-B328-2EFB3C5E7F82}" srcOrd="0" destOrd="0" presId="urn:microsoft.com/office/officeart/2005/8/layout/list1"/>
    <dgm:cxn modelId="{34823DA3-8012-4CE7-BCB5-CED606BE5EBB}" srcId="{54BC0C95-8950-43B3-83B8-CC0310C0DF10}" destId="{CB06025D-42D5-4DE9-BC72-DBDA11A685B7}" srcOrd="1" destOrd="0" parTransId="{21B1AA3D-E278-4A90-9AD5-131FC8E9603A}" sibTransId="{9DAE264E-90BB-4BDE-9761-C991561E26EF}"/>
    <dgm:cxn modelId="{9E4E827F-4455-45C5-9AEB-D99B953C7E3E}" type="presOf" srcId="{66889D75-E9DE-4FEA-AEFD-DB3514708C89}" destId="{3CD11698-161B-4FB7-9983-CCB5B74305A9}" srcOrd="0" destOrd="0" presId="urn:microsoft.com/office/officeart/2005/8/layout/list1"/>
    <dgm:cxn modelId="{725BA682-7A46-428D-B0BD-8C83129D2FAF}" type="presOf" srcId="{CB06025D-42D5-4DE9-BC72-DBDA11A685B7}" destId="{8FCE6C8E-7A0A-4193-862A-453A0AD34226}" srcOrd="1" destOrd="0" presId="urn:microsoft.com/office/officeart/2005/8/layout/list1"/>
    <dgm:cxn modelId="{C774ADC2-D29E-4ED0-9545-AB0C1958271D}" srcId="{54BC0C95-8950-43B3-83B8-CC0310C0DF10}" destId="{BD2A748B-D011-4B31-92A9-DC94D2507173}" srcOrd="0" destOrd="0" parTransId="{E206FC5B-2DD0-432B-BA11-C3423408F37C}" sibTransId="{F5A25AF9-1570-45CF-92B5-D1EDF2C72D30}"/>
    <dgm:cxn modelId="{80F325A5-5581-4FB6-84E6-00B00ED324D5}" type="presOf" srcId="{CB06025D-42D5-4DE9-BC72-DBDA11A685B7}" destId="{E989A8AD-F47C-4A87-B99B-2A787CE38101}" srcOrd="0" destOrd="0" presId="urn:microsoft.com/office/officeart/2005/8/layout/list1"/>
    <dgm:cxn modelId="{A0BF0D62-102F-45C3-A648-44CD9F34727B}" type="presOf" srcId="{BD2A748B-D011-4B31-92A9-DC94D2507173}" destId="{AE626CA8-21D3-4ECD-A1E3-61BB7FBBE861}" srcOrd="1" destOrd="0" presId="urn:microsoft.com/office/officeart/2005/8/layout/list1"/>
    <dgm:cxn modelId="{34842A1F-9AB5-447C-8901-8C2330476911}" type="presOf" srcId="{66889D75-E9DE-4FEA-AEFD-DB3514708C89}" destId="{C5ADF3FE-36D9-4331-BC23-705916539646}" srcOrd="1" destOrd="0" presId="urn:microsoft.com/office/officeart/2005/8/layout/list1"/>
    <dgm:cxn modelId="{174880A0-749E-4484-956D-FC4B379F8E85}" type="presOf" srcId="{54BC0C95-8950-43B3-83B8-CC0310C0DF10}" destId="{54F0416C-065D-44C2-9DEA-BFF50C51BC8C}" srcOrd="0" destOrd="0" presId="urn:microsoft.com/office/officeart/2005/8/layout/list1"/>
    <dgm:cxn modelId="{DC3FEA38-6ADB-40C8-8F27-F6BC8BF987E0}" type="presParOf" srcId="{54F0416C-065D-44C2-9DEA-BFF50C51BC8C}" destId="{6B23F942-010F-4A84-80DA-83879D157F6B}" srcOrd="0" destOrd="0" presId="urn:microsoft.com/office/officeart/2005/8/layout/list1"/>
    <dgm:cxn modelId="{FB88F8BF-1357-4CED-9766-23BF75C77F42}" type="presParOf" srcId="{6B23F942-010F-4A84-80DA-83879D157F6B}" destId="{32ECF81E-37BA-42A0-B328-2EFB3C5E7F82}" srcOrd="0" destOrd="0" presId="urn:microsoft.com/office/officeart/2005/8/layout/list1"/>
    <dgm:cxn modelId="{4448A456-CDD4-4C04-AE70-71DF72B48231}" type="presParOf" srcId="{6B23F942-010F-4A84-80DA-83879D157F6B}" destId="{AE626CA8-21D3-4ECD-A1E3-61BB7FBBE861}" srcOrd="1" destOrd="0" presId="urn:microsoft.com/office/officeart/2005/8/layout/list1"/>
    <dgm:cxn modelId="{FBD3E790-C174-4A00-B5A1-96AC0F89CBAA}" type="presParOf" srcId="{54F0416C-065D-44C2-9DEA-BFF50C51BC8C}" destId="{9346292A-8571-4951-9FB6-6404D1A6EC09}" srcOrd="1" destOrd="0" presId="urn:microsoft.com/office/officeart/2005/8/layout/list1"/>
    <dgm:cxn modelId="{30D7BC95-3602-485D-9036-936081AE83C8}" type="presParOf" srcId="{54F0416C-065D-44C2-9DEA-BFF50C51BC8C}" destId="{FE7E8A05-7B99-44C8-90AF-C3E75CCA414E}" srcOrd="2" destOrd="0" presId="urn:microsoft.com/office/officeart/2005/8/layout/list1"/>
    <dgm:cxn modelId="{324A1452-3AF1-4D2E-8FA5-271BE74946D5}" type="presParOf" srcId="{54F0416C-065D-44C2-9DEA-BFF50C51BC8C}" destId="{EA6E68B4-2B72-4E8D-B4E9-79EB4A7F7149}" srcOrd="3" destOrd="0" presId="urn:microsoft.com/office/officeart/2005/8/layout/list1"/>
    <dgm:cxn modelId="{5D673610-9C8F-4810-85B0-016BF91BF974}" type="presParOf" srcId="{54F0416C-065D-44C2-9DEA-BFF50C51BC8C}" destId="{0B8C0C28-53D3-47FA-AA7E-526BD358FE76}" srcOrd="4" destOrd="0" presId="urn:microsoft.com/office/officeart/2005/8/layout/list1"/>
    <dgm:cxn modelId="{50D45D21-6A67-490B-8C9B-D32400688C6E}" type="presParOf" srcId="{0B8C0C28-53D3-47FA-AA7E-526BD358FE76}" destId="{E989A8AD-F47C-4A87-B99B-2A787CE38101}" srcOrd="0" destOrd="0" presId="urn:microsoft.com/office/officeart/2005/8/layout/list1"/>
    <dgm:cxn modelId="{79737E31-DFF5-43A9-BFF4-369405245BF7}" type="presParOf" srcId="{0B8C0C28-53D3-47FA-AA7E-526BD358FE76}" destId="{8FCE6C8E-7A0A-4193-862A-453A0AD34226}" srcOrd="1" destOrd="0" presId="urn:microsoft.com/office/officeart/2005/8/layout/list1"/>
    <dgm:cxn modelId="{78892142-A39E-4D7D-AAE2-3E4D2D47E348}" type="presParOf" srcId="{54F0416C-065D-44C2-9DEA-BFF50C51BC8C}" destId="{7E908B41-C768-460D-8418-600622156FC8}" srcOrd="5" destOrd="0" presId="urn:microsoft.com/office/officeart/2005/8/layout/list1"/>
    <dgm:cxn modelId="{1A2F87BD-035D-4591-AE7D-5FFB0941ED19}" type="presParOf" srcId="{54F0416C-065D-44C2-9DEA-BFF50C51BC8C}" destId="{24274C73-1A8B-40F7-937B-4519AC6594C2}" srcOrd="6" destOrd="0" presId="urn:microsoft.com/office/officeart/2005/8/layout/list1"/>
    <dgm:cxn modelId="{F89E0DCB-3D9E-431D-91DA-E4EF8A885901}" type="presParOf" srcId="{54F0416C-065D-44C2-9DEA-BFF50C51BC8C}" destId="{06FCE3FB-FA7A-419C-820E-958A130C7B84}" srcOrd="7" destOrd="0" presId="urn:microsoft.com/office/officeart/2005/8/layout/list1"/>
    <dgm:cxn modelId="{B735A601-5C23-469B-938B-F7EC136679A3}" type="presParOf" srcId="{54F0416C-065D-44C2-9DEA-BFF50C51BC8C}" destId="{A6EF9068-203E-487B-96ED-4F536B660709}" srcOrd="8" destOrd="0" presId="urn:microsoft.com/office/officeart/2005/8/layout/list1"/>
    <dgm:cxn modelId="{48098E7E-4A79-4B3F-9EB9-76EA431D70A9}" type="presParOf" srcId="{A6EF9068-203E-487B-96ED-4F536B660709}" destId="{3CD11698-161B-4FB7-9983-CCB5B74305A9}" srcOrd="0" destOrd="0" presId="urn:microsoft.com/office/officeart/2005/8/layout/list1"/>
    <dgm:cxn modelId="{4AFC91E4-CF1F-4E05-9CF3-68687E21C859}" type="presParOf" srcId="{A6EF9068-203E-487B-96ED-4F536B660709}" destId="{C5ADF3FE-36D9-4331-BC23-705916539646}" srcOrd="1" destOrd="0" presId="urn:microsoft.com/office/officeart/2005/8/layout/list1"/>
    <dgm:cxn modelId="{86023FF7-7A83-4AB8-9DC9-AAE7016EA8FB}" type="presParOf" srcId="{54F0416C-065D-44C2-9DEA-BFF50C51BC8C}" destId="{1A00D048-BE8D-451D-AA71-1DA854B33C3B}" srcOrd="9" destOrd="0" presId="urn:microsoft.com/office/officeart/2005/8/layout/list1"/>
    <dgm:cxn modelId="{E3751FF7-892F-4509-9235-A34BB9EAC0E5}" type="presParOf" srcId="{54F0416C-065D-44C2-9DEA-BFF50C51BC8C}" destId="{BA467486-2E87-4456-B1A0-D3414A3E90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BC0C95-8950-43B3-83B8-CC0310C0DF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2A748B-D011-4B31-92A9-DC94D2507173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1 </a:t>
          </a:r>
          <a:r>
            <a:rPr lang="en-US" dirty="0" err="1" smtClean="0"/>
            <a:t>sisi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1 </a:t>
          </a:r>
          <a:r>
            <a:rPr lang="en-US" dirty="0" err="1" smtClean="0"/>
            <a:t>titik</a:t>
          </a:r>
          <a:r>
            <a:rPr lang="en-US" dirty="0" smtClean="0"/>
            <a:t> </a:t>
          </a:r>
          <a:r>
            <a:rPr lang="en-US" dirty="0" err="1" smtClean="0"/>
            <a:t>pusat</a:t>
          </a:r>
          <a:r>
            <a:rPr lang="en-US" dirty="0" smtClean="0"/>
            <a:t> </a:t>
          </a:r>
          <a:endParaRPr lang="en-US" dirty="0"/>
        </a:p>
      </dgm:t>
    </dgm:pt>
    <dgm:pt modelId="{E206FC5B-2DD0-432B-BA11-C3423408F37C}" type="parTrans" cxnId="{C774ADC2-D29E-4ED0-9545-AB0C1958271D}">
      <dgm:prSet/>
      <dgm:spPr/>
      <dgm:t>
        <a:bodyPr/>
        <a:lstStyle/>
        <a:p>
          <a:endParaRPr lang="en-US"/>
        </a:p>
      </dgm:t>
    </dgm:pt>
    <dgm:pt modelId="{F5A25AF9-1570-45CF-92B5-D1EDF2C72D30}" type="sibTrans" cxnId="{C774ADC2-D29E-4ED0-9545-AB0C1958271D}">
      <dgm:prSet/>
      <dgm:spPr/>
      <dgm:t>
        <a:bodyPr/>
        <a:lstStyle/>
        <a:p>
          <a:endParaRPr lang="en-US"/>
        </a:p>
      </dgm:t>
    </dgm:pt>
    <dgm:pt modelId="{CB06025D-42D5-4DE9-BC72-DBDA11A685B7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titik</a:t>
          </a:r>
          <a:r>
            <a:rPr lang="en-US" dirty="0" smtClean="0"/>
            <a:t> </a:t>
          </a:r>
          <a:r>
            <a:rPr lang="en-US" dirty="0" err="1" smtClean="0"/>
            <a:t>sudut</a:t>
          </a:r>
          <a:endParaRPr lang="en-US" dirty="0"/>
        </a:p>
      </dgm:t>
    </dgm:pt>
    <dgm:pt modelId="{21B1AA3D-E278-4A90-9AD5-131FC8E9603A}" type="parTrans" cxnId="{34823DA3-8012-4CE7-BCB5-CED606BE5EBB}">
      <dgm:prSet/>
      <dgm:spPr/>
      <dgm:t>
        <a:bodyPr/>
        <a:lstStyle/>
        <a:p>
          <a:endParaRPr lang="en-US"/>
        </a:p>
      </dgm:t>
    </dgm:pt>
    <dgm:pt modelId="{9DAE264E-90BB-4BDE-9761-C991561E26EF}" type="sibTrans" cxnId="{34823DA3-8012-4CE7-BCB5-CED606BE5EBB}">
      <dgm:prSet/>
      <dgm:spPr/>
      <dgm:t>
        <a:bodyPr/>
        <a:lstStyle/>
        <a:p>
          <a:endParaRPr lang="en-US"/>
        </a:p>
      </dgm:t>
    </dgm:pt>
    <dgm:pt modelId="{66889D75-E9DE-4FEA-AEFD-DB3514708C89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rusuk</a:t>
          </a:r>
          <a:endParaRPr lang="en-US" dirty="0"/>
        </a:p>
      </dgm:t>
    </dgm:pt>
    <dgm:pt modelId="{A787E92C-ED4C-45B8-AE40-5B634F2A248C}" type="parTrans" cxnId="{73E27829-863D-426A-8653-E1D2971F977E}">
      <dgm:prSet/>
      <dgm:spPr/>
      <dgm:t>
        <a:bodyPr/>
        <a:lstStyle/>
        <a:p>
          <a:endParaRPr lang="en-US"/>
        </a:p>
      </dgm:t>
    </dgm:pt>
    <dgm:pt modelId="{2AE66807-2002-4021-B382-B5305A1F55C4}" type="sibTrans" cxnId="{73E27829-863D-426A-8653-E1D2971F977E}">
      <dgm:prSet/>
      <dgm:spPr/>
      <dgm:t>
        <a:bodyPr/>
        <a:lstStyle/>
        <a:p>
          <a:endParaRPr lang="en-US"/>
        </a:p>
      </dgm:t>
    </dgm:pt>
    <dgm:pt modelId="{54F0416C-065D-44C2-9DEA-BFF50C51BC8C}" type="pres">
      <dgm:prSet presAssocID="{54BC0C95-8950-43B3-83B8-CC0310C0DF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B23F942-010F-4A84-80DA-83879D157F6B}" type="pres">
      <dgm:prSet presAssocID="{BD2A748B-D011-4B31-92A9-DC94D2507173}" presName="parentLin" presStyleCnt="0"/>
      <dgm:spPr/>
      <dgm:t>
        <a:bodyPr/>
        <a:lstStyle/>
        <a:p>
          <a:endParaRPr lang="en-US"/>
        </a:p>
      </dgm:t>
    </dgm:pt>
    <dgm:pt modelId="{32ECF81E-37BA-42A0-B328-2EFB3C5E7F82}" type="pres">
      <dgm:prSet presAssocID="{BD2A748B-D011-4B31-92A9-DC94D2507173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AE626CA8-21D3-4ECD-A1E3-61BB7FBBE861}" type="pres">
      <dgm:prSet presAssocID="{BD2A748B-D011-4B31-92A9-DC94D25071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6292A-8571-4951-9FB6-6404D1A6EC09}" type="pres">
      <dgm:prSet presAssocID="{BD2A748B-D011-4B31-92A9-DC94D2507173}" presName="negativeSpace" presStyleCnt="0"/>
      <dgm:spPr/>
      <dgm:t>
        <a:bodyPr/>
        <a:lstStyle/>
        <a:p>
          <a:endParaRPr lang="en-US"/>
        </a:p>
      </dgm:t>
    </dgm:pt>
    <dgm:pt modelId="{FE7E8A05-7B99-44C8-90AF-C3E75CCA414E}" type="pres">
      <dgm:prSet presAssocID="{BD2A748B-D011-4B31-92A9-DC94D250717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E68B4-2B72-4E8D-B4E9-79EB4A7F7149}" type="pres">
      <dgm:prSet presAssocID="{F5A25AF9-1570-45CF-92B5-D1EDF2C72D30}" presName="spaceBetweenRectangles" presStyleCnt="0"/>
      <dgm:spPr/>
      <dgm:t>
        <a:bodyPr/>
        <a:lstStyle/>
        <a:p>
          <a:endParaRPr lang="en-US"/>
        </a:p>
      </dgm:t>
    </dgm:pt>
    <dgm:pt modelId="{0B8C0C28-53D3-47FA-AA7E-526BD358FE76}" type="pres">
      <dgm:prSet presAssocID="{CB06025D-42D5-4DE9-BC72-DBDA11A685B7}" presName="parentLin" presStyleCnt="0"/>
      <dgm:spPr/>
      <dgm:t>
        <a:bodyPr/>
        <a:lstStyle/>
        <a:p>
          <a:endParaRPr lang="en-US"/>
        </a:p>
      </dgm:t>
    </dgm:pt>
    <dgm:pt modelId="{E989A8AD-F47C-4A87-B99B-2A787CE38101}" type="pres">
      <dgm:prSet presAssocID="{CB06025D-42D5-4DE9-BC72-DBDA11A685B7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8FCE6C8E-7A0A-4193-862A-453A0AD34226}" type="pres">
      <dgm:prSet presAssocID="{CB06025D-42D5-4DE9-BC72-DBDA11A685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08B41-C768-460D-8418-600622156FC8}" type="pres">
      <dgm:prSet presAssocID="{CB06025D-42D5-4DE9-BC72-DBDA11A685B7}" presName="negativeSpace" presStyleCnt="0"/>
      <dgm:spPr/>
      <dgm:t>
        <a:bodyPr/>
        <a:lstStyle/>
        <a:p>
          <a:endParaRPr lang="en-US"/>
        </a:p>
      </dgm:t>
    </dgm:pt>
    <dgm:pt modelId="{24274C73-1A8B-40F7-937B-4519AC6594C2}" type="pres">
      <dgm:prSet presAssocID="{CB06025D-42D5-4DE9-BC72-DBDA11A685B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CE3FB-FA7A-419C-820E-958A130C7B84}" type="pres">
      <dgm:prSet presAssocID="{9DAE264E-90BB-4BDE-9761-C991561E26EF}" presName="spaceBetweenRectangles" presStyleCnt="0"/>
      <dgm:spPr/>
      <dgm:t>
        <a:bodyPr/>
        <a:lstStyle/>
        <a:p>
          <a:endParaRPr lang="en-US"/>
        </a:p>
      </dgm:t>
    </dgm:pt>
    <dgm:pt modelId="{A6EF9068-203E-487B-96ED-4F536B660709}" type="pres">
      <dgm:prSet presAssocID="{66889D75-E9DE-4FEA-AEFD-DB3514708C89}" presName="parentLin" presStyleCnt="0"/>
      <dgm:spPr/>
      <dgm:t>
        <a:bodyPr/>
        <a:lstStyle/>
        <a:p>
          <a:endParaRPr lang="en-US"/>
        </a:p>
      </dgm:t>
    </dgm:pt>
    <dgm:pt modelId="{3CD11698-161B-4FB7-9983-CCB5B74305A9}" type="pres">
      <dgm:prSet presAssocID="{66889D75-E9DE-4FEA-AEFD-DB3514708C89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C5ADF3FE-36D9-4331-BC23-705916539646}" type="pres">
      <dgm:prSet presAssocID="{66889D75-E9DE-4FEA-AEFD-DB3514708C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0D048-BE8D-451D-AA71-1DA854B33C3B}" type="pres">
      <dgm:prSet presAssocID="{66889D75-E9DE-4FEA-AEFD-DB3514708C89}" presName="negativeSpace" presStyleCnt="0"/>
      <dgm:spPr/>
      <dgm:t>
        <a:bodyPr/>
        <a:lstStyle/>
        <a:p>
          <a:endParaRPr lang="en-US"/>
        </a:p>
      </dgm:t>
    </dgm:pt>
    <dgm:pt modelId="{BA467486-2E87-4456-B1A0-D3414A3E9030}" type="pres">
      <dgm:prSet presAssocID="{66889D75-E9DE-4FEA-AEFD-DB3514708C8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E27829-863D-426A-8653-E1D2971F977E}" srcId="{54BC0C95-8950-43B3-83B8-CC0310C0DF10}" destId="{66889D75-E9DE-4FEA-AEFD-DB3514708C89}" srcOrd="2" destOrd="0" parTransId="{A787E92C-ED4C-45B8-AE40-5B634F2A248C}" sibTransId="{2AE66807-2002-4021-B382-B5305A1F55C4}"/>
    <dgm:cxn modelId="{7240AE2D-D912-4D54-98CF-C031E0DF8276}" type="presOf" srcId="{54BC0C95-8950-43B3-83B8-CC0310C0DF10}" destId="{54F0416C-065D-44C2-9DEA-BFF50C51BC8C}" srcOrd="0" destOrd="0" presId="urn:microsoft.com/office/officeart/2005/8/layout/list1"/>
    <dgm:cxn modelId="{34823DA3-8012-4CE7-BCB5-CED606BE5EBB}" srcId="{54BC0C95-8950-43B3-83B8-CC0310C0DF10}" destId="{CB06025D-42D5-4DE9-BC72-DBDA11A685B7}" srcOrd="1" destOrd="0" parTransId="{21B1AA3D-E278-4A90-9AD5-131FC8E9603A}" sibTransId="{9DAE264E-90BB-4BDE-9761-C991561E26EF}"/>
    <dgm:cxn modelId="{7945473D-4740-432F-A309-85DBDDB8B7B2}" type="presOf" srcId="{BD2A748B-D011-4B31-92A9-DC94D2507173}" destId="{AE626CA8-21D3-4ECD-A1E3-61BB7FBBE861}" srcOrd="1" destOrd="0" presId="urn:microsoft.com/office/officeart/2005/8/layout/list1"/>
    <dgm:cxn modelId="{C774ADC2-D29E-4ED0-9545-AB0C1958271D}" srcId="{54BC0C95-8950-43B3-83B8-CC0310C0DF10}" destId="{BD2A748B-D011-4B31-92A9-DC94D2507173}" srcOrd="0" destOrd="0" parTransId="{E206FC5B-2DD0-432B-BA11-C3423408F37C}" sibTransId="{F5A25AF9-1570-45CF-92B5-D1EDF2C72D30}"/>
    <dgm:cxn modelId="{C7CA9682-09C8-4770-8B16-D8FE4BB67861}" type="presOf" srcId="{66889D75-E9DE-4FEA-AEFD-DB3514708C89}" destId="{3CD11698-161B-4FB7-9983-CCB5B74305A9}" srcOrd="0" destOrd="0" presId="urn:microsoft.com/office/officeart/2005/8/layout/list1"/>
    <dgm:cxn modelId="{1127F580-CDAD-4AF1-A867-C13F4A413CBA}" type="presOf" srcId="{CB06025D-42D5-4DE9-BC72-DBDA11A685B7}" destId="{8FCE6C8E-7A0A-4193-862A-453A0AD34226}" srcOrd="1" destOrd="0" presId="urn:microsoft.com/office/officeart/2005/8/layout/list1"/>
    <dgm:cxn modelId="{E365A30F-EFA7-4ADB-B558-8616E5B83861}" type="presOf" srcId="{BD2A748B-D011-4B31-92A9-DC94D2507173}" destId="{32ECF81E-37BA-42A0-B328-2EFB3C5E7F82}" srcOrd="0" destOrd="0" presId="urn:microsoft.com/office/officeart/2005/8/layout/list1"/>
    <dgm:cxn modelId="{95959C32-50DC-4295-B1CB-F31FDD83680D}" type="presOf" srcId="{CB06025D-42D5-4DE9-BC72-DBDA11A685B7}" destId="{E989A8AD-F47C-4A87-B99B-2A787CE38101}" srcOrd="0" destOrd="0" presId="urn:microsoft.com/office/officeart/2005/8/layout/list1"/>
    <dgm:cxn modelId="{302FC27A-0C29-49F9-831E-48A84E972C8A}" type="presOf" srcId="{66889D75-E9DE-4FEA-AEFD-DB3514708C89}" destId="{C5ADF3FE-36D9-4331-BC23-705916539646}" srcOrd="1" destOrd="0" presId="urn:microsoft.com/office/officeart/2005/8/layout/list1"/>
    <dgm:cxn modelId="{2636B958-A315-4BDF-9841-D65800B62DBC}" type="presParOf" srcId="{54F0416C-065D-44C2-9DEA-BFF50C51BC8C}" destId="{6B23F942-010F-4A84-80DA-83879D157F6B}" srcOrd="0" destOrd="0" presId="urn:microsoft.com/office/officeart/2005/8/layout/list1"/>
    <dgm:cxn modelId="{3EC10872-A892-487E-ABA0-F6DF3A74391E}" type="presParOf" srcId="{6B23F942-010F-4A84-80DA-83879D157F6B}" destId="{32ECF81E-37BA-42A0-B328-2EFB3C5E7F82}" srcOrd="0" destOrd="0" presId="urn:microsoft.com/office/officeart/2005/8/layout/list1"/>
    <dgm:cxn modelId="{B2A9D268-849B-4E30-80CD-73B26EB56A03}" type="presParOf" srcId="{6B23F942-010F-4A84-80DA-83879D157F6B}" destId="{AE626CA8-21D3-4ECD-A1E3-61BB7FBBE861}" srcOrd="1" destOrd="0" presId="urn:microsoft.com/office/officeart/2005/8/layout/list1"/>
    <dgm:cxn modelId="{BFBB2202-F589-4588-9F18-D6620F12F3EC}" type="presParOf" srcId="{54F0416C-065D-44C2-9DEA-BFF50C51BC8C}" destId="{9346292A-8571-4951-9FB6-6404D1A6EC09}" srcOrd="1" destOrd="0" presId="urn:microsoft.com/office/officeart/2005/8/layout/list1"/>
    <dgm:cxn modelId="{C91B6E38-CCCB-4E88-95A2-4938458D1778}" type="presParOf" srcId="{54F0416C-065D-44C2-9DEA-BFF50C51BC8C}" destId="{FE7E8A05-7B99-44C8-90AF-C3E75CCA414E}" srcOrd="2" destOrd="0" presId="urn:microsoft.com/office/officeart/2005/8/layout/list1"/>
    <dgm:cxn modelId="{084F5A31-ACA9-4441-857F-422299D510CE}" type="presParOf" srcId="{54F0416C-065D-44C2-9DEA-BFF50C51BC8C}" destId="{EA6E68B4-2B72-4E8D-B4E9-79EB4A7F7149}" srcOrd="3" destOrd="0" presId="urn:microsoft.com/office/officeart/2005/8/layout/list1"/>
    <dgm:cxn modelId="{CE77774B-D2CA-4429-BE2A-F36531DC671E}" type="presParOf" srcId="{54F0416C-065D-44C2-9DEA-BFF50C51BC8C}" destId="{0B8C0C28-53D3-47FA-AA7E-526BD358FE76}" srcOrd="4" destOrd="0" presId="urn:microsoft.com/office/officeart/2005/8/layout/list1"/>
    <dgm:cxn modelId="{64B05275-32AA-40A6-BDDB-5348F7015DB4}" type="presParOf" srcId="{0B8C0C28-53D3-47FA-AA7E-526BD358FE76}" destId="{E989A8AD-F47C-4A87-B99B-2A787CE38101}" srcOrd="0" destOrd="0" presId="urn:microsoft.com/office/officeart/2005/8/layout/list1"/>
    <dgm:cxn modelId="{87DC82E5-D9CA-4B2D-8AC0-8986D0C48B37}" type="presParOf" srcId="{0B8C0C28-53D3-47FA-AA7E-526BD358FE76}" destId="{8FCE6C8E-7A0A-4193-862A-453A0AD34226}" srcOrd="1" destOrd="0" presId="urn:microsoft.com/office/officeart/2005/8/layout/list1"/>
    <dgm:cxn modelId="{481BD047-6745-45D4-BE40-D6EFD271FF3C}" type="presParOf" srcId="{54F0416C-065D-44C2-9DEA-BFF50C51BC8C}" destId="{7E908B41-C768-460D-8418-600622156FC8}" srcOrd="5" destOrd="0" presId="urn:microsoft.com/office/officeart/2005/8/layout/list1"/>
    <dgm:cxn modelId="{DB789DC6-A676-4779-B0A8-DDBB576DC00C}" type="presParOf" srcId="{54F0416C-065D-44C2-9DEA-BFF50C51BC8C}" destId="{24274C73-1A8B-40F7-937B-4519AC6594C2}" srcOrd="6" destOrd="0" presId="urn:microsoft.com/office/officeart/2005/8/layout/list1"/>
    <dgm:cxn modelId="{D9CE6DDC-9263-48AD-ADEF-904AF4ACD741}" type="presParOf" srcId="{54F0416C-065D-44C2-9DEA-BFF50C51BC8C}" destId="{06FCE3FB-FA7A-419C-820E-958A130C7B84}" srcOrd="7" destOrd="0" presId="urn:microsoft.com/office/officeart/2005/8/layout/list1"/>
    <dgm:cxn modelId="{2A804A6E-03B9-4DFA-B9F3-7DE89B87B0C4}" type="presParOf" srcId="{54F0416C-065D-44C2-9DEA-BFF50C51BC8C}" destId="{A6EF9068-203E-487B-96ED-4F536B660709}" srcOrd="8" destOrd="0" presId="urn:microsoft.com/office/officeart/2005/8/layout/list1"/>
    <dgm:cxn modelId="{773EDCEC-ED5A-4451-9106-DA0C7DB30550}" type="presParOf" srcId="{A6EF9068-203E-487B-96ED-4F536B660709}" destId="{3CD11698-161B-4FB7-9983-CCB5B74305A9}" srcOrd="0" destOrd="0" presId="urn:microsoft.com/office/officeart/2005/8/layout/list1"/>
    <dgm:cxn modelId="{AE6111F0-9CA6-42D7-9F80-7206805C3CD7}" type="presParOf" srcId="{A6EF9068-203E-487B-96ED-4F536B660709}" destId="{C5ADF3FE-36D9-4331-BC23-705916539646}" srcOrd="1" destOrd="0" presId="urn:microsoft.com/office/officeart/2005/8/layout/list1"/>
    <dgm:cxn modelId="{76C3101D-4437-4CE0-9C91-102FF4ED61F3}" type="presParOf" srcId="{54F0416C-065D-44C2-9DEA-BFF50C51BC8C}" destId="{1A00D048-BE8D-451D-AA71-1DA854B33C3B}" srcOrd="9" destOrd="0" presId="urn:microsoft.com/office/officeart/2005/8/layout/list1"/>
    <dgm:cxn modelId="{B716D312-C583-4BC4-86B0-5DFE5CFFA06A}" type="presParOf" srcId="{54F0416C-065D-44C2-9DEA-BFF50C51BC8C}" destId="{BA467486-2E87-4456-B1A0-D3414A3E90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57A71-ABD0-48ED-92FF-BCF5EEBFEB7A}">
      <dsp:nvSpPr>
        <dsp:cNvPr id="0" name=""/>
        <dsp:cNvSpPr/>
      </dsp:nvSpPr>
      <dsp:spPr>
        <a:xfrm>
          <a:off x="5097177" y="2689739"/>
          <a:ext cx="2888474" cy="274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56"/>
              </a:lnTo>
              <a:lnTo>
                <a:pt x="2888474" y="187356"/>
              </a:lnTo>
              <a:lnTo>
                <a:pt x="2888474" y="2749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23017-76BB-4C1F-87C9-0D53FCEC24AE}">
      <dsp:nvSpPr>
        <dsp:cNvPr id="0" name=""/>
        <dsp:cNvSpPr/>
      </dsp:nvSpPr>
      <dsp:spPr>
        <a:xfrm>
          <a:off x="6814607" y="3507752"/>
          <a:ext cx="1748739" cy="332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51"/>
              </a:lnTo>
              <a:lnTo>
                <a:pt x="1748739" y="244551"/>
              </a:lnTo>
              <a:lnTo>
                <a:pt x="1748739" y="332124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C4B134C6-D0FC-4523-808E-8C7E5DFA40A0}">
      <dsp:nvSpPr>
        <dsp:cNvPr id="0" name=""/>
        <dsp:cNvSpPr/>
      </dsp:nvSpPr>
      <dsp:spPr>
        <a:xfrm>
          <a:off x="6814607" y="3507752"/>
          <a:ext cx="593349" cy="332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51"/>
              </a:lnTo>
              <a:lnTo>
                <a:pt x="593349" y="244551"/>
              </a:lnTo>
              <a:lnTo>
                <a:pt x="593349" y="332124"/>
              </a:lnTo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666BD3C5-552E-4A1B-9CCC-FC7F82FFE720}">
      <dsp:nvSpPr>
        <dsp:cNvPr id="0" name=""/>
        <dsp:cNvSpPr/>
      </dsp:nvSpPr>
      <dsp:spPr>
        <a:xfrm>
          <a:off x="6252567" y="3507752"/>
          <a:ext cx="562040" cy="332124"/>
        </a:xfrm>
        <a:custGeom>
          <a:avLst/>
          <a:gdLst/>
          <a:ahLst/>
          <a:cxnLst/>
          <a:rect l="0" t="0" r="0" b="0"/>
          <a:pathLst>
            <a:path>
              <a:moveTo>
                <a:pt x="562040" y="0"/>
              </a:moveTo>
              <a:lnTo>
                <a:pt x="562040" y="244551"/>
              </a:lnTo>
              <a:lnTo>
                <a:pt x="0" y="244551"/>
              </a:lnTo>
              <a:lnTo>
                <a:pt x="0" y="3321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26694-930E-48FE-BBFF-A8EA609954FE}">
      <dsp:nvSpPr>
        <dsp:cNvPr id="0" name=""/>
        <dsp:cNvSpPr/>
      </dsp:nvSpPr>
      <dsp:spPr>
        <a:xfrm>
          <a:off x="5097177" y="3507752"/>
          <a:ext cx="1717430" cy="332124"/>
        </a:xfrm>
        <a:custGeom>
          <a:avLst/>
          <a:gdLst/>
          <a:ahLst/>
          <a:cxnLst/>
          <a:rect l="0" t="0" r="0" b="0"/>
          <a:pathLst>
            <a:path>
              <a:moveTo>
                <a:pt x="1717430" y="0"/>
              </a:moveTo>
              <a:lnTo>
                <a:pt x="1717430" y="244551"/>
              </a:lnTo>
              <a:lnTo>
                <a:pt x="0" y="244551"/>
              </a:lnTo>
              <a:lnTo>
                <a:pt x="0" y="332124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FE60845F-AE93-4B12-A2BB-9FE9C40450D9}">
      <dsp:nvSpPr>
        <dsp:cNvPr id="0" name=""/>
        <dsp:cNvSpPr/>
      </dsp:nvSpPr>
      <dsp:spPr>
        <a:xfrm>
          <a:off x="5097177" y="2689739"/>
          <a:ext cx="1717430" cy="217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62"/>
              </a:lnTo>
              <a:lnTo>
                <a:pt x="1717430" y="130162"/>
              </a:lnTo>
              <a:lnTo>
                <a:pt x="1717430" y="2177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138FA-D733-4550-8759-D118CFA802B2}">
      <dsp:nvSpPr>
        <dsp:cNvPr id="0" name=""/>
        <dsp:cNvSpPr/>
      </dsp:nvSpPr>
      <dsp:spPr>
        <a:xfrm>
          <a:off x="2208702" y="3564946"/>
          <a:ext cx="1733084" cy="274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56"/>
              </a:lnTo>
              <a:lnTo>
                <a:pt x="1733084" y="187356"/>
              </a:lnTo>
              <a:lnTo>
                <a:pt x="1733084" y="2749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07060-3D5A-4470-BE4F-98E83EB8E6F4}">
      <dsp:nvSpPr>
        <dsp:cNvPr id="0" name=""/>
        <dsp:cNvSpPr/>
      </dsp:nvSpPr>
      <dsp:spPr>
        <a:xfrm>
          <a:off x="2208702" y="3564946"/>
          <a:ext cx="577694" cy="274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56"/>
              </a:lnTo>
              <a:lnTo>
                <a:pt x="577694" y="187356"/>
              </a:lnTo>
              <a:lnTo>
                <a:pt x="577694" y="2749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4654C-21C2-4E0D-A5B1-F7DEAEB46D62}">
      <dsp:nvSpPr>
        <dsp:cNvPr id="0" name=""/>
        <dsp:cNvSpPr/>
      </dsp:nvSpPr>
      <dsp:spPr>
        <a:xfrm>
          <a:off x="1631007" y="3564946"/>
          <a:ext cx="577694" cy="274930"/>
        </a:xfrm>
        <a:custGeom>
          <a:avLst/>
          <a:gdLst/>
          <a:ahLst/>
          <a:cxnLst/>
          <a:rect l="0" t="0" r="0" b="0"/>
          <a:pathLst>
            <a:path>
              <a:moveTo>
                <a:pt x="577694" y="0"/>
              </a:moveTo>
              <a:lnTo>
                <a:pt x="577694" y="187356"/>
              </a:lnTo>
              <a:lnTo>
                <a:pt x="0" y="187356"/>
              </a:lnTo>
              <a:lnTo>
                <a:pt x="0" y="2749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8CA48-C92B-45BB-84A3-D0CB7D481B49}">
      <dsp:nvSpPr>
        <dsp:cNvPr id="0" name=""/>
        <dsp:cNvSpPr/>
      </dsp:nvSpPr>
      <dsp:spPr>
        <a:xfrm>
          <a:off x="475617" y="3564946"/>
          <a:ext cx="1733084" cy="274930"/>
        </a:xfrm>
        <a:custGeom>
          <a:avLst/>
          <a:gdLst/>
          <a:ahLst/>
          <a:cxnLst/>
          <a:rect l="0" t="0" r="0" b="0"/>
          <a:pathLst>
            <a:path>
              <a:moveTo>
                <a:pt x="1733084" y="0"/>
              </a:moveTo>
              <a:lnTo>
                <a:pt x="1733084" y="187356"/>
              </a:lnTo>
              <a:lnTo>
                <a:pt x="0" y="187356"/>
              </a:lnTo>
              <a:lnTo>
                <a:pt x="0" y="2749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ACA26-57EA-4DC5-B9A2-535DDB03ACD5}">
      <dsp:nvSpPr>
        <dsp:cNvPr id="0" name=""/>
        <dsp:cNvSpPr/>
      </dsp:nvSpPr>
      <dsp:spPr>
        <a:xfrm>
          <a:off x="2208702" y="2689739"/>
          <a:ext cx="2888474" cy="274930"/>
        </a:xfrm>
        <a:custGeom>
          <a:avLst/>
          <a:gdLst/>
          <a:ahLst/>
          <a:cxnLst/>
          <a:rect l="0" t="0" r="0" b="0"/>
          <a:pathLst>
            <a:path>
              <a:moveTo>
                <a:pt x="2888474" y="0"/>
              </a:moveTo>
              <a:lnTo>
                <a:pt x="2888474" y="187356"/>
              </a:lnTo>
              <a:lnTo>
                <a:pt x="0" y="187356"/>
              </a:lnTo>
              <a:lnTo>
                <a:pt x="0" y="2749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0F6AB-5AB2-482A-BAF4-2FB953A1C46D}">
      <dsp:nvSpPr>
        <dsp:cNvPr id="0" name=""/>
        <dsp:cNvSpPr/>
      </dsp:nvSpPr>
      <dsp:spPr>
        <a:xfrm>
          <a:off x="3847252" y="2089461"/>
          <a:ext cx="2499848" cy="6002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648F2-1DD4-4A24-BAB6-7417AF4069DA}">
      <dsp:nvSpPr>
        <dsp:cNvPr id="0" name=""/>
        <dsp:cNvSpPr/>
      </dsp:nvSpPr>
      <dsp:spPr>
        <a:xfrm>
          <a:off x="3952288" y="2189245"/>
          <a:ext cx="2499848" cy="600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BANGUN RUANG</a:t>
          </a:r>
          <a:endParaRPr lang="en-US" sz="1300" kern="1200" dirty="0"/>
        </a:p>
      </dsp:txBody>
      <dsp:txXfrm>
        <a:off x="3969870" y="2206827"/>
        <a:ext cx="2464684" cy="565113"/>
      </dsp:txXfrm>
    </dsp:sp>
    <dsp:sp modelId="{AFC0B436-7CD6-4C79-9086-4E1E622B0AC1}">
      <dsp:nvSpPr>
        <dsp:cNvPr id="0" name=""/>
        <dsp:cNvSpPr/>
      </dsp:nvSpPr>
      <dsp:spPr>
        <a:xfrm>
          <a:off x="1736042" y="2964669"/>
          <a:ext cx="945319" cy="600277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81182FDD-2524-4CE5-B7C2-034163DE8A57}">
      <dsp:nvSpPr>
        <dsp:cNvPr id="0" name=""/>
        <dsp:cNvSpPr/>
      </dsp:nvSpPr>
      <dsp:spPr>
        <a:xfrm>
          <a:off x="1841078" y="3064453"/>
          <a:ext cx="945319" cy="600277"/>
        </a:xfrm>
        <a:prstGeom prst="roundRect">
          <a:avLst>
            <a:gd name="adj" fmla="val 1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PRISMA</a:t>
          </a:r>
          <a:endParaRPr lang="en-US" sz="1300" kern="1200" dirty="0"/>
        </a:p>
      </dsp:txBody>
      <dsp:txXfrm>
        <a:off x="1858660" y="3082035"/>
        <a:ext cx="910155" cy="565113"/>
      </dsp:txXfrm>
    </dsp:sp>
    <dsp:sp modelId="{DD6DF2BF-F500-4A9D-9260-10D93423FD45}">
      <dsp:nvSpPr>
        <dsp:cNvPr id="0" name=""/>
        <dsp:cNvSpPr/>
      </dsp:nvSpPr>
      <dsp:spPr>
        <a:xfrm>
          <a:off x="2957" y="3839877"/>
          <a:ext cx="945319" cy="600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93669-11AE-4200-95BE-F755200FF44F}">
      <dsp:nvSpPr>
        <dsp:cNvPr id="0" name=""/>
        <dsp:cNvSpPr/>
      </dsp:nvSpPr>
      <dsp:spPr>
        <a:xfrm>
          <a:off x="107993" y="3939660"/>
          <a:ext cx="945319" cy="600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KUBUS</a:t>
          </a:r>
          <a:endParaRPr lang="en-US" sz="1300" kern="1200" dirty="0"/>
        </a:p>
      </dsp:txBody>
      <dsp:txXfrm>
        <a:off x="125575" y="3957242"/>
        <a:ext cx="910155" cy="565113"/>
      </dsp:txXfrm>
    </dsp:sp>
    <dsp:sp modelId="{08D90DFD-09B1-40D0-9B0E-B8EF1A928CDA}">
      <dsp:nvSpPr>
        <dsp:cNvPr id="0" name=""/>
        <dsp:cNvSpPr/>
      </dsp:nvSpPr>
      <dsp:spPr>
        <a:xfrm>
          <a:off x="1158347" y="3839877"/>
          <a:ext cx="945319" cy="600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6CDAB-733A-4FA1-8DB4-7ED5EC050CC9}">
      <dsp:nvSpPr>
        <dsp:cNvPr id="0" name=""/>
        <dsp:cNvSpPr/>
      </dsp:nvSpPr>
      <dsp:spPr>
        <a:xfrm>
          <a:off x="1263383" y="3939660"/>
          <a:ext cx="945319" cy="600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BALOK</a:t>
          </a:r>
          <a:endParaRPr lang="en-US" sz="1300" kern="1200" dirty="0"/>
        </a:p>
      </dsp:txBody>
      <dsp:txXfrm>
        <a:off x="1280965" y="3957242"/>
        <a:ext cx="910155" cy="565113"/>
      </dsp:txXfrm>
    </dsp:sp>
    <dsp:sp modelId="{2D4F04CC-E49F-4AC6-A090-F905EEB3A702}">
      <dsp:nvSpPr>
        <dsp:cNvPr id="0" name=""/>
        <dsp:cNvSpPr/>
      </dsp:nvSpPr>
      <dsp:spPr>
        <a:xfrm>
          <a:off x="2313737" y="3839877"/>
          <a:ext cx="945319" cy="600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A0004-E461-4461-8E35-3C7E74FF2D74}">
      <dsp:nvSpPr>
        <dsp:cNvPr id="0" name=""/>
        <dsp:cNvSpPr/>
      </dsp:nvSpPr>
      <dsp:spPr>
        <a:xfrm>
          <a:off x="2418773" y="3939660"/>
          <a:ext cx="945319" cy="600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PRISMA SEGI-N</a:t>
          </a:r>
          <a:endParaRPr lang="en-US" sz="1300" kern="1200" dirty="0"/>
        </a:p>
      </dsp:txBody>
      <dsp:txXfrm>
        <a:off x="2436355" y="3957242"/>
        <a:ext cx="910155" cy="565113"/>
      </dsp:txXfrm>
    </dsp:sp>
    <dsp:sp modelId="{63E01B3A-4F08-46E5-9365-DBC42453FDFF}">
      <dsp:nvSpPr>
        <dsp:cNvPr id="0" name=""/>
        <dsp:cNvSpPr/>
      </dsp:nvSpPr>
      <dsp:spPr>
        <a:xfrm>
          <a:off x="3469127" y="3839877"/>
          <a:ext cx="945319" cy="6002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50A70-81DF-47BD-AE99-9F915289DB12}">
      <dsp:nvSpPr>
        <dsp:cNvPr id="0" name=""/>
        <dsp:cNvSpPr/>
      </dsp:nvSpPr>
      <dsp:spPr>
        <a:xfrm>
          <a:off x="3574163" y="3939660"/>
          <a:ext cx="945319" cy="600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TABUNG</a:t>
          </a:r>
          <a:endParaRPr lang="en-US" sz="1300" kern="1200" dirty="0"/>
        </a:p>
      </dsp:txBody>
      <dsp:txXfrm>
        <a:off x="3591745" y="3957242"/>
        <a:ext cx="910155" cy="565113"/>
      </dsp:txXfrm>
    </dsp:sp>
    <dsp:sp modelId="{5EDFCBBE-6F6B-4E04-9FD4-3ECF7A4CA071}">
      <dsp:nvSpPr>
        <dsp:cNvPr id="0" name=""/>
        <dsp:cNvSpPr/>
      </dsp:nvSpPr>
      <dsp:spPr>
        <a:xfrm>
          <a:off x="6341948" y="2907474"/>
          <a:ext cx="945319" cy="600277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26A18E23-B74B-42D3-AA3F-2CC88C8F0625}">
      <dsp:nvSpPr>
        <dsp:cNvPr id="0" name=""/>
        <dsp:cNvSpPr/>
      </dsp:nvSpPr>
      <dsp:spPr>
        <a:xfrm>
          <a:off x="6446983" y="3007258"/>
          <a:ext cx="945319" cy="600277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LIMAS</a:t>
          </a:r>
          <a:endParaRPr lang="en-US" sz="1300" kern="1200" dirty="0"/>
        </a:p>
      </dsp:txBody>
      <dsp:txXfrm>
        <a:off x="6464565" y="3024840"/>
        <a:ext cx="910155" cy="565113"/>
      </dsp:txXfrm>
    </dsp:sp>
    <dsp:sp modelId="{D0E76BC3-BF84-43FC-8758-ED426FEE6B6C}">
      <dsp:nvSpPr>
        <dsp:cNvPr id="0" name=""/>
        <dsp:cNvSpPr/>
      </dsp:nvSpPr>
      <dsp:spPr>
        <a:xfrm>
          <a:off x="4624517" y="3839877"/>
          <a:ext cx="945319" cy="6002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B239B3AC-1290-48A1-B47D-FB9C279C0031}">
      <dsp:nvSpPr>
        <dsp:cNvPr id="0" name=""/>
        <dsp:cNvSpPr/>
      </dsp:nvSpPr>
      <dsp:spPr>
        <a:xfrm>
          <a:off x="4729553" y="3939660"/>
          <a:ext cx="945319" cy="6002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LIMAS SEGITIGA</a:t>
          </a:r>
          <a:endParaRPr lang="en-US" sz="1300" kern="1200" dirty="0"/>
        </a:p>
      </dsp:txBody>
      <dsp:txXfrm>
        <a:off x="4747135" y="3957242"/>
        <a:ext cx="910155" cy="565113"/>
      </dsp:txXfrm>
    </dsp:sp>
    <dsp:sp modelId="{BC66D7C9-3B36-4D13-B505-C311330075E5}">
      <dsp:nvSpPr>
        <dsp:cNvPr id="0" name=""/>
        <dsp:cNvSpPr/>
      </dsp:nvSpPr>
      <dsp:spPr>
        <a:xfrm>
          <a:off x="5779907" y="3839877"/>
          <a:ext cx="945319" cy="6002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2DEFC567-1931-4569-9CFD-2B7B9DB7A675}">
      <dsp:nvSpPr>
        <dsp:cNvPr id="0" name=""/>
        <dsp:cNvSpPr/>
      </dsp:nvSpPr>
      <dsp:spPr>
        <a:xfrm>
          <a:off x="5884943" y="3939660"/>
          <a:ext cx="945319" cy="6002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LIMAS SEGIEMPAT</a:t>
          </a:r>
          <a:endParaRPr lang="en-US" sz="1300" kern="1200" dirty="0"/>
        </a:p>
      </dsp:txBody>
      <dsp:txXfrm>
        <a:off x="5902525" y="3957242"/>
        <a:ext cx="910155" cy="565113"/>
      </dsp:txXfrm>
    </dsp:sp>
    <dsp:sp modelId="{1DD2B42A-CFA9-4E5B-84EB-F5D7E144EE85}">
      <dsp:nvSpPr>
        <dsp:cNvPr id="0" name=""/>
        <dsp:cNvSpPr/>
      </dsp:nvSpPr>
      <dsp:spPr>
        <a:xfrm>
          <a:off x="6935297" y="3839877"/>
          <a:ext cx="945319" cy="6002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D81FDF17-F892-4561-A0D0-82A5B0F050C8}">
      <dsp:nvSpPr>
        <dsp:cNvPr id="0" name=""/>
        <dsp:cNvSpPr/>
      </dsp:nvSpPr>
      <dsp:spPr>
        <a:xfrm>
          <a:off x="7040333" y="3939660"/>
          <a:ext cx="945319" cy="6002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LIMAS SEGI-N</a:t>
          </a:r>
          <a:endParaRPr lang="en-US" sz="1300" kern="1200" dirty="0"/>
        </a:p>
      </dsp:txBody>
      <dsp:txXfrm>
        <a:off x="7057915" y="3957242"/>
        <a:ext cx="910155" cy="565113"/>
      </dsp:txXfrm>
    </dsp:sp>
    <dsp:sp modelId="{FDD36DD3-9588-484A-85FA-9723DA3AFA35}">
      <dsp:nvSpPr>
        <dsp:cNvPr id="0" name=""/>
        <dsp:cNvSpPr/>
      </dsp:nvSpPr>
      <dsp:spPr>
        <a:xfrm>
          <a:off x="8090687" y="3839877"/>
          <a:ext cx="945319" cy="6002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CB6614CF-7E2C-4668-BB1E-C30F45E9350B}">
      <dsp:nvSpPr>
        <dsp:cNvPr id="0" name=""/>
        <dsp:cNvSpPr/>
      </dsp:nvSpPr>
      <dsp:spPr>
        <a:xfrm>
          <a:off x="8195722" y="3939660"/>
          <a:ext cx="945319" cy="6002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KERUCUT</a:t>
          </a:r>
          <a:endParaRPr lang="en-US" sz="1300" kern="1200" dirty="0"/>
        </a:p>
      </dsp:txBody>
      <dsp:txXfrm>
        <a:off x="8213304" y="3957242"/>
        <a:ext cx="910155" cy="565113"/>
      </dsp:txXfrm>
    </dsp:sp>
    <dsp:sp modelId="{F2582780-8B77-4ABF-81CC-6E4E11789C0D}">
      <dsp:nvSpPr>
        <dsp:cNvPr id="0" name=""/>
        <dsp:cNvSpPr/>
      </dsp:nvSpPr>
      <dsp:spPr>
        <a:xfrm>
          <a:off x="7512992" y="2964669"/>
          <a:ext cx="945319" cy="6002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76828-CA13-4F19-AD44-27B1E9AF045F}">
      <dsp:nvSpPr>
        <dsp:cNvPr id="0" name=""/>
        <dsp:cNvSpPr/>
      </dsp:nvSpPr>
      <dsp:spPr>
        <a:xfrm>
          <a:off x="7618028" y="3064453"/>
          <a:ext cx="945319" cy="600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BOLA</a:t>
          </a:r>
          <a:endParaRPr lang="en-US" sz="1300" kern="1200" dirty="0"/>
        </a:p>
      </dsp:txBody>
      <dsp:txXfrm>
        <a:off x="7635610" y="3082035"/>
        <a:ext cx="910155" cy="565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A0B9A-2965-42CF-814E-A2CA797768ED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86E1D-1C56-4B7C-9574-2DCD659B409D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100" b="0" i="0" u="none" strike="noStrike" kern="120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Memiliki</a:t>
          </a:r>
          <a:r>
            <a: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n + 2 </a:t>
          </a:r>
          <a:r>
            <a:rPr kumimoji="0" lang="en-US" sz="3100" b="0" i="0" u="none" strike="noStrike" kern="120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sisi</a:t>
          </a:r>
          <a:endParaRPr lang="en-US" sz="3100" kern="1200" dirty="0"/>
        </a:p>
      </dsp:txBody>
      <dsp:txXfrm>
        <a:off x="349472" y="51131"/>
        <a:ext cx="4177856" cy="825776"/>
      </dsp:txXfrm>
    </dsp:sp>
    <dsp:sp modelId="{BE8CB2CD-1949-4199-A539-5AEB1B6FD701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8CD8C-9DF6-42FD-B605-FAA816E99096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100" b="0" i="0" u="none" strike="noStrike" kern="120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Memiliki</a:t>
          </a:r>
          <a:r>
            <a: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3n </a:t>
          </a:r>
          <a:r>
            <a:rPr kumimoji="0" lang="en-US" sz="3100" b="0" i="0" u="none" strike="noStrike" kern="120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rusuk</a:t>
          </a:r>
          <a:endParaRPr lang="en-US" sz="3100" kern="1200" dirty="0"/>
        </a:p>
      </dsp:txBody>
      <dsp:txXfrm>
        <a:off x="349472" y="1457291"/>
        <a:ext cx="4177856" cy="825776"/>
      </dsp:txXfrm>
    </dsp:sp>
    <dsp:sp modelId="{41AD3C5C-919F-4F17-BC25-9925C8539697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260E4-316A-4F91-B944-7E4732F90B54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M</a:t>
          </a:r>
          <a:r>
            <a:rPr kumimoji="0" lang="en-US" sz="3100" b="0" i="0" u="none" strike="noStrike" kern="1200" cap="none" spc="0" normalizeH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emiliki</a:t>
          </a:r>
          <a:r>
            <a:rPr kumimoji="0" lang="en-US" sz="31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2n </a:t>
          </a:r>
          <a:r>
            <a:rPr kumimoji="0" lang="en-US" sz="3100" b="0" i="0" u="none" strike="noStrike" kern="1200" cap="none" spc="0" normalizeH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titik</a:t>
          </a:r>
          <a:r>
            <a:rPr kumimoji="0" lang="en-US" sz="31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r>
            <a:rPr kumimoji="0" lang="en-US" sz="3100" b="0" i="0" u="none" strike="noStrike" kern="1200" cap="none" spc="0" normalizeH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sudut</a:t>
          </a:r>
          <a:endParaRPr lang="en-US" sz="3100" kern="1200" dirty="0"/>
        </a:p>
      </dsp:txBody>
      <dsp:txXfrm>
        <a:off x="349472" y="2863452"/>
        <a:ext cx="417785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E8A05-7B99-44C8-90AF-C3E75CCA414E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26CA8-21D3-4ECD-A1E3-61BB7FBBE861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Memiliki</a:t>
          </a:r>
          <a:r>
            <a:rPr lang="en-US" sz="3100" kern="1200" dirty="0" smtClean="0"/>
            <a:t> 4 </a:t>
          </a:r>
          <a:r>
            <a:rPr lang="en-US" sz="3100" kern="1200" dirty="0" err="1" smtClean="0"/>
            <a:t>sisi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349472" y="51131"/>
        <a:ext cx="4177856" cy="825776"/>
      </dsp:txXfrm>
    </dsp:sp>
    <dsp:sp modelId="{24274C73-1A8B-40F7-937B-4519AC6594C2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E6C8E-7A0A-4193-862A-453A0AD34226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Memiliki</a:t>
          </a:r>
          <a:r>
            <a:rPr lang="en-US" sz="3100" kern="1200" dirty="0" smtClean="0"/>
            <a:t> 6 </a:t>
          </a:r>
          <a:r>
            <a:rPr lang="en-US" sz="3100" kern="1200" dirty="0" err="1" smtClean="0"/>
            <a:t>rusuk</a:t>
          </a:r>
          <a:endParaRPr lang="en-US" sz="3100" kern="1200" dirty="0"/>
        </a:p>
      </dsp:txBody>
      <dsp:txXfrm>
        <a:off x="349472" y="1457291"/>
        <a:ext cx="4177856" cy="825776"/>
      </dsp:txXfrm>
    </dsp:sp>
    <dsp:sp modelId="{BA467486-2E87-4456-B1A0-D3414A3E9030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DF3FE-36D9-4331-BC23-705916539646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Memiliki</a:t>
          </a:r>
          <a:r>
            <a:rPr lang="en-US" sz="3100" kern="1200" dirty="0" smtClean="0"/>
            <a:t> 4 </a:t>
          </a:r>
          <a:r>
            <a:rPr lang="en-US" sz="3100" kern="1200" dirty="0" err="1" smtClean="0"/>
            <a:t>titik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sudut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349472" y="2863452"/>
        <a:ext cx="4177856" cy="825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E8A05-7B99-44C8-90AF-C3E75CCA414E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26CA8-21D3-4ECD-A1E3-61BB7FBBE861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Memiliki</a:t>
          </a:r>
          <a:r>
            <a:rPr lang="en-US" sz="3100" kern="1200" dirty="0" smtClean="0"/>
            <a:t> 5 </a:t>
          </a:r>
          <a:r>
            <a:rPr lang="en-US" sz="3100" kern="1200" dirty="0" err="1" smtClean="0"/>
            <a:t>sisi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349472" y="51131"/>
        <a:ext cx="4177856" cy="825776"/>
      </dsp:txXfrm>
    </dsp:sp>
    <dsp:sp modelId="{24274C73-1A8B-40F7-937B-4519AC6594C2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E6C8E-7A0A-4193-862A-453A0AD34226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Memiliki</a:t>
          </a:r>
          <a:r>
            <a:rPr lang="en-US" sz="3100" kern="1200" dirty="0" smtClean="0"/>
            <a:t> 8 </a:t>
          </a:r>
          <a:r>
            <a:rPr lang="en-US" sz="3100" kern="1200" dirty="0" err="1" smtClean="0"/>
            <a:t>rusuk</a:t>
          </a:r>
          <a:endParaRPr lang="en-US" sz="3100" kern="1200" dirty="0"/>
        </a:p>
      </dsp:txBody>
      <dsp:txXfrm>
        <a:off x="349472" y="1457291"/>
        <a:ext cx="4177856" cy="825776"/>
      </dsp:txXfrm>
    </dsp:sp>
    <dsp:sp modelId="{BA467486-2E87-4456-B1A0-D3414A3E9030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DF3FE-36D9-4331-BC23-705916539646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Memiliki</a:t>
          </a:r>
          <a:r>
            <a:rPr lang="en-US" sz="3100" kern="1200" dirty="0" smtClean="0"/>
            <a:t> 5 </a:t>
          </a:r>
          <a:r>
            <a:rPr lang="en-US" sz="3100" kern="1200" dirty="0" err="1" smtClean="0"/>
            <a:t>titik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sudut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349472" y="2863452"/>
        <a:ext cx="4177856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E8A05-7B99-44C8-90AF-C3E75CCA414E}">
      <dsp:nvSpPr>
        <dsp:cNvPr id="0" name=""/>
        <dsp:cNvSpPr/>
      </dsp:nvSpPr>
      <dsp:spPr>
        <a:xfrm>
          <a:off x="0" y="694166"/>
          <a:ext cx="61721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26CA8-21D3-4ECD-A1E3-61BB7FBBE861}">
      <dsp:nvSpPr>
        <dsp:cNvPr id="0" name=""/>
        <dsp:cNvSpPr/>
      </dsp:nvSpPr>
      <dsp:spPr>
        <a:xfrm>
          <a:off x="308610" y="280886"/>
          <a:ext cx="4320540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Memiliki</a:t>
          </a:r>
          <a:r>
            <a:rPr lang="en-US" sz="2800" kern="1200" dirty="0" smtClean="0"/>
            <a:t> n + 1 </a:t>
          </a:r>
          <a:r>
            <a:rPr lang="en-US" sz="2800" kern="1200" dirty="0" err="1" smtClean="0"/>
            <a:t>sisi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348959" y="321235"/>
        <a:ext cx="4239842" cy="745862"/>
      </dsp:txXfrm>
    </dsp:sp>
    <dsp:sp modelId="{24274C73-1A8B-40F7-937B-4519AC6594C2}">
      <dsp:nvSpPr>
        <dsp:cNvPr id="0" name=""/>
        <dsp:cNvSpPr/>
      </dsp:nvSpPr>
      <dsp:spPr>
        <a:xfrm>
          <a:off x="0" y="1964246"/>
          <a:ext cx="61721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E6C8E-7A0A-4193-862A-453A0AD34226}">
      <dsp:nvSpPr>
        <dsp:cNvPr id="0" name=""/>
        <dsp:cNvSpPr/>
      </dsp:nvSpPr>
      <dsp:spPr>
        <a:xfrm>
          <a:off x="308610" y="1550966"/>
          <a:ext cx="4320540" cy="826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Memiliki</a:t>
          </a:r>
          <a:r>
            <a:rPr lang="en-US" sz="2800" kern="1200" dirty="0" smtClean="0"/>
            <a:t> 2n </a:t>
          </a:r>
          <a:r>
            <a:rPr lang="en-US" sz="2800" kern="1200" dirty="0" err="1" smtClean="0"/>
            <a:t>rusuk</a:t>
          </a:r>
          <a:endParaRPr lang="en-US" sz="2800" kern="1200" dirty="0"/>
        </a:p>
      </dsp:txBody>
      <dsp:txXfrm>
        <a:off x="348959" y="1591315"/>
        <a:ext cx="4239842" cy="745862"/>
      </dsp:txXfrm>
    </dsp:sp>
    <dsp:sp modelId="{BA467486-2E87-4456-B1A0-D3414A3E9030}">
      <dsp:nvSpPr>
        <dsp:cNvPr id="0" name=""/>
        <dsp:cNvSpPr/>
      </dsp:nvSpPr>
      <dsp:spPr>
        <a:xfrm>
          <a:off x="0" y="3234326"/>
          <a:ext cx="617219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DF3FE-36D9-4331-BC23-705916539646}">
      <dsp:nvSpPr>
        <dsp:cNvPr id="0" name=""/>
        <dsp:cNvSpPr/>
      </dsp:nvSpPr>
      <dsp:spPr>
        <a:xfrm>
          <a:off x="308610" y="2821046"/>
          <a:ext cx="4320540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Memiliki</a:t>
          </a:r>
          <a:r>
            <a:rPr lang="en-US" sz="2800" kern="1200" dirty="0" smtClean="0"/>
            <a:t> n+1 </a:t>
          </a:r>
          <a:r>
            <a:rPr lang="en-US" sz="2800" kern="1200" dirty="0" err="1" smtClean="0"/>
            <a:t>titik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sudut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348959" y="2861395"/>
        <a:ext cx="4239842" cy="745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E8A05-7B99-44C8-90AF-C3E75CCA414E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26CA8-21D3-4ECD-A1E3-61BB7FBBE861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Memiliki</a:t>
          </a:r>
          <a:r>
            <a:rPr lang="en-US" sz="3100" kern="1200" dirty="0" smtClean="0"/>
            <a:t> 2 </a:t>
          </a:r>
          <a:r>
            <a:rPr lang="en-US" sz="3100" kern="1200" dirty="0" err="1" smtClean="0"/>
            <a:t>sisi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349472" y="51131"/>
        <a:ext cx="4177856" cy="825776"/>
      </dsp:txXfrm>
    </dsp:sp>
    <dsp:sp modelId="{24274C73-1A8B-40F7-937B-4519AC6594C2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E6C8E-7A0A-4193-862A-453A0AD34226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Memiliki</a:t>
          </a:r>
          <a:r>
            <a:rPr lang="en-US" sz="3100" kern="1200" dirty="0" smtClean="0"/>
            <a:t> 1 </a:t>
          </a:r>
          <a:r>
            <a:rPr lang="en-US" sz="3100" kern="1200" dirty="0" err="1" smtClean="0"/>
            <a:t>rusuk</a:t>
          </a:r>
          <a:endParaRPr lang="en-US" sz="3100" kern="1200" dirty="0"/>
        </a:p>
      </dsp:txBody>
      <dsp:txXfrm>
        <a:off x="349472" y="1457291"/>
        <a:ext cx="4177856" cy="825776"/>
      </dsp:txXfrm>
    </dsp:sp>
    <dsp:sp modelId="{BA467486-2E87-4456-B1A0-D3414A3E9030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DF3FE-36D9-4331-BC23-705916539646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memiliki</a:t>
          </a:r>
          <a:r>
            <a:rPr lang="en-US" sz="3100" kern="1200" dirty="0" smtClean="0"/>
            <a:t> 1 </a:t>
          </a:r>
          <a:r>
            <a:rPr lang="en-US" sz="3100" kern="1200" dirty="0" err="1" smtClean="0"/>
            <a:t>titik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sudut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349472" y="2863452"/>
        <a:ext cx="4177856" cy="825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E8A05-7B99-44C8-90AF-C3E75CCA414E}">
      <dsp:nvSpPr>
        <dsp:cNvPr id="0" name=""/>
        <dsp:cNvSpPr/>
      </dsp:nvSpPr>
      <dsp:spPr>
        <a:xfrm>
          <a:off x="0" y="969819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26CA8-21D3-4ECD-A1E3-61BB7FBBE861}">
      <dsp:nvSpPr>
        <dsp:cNvPr id="0" name=""/>
        <dsp:cNvSpPr/>
      </dsp:nvSpPr>
      <dsp:spPr>
        <a:xfrm>
          <a:off x="304800" y="659859"/>
          <a:ext cx="42672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Memiliki</a:t>
          </a:r>
          <a:r>
            <a:rPr lang="en-US" sz="2100" kern="1200" dirty="0" smtClean="0"/>
            <a:t> 1 </a:t>
          </a:r>
          <a:r>
            <a:rPr lang="en-US" sz="2100" kern="1200" dirty="0" err="1" smtClean="0"/>
            <a:t>sisi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1 </a:t>
          </a:r>
          <a:r>
            <a:rPr lang="en-US" sz="2100" kern="1200" dirty="0" err="1" smtClean="0"/>
            <a:t>titik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pusat</a:t>
          </a:r>
          <a:r>
            <a:rPr lang="en-US" sz="2100" kern="1200" dirty="0" smtClean="0"/>
            <a:t> </a:t>
          </a:r>
          <a:endParaRPr lang="en-US" sz="2100" kern="1200" dirty="0"/>
        </a:p>
      </dsp:txBody>
      <dsp:txXfrm>
        <a:off x="335062" y="690121"/>
        <a:ext cx="4206676" cy="559396"/>
      </dsp:txXfrm>
    </dsp:sp>
    <dsp:sp modelId="{24274C73-1A8B-40F7-937B-4519AC6594C2}">
      <dsp:nvSpPr>
        <dsp:cNvPr id="0" name=""/>
        <dsp:cNvSpPr/>
      </dsp:nvSpPr>
      <dsp:spPr>
        <a:xfrm>
          <a:off x="0" y="1922380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E6C8E-7A0A-4193-862A-453A0AD34226}">
      <dsp:nvSpPr>
        <dsp:cNvPr id="0" name=""/>
        <dsp:cNvSpPr/>
      </dsp:nvSpPr>
      <dsp:spPr>
        <a:xfrm>
          <a:off x="304800" y="1612419"/>
          <a:ext cx="42672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Memiliki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titik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sudut</a:t>
          </a:r>
          <a:endParaRPr lang="en-US" sz="2100" kern="1200" dirty="0"/>
        </a:p>
      </dsp:txBody>
      <dsp:txXfrm>
        <a:off x="335062" y="1642681"/>
        <a:ext cx="4206676" cy="559396"/>
      </dsp:txXfrm>
    </dsp:sp>
    <dsp:sp modelId="{BA467486-2E87-4456-B1A0-D3414A3E9030}">
      <dsp:nvSpPr>
        <dsp:cNvPr id="0" name=""/>
        <dsp:cNvSpPr/>
      </dsp:nvSpPr>
      <dsp:spPr>
        <a:xfrm>
          <a:off x="0" y="2874940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DF3FE-36D9-4331-BC23-705916539646}">
      <dsp:nvSpPr>
        <dsp:cNvPr id="0" name=""/>
        <dsp:cNvSpPr/>
      </dsp:nvSpPr>
      <dsp:spPr>
        <a:xfrm>
          <a:off x="304800" y="2564979"/>
          <a:ext cx="42672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memiliki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rusuk</a:t>
          </a:r>
          <a:endParaRPr lang="en-US" sz="2100" kern="1200" dirty="0"/>
        </a:p>
      </dsp:txBody>
      <dsp:txXfrm>
        <a:off x="335062" y="2595241"/>
        <a:ext cx="420667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BA1-1D83-4146-89DE-81669AA3875B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B1-99AB-4829-A103-325E39B70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BA1-1D83-4146-89DE-81669AA3875B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B1-99AB-4829-A103-325E39B70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24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542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819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3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37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380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490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3705-CF08-492C-A32E-9F4F404773D8}" type="slidenum">
              <a:rPr lang="id-ID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2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BA1-1D83-4146-89DE-81669AA3875B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B1-99AB-4829-A103-325E39B70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AF259E-4E3D-41C6-A584-F88DA6FD9C7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2491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36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49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2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69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4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6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71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BA1-1D83-4146-89DE-81669AA3875B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B1-99AB-4829-A103-325E39B70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30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87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58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3705-CF08-492C-A32E-9F4F404773D8}" type="slidenum">
              <a:rPr lang="id-ID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40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AF259E-4E3D-41C6-A584-F88DA6FD9C7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6456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56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745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51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81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4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BA1-1D83-4146-89DE-81669AA3875B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B1-99AB-4829-A103-325E39B70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10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06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19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9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49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3705-CF08-492C-A32E-9F4F404773D8}" type="slidenum">
              <a:rPr lang="id-ID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39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AF259E-4E3D-41C6-A584-F88DA6FD9C7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0786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266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30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1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BA1-1D83-4146-89DE-81669AA3875B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B1-99AB-4829-A103-325E39B70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6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16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13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84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53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80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234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3705-CF08-492C-A32E-9F4F404773D8}" type="slidenum">
              <a:rPr lang="id-ID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82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AF259E-4E3D-41C6-A584-F88DA6FD9C7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7819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0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BA1-1D83-4146-89DE-81669AA3875B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B1-99AB-4829-A103-325E39B70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7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4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83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870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29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61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60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60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474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3705-CF08-492C-A32E-9F4F404773D8}" type="slidenum">
              <a:rPr lang="id-ID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2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BA1-1D83-4146-89DE-81669AA3875B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B1-99AB-4829-A103-325E39B70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AF259E-4E3D-41C6-A584-F88DA6FD9C7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8652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458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663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3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48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559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8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61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65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6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BA1-1D83-4146-89DE-81669AA3875B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B1-99AB-4829-A103-325E39B70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602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3705-CF08-492C-A32E-9F4F404773D8}" type="slidenum">
              <a:rPr lang="id-ID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42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AF259E-4E3D-41C6-A584-F88DA6FD9C7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3532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653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458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821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81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429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295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37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BA1-1D83-4146-89DE-81669AA3875B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B1-99AB-4829-A103-325E39B70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75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082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910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3705-CF08-492C-A32E-9F4F404773D8}" type="slidenum">
              <a:rPr lang="id-ID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460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AF259E-4E3D-41C6-A584-F88DA6FD9C7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5148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15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270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824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72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8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6BA1-1D83-4146-89DE-81669AA3875B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11B1-99AB-4829-A103-325E39B70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078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06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64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440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586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53705-CF08-492C-A32E-9F4F404773D8}" type="slidenum">
              <a:rPr lang="id-ID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377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AF259E-4E3D-41C6-A584-F88DA6FD9C7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87370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114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9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6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6BA1-1D83-4146-89DE-81669AA3875B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11B1-99AB-4829-A103-325E39B704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37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04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0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66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88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34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23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E8DE0B-DA74-4A7C-9CFB-03CCDCD4ED36}" type="datetimeFigureOut">
              <a:rPr lang="id-ID" smtClean="0">
                <a:solidFill>
                  <a:prstClr val="white"/>
                </a:solidFill>
              </a:rPr>
              <a:pPr/>
              <a:t>11/05/2020</a:t>
            </a:fld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AF259E-4E3D-41C6-A584-F88DA6FD9C75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30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3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slide" Target="slide2.xml"/><Relationship Id="rId4" Type="http://schemas.openxmlformats.org/officeDocument/2006/relationships/image" Target="../media/image10.jpeg"/><Relationship Id="rId9" Type="http://schemas.openxmlformats.org/officeDocument/2006/relationships/slide" Target="slide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76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BANGUN RUANG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62000" y="3581400"/>
            <a:ext cx="79248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 SUSUN OLEH:</a:t>
            </a:r>
          </a:p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 KBK MATEMATIKA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JURUSAN PENDIDIKAN GURU SEKOLAH DASAR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FAKULTAS ILMU DAN PENDIDIKAN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IKIP SILIWANGI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D:\IKIP SILIWANGI\logo-ikip-siliwang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371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VOLUME BALOK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Freeform 91" descr="Light upward diagonal"/>
          <p:cNvSpPr>
            <a:spLocks/>
          </p:cNvSpPr>
          <p:nvPr/>
        </p:nvSpPr>
        <p:spPr bwMode="auto">
          <a:xfrm>
            <a:off x="2819400" y="2532063"/>
            <a:ext cx="3313113" cy="360362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227" y="0"/>
              </a:cxn>
              <a:cxn ang="0">
                <a:pos x="2087" y="0"/>
              </a:cxn>
              <a:cxn ang="0">
                <a:pos x="1860" y="227"/>
              </a:cxn>
              <a:cxn ang="0">
                <a:pos x="0" y="227"/>
              </a:cxn>
            </a:cxnLst>
            <a:rect l="0" t="0" r="r" b="b"/>
            <a:pathLst>
              <a:path w="2087" h="227">
                <a:moveTo>
                  <a:pt x="0" y="227"/>
                </a:moveTo>
                <a:lnTo>
                  <a:pt x="227" y="0"/>
                </a:lnTo>
                <a:lnTo>
                  <a:pt x="2087" y="0"/>
                </a:lnTo>
                <a:lnTo>
                  <a:pt x="1860" y="227"/>
                </a:lnTo>
                <a:lnTo>
                  <a:pt x="0" y="227"/>
                </a:lnTo>
                <a:close/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2819400" y="1524000"/>
            <a:ext cx="3313113" cy="1368425"/>
            <a:chOff x="3560" y="1933"/>
            <a:chExt cx="2087" cy="862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787" y="1933"/>
              <a:ext cx="1860" cy="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5"/>
                </a:cxn>
                <a:cxn ang="0">
                  <a:pos x="1860" y="635"/>
                </a:cxn>
              </a:cxnLst>
              <a:rect l="0" t="0" r="r" b="b"/>
              <a:pathLst>
                <a:path w="1860" h="635">
                  <a:moveTo>
                    <a:pt x="0" y="0"/>
                  </a:moveTo>
                  <a:lnTo>
                    <a:pt x="0" y="635"/>
                  </a:lnTo>
                  <a:lnTo>
                    <a:pt x="1860" y="635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3560" y="2568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819400" y="1539875"/>
            <a:ext cx="1320800" cy="1328738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819525" y="1539875"/>
            <a:ext cx="1320800" cy="1328738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4819650" y="1539875"/>
            <a:ext cx="1320800" cy="13287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819400" y="1524000"/>
            <a:ext cx="3313113" cy="1368425"/>
          </a:xfrm>
          <a:prstGeom prst="cube">
            <a:avLst>
              <a:gd name="adj" fmla="val 2500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" name="Group 61"/>
          <p:cNvGraphicFramePr>
            <a:graphicFrameLocks noGrp="1"/>
          </p:cNvGraphicFramePr>
          <p:nvPr/>
        </p:nvGraphicFramePr>
        <p:xfrm>
          <a:off x="763588" y="3200400"/>
          <a:ext cx="7770812" cy="1510991"/>
        </p:xfrm>
        <a:graphic>
          <a:graphicData uri="http://schemas.openxmlformats.org/drawingml/2006/table">
            <a:tbl>
              <a:tblPr/>
              <a:tblGrid>
                <a:gridCol w="1554162"/>
                <a:gridCol w="1554163"/>
                <a:gridCol w="1554162"/>
                <a:gridCol w="1554163"/>
                <a:gridCol w="1554162"/>
              </a:tblGrid>
              <a:tr h="759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Panjang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Lebar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(l)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Tinggi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 x l x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</a:tr>
              <a:tr h="688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Group 90"/>
          <p:cNvGraphicFramePr>
            <a:graphicFrameLocks noGrp="1"/>
          </p:cNvGraphicFramePr>
          <p:nvPr/>
        </p:nvGraphicFramePr>
        <p:xfrm>
          <a:off x="762000" y="5029200"/>
          <a:ext cx="7770812" cy="1556703"/>
        </p:xfrm>
        <a:graphic>
          <a:graphicData uri="http://schemas.openxmlformats.org/drawingml/2006/table">
            <a:tbl>
              <a:tblPr/>
              <a:tblGrid>
                <a:gridCol w="1554162"/>
                <a:gridCol w="1182688"/>
                <a:gridCol w="1079500"/>
                <a:gridCol w="1873250"/>
                <a:gridCol w="2081212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Bentuk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Alas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Balok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Panjang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Lebar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(l)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 x l        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Luas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alas)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 A x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Persegi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panjang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" name="Freeform 102" descr="Dark upward diagonal"/>
          <p:cNvSpPr>
            <a:spLocks/>
          </p:cNvSpPr>
          <p:nvPr/>
        </p:nvSpPr>
        <p:spPr bwMode="auto">
          <a:xfrm>
            <a:off x="395288" y="5229225"/>
            <a:ext cx="1817687" cy="431800"/>
          </a:xfrm>
          <a:custGeom>
            <a:avLst/>
            <a:gdLst/>
            <a:ahLst/>
            <a:cxnLst>
              <a:cxn ang="0">
                <a:pos x="0" y="261"/>
              </a:cxn>
              <a:cxn ang="0">
                <a:pos x="283" y="0"/>
              </a:cxn>
              <a:cxn ang="0">
                <a:pos x="1145" y="0"/>
              </a:cxn>
              <a:cxn ang="0">
                <a:pos x="873" y="272"/>
              </a:cxn>
              <a:cxn ang="0">
                <a:pos x="0" y="261"/>
              </a:cxn>
            </a:cxnLst>
            <a:rect l="0" t="0" r="r" b="b"/>
            <a:pathLst>
              <a:path w="1145" h="272">
                <a:moveTo>
                  <a:pt x="0" y="261"/>
                </a:moveTo>
                <a:lnTo>
                  <a:pt x="283" y="0"/>
                </a:lnTo>
                <a:lnTo>
                  <a:pt x="1145" y="0"/>
                </a:lnTo>
                <a:lnTo>
                  <a:pt x="873" y="272"/>
                </a:lnTo>
                <a:lnTo>
                  <a:pt x="0" y="261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6688" name="Group 128"/>
          <p:cNvGraphicFramePr>
            <a:graphicFrameLocks noGrp="1"/>
          </p:cNvGraphicFramePr>
          <p:nvPr/>
        </p:nvGraphicFramePr>
        <p:xfrm>
          <a:off x="2627313" y="2420938"/>
          <a:ext cx="6337300" cy="1340803"/>
        </p:xfrm>
        <a:graphic>
          <a:graphicData uri="http://schemas.openxmlformats.org/drawingml/2006/table">
            <a:tbl>
              <a:tblPr/>
              <a:tblGrid>
                <a:gridCol w="714375"/>
                <a:gridCol w="1422400"/>
                <a:gridCol w="1111250"/>
                <a:gridCol w="1663700"/>
                <a:gridCol w="1425575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Panjang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Lebar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Tinggi (t)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 x l x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690" name="Group 130"/>
          <p:cNvGraphicFramePr>
            <a:graphicFrameLocks noGrp="1"/>
          </p:cNvGraphicFramePr>
          <p:nvPr/>
        </p:nvGraphicFramePr>
        <p:xfrm>
          <a:off x="2627313" y="4292600"/>
          <a:ext cx="6265862" cy="1602740"/>
        </p:xfrm>
        <a:graphic>
          <a:graphicData uri="http://schemas.openxmlformats.org/drawingml/2006/table">
            <a:tbl>
              <a:tblPr/>
              <a:tblGrid>
                <a:gridCol w="1270000"/>
                <a:gridCol w="1268412"/>
                <a:gridCol w="950913"/>
                <a:gridCol w="873125"/>
                <a:gridCol w="871537"/>
                <a:gridCol w="1031875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bentuk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alas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balok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Panjang (p)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Lebar  (l)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Tinggi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 x l      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(Luas alas)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 A x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6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96875" y="2636838"/>
            <a:ext cx="1798638" cy="3024187"/>
            <a:chOff x="4286" y="663"/>
            <a:chExt cx="1133" cy="1905"/>
          </a:xfrm>
        </p:grpSpPr>
        <p:sp>
          <p:nvSpPr>
            <p:cNvPr id="66619" name="Freeform 59"/>
            <p:cNvSpPr>
              <a:spLocks/>
            </p:cNvSpPr>
            <p:nvPr/>
          </p:nvSpPr>
          <p:spPr bwMode="auto">
            <a:xfrm>
              <a:off x="4558" y="663"/>
              <a:ext cx="861" cy="16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33"/>
                </a:cxn>
                <a:cxn ang="0">
                  <a:pos x="861" y="1633"/>
                </a:cxn>
              </a:cxnLst>
              <a:rect l="0" t="0" r="r" b="b"/>
              <a:pathLst>
                <a:path w="861" h="1633">
                  <a:moveTo>
                    <a:pt x="0" y="0"/>
                  </a:moveTo>
                  <a:lnTo>
                    <a:pt x="0" y="1633"/>
                  </a:lnTo>
                  <a:lnTo>
                    <a:pt x="861" y="1633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20" name="Line 60"/>
            <p:cNvSpPr>
              <a:spLocks noChangeShapeType="1"/>
            </p:cNvSpPr>
            <p:nvPr/>
          </p:nvSpPr>
          <p:spPr bwMode="auto">
            <a:xfrm flipH="1">
              <a:off x="4286" y="2296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21" name="AutoShape 61"/>
          <p:cNvSpPr>
            <a:spLocks noChangeArrowheads="1"/>
          </p:cNvSpPr>
          <p:nvPr/>
        </p:nvSpPr>
        <p:spPr bwMode="auto">
          <a:xfrm>
            <a:off x="623888" y="4586288"/>
            <a:ext cx="892175" cy="858837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2" name="AutoShape 62"/>
          <p:cNvSpPr>
            <a:spLocks noChangeArrowheads="1"/>
          </p:cNvSpPr>
          <p:nvPr/>
        </p:nvSpPr>
        <p:spPr bwMode="auto">
          <a:xfrm>
            <a:off x="1304925" y="4586288"/>
            <a:ext cx="892175" cy="858837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3" name="AutoShape 63"/>
          <p:cNvSpPr>
            <a:spLocks noChangeArrowheads="1"/>
          </p:cNvSpPr>
          <p:nvPr/>
        </p:nvSpPr>
        <p:spPr bwMode="auto">
          <a:xfrm>
            <a:off x="396875" y="2636838"/>
            <a:ext cx="1800225" cy="3024187"/>
          </a:xfrm>
          <a:prstGeom prst="cube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4" name="AutoShape 64"/>
          <p:cNvSpPr>
            <a:spLocks noChangeArrowheads="1"/>
          </p:cNvSpPr>
          <p:nvPr/>
        </p:nvSpPr>
        <p:spPr bwMode="auto">
          <a:xfrm>
            <a:off x="395288" y="4797425"/>
            <a:ext cx="892175" cy="858838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5" name="AutoShape 65"/>
          <p:cNvSpPr>
            <a:spLocks noChangeArrowheads="1"/>
          </p:cNvSpPr>
          <p:nvPr/>
        </p:nvSpPr>
        <p:spPr bwMode="auto">
          <a:xfrm>
            <a:off x="1087438" y="4802188"/>
            <a:ext cx="892175" cy="858837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6" name="AutoShape 66"/>
          <p:cNvSpPr>
            <a:spLocks noChangeArrowheads="1"/>
          </p:cNvSpPr>
          <p:nvPr/>
        </p:nvSpPr>
        <p:spPr bwMode="auto">
          <a:xfrm>
            <a:off x="623888" y="3938588"/>
            <a:ext cx="892175" cy="85883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7" name="AutoShape 67"/>
          <p:cNvSpPr>
            <a:spLocks noChangeArrowheads="1"/>
          </p:cNvSpPr>
          <p:nvPr/>
        </p:nvSpPr>
        <p:spPr bwMode="auto">
          <a:xfrm>
            <a:off x="1304925" y="3938588"/>
            <a:ext cx="892175" cy="85883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8" name="AutoShape 68"/>
          <p:cNvSpPr>
            <a:spLocks noChangeArrowheads="1"/>
          </p:cNvSpPr>
          <p:nvPr/>
        </p:nvSpPr>
        <p:spPr bwMode="auto">
          <a:xfrm>
            <a:off x="623888" y="3289300"/>
            <a:ext cx="892175" cy="858838"/>
          </a:xfrm>
          <a:prstGeom prst="cube">
            <a:avLst>
              <a:gd name="adj" fmla="val 250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29" name="AutoShape 69"/>
          <p:cNvSpPr>
            <a:spLocks noChangeArrowheads="1"/>
          </p:cNvSpPr>
          <p:nvPr/>
        </p:nvSpPr>
        <p:spPr bwMode="auto">
          <a:xfrm>
            <a:off x="1304925" y="3289300"/>
            <a:ext cx="892175" cy="858838"/>
          </a:xfrm>
          <a:prstGeom prst="cube">
            <a:avLst>
              <a:gd name="adj" fmla="val 250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0" name="AutoShape 70"/>
          <p:cNvSpPr>
            <a:spLocks noChangeArrowheads="1"/>
          </p:cNvSpPr>
          <p:nvPr/>
        </p:nvSpPr>
        <p:spPr bwMode="auto">
          <a:xfrm>
            <a:off x="623888" y="2636838"/>
            <a:ext cx="892175" cy="858837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1" name="AutoShape 71"/>
          <p:cNvSpPr>
            <a:spLocks noChangeArrowheads="1"/>
          </p:cNvSpPr>
          <p:nvPr/>
        </p:nvSpPr>
        <p:spPr bwMode="auto">
          <a:xfrm>
            <a:off x="1304925" y="2636838"/>
            <a:ext cx="892175" cy="858837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2" name="AutoShape 72"/>
          <p:cNvSpPr>
            <a:spLocks noChangeArrowheads="1"/>
          </p:cNvSpPr>
          <p:nvPr/>
        </p:nvSpPr>
        <p:spPr bwMode="auto">
          <a:xfrm>
            <a:off x="395288" y="4149725"/>
            <a:ext cx="892175" cy="8588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3" name="AutoShape 73"/>
          <p:cNvSpPr>
            <a:spLocks noChangeArrowheads="1"/>
          </p:cNvSpPr>
          <p:nvPr/>
        </p:nvSpPr>
        <p:spPr bwMode="auto">
          <a:xfrm>
            <a:off x="1087438" y="4154488"/>
            <a:ext cx="892175" cy="85883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4" name="AutoShape 74"/>
          <p:cNvSpPr>
            <a:spLocks noChangeArrowheads="1"/>
          </p:cNvSpPr>
          <p:nvPr/>
        </p:nvSpPr>
        <p:spPr bwMode="auto">
          <a:xfrm>
            <a:off x="395288" y="3500438"/>
            <a:ext cx="892175" cy="858837"/>
          </a:xfrm>
          <a:prstGeom prst="cube">
            <a:avLst>
              <a:gd name="adj" fmla="val 250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5" name="AutoShape 75"/>
          <p:cNvSpPr>
            <a:spLocks noChangeArrowheads="1"/>
          </p:cNvSpPr>
          <p:nvPr/>
        </p:nvSpPr>
        <p:spPr bwMode="auto">
          <a:xfrm>
            <a:off x="1087438" y="3500438"/>
            <a:ext cx="892175" cy="858837"/>
          </a:xfrm>
          <a:prstGeom prst="cube">
            <a:avLst>
              <a:gd name="adj" fmla="val 250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6" name="AutoShape 76"/>
          <p:cNvSpPr>
            <a:spLocks noChangeArrowheads="1"/>
          </p:cNvSpPr>
          <p:nvPr/>
        </p:nvSpPr>
        <p:spPr bwMode="auto">
          <a:xfrm>
            <a:off x="395288" y="2852738"/>
            <a:ext cx="892175" cy="858837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7" name="AutoShape 77"/>
          <p:cNvSpPr>
            <a:spLocks noChangeArrowheads="1"/>
          </p:cNvSpPr>
          <p:nvPr/>
        </p:nvSpPr>
        <p:spPr bwMode="auto">
          <a:xfrm>
            <a:off x="1087438" y="2852738"/>
            <a:ext cx="892175" cy="858837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8" name="Freeform 78"/>
          <p:cNvSpPr>
            <a:spLocks/>
          </p:cNvSpPr>
          <p:nvPr/>
        </p:nvSpPr>
        <p:spPr bwMode="auto">
          <a:xfrm>
            <a:off x="469900" y="2636838"/>
            <a:ext cx="1727200" cy="3024187"/>
          </a:xfrm>
          <a:custGeom>
            <a:avLst/>
            <a:gdLst/>
            <a:ahLst/>
            <a:cxnLst>
              <a:cxn ang="0">
                <a:pos x="1088" y="0"/>
              </a:cxn>
              <a:cxn ang="0">
                <a:pos x="816" y="272"/>
              </a:cxn>
              <a:cxn ang="0">
                <a:pos x="816" y="1905"/>
              </a:cxn>
              <a:cxn ang="0">
                <a:pos x="816" y="272"/>
              </a:cxn>
              <a:cxn ang="0">
                <a:pos x="0" y="272"/>
              </a:cxn>
            </a:cxnLst>
            <a:rect l="0" t="0" r="r" b="b"/>
            <a:pathLst>
              <a:path w="1088" h="1905">
                <a:moveTo>
                  <a:pt x="1088" y="0"/>
                </a:moveTo>
                <a:lnTo>
                  <a:pt x="816" y="272"/>
                </a:lnTo>
                <a:lnTo>
                  <a:pt x="816" y="1905"/>
                </a:lnTo>
                <a:lnTo>
                  <a:pt x="816" y="272"/>
                </a:lnTo>
                <a:lnTo>
                  <a:pt x="0" y="27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63" name="Text Box 103"/>
          <p:cNvSpPr txBox="1">
            <a:spLocks noChangeArrowheads="1"/>
          </p:cNvSpPr>
          <p:nvPr/>
        </p:nvSpPr>
        <p:spPr bwMode="auto">
          <a:xfrm>
            <a:off x="2771775" y="3141663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66664" name="Text Box 104"/>
          <p:cNvSpPr txBox="1">
            <a:spLocks noChangeArrowheads="1"/>
          </p:cNvSpPr>
          <p:nvPr/>
        </p:nvSpPr>
        <p:spPr bwMode="auto">
          <a:xfrm>
            <a:off x="3851275" y="3141663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665" name="Text Box 105"/>
          <p:cNvSpPr txBox="1">
            <a:spLocks noChangeArrowheads="1"/>
          </p:cNvSpPr>
          <p:nvPr/>
        </p:nvSpPr>
        <p:spPr bwMode="auto">
          <a:xfrm>
            <a:off x="5148263" y="3141663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666" name="Text Box 106"/>
          <p:cNvSpPr txBox="1">
            <a:spLocks noChangeArrowheads="1"/>
          </p:cNvSpPr>
          <p:nvPr/>
        </p:nvSpPr>
        <p:spPr bwMode="auto">
          <a:xfrm>
            <a:off x="6659563" y="3141663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6667" name="Text Box 107"/>
          <p:cNvSpPr txBox="1">
            <a:spLocks noChangeArrowheads="1"/>
          </p:cNvSpPr>
          <p:nvPr/>
        </p:nvSpPr>
        <p:spPr bwMode="auto">
          <a:xfrm>
            <a:off x="8027988" y="3141663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66668" name="Text Box 108"/>
          <p:cNvSpPr txBox="1">
            <a:spLocks noChangeArrowheads="1"/>
          </p:cNvSpPr>
          <p:nvPr/>
        </p:nvSpPr>
        <p:spPr bwMode="auto">
          <a:xfrm>
            <a:off x="2843213" y="5373688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</a:rPr>
              <a:t>kubus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6669" name="Text Box 109"/>
          <p:cNvSpPr txBox="1">
            <a:spLocks noChangeArrowheads="1"/>
          </p:cNvSpPr>
          <p:nvPr/>
        </p:nvSpPr>
        <p:spPr bwMode="auto">
          <a:xfrm>
            <a:off x="4427538" y="537368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670" name="Text Box 110"/>
          <p:cNvSpPr txBox="1">
            <a:spLocks noChangeArrowheads="1"/>
          </p:cNvSpPr>
          <p:nvPr/>
        </p:nvSpPr>
        <p:spPr bwMode="auto">
          <a:xfrm>
            <a:off x="5508625" y="537368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671" name="Text Box 111"/>
          <p:cNvSpPr txBox="1">
            <a:spLocks noChangeArrowheads="1"/>
          </p:cNvSpPr>
          <p:nvPr/>
        </p:nvSpPr>
        <p:spPr bwMode="auto">
          <a:xfrm>
            <a:off x="7235825" y="537368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6672" name="Text Box 112"/>
          <p:cNvSpPr txBox="1">
            <a:spLocks noChangeArrowheads="1"/>
          </p:cNvSpPr>
          <p:nvPr/>
        </p:nvSpPr>
        <p:spPr bwMode="auto">
          <a:xfrm>
            <a:off x="8029575" y="5373688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66684" name="Text Box 124"/>
          <p:cNvSpPr txBox="1">
            <a:spLocks noChangeArrowheads="1"/>
          </p:cNvSpPr>
          <p:nvPr/>
        </p:nvSpPr>
        <p:spPr bwMode="auto">
          <a:xfrm>
            <a:off x="6372225" y="537368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VOLUME BALOK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66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6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66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6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6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6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6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6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6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6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6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6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6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6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6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6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6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6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6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6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00" fill="hold"/>
                                        <p:tgtEl>
                                          <p:spTgt spid="6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6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6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6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6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6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6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6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6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6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" grpId="0" animBg="1"/>
      <p:bldP spid="66621" grpId="0" animBg="1"/>
      <p:bldP spid="66622" grpId="0" animBg="1"/>
      <p:bldP spid="66623" grpId="0" animBg="1"/>
      <p:bldP spid="66624" grpId="0" animBg="1"/>
      <p:bldP spid="66625" grpId="0" animBg="1"/>
      <p:bldP spid="66626" grpId="0" animBg="1"/>
      <p:bldP spid="66627" grpId="0" animBg="1"/>
      <p:bldP spid="66628" grpId="0" animBg="1"/>
      <p:bldP spid="66629" grpId="0" animBg="1"/>
      <p:bldP spid="66630" grpId="0" animBg="1"/>
      <p:bldP spid="66631" grpId="0" animBg="1"/>
      <p:bldP spid="66632" grpId="0" animBg="1"/>
      <p:bldP spid="66633" grpId="0" animBg="1"/>
      <p:bldP spid="66634" grpId="0" animBg="1"/>
      <p:bldP spid="66635" grpId="0" animBg="1"/>
      <p:bldP spid="66636" grpId="0" animBg="1"/>
      <p:bldP spid="66637" grpId="0" animBg="1"/>
      <p:bldP spid="66638" grpId="0" animBg="1"/>
      <p:bldP spid="66663" grpId="0" autoUpdateAnimBg="0"/>
      <p:bldP spid="66664" grpId="0" autoUpdateAnimBg="0"/>
      <p:bldP spid="66665" grpId="0" autoUpdateAnimBg="0"/>
      <p:bldP spid="66666" grpId="0" autoUpdateAnimBg="0"/>
      <p:bldP spid="66667" grpId="0" autoUpdateAnimBg="0"/>
      <p:bldP spid="66668" grpId="0" autoUpdateAnimBg="0"/>
      <p:bldP spid="66669" grpId="0" autoUpdateAnimBg="0"/>
      <p:bldP spid="66670" grpId="0" autoUpdateAnimBg="0"/>
      <p:bldP spid="66671" grpId="0" autoUpdateAnimBg="0"/>
      <p:bldP spid="66672" grpId="0" autoUpdateAnimBg="0"/>
      <p:bldP spid="6668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52" name="Freeform 116" descr="Dark upward diagonal"/>
          <p:cNvSpPr>
            <a:spLocks/>
          </p:cNvSpPr>
          <p:nvPr/>
        </p:nvSpPr>
        <p:spPr bwMode="auto">
          <a:xfrm>
            <a:off x="3203575" y="1844675"/>
            <a:ext cx="2305050" cy="431800"/>
          </a:xfrm>
          <a:custGeom>
            <a:avLst/>
            <a:gdLst/>
            <a:ahLst/>
            <a:cxnLst>
              <a:cxn ang="0">
                <a:pos x="0" y="272"/>
              </a:cxn>
              <a:cxn ang="0">
                <a:pos x="272" y="0"/>
              </a:cxn>
              <a:cxn ang="0">
                <a:pos x="1452" y="0"/>
              </a:cxn>
              <a:cxn ang="0">
                <a:pos x="1180" y="272"/>
              </a:cxn>
              <a:cxn ang="0">
                <a:pos x="0" y="272"/>
              </a:cxn>
            </a:cxnLst>
            <a:rect l="0" t="0" r="r" b="b"/>
            <a:pathLst>
              <a:path w="1452" h="272">
                <a:moveTo>
                  <a:pt x="0" y="272"/>
                </a:moveTo>
                <a:lnTo>
                  <a:pt x="272" y="0"/>
                </a:lnTo>
                <a:lnTo>
                  <a:pt x="1452" y="0"/>
                </a:lnTo>
                <a:lnTo>
                  <a:pt x="1180" y="272"/>
                </a:lnTo>
                <a:lnTo>
                  <a:pt x="0" y="272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5605" name="Group 69"/>
          <p:cNvGraphicFramePr>
            <a:graphicFrameLocks noGrp="1"/>
          </p:cNvGraphicFramePr>
          <p:nvPr/>
        </p:nvGraphicFramePr>
        <p:xfrm>
          <a:off x="827088" y="2563813"/>
          <a:ext cx="7770812" cy="1657668"/>
        </p:xfrm>
        <a:graphic>
          <a:graphicData uri="http://schemas.openxmlformats.org/drawingml/2006/table">
            <a:tbl>
              <a:tblPr/>
              <a:tblGrid>
                <a:gridCol w="1554162"/>
                <a:gridCol w="1554163"/>
                <a:gridCol w="1554162"/>
                <a:gridCol w="1554163"/>
                <a:gridCol w="1554162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Isi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Panjang (p)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Lebar    (l)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Tinggi   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 x l x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659" name="Group 123"/>
          <p:cNvGraphicFramePr>
            <a:graphicFrameLocks noGrp="1"/>
          </p:cNvGraphicFramePr>
          <p:nvPr/>
        </p:nvGraphicFramePr>
        <p:xfrm>
          <a:off x="827088" y="4437063"/>
          <a:ext cx="7770812" cy="1369378"/>
        </p:xfrm>
        <a:graphic>
          <a:graphicData uri="http://schemas.openxmlformats.org/drawingml/2006/table">
            <a:tbl>
              <a:tblPr/>
              <a:tblGrid>
                <a:gridCol w="1554162"/>
                <a:gridCol w="1182688"/>
                <a:gridCol w="863600"/>
                <a:gridCol w="1081087"/>
                <a:gridCol w="1584325"/>
                <a:gridCol w="15049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bentuk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alas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balok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Panjang (p)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Lebar  (l)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Tinggi 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 x l         (Luas alas)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 A x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92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3222625" y="476250"/>
            <a:ext cx="2295525" cy="1784350"/>
            <a:chOff x="3107" y="2387"/>
            <a:chExt cx="2313" cy="1723"/>
          </a:xfrm>
        </p:grpSpPr>
        <p:sp>
          <p:nvSpPr>
            <p:cNvPr id="65607" name="Freeform 71"/>
            <p:cNvSpPr>
              <a:spLocks/>
            </p:cNvSpPr>
            <p:nvPr/>
          </p:nvSpPr>
          <p:spPr bwMode="auto">
            <a:xfrm>
              <a:off x="3560" y="2387"/>
              <a:ext cx="1860" cy="13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15"/>
                </a:cxn>
                <a:cxn ang="0">
                  <a:pos x="1860" y="1315"/>
                </a:cxn>
              </a:cxnLst>
              <a:rect l="0" t="0" r="r" b="b"/>
              <a:pathLst>
                <a:path w="1860" h="1315">
                  <a:moveTo>
                    <a:pt x="0" y="0"/>
                  </a:moveTo>
                  <a:lnTo>
                    <a:pt x="0" y="1315"/>
                  </a:lnTo>
                  <a:lnTo>
                    <a:pt x="1860" y="1315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608" name="Line 72"/>
            <p:cNvSpPr>
              <a:spLocks noChangeShapeType="1"/>
            </p:cNvSpPr>
            <p:nvPr/>
          </p:nvSpPr>
          <p:spPr bwMode="auto">
            <a:xfrm flipH="1">
              <a:off x="3107" y="3702"/>
              <a:ext cx="453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09" name="AutoShape 73"/>
          <p:cNvSpPr>
            <a:spLocks noChangeArrowheads="1"/>
          </p:cNvSpPr>
          <p:nvPr/>
        </p:nvSpPr>
        <p:spPr bwMode="auto">
          <a:xfrm>
            <a:off x="3429000" y="1177925"/>
            <a:ext cx="825500" cy="866775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10" name="AutoShape 74"/>
          <p:cNvSpPr>
            <a:spLocks noChangeArrowheads="1"/>
          </p:cNvSpPr>
          <p:nvPr/>
        </p:nvSpPr>
        <p:spPr bwMode="auto">
          <a:xfrm>
            <a:off x="3429000" y="492125"/>
            <a:ext cx="825500" cy="866775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11" name="AutoShape 75"/>
          <p:cNvSpPr>
            <a:spLocks noChangeArrowheads="1"/>
          </p:cNvSpPr>
          <p:nvPr/>
        </p:nvSpPr>
        <p:spPr bwMode="auto">
          <a:xfrm>
            <a:off x="4044950" y="1181100"/>
            <a:ext cx="825500" cy="866775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12" name="AutoShape 76"/>
          <p:cNvSpPr>
            <a:spLocks noChangeArrowheads="1"/>
          </p:cNvSpPr>
          <p:nvPr/>
        </p:nvSpPr>
        <p:spPr bwMode="auto">
          <a:xfrm>
            <a:off x="4044950" y="492125"/>
            <a:ext cx="825500" cy="866775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13" name="AutoShape 77"/>
          <p:cNvSpPr>
            <a:spLocks noChangeArrowheads="1"/>
          </p:cNvSpPr>
          <p:nvPr/>
        </p:nvSpPr>
        <p:spPr bwMode="auto">
          <a:xfrm>
            <a:off x="4662488" y="1181100"/>
            <a:ext cx="825500" cy="866775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14" name="AutoShape 78"/>
          <p:cNvSpPr>
            <a:spLocks noChangeArrowheads="1"/>
          </p:cNvSpPr>
          <p:nvPr/>
        </p:nvSpPr>
        <p:spPr bwMode="auto">
          <a:xfrm>
            <a:off x="4662488" y="492125"/>
            <a:ext cx="825500" cy="866775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8i</a:t>
            </a:r>
          </a:p>
        </p:txBody>
      </p:sp>
      <p:sp>
        <p:nvSpPr>
          <p:cNvPr id="65615" name="AutoShape 79"/>
          <p:cNvSpPr>
            <a:spLocks noChangeArrowheads="1"/>
          </p:cNvSpPr>
          <p:nvPr/>
        </p:nvSpPr>
        <p:spPr bwMode="auto">
          <a:xfrm>
            <a:off x="3222625" y="476250"/>
            <a:ext cx="2295525" cy="1784350"/>
          </a:xfrm>
          <a:prstGeom prst="cube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16" name="AutoShape 80"/>
          <p:cNvSpPr>
            <a:spLocks noChangeArrowheads="1"/>
          </p:cNvSpPr>
          <p:nvPr/>
        </p:nvSpPr>
        <p:spPr bwMode="auto">
          <a:xfrm>
            <a:off x="3203575" y="1377950"/>
            <a:ext cx="825500" cy="866775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17" name="AutoShape 81"/>
          <p:cNvSpPr>
            <a:spLocks noChangeArrowheads="1"/>
          </p:cNvSpPr>
          <p:nvPr/>
        </p:nvSpPr>
        <p:spPr bwMode="auto">
          <a:xfrm>
            <a:off x="3203575" y="708025"/>
            <a:ext cx="825500" cy="866775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18" name="AutoShape 82"/>
          <p:cNvSpPr>
            <a:spLocks noChangeArrowheads="1"/>
          </p:cNvSpPr>
          <p:nvPr/>
        </p:nvSpPr>
        <p:spPr bwMode="auto">
          <a:xfrm>
            <a:off x="3835400" y="1381125"/>
            <a:ext cx="825500" cy="866775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19" name="AutoShape 83"/>
          <p:cNvSpPr>
            <a:spLocks noChangeArrowheads="1"/>
          </p:cNvSpPr>
          <p:nvPr/>
        </p:nvSpPr>
        <p:spPr bwMode="auto">
          <a:xfrm>
            <a:off x="3835400" y="708025"/>
            <a:ext cx="825500" cy="866775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20" name="AutoShape 84"/>
          <p:cNvSpPr>
            <a:spLocks noChangeArrowheads="1"/>
          </p:cNvSpPr>
          <p:nvPr/>
        </p:nvSpPr>
        <p:spPr bwMode="auto">
          <a:xfrm>
            <a:off x="4467225" y="1373188"/>
            <a:ext cx="825500" cy="866775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21" name="AutoShape 85"/>
          <p:cNvSpPr>
            <a:spLocks noChangeArrowheads="1"/>
          </p:cNvSpPr>
          <p:nvPr/>
        </p:nvSpPr>
        <p:spPr bwMode="auto">
          <a:xfrm>
            <a:off x="4467225" y="692150"/>
            <a:ext cx="825500" cy="866775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622" name="Line 86"/>
          <p:cNvSpPr>
            <a:spLocks noChangeShapeType="1"/>
          </p:cNvSpPr>
          <p:nvPr/>
        </p:nvSpPr>
        <p:spPr bwMode="auto">
          <a:xfrm>
            <a:off x="5094288" y="936625"/>
            <a:ext cx="0" cy="131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23" name="Line 87"/>
          <p:cNvSpPr>
            <a:spLocks noChangeShapeType="1"/>
          </p:cNvSpPr>
          <p:nvPr/>
        </p:nvSpPr>
        <p:spPr bwMode="auto">
          <a:xfrm>
            <a:off x="3213100" y="925513"/>
            <a:ext cx="1890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624" name="Text Box 88"/>
          <p:cNvSpPr txBox="1">
            <a:spLocks noChangeArrowheads="1"/>
          </p:cNvSpPr>
          <p:nvPr/>
        </p:nvSpPr>
        <p:spPr bwMode="auto">
          <a:xfrm>
            <a:off x="1403350" y="3644900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5625" name="Text Box 89"/>
          <p:cNvSpPr txBox="1">
            <a:spLocks noChangeArrowheads="1"/>
          </p:cNvSpPr>
          <p:nvPr/>
        </p:nvSpPr>
        <p:spPr bwMode="auto">
          <a:xfrm>
            <a:off x="2916238" y="364490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5626" name="Text Box 90"/>
          <p:cNvSpPr txBox="1">
            <a:spLocks noChangeArrowheads="1"/>
          </p:cNvSpPr>
          <p:nvPr/>
        </p:nvSpPr>
        <p:spPr bwMode="auto">
          <a:xfrm>
            <a:off x="4500563" y="364490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5627" name="Text Box 91"/>
          <p:cNvSpPr txBox="1">
            <a:spLocks noChangeArrowheads="1"/>
          </p:cNvSpPr>
          <p:nvPr/>
        </p:nvSpPr>
        <p:spPr bwMode="auto">
          <a:xfrm>
            <a:off x="6084888" y="364490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5628" name="Text Box 92"/>
          <p:cNvSpPr txBox="1">
            <a:spLocks noChangeArrowheads="1"/>
          </p:cNvSpPr>
          <p:nvPr/>
        </p:nvSpPr>
        <p:spPr bwMode="auto">
          <a:xfrm>
            <a:off x="7524750" y="3619500"/>
            <a:ext cx="64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5629" name="Text Box 93"/>
          <p:cNvSpPr txBox="1">
            <a:spLocks noChangeArrowheads="1"/>
          </p:cNvSpPr>
          <p:nvPr/>
        </p:nvSpPr>
        <p:spPr bwMode="auto">
          <a:xfrm>
            <a:off x="1116013" y="5092700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</a:rPr>
              <a:t>Persegi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panjang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630" name="Text Box 94"/>
          <p:cNvSpPr txBox="1">
            <a:spLocks noChangeArrowheads="1"/>
          </p:cNvSpPr>
          <p:nvPr/>
        </p:nvSpPr>
        <p:spPr bwMode="auto">
          <a:xfrm>
            <a:off x="2771775" y="522922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5631" name="Text Box 95"/>
          <p:cNvSpPr txBox="1">
            <a:spLocks noChangeArrowheads="1"/>
          </p:cNvSpPr>
          <p:nvPr/>
        </p:nvSpPr>
        <p:spPr bwMode="auto">
          <a:xfrm>
            <a:off x="3924300" y="522922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5632" name="Text Box 96"/>
          <p:cNvSpPr txBox="1">
            <a:spLocks noChangeArrowheads="1"/>
          </p:cNvSpPr>
          <p:nvPr/>
        </p:nvSpPr>
        <p:spPr bwMode="auto">
          <a:xfrm>
            <a:off x="5508625" y="52292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3 x 2 = 6</a:t>
            </a:r>
          </a:p>
        </p:txBody>
      </p:sp>
      <p:sp>
        <p:nvSpPr>
          <p:cNvPr id="65633" name="Text Box 97"/>
          <p:cNvSpPr txBox="1">
            <a:spLocks noChangeArrowheads="1"/>
          </p:cNvSpPr>
          <p:nvPr/>
        </p:nvSpPr>
        <p:spPr bwMode="auto">
          <a:xfrm>
            <a:off x="7380288" y="5229225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5660" name="Text Box 124"/>
          <p:cNvSpPr txBox="1">
            <a:spLocks noChangeArrowheads="1"/>
          </p:cNvSpPr>
          <p:nvPr/>
        </p:nvSpPr>
        <p:spPr bwMode="auto">
          <a:xfrm>
            <a:off x="4718050" y="522922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6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52" grpId="0" animBg="1"/>
      <p:bldP spid="65609" grpId="0" animBg="1"/>
      <p:bldP spid="65610" grpId="0" animBg="1"/>
      <p:bldP spid="65611" grpId="0" animBg="1"/>
      <p:bldP spid="65612" grpId="0" animBg="1"/>
      <p:bldP spid="65613" grpId="0" animBg="1"/>
      <p:bldP spid="65614" grpId="0" animBg="1"/>
      <p:bldP spid="65615" grpId="0" animBg="1"/>
      <p:bldP spid="65616" grpId="0" animBg="1"/>
      <p:bldP spid="65617" grpId="0" animBg="1"/>
      <p:bldP spid="65618" grpId="0" animBg="1"/>
      <p:bldP spid="65619" grpId="0" animBg="1"/>
      <p:bldP spid="65620" grpId="0" animBg="1"/>
      <p:bldP spid="65621" grpId="0" animBg="1"/>
      <p:bldP spid="65622" grpId="0" animBg="1"/>
      <p:bldP spid="65623" grpId="0" animBg="1"/>
      <p:bldP spid="65624" grpId="0"/>
      <p:bldP spid="65625" grpId="0"/>
      <p:bldP spid="65626" grpId="0"/>
      <p:bldP spid="65627" grpId="0"/>
      <p:bldP spid="65628" grpId="0"/>
      <p:bldP spid="65629" grpId="0"/>
      <p:bldP spid="65630" grpId="0"/>
      <p:bldP spid="65631" grpId="0"/>
      <p:bldP spid="65632" grpId="0"/>
      <p:bldP spid="65633" grpId="0"/>
      <p:bldP spid="656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volume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kubus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prisma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tegak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segi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empat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0" indent="0" algn="just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= p x l x t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panjang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=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lebar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29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PRISMA SEGI-N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 rot="16200000">
            <a:off x="-902494" y="3493294"/>
            <a:ext cx="4548188" cy="609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vert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55224748"/>
              </p:ext>
            </p:extLst>
          </p:nvPr>
        </p:nvGraphicFramePr>
        <p:xfrm>
          <a:off x="2209800" y="1651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55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95400" y="35814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62400" y="3048000"/>
            <a:ext cx="172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Selimut tabung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33400" y="76200"/>
            <a:ext cx="8229600" cy="914400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JARING-JARING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PRISMA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7" y="1443566"/>
            <a:ext cx="7998645" cy="46455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3771105"/>
            <a:ext cx="2012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Prisma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Segitiga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2108" y="6089121"/>
            <a:ext cx="2012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Prisma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Segiempat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72278" y="3263274"/>
            <a:ext cx="2012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Prisma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Segienam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LUAS PERMUKAAN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PRISMA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52400" y="1752600"/>
            <a:ext cx="899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Luas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permukaan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sebuah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prisma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jumlah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semua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luas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sisi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prisma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Pada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semua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prisma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tegak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berlaku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ea typeface="BatangChe" pitchFamily="49" charset="-127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Luas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permukaan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prisma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tegak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= 2.luas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alas + (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keliling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alas x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tinggi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BatangChe" pitchFamily="49" charset="-127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Contoh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			</a:t>
            </a:r>
            <a:r>
              <a:rPr lang="en-US" sz="1800" dirty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 </a:t>
            </a:r>
          </a:p>
          <a:p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138" t="49942" r="45977" b="31725"/>
          <a:stretch/>
        </p:blipFill>
        <p:spPr>
          <a:xfrm>
            <a:off x="419100" y="4038600"/>
            <a:ext cx="1905000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3810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Alas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sebuah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prisma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berbentuk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segitiga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siku-siku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seperti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terlihat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pada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gambar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disamping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Hitunglah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luas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permukaan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prisma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tersebut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</a:rPr>
              <a:t> 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3375" y="2205038"/>
            <a:ext cx="1516063" cy="1943100"/>
            <a:chOff x="1518" y="436"/>
            <a:chExt cx="772" cy="1860"/>
          </a:xfrm>
        </p:grpSpPr>
        <p:sp>
          <p:nvSpPr>
            <p:cNvPr id="89093" name="Freeform 5" descr="Dark upward diagonal"/>
            <p:cNvSpPr>
              <a:spLocks/>
            </p:cNvSpPr>
            <p:nvPr/>
          </p:nvSpPr>
          <p:spPr bwMode="auto">
            <a:xfrm>
              <a:off x="1519" y="1661"/>
              <a:ext cx="771" cy="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635"/>
                </a:cxn>
                <a:cxn ang="0">
                  <a:pos x="771" y="136"/>
                </a:cxn>
                <a:cxn ang="0">
                  <a:pos x="0" y="0"/>
                </a:cxn>
              </a:cxnLst>
              <a:rect l="0" t="0" r="r" b="b"/>
              <a:pathLst>
                <a:path w="771" h="635">
                  <a:moveTo>
                    <a:pt x="0" y="0"/>
                  </a:moveTo>
                  <a:lnTo>
                    <a:pt x="227" y="635"/>
                  </a:lnTo>
                  <a:lnTo>
                    <a:pt x="771" y="136"/>
                  </a:lnTo>
                  <a:lnTo>
                    <a:pt x="0" y="0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18" y="436"/>
              <a:ext cx="772" cy="1860"/>
              <a:chOff x="1473" y="1933"/>
              <a:chExt cx="772" cy="1860"/>
            </a:xfrm>
          </p:grpSpPr>
          <p:sp>
            <p:nvSpPr>
              <p:cNvPr id="89095" name="Freeform 7"/>
              <p:cNvSpPr>
                <a:spLocks/>
              </p:cNvSpPr>
              <p:nvPr/>
            </p:nvSpPr>
            <p:spPr bwMode="auto">
              <a:xfrm rot="10800000">
                <a:off x="1473" y="1937"/>
                <a:ext cx="771" cy="1343"/>
              </a:xfrm>
              <a:custGeom>
                <a:avLst/>
                <a:gdLst/>
                <a:ahLst/>
                <a:cxnLst>
                  <a:cxn ang="0">
                    <a:pos x="0" y="859"/>
                  </a:cxn>
                  <a:cxn ang="0">
                    <a:pos x="1" y="0"/>
                  </a:cxn>
                  <a:cxn ang="0">
                    <a:pos x="771" y="88"/>
                  </a:cxn>
                  <a:cxn ang="0">
                    <a:pos x="771" y="950"/>
                  </a:cxn>
                  <a:cxn ang="0">
                    <a:pos x="0" y="859"/>
                  </a:cxn>
                </a:cxnLst>
                <a:rect l="0" t="0" r="r" b="b"/>
                <a:pathLst>
                  <a:path w="771" h="950">
                    <a:moveTo>
                      <a:pt x="0" y="859"/>
                    </a:moveTo>
                    <a:lnTo>
                      <a:pt x="1" y="0"/>
                    </a:lnTo>
                    <a:lnTo>
                      <a:pt x="771" y="88"/>
                    </a:lnTo>
                    <a:lnTo>
                      <a:pt x="771" y="950"/>
                    </a:lnTo>
                    <a:lnTo>
                      <a:pt x="0" y="859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096" name="Freeform 8"/>
              <p:cNvSpPr>
                <a:spLocks/>
              </p:cNvSpPr>
              <p:nvPr/>
            </p:nvSpPr>
            <p:spPr bwMode="auto">
              <a:xfrm rot="10800000">
                <a:off x="1473" y="3151"/>
                <a:ext cx="771" cy="642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544" y="0"/>
                  </a:cxn>
                  <a:cxn ang="0">
                    <a:pos x="771" y="454"/>
                  </a:cxn>
                  <a:cxn ang="0">
                    <a:pos x="0" y="363"/>
                  </a:cxn>
                </a:cxnLst>
                <a:rect l="0" t="0" r="r" b="b"/>
                <a:pathLst>
                  <a:path w="771" h="454">
                    <a:moveTo>
                      <a:pt x="0" y="363"/>
                    </a:moveTo>
                    <a:lnTo>
                      <a:pt x="544" y="0"/>
                    </a:lnTo>
                    <a:lnTo>
                      <a:pt x="771" y="454"/>
                    </a:lnTo>
                    <a:lnTo>
                      <a:pt x="0" y="363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097" name="Freeform 9"/>
              <p:cNvSpPr>
                <a:spLocks/>
              </p:cNvSpPr>
              <p:nvPr/>
            </p:nvSpPr>
            <p:spPr bwMode="auto">
              <a:xfrm rot="10800000">
                <a:off x="1701" y="2060"/>
                <a:ext cx="544" cy="1732"/>
              </a:xfrm>
              <a:custGeom>
                <a:avLst/>
                <a:gdLst/>
                <a:ahLst/>
                <a:cxnLst>
                  <a:cxn ang="0">
                    <a:pos x="544" y="0"/>
                  </a:cxn>
                  <a:cxn ang="0">
                    <a:pos x="537" y="867"/>
                  </a:cxn>
                  <a:cxn ang="0">
                    <a:pos x="0" y="1225"/>
                  </a:cxn>
                </a:cxnLst>
                <a:rect l="0" t="0" r="r" b="b"/>
                <a:pathLst>
                  <a:path w="544" h="1225">
                    <a:moveTo>
                      <a:pt x="544" y="0"/>
                    </a:moveTo>
                    <a:lnTo>
                      <a:pt x="537" y="867"/>
                    </a:lnTo>
                    <a:lnTo>
                      <a:pt x="0" y="1225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098" name="Line 10"/>
              <p:cNvSpPr>
                <a:spLocks noChangeShapeType="1"/>
              </p:cNvSpPr>
              <p:nvPr/>
            </p:nvSpPr>
            <p:spPr bwMode="auto">
              <a:xfrm rot="10800000">
                <a:off x="1473" y="1933"/>
                <a:ext cx="227" cy="6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9106" name="AutoShape 18"/>
          <p:cNvSpPr>
            <a:spLocks noChangeArrowheads="1"/>
          </p:cNvSpPr>
          <p:nvPr/>
        </p:nvSpPr>
        <p:spPr bwMode="auto">
          <a:xfrm rot="-5400000">
            <a:off x="24606" y="2961482"/>
            <a:ext cx="3744913" cy="647700"/>
          </a:xfrm>
          <a:prstGeom prst="parallelogram">
            <a:avLst>
              <a:gd name="adj" fmla="val 1445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9750" y="2205038"/>
            <a:ext cx="1512888" cy="1944687"/>
            <a:chOff x="295" y="436"/>
            <a:chExt cx="771" cy="1861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95" y="436"/>
              <a:ext cx="771" cy="1861"/>
              <a:chOff x="1429" y="2341"/>
              <a:chExt cx="771" cy="1316"/>
            </a:xfrm>
          </p:grpSpPr>
          <p:sp>
            <p:nvSpPr>
              <p:cNvPr id="89101" name="Freeform 13"/>
              <p:cNvSpPr>
                <a:spLocks/>
              </p:cNvSpPr>
              <p:nvPr/>
            </p:nvSpPr>
            <p:spPr bwMode="auto">
              <a:xfrm>
                <a:off x="1429" y="2704"/>
                <a:ext cx="771" cy="950"/>
              </a:xfrm>
              <a:custGeom>
                <a:avLst/>
                <a:gdLst/>
                <a:ahLst/>
                <a:cxnLst>
                  <a:cxn ang="0">
                    <a:pos x="0" y="859"/>
                  </a:cxn>
                  <a:cxn ang="0">
                    <a:pos x="1" y="0"/>
                  </a:cxn>
                  <a:cxn ang="0">
                    <a:pos x="771" y="88"/>
                  </a:cxn>
                  <a:cxn ang="0">
                    <a:pos x="771" y="950"/>
                  </a:cxn>
                  <a:cxn ang="0">
                    <a:pos x="0" y="859"/>
                  </a:cxn>
                </a:cxnLst>
                <a:rect l="0" t="0" r="r" b="b"/>
                <a:pathLst>
                  <a:path w="771" h="950">
                    <a:moveTo>
                      <a:pt x="0" y="859"/>
                    </a:moveTo>
                    <a:lnTo>
                      <a:pt x="1" y="0"/>
                    </a:lnTo>
                    <a:lnTo>
                      <a:pt x="771" y="88"/>
                    </a:lnTo>
                    <a:lnTo>
                      <a:pt x="771" y="950"/>
                    </a:lnTo>
                    <a:lnTo>
                      <a:pt x="0" y="859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102" name="Freeform 14"/>
              <p:cNvSpPr>
                <a:spLocks/>
              </p:cNvSpPr>
              <p:nvPr/>
            </p:nvSpPr>
            <p:spPr bwMode="auto">
              <a:xfrm>
                <a:off x="1429" y="2341"/>
                <a:ext cx="771" cy="454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544" y="0"/>
                  </a:cxn>
                  <a:cxn ang="0">
                    <a:pos x="771" y="454"/>
                  </a:cxn>
                  <a:cxn ang="0">
                    <a:pos x="0" y="363"/>
                  </a:cxn>
                </a:cxnLst>
                <a:rect l="0" t="0" r="r" b="b"/>
                <a:pathLst>
                  <a:path w="771" h="454">
                    <a:moveTo>
                      <a:pt x="0" y="363"/>
                    </a:moveTo>
                    <a:lnTo>
                      <a:pt x="544" y="0"/>
                    </a:lnTo>
                    <a:lnTo>
                      <a:pt x="771" y="454"/>
                    </a:lnTo>
                    <a:lnTo>
                      <a:pt x="0" y="363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103" name="Freeform 15"/>
              <p:cNvSpPr>
                <a:spLocks/>
              </p:cNvSpPr>
              <p:nvPr/>
            </p:nvSpPr>
            <p:spPr bwMode="auto">
              <a:xfrm>
                <a:off x="1429" y="2341"/>
                <a:ext cx="544" cy="1225"/>
              </a:xfrm>
              <a:custGeom>
                <a:avLst/>
                <a:gdLst/>
                <a:ahLst/>
                <a:cxnLst>
                  <a:cxn ang="0">
                    <a:pos x="544" y="0"/>
                  </a:cxn>
                  <a:cxn ang="0">
                    <a:pos x="537" y="867"/>
                  </a:cxn>
                  <a:cxn ang="0">
                    <a:pos x="0" y="1225"/>
                  </a:cxn>
                </a:cxnLst>
                <a:rect l="0" t="0" r="r" b="b"/>
                <a:pathLst>
                  <a:path w="544" h="1225">
                    <a:moveTo>
                      <a:pt x="544" y="0"/>
                    </a:moveTo>
                    <a:lnTo>
                      <a:pt x="537" y="867"/>
                    </a:lnTo>
                    <a:lnTo>
                      <a:pt x="0" y="1225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104" name="Line 16"/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227" cy="4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9105" name="Freeform 17" descr="Dark upward diagonal"/>
            <p:cNvSpPr>
              <a:spLocks/>
            </p:cNvSpPr>
            <p:nvPr/>
          </p:nvSpPr>
          <p:spPr bwMode="auto">
            <a:xfrm>
              <a:off x="295" y="1661"/>
              <a:ext cx="771" cy="635"/>
            </a:xfrm>
            <a:custGeom>
              <a:avLst/>
              <a:gdLst/>
              <a:ahLst/>
              <a:cxnLst>
                <a:cxn ang="0">
                  <a:pos x="544" y="0"/>
                </a:cxn>
                <a:cxn ang="0">
                  <a:pos x="0" y="499"/>
                </a:cxn>
                <a:cxn ang="0">
                  <a:pos x="771" y="635"/>
                </a:cxn>
                <a:cxn ang="0">
                  <a:pos x="544" y="0"/>
                </a:cxn>
              </a:cxnLst>
              <a:rect l="0" t="0" r="r" b="b"/>
              <a:pathLst>
                <a:path w="771" h="635">
                  <a:moveTo>
                    <a:pt x="544" y="0"/>
                  </a:moveTo>
                  <a:lnTo>
                    <a:pt x="0" y="499"/>
                  </a:lnTo>
                  <a:lnTo>
                    <a:pt x="771" y="635"/>
                  </a:lnTo>
                  <a:lnTo>
                    <a:pt x="544" y="0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3924300" y="1341438"/>
            <a:ext cx="424815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Rumus Volum Prisma tegak segi empat 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V = p </a:t>
            </a:r>
            <a:r>
              <a:rPr lang="en-US" sz="2400" b="1">
                <a:solidFill>
                  <a:prstClr val="white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l </a:t>
            </a:r>
            <a:r>
              <a:rPr lang="en-US" sz="2400" b="1">
                <a:solidFill>
                  <a:prstClr val="white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t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   = L A </a:t>
            </a:r>
            <a:r>
              <a:rPr lang="en-US" sz="2400" b="1">
                <a:solidFill>
                  <a:prstClr val="white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t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3924300" y="3429000"/>
            <a:ext cx="4248150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Rumus Volum Prisma tegak segitiga sama kaki: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V =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prstClr val="white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400">
              <a:solidFill>
                <a:prstClr val="white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400">
              <a:solidFill>
                <a:prstClr val="white"/>
              </a:solidFill>
              <a:sym typeface="Symbol" pitchFamily="18" charset="2"/>
            </a:endParaRPr>
          </a:p>
        </p:txBody>
      </p: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4211638" y="4797425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= ½ (p </a:t>
            </a:r>
            <a:r>
              <a:rPr lang="en-US" sz="2400" b="1">
                <a:solidFill>
                  <a:prstClr val="white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l </a:t>
            </a:r>
            <a:r>
              <a:rPr lang="en-US" sz="2400" b="1">
                <a:solidFill>
                  <a:prstClr val="white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t)</a:t>
            </a: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3003550" y="2708275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t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2555875" y="3779838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  <a:latin typeface="Mistral" pitchFamily="66" charset="0"/>
              </a:rPr>
              <a:t>l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900113" y="3933825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p</a:t>
            </a: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4211638" y="5421313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= L A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n-US" sz="2400" b="1">
                <a:solidFill>
                  <a:prstClr val="white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t</a:t>
            </a: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4498975" y="4292600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 ½ </a:t>
            </a:r>
            <a:r>
              <a:rPr lang="en-US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</a:t>
            </a:r>
            <a:r>
              <a:rPr lang="en-US" sz="2400">
                <a:solidFill>
                  <a:prstClr val="white"/>
                </a:solidFill>
              </a:rPr>
              <a:t> V Prisma segiempat</a:t>
            </a:r>
            <a:endParaRPr lang="en-US" sz="2400">
              <a:solidFill>
                <a:prstClr val="white"/>
              </a:solidFill>
              <a:sym typeface="Symbol" pitchFamily="18" charset="2"/>
            </a:endParaRPr>
          </a:p>
        </p:txBody>
      </p:sp>
      <p:sp>
        <p:nvSpPr>
          <p:cNvPr id="89116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66833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/>
              <a:t>Volum Prima tegak segitiga sama kaki</a:t>
            </a:r>
          </a:p>
        </p:txBody>
      </p:sp>
    </p:spTree>
    <p:extLst>
      <p:ext uri="{BB962C8B-B14F-4D97-AF65-F5344CB8AC3E}">
        <p14:creationId xmlns:p14="http://schemas.microsoft.com/office/powerpoint/2010/main" val="38026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0191 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6" grpId="0" animBg="1"/>
      <p:bldP spid="89107" grpId="0" animBg="1"/>
      <p:bldP spid="89108" grpId="0" animBg="1"/>
      <p:bldP spid="89110" grpId="0"/>
      <p:bldP spid="89111" grpId="0"/>
      <p:bldP spid="89112" grpId="0"/>
      <p:bldP spid="89113" grpId="0"/>
      <p:bldP spid="89114" grpId="0"/>
      <p:bldP spid="891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5950"/>
          </a:xfrm>
        </p:spPr>
        <p:txBody>
          <a:bodyPr>
            <a:normAutofit fontScale="90000"/>
          </a:bodyPr>
          <a:lstStyle/>
          <a:p>
            <a:r>
              <a:rPr lang="en-US" sz="3200" b="1"/>
              <a:t>Volum Prisma tegak segitiga sembarang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27313" y="1412875"/>
            <a:ext cx="1512887" cy="2232025"/>
            <a:chOff x="385" y="890"/>
            <a:chExt cx="953" cy="1406"/>
          </a:xfrm>
        </p:grpSpPr>
        <p:sp>
          <p:nvSpPr>
            <p:cNvPr id="91140" name="Freeform 4"/>
            <p:cNvSpPr>
              <a:spLocks/>
            </p:cNvSpPr>
            <p:nvPr/>
          </p:nvSpPr>
          <p:spPr bwMode="auto">
            <a:xfrm>
              <a:off x="385" y="890"/>
              <a:ext cx="953" cy="590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499" y="590"/>
                </a:cxn>
                <a:cxn ang="0">
                  <a:pos x="953" y="0"/>
                </a:cxn>
                <a:cxn ang="0">
                  <a:pos x="0" y="590"/>
                </a:cxn>
              </a:cxnLst>
              <a:rect l="0" t="0" r="r" b="b"/>
              <a:pathLst>
                <a:path w="953" h="590">
                  <a:moveTo>
                    <a:pt x="0" y="590"/>
                  </a:moveTo>
                  <a:lnTo>
                    <a:pt x="499" y="590"/>
                  </a:lnTo>
                  <a:lnTo>
                    <a:pt x="953" y="0"/>
                  </a:lnTo>
                  <a:lnTo>
                    <a:pt x="0" y="590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141" name="Freeform 5" descr="Narrow horizontal"/>
            <p:cNvSpPr>
              <a:spLocks/>
            </p:cNvSpPr>
            <p:nvPr/>
          </p:nvSpPr>
          <p:spPr bwMode="auto">
            <a:xfrm>
              <a:off x="385" y="1706"/>
              <a:ext cx="953" cy="590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499" y="590"/>
                </a:cxn>
                <a:cxn ang="0">
                  <a:pos x="953" y="0"/>
                </a:cxn>
                <a:cxn ang="0">
                  <a:pos x="0" y="590"/>
                </a:cxn>
              </a:cxnLst>
              <a:rect l="0" t="0" r="r" b="b"/>
              <a:pathLst>
                <a:path w="953" h="590">
                  <a:moveTo>
                    <a:pt x="0" y="590"/>
                  </a:moveTo>
                  <a:lnTo>
                    <a:pt x="499" y="590"/>
                  </a:lnTo>
                  <a:lnTo>
                    <a:pt x="953" y="0"/>
                  </a:lnTo>
                  <a:lnTo>
                    <a:pt x="0" y="590"/>
                  </a:lnTo>
                  <a:close/>
                </a:path>
              </a:pathLst>
            </a:custGeom>
            <a:pattFill prst="narHorz">
              <a:fgClr>
                <a:schemeClr val="accent1"/>
              </a:fgClr>
              <a:bgClr>
                <a:schemeClr val="bg1"/>
              </a:bgClr>
            </a:patt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142" name="Line 6"/>
            <p:cNvSpPr>
              <a:spLocks noChangeShapeType="1"/>
            </p:cNvSpPr>
            <p:nvPr/>
          </p:nvSpPr>
          <p:spPr bwMode="auto">
            <a:xfrm>
              <a:off x="385" y="148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143" name="Line 7"/>
            <p:cNvSpPr>
              <a:spLocks noChangeShapeType="1"/>
            </p:cNvSpPr>
            <p:nvPr/>
          </p:nvSpPr>
          <p:spPr bwMode="auto">
            <a:xfrm>
              <a:off x="884" y="148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144" name="Line 8"/>
            <p:cNvSpPr>
              <a:spLocks noChangeShapeType="1"/>
            </p:cNvSpPr>
            <p:nvPr/>
          </p:nvSpPr>
          <p:spPr bwMode="auto">
            <a:xfrm>
              <a:off x="1338" y="89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145" name="Freeform 9"/>
            <p:cNvSpPr>
              <a:spLocks/>
            </p:cNvSpPr>
            <p:nvPr/>
          </p:nvSpPr>
          <p:spPr bwMode="auto">
            <a:xfrm>
              <a:off x="728" y="1389"/>
              <a:ext cx="227" cy="91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136" y="0"/>
                </a:cxn>
                <a:cxn ang="0">
                  <a:pos x="272" y="0"/>
                </a:cxn>
              </a:cxnLst>
              <a:rect l="0" t="0" r="r" b="b"/>
              <a:pathLst>
                <a:path w="272" h="136">
                  <a:moveTo>
                    <a:pt x="0" y="136"/>
                  </a:moveTo>
                  <a:lnTo>
                    <a:pt x="136" y="0"/>
                  </a:lnTo>
                  <a:lnTo>
                    <a:pt x="272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419475" y="1412875"/>
            <a:ext cx="936625" cy="2232025"/>
            <a:chOff x="1610" y="890"/>
            <a:chExt cx="590" cy="1406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610" y="890"/>
              <a:ext cx="590" cy="1406"/>
              <a:chOff x="1655" y="890"/>
              <a:chExt cx="590" cy="1406"/>
            </a:xfrm>
          </p:grpSpPr>
          <p:sp>
            <p:nvSpPr>
              <p:cNvPr id="91147" name="Freeform 11" descr="Narrow horizontal"/>
              <p:cNvSpPr>
                <a:spLocks/>
              </p:cNvSpPr>
              <p:nvPr/>
            </p:nvSpPr>
            <p:spPr bwMode="auto">
              <a:xfrm>
                <a:off x="1655" y="1706"/>
                <a:ext cx="590" cy="590"/>
              </a:xfrm>
              <a:custGeom>
                <a:avLst/>
                <a:gdLst/>
                <a:ahLst/>
                <a:cxnLst>
                  <a:cxn ang="0">
                    <a:pos x="0" y="590"/>
                  </a:cxn>
                  <a:cxn ang="0">
                    <a:pos x="590" y="590"/>
                  </a:cxn>
                  <a:cxn ang="0">
                    <a:pos x="454" y="0"/>
                  </a:cxn>
                  <a:cxn ang="0">
                    <a:pos x="0" y="590"/>
                  </a:cxn>
                </a:cxnLst>
                <a:rect l="0" t="0" r="r" b="b"/>
                <a:pathLst>
                  <a:path w="590" h="590">
                    <a:moveTo>
                      <a:pt x="0" y="590"/>
                    </a:moveTo>
                    <a:lnTo>
                      <a:pt x="590" y="590"/>
                    </a:lnTo>
                    <a:lnTo>
                      <a:pt x="454" y="0"/>
                    </a:lnTo>
                    <a:lnTo>
                      <a:pt x="0" y="590"/>
                    </a:lnTo>
                    <a:close/>
                  </a:path>
                </a:pathLst>
              </a:custGeom>
              <a:pattFill prst="narHorz">
                <a:fgClr>
                  <a:schemeClr val="accent1"/>
                </a:fgClr>
                <a:bgClr>
                  <a:schemeClr val="bg1"/>
                </a:bgClr>
              </a:pattFill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48" name="Freeform 12"/>
              <p:cNvSpPr>
                <a:spLocks/>
              </p:cNvSpPr>
              <p:nvPr/>
            </p:nvSpPr>
            <p:spPr bwMode="auto">
              <a:xfrm>
                <a:off x="1655" y="890"/>
                <a:ext cx="590" cy="590"/>
              </a:xfrm>
              <a:custGeom>
                <a:avLst/>
                <a:gdLst/>
                <a:ahLst/>
                <a:cxnLst>
                  <a:cxn ang="0">
                    <a:pos x="0" y="590"/>
                  </a:cxn>
                  <a:cxn ang="0">
                    <a:pos x="590" y="590"/>
                  </a:cxn>
                  <a:cxn ang="0">
                    <a:pos x="454" y="0"/>
                  </a:cxn>
                  <a:cxn ang="0">
                    <a:pos x="0" y="590"/>
                  </a:cxn>
                </a:cxnLst>
                <a:rect l="0" t="0" r="r" b="b"/>
                <a:pathLst>
                  <a:path w="590" h="590">
                    <a:moveTo>
                      <a:pt x="0" y="590"/>
                    </a:moveTo>
                    <a:lnTo>
                      <a:pt x="590" y="590"/>
                    </a:lnTo>
                    <a:lnTo>
                      <a:pt x="454" y="0"/>
                    </a:lnTo>
                    <a:lnTo>
                      <a:pt x="0" y="590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49" name="Line 13"/>
              <p:cNvSpPr>
                <a:spLocks noChangeShapeType="1"/>
              </p:cNvSpPr>
              <p:nvPr/>
            </p:nvSpPr>
            <p:spPr bwMode="auto">
              <a:xfrm>
                <a:off x="1655" y="148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50" name="Line 14"/>
              <p:cNvSpPr>
                <a:spLocks noChangeShapeType="1"/>
              </p:cNvSpPr>
              <p:nvPr/>
            </p:nvSpPr>
            <p:spPr bwMode="auto">
              <a:xfrm>
                <a:off x="2245" y="148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51" name="Line 15"/>
              <p:cNvSpPr>
                <a:spLocks noChangeShapeType="1"/>
              </p:cNvSpPr>
              <p:nvPr/>
            </p:nvSpPr>
            <p:spPr bwMode="auto">
              <a:xfrm>
                <a:off x="2099" y="89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52" name="Line 16"/>
              <p:cNvSpPr>
                <a:spLocks noChangeShapeType="1"/>
              </p:cNvSpPr>
              <p:nvPr/>
            </p:nvSpPr>
            <p:spPr bwMode="auto">
              <a:xfrm>
                <a:off x="1655" y="2296"/>
                <a:ext cx="5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1154" name="Freeform 18"/>
            <p:cNvSpPr>
              <a:spLocks/>
            </p:cNvSpPr>
            <p:nvPr/>
          </p:nvSpPr>
          <p:spPr bwMode="auto">
            <a:xfrm>
              <a:off x="1701" y="1389"/>
              <a:ext cx="90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0" y="91"/>
                </a:cxn>
              </a:cxnLst>
              <a:rect l="0" t="0" r="r" b="b"/>
              <a:pathLst>
                <a:path w="90" h="91">
                  <a:moveTo>
                    <a:pt x="0" y="0"/>
                  </a:moveTo>
                  <a:lnTo>
                    <a:pt x="90" y="0"/>
                  </a:lnTo>
                  <a:lnTo>
                    <a:pt x="0" y="9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803650" y="1412875"/>
            <a:ext cx="936625" cy="2232025"/>
            <a:chOff x="1610" y="890"/>
            <a:chExt cx="590" cy="1406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1610" y="890"/>
              <a:ext cx="590" cy="1406"/>
              <a:chOff x="1655" y="890"/>
              <a:chExt cx="590" cy="1406"/>
            </a:xfrm>
          </p:grpSpPr>
          <p:sp>
            <p:nvSpPr>
              <p:cNvPr id="91158" name="Freeform 22" descr="Narrow horizontal"/>
              <p:cNvSpPr>
                <a:spLocks/>
              </p:cNvSpPr>
              <p:nvPr/>
            </p:nvSpPr>
            <p:spPr bwMode="auto">
              <a:xfrm>
                <a:off x="1655" y="1706"/>
                <a:ext cx="590" cy="590"/>
              </a:xfrm>
              <a:custGeom>
                <a:avLst/>
                <a:gdLst/>
                <a:ahLst/>
                <a:cxnLst>
                  <a:cxn ang="0">
                    <a:pos x="0" y="590"/>
                  </a:cxn>
                  <a:cxn ang="0">
                    <a:pos x="590" y="590"/>
                  </a:cxn>
                  <a:cxn ang="0">
                    <a:pos x="454" y="0"/>
                  </a:cxn>
                  <a:cxn ang="0">
                    <a:pos x="0" y="590"/>
                  </a:cxn>
                </a:cxnLst>
                <a:rect l="0" t="0" r="r" b="b"/>
                <a:pathLst>
                  <a:path w="590" h="590">
                    <a:moveTo>
                      <a:pt x="0" y="590"/>
                    </a:moveTo>
                    <a:lnTo>
                      <a:pt x="590" y="590"/>
                    </a:lnTo>
                    <a:lnTo>
                      <a:pt x="454" y="0"/>
                    </a:lnTo>
                    <a:lnTo>
                      <a:pt x="0" y="590"/>
                    </a:lnTo>
                    <a:close/>
                  </a:path>
                </a:pathLst>
              </a:custGeom>
              <a:pattFill prst="narHorz">
                <a:fgClr>
                  <a:schemeClr val="accent1"/>
                </a:fgClr>
                <a:bgClr>
                  <a:schemeClr val="bg1"/>
                </a:bgClr>
              </a:pattFill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59" name="Freeform 23"/>
              <p:cNvSpPr>
                <a:spLocks/>
              </p:cNvSpPr>
              <p:nvPr/>
            </p:nvSpPr>
            <p:spPr bwMode="auto">
              <a:xfrm>
                <a:off x="1655" y="890"/>
                <a:ext cx="590" cy="590"/>
              </a:xfrm>
              <a:custGeom>
                <a:avLst/>
                <a:gdLst/>
                <a:ahLst/>
                <a:cxnLst>
                  <a:cxn ang="0">
                    <a:pos x="0" y="590"/>
                  </a:cxn>
                  <a:cxn ang="0">
                    <a:pos x="590" y="590"/>
                  </a:cxn>
                  <a:cxn ang="0">
                    <a:pos x="454" y="0"/>
                  </a:cxn>
                  <a:cxn ang="0">
                    <a:pos x="0" y="590"/>
                  </a:cxn>
                </a:cxnLst>
                <a:rect l="0" t="0" r="r" b="b"/>
                <a:pathLst>
                  <a:path w="590" h="590">
                    <a:moveTo>
                      <a:pt x="0" y="590"/>
                    </a:moveTo>
                    <a:lnTo>
                      <a:pt x="590" y="590"/>
                    </a:lnTo>
                    <a:lnTo>
                      <a:pt x="454" y="0"/>
                    </a:lnTo>
                    <a:lnTo>
                      <a:pt x="0" y="590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60" name="Line 24"/>
              <p:cNvSpPr>
                <a:spLocks noChangeShapeType="1"/>
              </p:cNvSpPr>
              <p:nvPr/>
            </p:nvSpPr>
            <p:spPr bwMode="auto">
              <a:xfrm>
                <a:off x="1655" y="148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61" name="Line 25"/>
              <p:cNvSpPr>
                <a:spLocks noChangeShapeType="1"/>
              </p:cNvSpPr>
              <p:nvPr/>
            </p:nvSpPr>
            <p:spPr bwMode="auto">
              <a:xfrm>
                <a:off x="2245" y="148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62" name="Line 26"/>
              <p:cNvSpPr>
                <a:spLocks noChangeShapeType="1"/>
              </p:cNvSpPr>
              <p:nvPr/>
            </p:nvSpPr>
            <p:spPr bwMode="auto">
              <a:xfrm>
                <a:off x="2099" y="89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63" name="Line 27"/>
              <p:cNvSpPr>
                <a:spLocks noChangeShapeType="1"/>
              </p:cNvSpPr>
              <p:nvPr/>
            </p:nvSpPr>
            <p:spPr bwMode="auto">
              <a:xfrm>
                <a:off x="1655" y="2296"/>
                <a:ext cx="5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1164" name="Freeform 28"/>
            <p:cNvSpPr>
              <a:spLocks/>
            </p:cNvSpPr>
            <p:nvPr/>
          </p:nvSpPr>
          <p:spPr bwMode="auto">
            <a:xfrm>
              <a:off x="1701" y="1389"/>
              <a:ext cx="90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0" y="91"/>
                </a:cxn>
              </a:cxnLst>
              <a:rect l="0" t="0" r="r" b="b"/>
              <a:pathLst>
                <a:path w="90" h="91">
                  <a:moveTo>
                    <a:pt x="0" y="0"/>
                  </a:moveTo>
                  <a:lnTo>
                    <a:pt x="90" y="0"/>
                  </a:lnTo>
                  <a:lnTo>
                    <a:pt x="0" y="9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4283075" y="1412875"/>
            <a:ext cx="936625" cy="2232025"/>
            <a:chOff x="1610" y="890"/>
            <a:chExt cx="590" cy="1406"/>
          </a:xfrm>
        </p:grpSpPr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1610" y="890"/>
              <a:ext cx="590" cy="1406"/>
              <a:chOff x="1655" y="890"/>
              <a:chExt cx="590" cy="1406"/>
            </a:xfrm>
          </p:grpSpPr>
          <p:sp>
            <p:nvSpPr>
              <p:cNvPr id="91167" name="Freeform 31" descr="Narrow horizontal"/>
              <p:cNvSpPr>
                <a:spLocks/>
              </p:cNvSpPr>
              <p:nvPr/>
            </p:nvSpPr>
            <p:spPr bwMode="auto">
              <a:xfrm>
                <a:off x="1655" y="1706"/>
                <a:ext cx="590" cy="590"/>
              </a:xfrm>
              <a:custGeom>
                <a:avLst/>
                <a:gdLst/>
                <a:ahLst/>
                <a:cxnLst>
                  <a:cxn ang="0">
                    <a:pos x="0" y="590"/>
                  </a:cxn>
                  <a:cxn ang="0">
                    <a:pos x="590" y="590"/>
                  </a:cxn>
                  <a:cxn ang="0">
                    <a:pos x="454" y="0"/>
                  </a:cxn>
                  <a:cxn ang="0">
                    <a:pos x="0" y="590"/>
                  </a:cxn>
                </a:cxnLst>
                <a:rect l="0" t="0" r="r" b="b"/>
                <a:pathLst>
                  <a:path w="590" h="590">
                    <a:moveTo>
                      <a:pt x="0" y="590"/>
                    </a:moveTo>
                    <a:lnTo>
                      <a:pt x="590" y="590"/>
                    </a:lnTo>
                    <a:lnTo>
                      <a:pt x="454" y="0"/>
                    </a:lnTo>
                    <a:lnTo>
                      <a:pt x="0" y="590"/>
                    </a:lnTo>
                    <a:close/>
                  </a:path>
                </a:pathLst>
              </a:custGeom>
              <a:pattFill prst="narHorz">
                <a:fgClr>
                  <a:schemeClr val="accent1"/>
                </a:fgClr>
                <a:bgClr>
                  <a:schemeClr val="bg1"/>
                </a:bgClr>
              </a:pattFill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68" name="Freeform 32"/>
              <p:cNvSpPr>
                <a:spLocks/>
              </p:cNvSpPr>
              <p:nvPr/>
            </p:nvSpPr>
            <p:spPr bwMode="auto">
              <a:xfrm>
                <a:off x="1655" y="890"/>
                <a:ext cx="590" cy="590"/>
              </a:xfrm>
              <a:custGeom>
                <a:avLst/>
                <a:gdLst/>
                <a:ahLst/>
                <a:cxnLst>
                  <a:cxn ang="0">
                    <a:pos x="0" y="590"/>
                  </a:cxn>
                  <a:cxn ang="0">
                    <a:pos x="590" y="590"/>
                  </a:cxn>
                  <a:cxn ang="0">
                    <a:pos x="454" y="0"/>
                  </a:cxn>
                  <a:cxn ang="0">
                    <a:pos x="0" y="590"/>
                  </a:cxn>
                </a:cxnLst>
                <a:rect l="0" t="0" r="r" b="b"/>
                <a:pathLst>
                  <a:path w="590" h="590">
                    <a:moveTo>
                      <a:pt x="0" y="590"/>
                    </a:moveTo>
                    <a:lnTo>
                      <a:pt x="590" y="590"/>
                    </a:lnTo>
                    <a:lnTo>
                      <a:pt x="454" y="0"/>
                    </a:lnTo>
                    <a:lnTo>
                      <a:pt x="0" y="590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69" name="Line 33"/>
              <p:cNvSpPr>
                <a:spLocks noChangeShapeType="1"/>
              </p:cNvSpPr>
              <p:nvPr/>
            </p:nvSpPr>
            <p:spPr bwMode="auto">
              <a:xfrm>
                <a:off x="1655" y="148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70" name="Line 34"/>
              <p:cNvSpPr>
                <a:spLocks noChangeShapeType="1"/>
              </p:cNvSpPr>
              <p:nvPr/>
            </p:nvSpPr>
            <p:spPr bwMode="auto">
              <a:xfrm>
                <a:off x="2245" y="148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71" name="Line 35"/>
              <p:cNvSpPr>
                <a:spLocks noChangeShapeType="1"/>
              </p:cNvSpPr>
              <p:nvPr/>
            </p:nvSpPr>
            <p:spPr bwMode="auto">
              <a:xfrm>
                <a:off x="2099" y="89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72" name="Line 36"/>
              <p:cNvSpPr>
                <a:spLocks noChangeShapeType="1"/>
              </p:cNvSpPr>
              <p:nvPr/>
            </p:nvSpPr>
            <p:spPr bwMode="auto">
              <a:xfrm>
                <a:off x="1655" y="2296"/>
                <a:ext cx="5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1173" name="Freeform 37"/>
            <p:cNvSpPr>
              <a:spLocks/>
            </p:cNvSpPr>
            <p:nvPr/>
          </p:nvSpPr>
          <p:spPr bwMode="auto">
            <a:xfrm>
              <a:off x="1701" y="1389"/>
              <a:ext cx="90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0" y="91"/>
                </a:cxn>
              </a:cxnLst>
              <a:rect l="0" t="0" r="r" b="b"/>
              <a:pathLst>
                <a:path w="90" h="91">
                  <a:moveTo>
                    <a:pt x="0" y="0"/>
                  </a:moveTo>
                  <a:lnTo>
                    <a:pt x="90" y="0"/>
                  </a:lnTo>
                  <a:lnTo>
                    <a:pt x="0" y="9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4787900" y="1412875"/>
            <a:ext cx="936625" cy="2232025"/>
            <a:chOff x="1610" y="890"/>
            <a:chExt cx="590" cy="1406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610" y="890"/>
              <a:ext cx="590" cy="1406"/>
              <a:chOff x="1655" y="890"/>
              <a:chExt cx="590" cy="1406"/>
            </a:xfrm>
          </p:grpSpPr>
          <p:sp>
            <p:nvSpPr>
              <p:cNvPr id="91176" name="Freeform 40" descr="Narrow horizontal"/>
              <p:cNvSpPr>
                <a:spLocks/>
              </p:cNvSpPr>
              <p:nvPr/>
            </p:nvSpPr>
            <p:spPr bwMode="auto">
              <a:xfrm>
                <a:off x="1655" y="1706"/>
                <a:ext cx="590" cy="590"/>
              </a:xfrm>
              <a:custGeom>
                <a:avLst/>
                <a:gdLst/>
                <a:ahLst/>
                <a:cxnLst>
                  <a:cxn ang="0">
                    <a:pos x="0" y="590"/>
                  </a:cxn>
                  <a:cxn ang="0">
                    <a:pos x="590" y="590"/>
                  </a:cxn>
                  <a:cxn ang="0">
                    <a:pos x="454" y="0"/>
                  </a:cxn>
                  <a:cxn ang="0">
                    <a:pos x="0" y="590"/>
                  </a:cxn>
                </a:cxnLst>
                <a:rect l="0" t="0" r="r" b="b"/>
                <a:pathLst>
                  <a:path w="590" h="590">
                    <a:moveTo>
                      <a:pt x="0" y="590"/>
                    </a:moveTo>
                    <a:lnTo>
                      <a:pt x="590" y="590"/>
                    </a:lnTo>
                    <a:lnTo>
                      <a:pt x="454" y="0"/>
                    </a:lnTo>
                    <a:lnTo>
                      <a:pt x="0" y="590"/>
                    </a:lnTo>
                    <a:close/>
                  </a:path>
                </a:pathLst>
              </a:custGeom>
              <a:pattFill prst="narHorz">
                <a:fgClr>
                  <a:schemeClr val="accent1"/>
                </a:fgClr>
                <a:bgClr>
                  <a:schemeClr val="bg1"/>
                </a:bgClr>
              </a:pattFill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77" name="Freeform 41"/>
              <p:cNvSpPr>
                <a:spLocks/>
              </p:cNvSpPr>
              <p:nvPr/>
            </p:nvSpPr>
            <p:spPr bwMode="auto">
              <a:xfrm>
                <a:off x="1655" y="890"/>
                <a:ext cx="590" cy="590"/>
              </a:xfrm>
              <a:custGeom>
                <a:avLst/>
                <a:gdLst/>
                <a:ahLst/>
                <a:cxnLst>
                  <a:cxn ang="0">
                    <a:pos x="0" y="590"/>
                  </a:cxn>
                  <a:cxn ang="0">
                    <a:pos x="590" y="590"/>
                  </a:cxn>
                  <a:cxn ang="0">
                    <a:pos x="454" y="0"/>
                  </a:cxn>
                  <a:cxn ang="0">
                    <a:pos x="0" y="590"/>
                  </a:cxn>
                </a:cxnLst>
                <a:rect l="0" t="0" r="r" b="b"/>
                <a:pathLst>
                  <a:path w="590" h="590">
                    <a:moveTo>
                      <a:pt x="0" y="590"/>
                    </a:moveTo>
                    <a:lnTo>
                      <a:pt x="590" y="590"/>
                    </a:lnTo>
                    <a:lnTo>
                      <a:pt x="454" y="0"/>
                    </a:lnTo>
                    <a:lnTo>
                      <a:pt x="0" y="590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78" name="Line 42"/>
              <p:cNvSpPr>
                <a:spLocks noChangeShapeType="1"/>
              </p:cNvSpPr>
              <p:nvPr/>
            </p:nvSpPr>
            <p:spPr bwMode="auto">
              <a:xfrm>
                <a:off x="1655" y="148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79" name="Line 43"/>
              <p:cNvSpPr>
                <a:spLocks noChangeShapeType="1"/>
              </p:cNvSpPr>
              <p:nvPr/>
            </p:nvSpPr>
            <p:spPr bwMode="auto">
              <a:xfrm>
                <a:off x="2245" y="148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80" name="Line 44"/>
              <p:cNvSpPr>
                <a:spLocks noChangeShapeType="1"/>
              </p:cNvSpPr>
              <p:nvPr/>
            </p:nvSpPr>
            <p:spPr bwMode="auto">
              <a:xfrm>
                <a:off x="2099" y="89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181" name="Line 45"/>
              <p:cNvSpPr>
                <a:spLocks noChangeShapeType="1"/>
              </p:cNvSpPr>
              <p:nvPr/>
            </p:nvSpPr>
            <p:spPr bwMode="auto">
              <a:xfrm>
                <a:off x="1655" y="2296"/>
                <a:ext cx="5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1182" name="Freeform 46"/>
            <p:cNvSpPr>
              <a:spLocks/>
            </p:cNvSpPr>
            <p:nvPr/>
          </p:nvSpPr>
          <p:spPr bwMode="auto">
            <a:xfrm>
              <a:off x="1701" y="1389"/>
              <a:ext cx="90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0" y="91"/>
                </a:cxn>
              </a:cxnLst>
              <a:rect l="0" t="0" r="r" b="b"/>
              <a:pathLst>
                <a:path w="90" h="91">
                  <a:moveTo>
                    <a:pt x="0" y="0"/>
                  </a:moveTo>
                  <a:lnTo>
                    <a:pt x="90" y="0"/>
                  </a:lnTo>
                  <a:lnTo>
                    <a:pt x="0" y="91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1183" name="Text Box 47"/>
          <p:cNvSpPr txBox="1">
            <a:spLocks noChangeArrowheads="1"/>
          </p:cNvSpPr>
          <p:nvPr/>
        </p:nvSpPr>
        <p:spPr bwMode="auto">
          <a:xfrm>
            <a:off x="3059113" y="32131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a</a:t>
            </a:r>
            <a:r>
              <a:rPr lang="en-US" b="1" baseline="-25000">
                <a:solidFill>
                  <a:prstClr val="white"/>
                </a:solidFill>
              </a:rPr>
              <a:t>1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1184" name="Text Box 48"/>
          <p:cNvSpPr txBox="1">
            <a:spLocks noChangeArrowheads="1"/>
          </p:cNvSpPr>
          <p:nvPr/>
        </p:nvSpPr>
        <p:spPr bwMode="auto">
          <a:xfrm>
            <a:off x="3781425" y="31416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a</a:t>
            </a:r>
            <a:r>
              <a:rPr lang="en-US" b="1" baseline="-25000">
                <a:solidFill>
                  <a:prstClr val="white"/>
                </a:solidFill>
              </a:rPr>
              <a:t>2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1185" name="Text Box 49"/>
          <p:cNvSpPr txBox="1">
            <a:spLocks noChangeArrowheads="1"/>
          </p:cNvSpPr>
          <p:nvPr/>
        </p:nvSpPr>
        <p:spPr bwMode="auto">
          <a:xfrm>
            <a:off x="684213" y="4292600"/>
            <a:ext cx="76327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Volum Prisma tegak segitiga sembarang adalah 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V	= (La</a:t>
            </a:r>
            <a:r>
              <a:rPr lang="en-US" sz="2400" baseline="-25000">
                <a:solidFill>
                  <a:prstClr val="white"/>
                </a:solidFill>
              </a:rPr>
              <a:t>1 </a:t>
            </a:r>
            <a:r>
              <a:rPr lang="en-US" sz="2400">
                <a:solidFill>
                  <a:prstClr val="white"/>
                </a:solidFill>
              </a:rPr>
              <a:t>+ La</a:t>
            </a:r>
            <a:r>
              <a:rPr lang="en-US" sz="2400" baseline="-25000">
                <a:solidFill>
                  <a:prstClr val="white"/>
                </a:solidFill>
              </a:rPr>
              <a:t>a</a:t>
            </a:r>
            <a:r>
              <a:rPr lang="en-US" sz="2400">
                <a:solidFill>
                  <a:prstClr val="white"/>
                </a:solidFill>
              </a:rPr>
              <a:t>) </a:t>
            </a:r>
            <a:r>
              <a:rPr lang="en-US" sz="2400" b="1">
                <a:solidFill>
                  <a:prstClr val="white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t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	= Jumlah Luas alas </a:t>
            </a:r>
            <a:r>
              <a:rPr lang="en-US" sz="2400" b="1">
                <a:solidFill>
                  <a:prstClr val="white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tinggi</a:t>
            </a:r>
          </a:p>
        </p:txBody>
      </p:sp>
    </p:spTree>
    <p:extLst>
      <p:ext uri="{BB962C8B-B14F-4D97-AF65-F5344CB8AC3E}">
        <p14:creationId xmlns:p14="http://schemas.microsoft.com/office/powerpoint/2010/main" val="22593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83" grpId="0"/>
      <p:bldP spid="91184" grpId="0"/>
      <p:bldP spid="911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916238" y="1054100"/>
            <a:ext cx="841375" cy="1754188"/>
            <a:chOff x="6480" y="8100"/>
            <a:chExt cx="900" cy="1965"/>
          </a:xfrm>
        </p:grpSpPr>
        <p:sp>
          <p:nvSpPr>
            <p:cNvPr id="92229" name="Freeform 69"/>
            <p:cNvSpPr>
              <a:spLocks/>
            </p:cNvSpPr>
            <p:nvPr/>
          </p:nvSpPr>
          <p:spPr bwMode="auto">
            <a:xfrm rot="10800000">
              <a:off x="6480" y="810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0"/>
                </a:cxn>
                <a:cxn ang="0">
                  <a:pos x="375" y="345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900" y="0"/>
                  </a:lnTo>
                  <a:lnTo>
                    <a:pt x="37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30" name="Freeform 70"/>
            <p:cNvSpPr>
              <a:spLocks/>
            </p:cNvSpPr>
            <p:nvPr/>
          </p:nvSpPr>
          <p:spPr bwMode="auto">
            <a:xfrm rot="10800000">
              <a:off x="6480" y="972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0"/>
                </a:cxn>
                <a:cxn ang="0">
                  <a:pos x="375" y="345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900" y="0"/>
                  </a:lnTo>
                  <a:lnTo>
                    <a:pt x="37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31" name="Line 71"/>
            <p:cNvSpPr>
              <a:spLocks noChangeShapeType="1"/>
            </p:cNvSpPr>
            <p:nvPr/>
          </p:nvSpPr>
          <p:spPr bwMode="auto">
            <a:xfrm>
              <a:off x="6480" y="8445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32" name="Line 72"/>
            <p:cNvSpPr>
              <a:spLocks noChangeShapeType="1"/>
            </p:cNvSpPr>
            <p:nvPr/>
          </p:nvSpPr>
          <p:spPr bwMode="auto">
            <a:xfrm>
              <a:off x="6990" y="8115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33" name="Line 73"/>
            <p:cNvSpPr>
              <a:spLocks noChangeShapeType="1"/>
            </p:cNvSpPr>
            <p:nvPr/>
          </p:nvSpPr>
          <p:spPr bwMode="auto">
            <a:xfrm>
              <a:off x="7380" y="8445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2052638" y="981075"/>
            <a:ext cx="814387" cy="1768475"/>
            <a:chOff x="6150" y="9000"/>
            <a:chExt cx="870" cy="1980"/>
          </a:xfrm>
        </p:grpSpPr>
        <p:sp>
          <p:nvSpPr>
            <p:cNvPr id="92223" name="Freeform 63"/>
            <p:cNvSpPr>
              <a:spLocks/>
            </p:cNvSpPr>
            <p:nvPr/>
          </p:nvSpPr>
          <p:spPr bwMode="auto">
            <a:xfrm flipH="1" flipV="1">
              <a:off x="6165" y="9000"/>
              <a:ext cx="855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540" y="0"/>
                </a:cxn>
                <a:cxn ang="0">
                  <a:pos x="855" y="360"/>
                </a:cxn>
                <a:cxn ang="0">
                  <a:pos x="0" y="360"/>
                </a:cxn>
              </a:cxnLst>
              <a:rect l="0" t="0" r="r" b="b"/>
              <a:pathLst>
                <a:path w="855" h="360">
                  <a:moveTo>
                    <a:pt x="0" y="360"/>
                  </a:moveTo>
                  <a:lnTo>
                    <a:pt x="540" y="0"/>
                  </a:lnTo>
                  <a:lnTo>
                    <a:pt x="855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3399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4" name="Freeform 64"/>
            <p:cNvSpPr>
              <a:spLocks/>
            </p:cNvSpPr>
            <p:nvPr/>
          </p:nvSpPr>
          <p:spPr bwMode="auto">
            <a:xfrm flipH="1" flipV="1">
              <a:off x="6165" y="10620"/>
              <a:ext cx="855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540" y="0"/>
                </a:cxn>
                <a:cxn ang="0">
                  <a:pos x="855" y="360"/>
                </a:cxn>
                <a:cxn ang="0">
                  <a:pos x="0" y="360"/>
                </a:cxn>
              </a:cxnLst>
              <a:rect l="0" t="0" r="r" b="b"/>
              <a:pathLst>
                <a:path w="855" h="360">
                  <a:moveTo>
                    <a:pt x="0" y="360"/>
                  </a:moveTo>
                  <a:lnTo>
                    <a:pt x="540" y="0"/>
                  </a:lnTo>
                  <a:lnTo>
                    <a:pt x="855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3399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5" name="Line 65"/>
            <p:cNvSpPr>
              <a:spLocks noChangeShapeType="1"/>
            </p:cNvSpPr>
            <p:nvPr/>
          </p:nvSpPr>
          <p:spPr bwMode="auto">
            <a:xfrm flipH="1">
              <a:off x="7020" y="900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6" name="Line 66"/>
            <p:cNvSpPr>
              <a:spLocks noChangeShapeType="1"/>
            </p:cNvSpPr>
            <p:nvPr/>
          </p:nvSpPr>
          <p:spPr bwMode="auto">
            <a:xfrm flipH="1">
              <a:off x="6480" y="93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7" name="Line 67"/>
            <p:cNvSpPr>
              <a:spLocks noChangeShapeType="1"/>
            </p:cNvSpPr>
            <p:nvPr/>
          </p:nvSpPr>
          <p:spPr bwMode="auto">
            <a:xfrm flipH="1">
              <a:off x="6150" y="900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1116013" y="1198563"/>
            <a:ext cx="841375" cy="1768475"/>
            <a:chOff x="4860" y="10260"/>
            <a:chExt cx="900" cy="1980"/>
          </a:xfrm>
        </p:grpSpPr>
        <p:sp>
          <p:nvSpPr>
            <p:cNvPr id="92211" name="Freeform 51"/>
            <p:cNvSpPr>
              <a:spLocks/>
            </p:cNvSpPr>
            <p:nvPr/>
          </p:nvSpPr>
          <p:spPr bwMode="auto">
            <a:xfrm flipH="1" flipV="1">
              <a:off x="4860" y="1026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345"/>
                </a:cxn>
                <a:cxn ang="0">
                  <a:pos x="900" y="0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315" y="345"/>
                  </a:lnTo>
                  <a:lnTo>
                    <a:pt x="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2" name="Freeform 52"/>
            <p:cNvSpPr>
              <a:spLocks/>
            </p:cNvSpPr>
            <p:nvPr/>
          </p:nvSpPr>
          <p:spPr bwMode="auto">
            <a:xfrm flipH="1" flipV="1">
              <a:off x="4860" y="11895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345"/>
                </a:cxn>
                <a:cxn ang="0">
                  <a:pos x="900" y="0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315" y="345"/>
                  </a:lnTo>
                  <a:lnTo>
                    <a:pt x="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3" name="Line 53"/>
            <p:cNvSpPr>
              <a:spLocks noChangeShapeType="1"/>
            </p:cNvSpPr>
            <p:nvPr/>
          </p:nvSpPr>
          <p:spPr bwMode="auto">
            <a:xfrm>
              <a:off x="5745" y="1062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4" name="Line 54"/>
            <p:cNvSpPr>
              <a:spLocks noChangeShapeType="1"/>
            </p:cNvSpPr>
            <p:nvPr/>
          </p:nvSpPr>
          <p:spPr bwMode="auto">
            <a:xfrm>
              <a:off x="4860" y="1062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5" name="Line 55"/>
            <p:cNvSpPr>
              <a:spLocks noChangeShapeType="1"/>
            </p:cNvSpPr>
            <p:nvPr/>
          </p:nvSpPr>
          <p:spPr bwMode="auto">
            <a:xfrm>
              <a:off x="5430" y="102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419225" y="1739900"/>
            <a:ext cx="841375" cy="1768475"/>
            <a:chOff x="4860" y="10260"/>
            <a:chExt cx="900" cy="1980"/>
          </a:xfrm>
        </p:grpSpPr>
        <p:sp>
          <p:nvSpPr>
            <p:cNvPr id="92189" name="Freeform 29"/>
            <p:cNvSpPr>
              <a:spLocks/>
            </p:cNvSpPr>
            <p:nvPr/>
          </p:nvSpPr>
          <p:spPr bwMode="auto">
            <a:xfrm flipH="1" flipV="1">
              <a:off x="4860" y="1026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345"/>
                </a:cxn>
                <a:cxn ang="0">
                  <a:pos x="900" y="0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315" y="345"/>
                  </a:lnTo>
                  <a:lnTo>
                    <a:pt x="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90" name="Freeform 30"/>
            <p:cNvSpPr>
              <a:spLocks/>
            </p:cNvSpPr>
            <p:nvPr/>
          </p:nvSpPr>
          <p:spPr bwMode="auto">
            <a:xfrm flipH="1" flipV="1">
              <a:off x="4860" y="11895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345"/>
                </a:cxn>
                <a:cxn ang="0">
                  <a:pos x="900" y="0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315" y="345"/>
                  </a:lnTo>
                  <a:lnTo>
                    <a:pt x="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91" name="Line 31"/>
            <p:cNvSpPr>
              <a:spLocks noChangeShapeType="1"/>
            </p:cNvSpPr>
            <p:nvPr/>
          </p:nvSpPr>
          <p:spPr bwMode="auto">
            <a:xfrm>
              <a:off x="5745" y="1062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92" name="Line 32"/>
            <p:cNvSpPr>
              <a:spLocks noChangeShapeType="1"/>
            </p:cNvSpPr>
            <p:nvPr/>
          </p:nvSpPr>
          <p:spPr bwMode="auto">
            <a:xfrm>
              <a:off x="4860" y="1062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93" name="Line 33"/>
            <p:cNvSpPr>
              <a:spLocks noChangeShapeType="1"/>
            </p:cNvSpPr>
            <p:nvPr/>
          </p:nvSpPr>
          <p:spPr bwMode="auto">
            <a:xfrm>
              <a:off x="5430" y="102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408113" y="2054225"/>
            <a:ext cx="842962" cy="1768475"/>
            <a:chOff x="5760" y="12060"/>
            <a:chExt cx="900" cy="1980"/>
          </a:xfrm>
        </p:grpSpPr>
        <p:sp>
          <p:nvSpPr>
            <p:cNvPr id="92165" name="Freeform 5"/>
            <p:cNvSpPr>
              <a:spLocks/>
            </p:cNvSpPr>
            <p:nvPr/>
          </p:nvSpPr>
          <p:spPr bwMode="auto">
            <a:xfrm>
              <a:off x="5760" y="1206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0"/>
                </a:cxn>
                <a:cxn ang="0">
                  <a:pos x="375" y="345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900" y="0"/>
                  </a:lnTo>
                  <a:lnTo>
                    <a:pt x="37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auto">
            <a:xfrm>
              <a:off x="5760" y="13695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0"/>
                </a:cxn>
                <a:cxn ang="0">
                  <a:pos x="375" y="345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900" y="0"/>
                  </a:lnTo>
                  <a:lnTo>
                    <a:pt x="37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67" name="Line 7"/>
            <p:cNvSpPr>
              <a:spLocks noChangeShapeType="1"/>
            </p:cNvSpPr>
            <p:nvPr/>
          </p:nvSpPr>
          <p:spPr bwMode="auto">
            <a:xfrm>
              <a:off x="5760" y="120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68" name="Line 8"/>
            <p:cNvSpPr>
              <a:spLocks noChangeShapeType="1"/>
            </p:cNvSpPr>
            <p:nvPr/>
          </p:nvSpPr>
          <p:spPr bwMode="auto">
            <a:xfrm>
              <a:off x="6120" y="1242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69" name="Line 9"/>
            <p:cNvSpPr>
              <a:spLocks noChangeShapeType="1"/>
            </p:cNvSpPr>
            <p:nvPr/>
          </p:nvSpPr>
          <p:spPr bwMode="auto">
            <a:xfrm>
              <a:off x="6660" y="120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270125" y="1733550"/>
            <a:ext cx="841375" cy="1754188"/>
            <a:chOff x="6480" y="8100"/>
            <a:chExt cx="900" cy="1965"/>
          </a:xfrm>
        </p:grpSpPr>
        <p:sp>
          <p:nvSpPr>
            <p:cNvPr id="92171" name="Freeform 11"/>
            <p:cNvSpPr>
              <a:spLocks/>
            </p:cNvSpPr>
            <p:nvPr/>
          </p:nvSpPr>
          <p:spPr bwMode="auto">
            <a:xfrm rot="10800000">
              <a:off x="6480" y="810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0"/>
                </a:cxn>
                <a:cxn ang="0">
                  <a:pos x="375" y="345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900" y="0"/>
                  </a:lnTo>
                  <a:lnTo>
                    <a:pt x="37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72" name="Freeform 12"/>
            <p:cNvSpPr>
              <a:spLocks/>
            </p:cNvSpPr>
            <p:nvPr/>
          </p:nvSpPr>
          <p:spPr bwMode="auto">
            <a:xfrm rot="10800000">
              <a:off x="6480" y="972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0"/>
                </a:cxn>
                <a:cxn ang="0">
                  <a:pos x="375" y="345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900" y="0"/>
                  </a:lnTo>
                  <a:lnTo>
                    <a:pt x="37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73" name="Line 13"/>
            <p:cNvSpPr>
              <a:spLocks noChangeShapeType="1"/>
            </p:cNvSpPr>
            <p:nvPr/>
          </p:nvSpPr>
          <p:spPr bwMode="auto">
            <a:xfrm>
              <a:off x="6480" y="8445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74" name="Line 14"/>
            <p:cNvSpPr>
              <a:spLocks noChangeShapeType="1"/>
            </p:cNvSpPr>
            <p:nvPr/>
          </p:nvSpPr>
          <p:spPr bwMode="auto">
            <a:xfrm>
              <a:off x="6990" y="8115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75" name="Line 15"/>
            <p:cNvSpPr>
              <a:spLocks noChangeShapeType="1"/>
            </p:cNvSpPr>
            <p:nvPr/>
          </p:nvSpPr>
          <p:spPr bwMode="auto">
            <a:xfrm>
              <a:off x="7380" y="8445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1933575" y="1733550"/>
            <a:ext cx="814388" cy="1768475"/>
            <a:chOff x="6150" y="9000"/>
            <a:chExt cx="870" cy="1980"/>
          </a:xfrm>
        </p:grpSpPr>
        <p:sp>
          <p:nvSpPr>
            <p:cNvPr id="92177" name="Freeform 17"/>
            <p:cNvSpPr>
              <a:spLocks/>
            </p:cNvSpPr>
            <p:nvPr/>
          </p:nvSpPr>
          <p:spPr bwMode="auto">
            <a:xfrm flipH="1" flipV="1">
              <a:off x="6165" y="9000"/>
              <a:ext cx="855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540" y="0"/>
                </a:cxn>
                <a:cxn ang="0">
                  <a:pos x="855" y="360"/>
                </a:cxn>
                <a:cxn ang="0">
                  <a:pos x="0" y="360"/>
                </a:cxn>
              </a:cxnLst>
              <a:rect l="0" t="0" r="r" b="b"/>
              <a:pathLst>
                <a:path w="855" h="360">
                  <a:moveTo>
                    <a:pt x="0" y="360"/>
                  </a:moveTo>
                  <a:lnTo>
                    <a:pt x="540" y="0"/>
                  </a:lnTo>
                  <a:lnTo>
                    <a:pt x="855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3399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78" name="Freeform 18"/>
            <p:cNvSpPr>
              <a:spLocks/>
            </p:cNvSpPr>
            <p:nvPr/>
          </p:nvSpPr>
          <p:spPr bwMode="auto">
            <a:xfrm flipH="1" flipV="1">
              <a:off x="6165" y="10620"/>
              <a:ext cx="855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540" y="0"/>
                </a:cxn>
                <a:cxn ang="0">
                  <a:pos x="855" y="360"/>
                </a:cxn>
                <a:cxn ang="0">
                  <a:pos x="0" y="360"/>
                </a:cxn>
              </a:cxnLst>
              <a:rect l="0" t="0" r="r" b="b"/>
              <a:pathLst>
                <a:path w="855" h="360">
                  <a:moveTo>
                    <a:pt x="0" y="360"/>
                  </a:moveTo>
                  <a:lnTo>
                    <a:pt x="540" y="0"/>
                  </a:lnTo>
                  <a:lnTo>
                    <a:pt x="855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3399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79" name="Line 19"/>
            <p:cNvSpPr>
              <a:spLocks noChangeShapeType="1"/>
            </p:cNvSpPr>
            <p:nvPr/>
          </p:nvSpPr>
          <p:spPr bwMode="auto">
            <a:xfrm flipH="1">
              <a:off x="7020" y="900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0" name="Line 20"/>
            <p:cNvSpPr>
              <a:spLocks noChangeShapeType="1"/>
            </p:cNvSpPr>
            <p:nvPr/>
          </p:nvSpPr>
          <p:spPr bwMode="auto">
            <a:xfrm flipH="1">
              <a:off x="6480" y="93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1" name="Line 21"/>
            <p:cNvSpPr>
              <a:spLocks noChangeShapeType="1"/>
            </p:cNvSpPr>
            <p:nvPr/>
          </p:nvSpPr>
          <p:spPr bwMode="auto">
            <a:xfrm flipH="1">
              <a:off x="6150" y="900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2251075" y="2054225"/>
            <a:ext cx="839788" cy="1755775"/>
            <a:chOff x="8820" y="4860"/>
            <a:chExt cx="900" cy="1965"/>
          </a:xfrm>
        </p:grpSpPr>
        <p:sp>
          <p:nvSpPr>
            <p:cNvPr id="92183" name="Freeform 23"/>
            <p:cNvSpPr>
              <a:spLocks/>
            </p:cNvSpPr>
            <p:nvPr/>
          </p:nvSpPr>
          <p:spPr bwMode="auto">
            <a:xfrm>
              <a:off x="8820" y="648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345"/>
                </a:cxn>
                <a:cxn ang="0">
                  <a:pos x="900" y="0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315" y="345"/>
                  </a:lnTo>
                  <a:lnTo>
                    <a:pt x="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4" name="Freeform 24"/>
            <p:cNvSpPr>
              <a:spLocks/>
            </p:cNvSpPr>
            <p:nvPr/>
          </p:nvSpPr>
          <p:spPr bwMode="auto">
            <a:xfrm>
              <a:off x="8820" y="486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345"/>
                </a:cxn>
                <a:cxn ang="0">
                  <a:pos x="900" y="0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315" y="345"/>
                  </a:lnTo>
                  <a:lnTo>
                    <a:pt x="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5" name="Line 25"/>
            <p:cNvSpPr>
              <a:spLocks noChangeShapeType="1"/>
            </p:cNvSpPr>
            <p:nvPr/>
          </p:nvSpPr>
          <p:spPr bwMode="auto">
            <a:xfrm>
              <a:off x="8820" y="48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6" name="Line 26"/>
            <p:cNvSpPr>
              <a:spLocks noChangeShapeType="1"/>
            </p:cNvSpPr>
            <p:nvPr/>
          </p:nvSpPr>
          <p:spPr bwMode="auto">
            <a:xfrm>
              <a:off x="9720" y="48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187" name="Line 27"/>
            <p:cNvSpPr>
              <a:spLocks noChangeShapeType="1"/>
            </p:cNvSpPr>
            <p:nvPr/>
          </p:nvSpPr>
          <p:spPr bwMode="auto">
            <a:xfrm>
              <a:off x="9135" y="5205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2341563" y="2278063"/>
            <a:ext cx="800100" cy="1768475"/>
            <a:chOff x="5940" y="11160"/>
            <a:chExt cx="855" cy="1980"/>
          </a:xfrm>
        </p:grpSpPr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5940" y="11160"/>
              <a:ext cx="855" cy="1980"/>
              <a:chOff x="7200" y="8640"/>
              <a:chExt cx="855" cy="1980"/>
            </a:xfrm>
          </p:grpSpPr>
          <p:sp>
            <p:nvSpPr>
              <p:cNvPr id="92204" name="Freeform 44"/>
              <p:cNvSpPr>
                <a:spLocks/>
              </p:cNvSpPr>
              <p:nvPr/>
            </p:nvSpPr>
            <p:spPr bwMode="auto">
              <a:xfrm>
                <a:off x="7200" y="8640"/>
                <a:ext cx="855" cy="36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540" y="0"/>
                  </a:cxn>
                  <a:cxn ang="0">
                    <a:pos x="855" y="360"/>
                  </a:cxn>
                  <a:cxn ang="0">
                    <a:pos x="0" y="360"/>
                  </a:cxn>
                </a:cxnLst>
                <a:rect l="0" t="0" r="r" b="b"/>
                <a:pathLst>
                  <a:path w="855" h="360">
                    <a:moveTo>
                      <a:pt x="0" y="360"/>
                    </a:moveTo>
                    <a:lnTo>
                      <a:pt x="540" y="0"/>
                    </a:lnTo>
                    <a:lnTo>
                      <a:pt x="855" y="36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205" name="Freeform 45"/>
              <p:cNvSpPr>
                <a:spLocks/>
              </p:cNvSpPr>
              <p:nvPr/>
            </p:nvSpPr>
            <p:spPr bwMode="auto">
              <a:xfrm>
                <a:off x="7200" y="10260"/>
                <a:ext cx="855" cy="36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540" y="0"/>
                  </a:cxn>
                  <a:cxn ang="0">
                    <a:pos x="855" y="360"/>
                  </a:cxn>
                  <a:cxn ang="0">
                    <a:pos x="0" y="360"/>
                  </a:cxn>
                </a:cxnLst>
                <a:rect l="0" t="0" r="r" b="b"/>
                <a:pathLst>
                  <a:path w="855" h="360">
                    <a:moveTo>
                      <a:pt x="0" y="360"/>
                    </a:moveTo>
                    <a:lnTo>
                      <a:pt x="540" y="0"/>
                    </a:lnTo>
                    <a:lnTo>
                      <a:pt x="855" y="36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206" name="Line 46"/>
              <p:cNvSpPr>
                <a:spLocks noChangeShapeType="1"/>
              </p:cNvSpPr>
              <p:nvPr/>
            </p:nvSpPr>
            <p:spPr bwMode="auto">
              <a:xfrm>
                <a:off x="7200" y="9000"/>
                <a:ext cx="0" cy="16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207" name="Line 47"/>
              <p:cNvSpPr>
                <a:spLocks noChangeShapeType="1"/>
              </p:cNvSpPr>
              <p:nvPr/>
            </p:nvSpPr>
            <p:spPr bwMode="auto">
              <a:xfrm>
                <a:off x="7725" y="8640"/>
                <a:ext cx="0" cy="16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208" name="Line 48"/>
              <p:cNvSpPr>
                <a:spLocks noChangeShapeType="1"/>
              </p:cNvSpPr>
              <p:nvPr/>
            </p:nvSpPr>
            <p:spPr bwMode="auto">
              <a:xfrm>
                <a:off x="8055" y="9000"/>
                <a:ext cx="0" cy="16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209" name="Line 49"/>
            <p:cNvSpPr>
              <a:spLocks noChangeShapeType="1"/>
            </p:cNvSpPr>
            <p:nvPr/>
          </p:nvSpPr>
          <p:spPr bwMode="auto">
            <a:xfrm>
              <a:off x="5940" y="122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3060700" y="1846263"/>
            <a:ext cx="839788" cy="1755775"/>
            <a:chOff x="8820" y="4860"/>
            <a:chExt cx="900" cy="1965"/>
          </a:xfrm>
        </p:grpSpPr>
        <p:sp>
          <p:nvSpPr>
            <p:cNvPr id="92217" name="Freeform 57"/>
            <p:cNvSpPr>
              <a:spLocks/>
            </p:cNvSpPr>
            <p:nvPr/>
          </p:nvSpPr>
          <p:spPr bwMode="auto">
            <a:xfrm>
              <a:off x="8820" y="648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345"/>
                </a:cxn>
                <a:cxn ang="0">
                  <a:pos x="900" y="0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315" y="345"/>
                  </a:lnTo>
                  <a:lnTo>
                    <a:pt x="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8" name="Freeform 58"/>
            <p:cNvSpPr>
              <a:spLocks/>
            </p:cNvSpPr>
            <p:nvPr/>
          </p:nvSpPr>
          <p:spPr bwMode="auto">
            <a:xfrm>
              <a:off x="8820" y="486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345"/>
                </a:cxn>
                <a:cxn ang="0">
                  <a:pos x="900" y="0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315" y="345"/>
                  </a:lnTo>
                  <a:lnTo>
                    <a:pt x="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19" name="Line 59"/>
            <p:cNvSpPr>
              <a:spLocks noChangeShapeType="1"/>
            </p:cNvSpPr>
            <p:nvPr/>
          </p:nvSpPr>
          <p:spPr bwMode="auto">
            <a:xfrm>
              <a:off x="8820" y="48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0" name="Line 60"/>
            <p:cNvSpPr>
              <a:spLocks noChangeShapeType="1"/>
            </p:cNvSpPr>
            <p:nvPr/>
          </p:nvSpPr>
          <p:spPr bwMode="auto">
            <a:xfrm>
              <a:off x="9720" y="48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21" name="Line 61"/>
            <p:cNvSpPr>
              <a:spLocks noChangeShapeType="1"/>
            </p:cNvSpPr>
            <p:nvPr/>
          </p:nvSpPr>
          <p:spPr bwMode="auto">
            <a:xfrm>
              <a:off x="9135" y="5205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2234" name="Text Box 74"/>
          <p:cNvSpPr txBox="1">
            <a:spLocks noChangeArrowheads="1"/>
          </p:cNvSpPr>
          <p:nvPr/>
        </p:nvSpPr>
        <p:spPr bwMode="auto">
          <a:xfrm>
            <a:off x="1693863" y="338931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a</a:t>
            </a:r>
            <a:r>
              <a:rPr lang="en-US" b="1" baseline="-25000">
                <a:solidFill>
                  <a:prstClr val="white"/>
                </a:solidFill>
              </a:rPr>
              <a:t>1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2235" name="Text Box 75"/>
          <p:cNvSpPr txBox="1">
            <a:spLocks noChangeArrowheads="1"/>
          </p:cNvSpPr>
          <p:nvPr/>
        </p:nvSpPr>
        <p:spPr bwMode="auto">
          <a:xfrm>
            <a:off x="1981200" y="35020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a</a:t>
            </a:r>
            <a:r>
              <a:rPr lang="en-US" b="1" baseline="-25000">
                <a:solidFill>
                  <a:prstClr val="white"/>
                </a:solidFill>
              </a:rPr>
              <a:t>2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2237" name="Text Box 77"/>
          <p:cNvSpPr txBox="1">
            <a:spLocks noChangeArrowheads="1"/>
          </p:cNvSpPr>
          <p:nvPr/>
        </p:nvSpPr>
        <p:spPr bwMode="auto">
          <a:xfrm>
            <a:off x="2486025" y="34305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a</a:t>
            </a:r>
            <a:r>
              <a:rPr lang="en-US" b="1" baseline="-25000">
                <a:solidFill>
                  <a:prstClr val="white"/>
                </a:solidFill>
              </a:rPr>
              <a:t>3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2238" name="Text Box 78"/>
          <p:cNvSpPr txBox="1">
            <a:spLocks noChangeArrowheads="1"/>
          </p:cNvSpPr>
          <p:nvPr/>
        </p:nvSpPr>
        <p:spPr bwMode="auto">
          <a:xfrm>
            <a:off x="2197100" y="299720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a</a:t>
            </a:r>
            <a:r>
              <a:rPr lang="en-US" b="1" baseline="-25000">
                <a:solidFill>
                  <a:prstClr val="white"/>
                </a:solidFill>
              </a:rPr>
              <a:t>5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2239" name="Text Box 79"/>
          <p:cNvSpPr txBox="1">
            <a:spLocks noChangeArrowheads="1"/>
          </p:cNvSpPr>
          <p:nvPr/>
        </p:nvSpPr>
        <p:spPr bwMode="auto">
          <a:xfrm>
            <a:off x="2557463" y="314166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a</a:t>
            </a:r>
            <a:r>
              <a:rPr lang="en-US" b="1" baseline="-25000">
                <a:solidFill>
                  <a:prstClr val="white"/>
                </a:solidFill>
              </a:rPr>
              <a:t>4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2240" name="Text Box 80"/>
          <p:cNvSpPr txBox="1">
            <a:spLocks noChangeArrowheads="1"/>
          </p:cNvSpPr>
          <p:nvPr/>
        </p:nvSpPr>
        <p:spPr bwMode="auto">
          <a:xfrm>
            <a:off x="1692275" y="31416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a</a:t>
            </a:r>
            <a:r>
              <a:rPr lang="en-US" b="1" baseline="-25000">
                <a:solidFill>
                  <a:prstClr val="white"/>
                </a:solidFill>
              </a:rPr>
              <a:t>6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2241" name="Text Box 81"/>
          <p:cNvSpPr txBox="1">
            <a:spLocks noChangeArrowheads="1"/>
          </p:cNvSpPr>
          <p:nvPr/>
        </p:nvSpPr>
        <p:spPr bwMode="auto">
          <a:xfrm>
            <a:off x="971550" y="4292600"/>
            <a:ext cx="712787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Volum prisma tegak segi enam adalah 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V 	= (La</a:t>
            </a:r>
            <a:r>
              <a:rPr lang="en-US" sz="2400" baseline="-25000">
                <a:solidFill>
                  <a:prstClr val="white"/>
                </a:solidFill>
              </a:rPr>
              <a:t>1 </a:t>
            </a:r>
            <a:r>
              <a:rPr lang="en-US" sz="2400">
                <a:solidFill>
                  <a:prstClr val="white"/>
                </a:solidFill>
              </a:rPr>
              <a:t>+ La</a:t>
            </a:r>
            <a:r>
              <a:rPr lang="en-US" sz="2400" baseline="-25000">
                <a:solidFill>
                  <a:prstClr val="white"/>
                </a:solidFill>
              </a:rPr>
              <a:t>2</a:t>
            </a:r>
            <a:r>
              <a:rPr lang="en-US" sz="2400">
                <a:solidFill>
                  <a:prstClr val="white"/>
                </a:solidFill>
              </a:rPr>
              <a:t> + La</a:t>
            </a:r>
            <a:r>
              <a:rPr lang="en-US" sz="2400" baseline="-25000">
                <a:solidFill>
                  <a:prstClr val="white"/>
                </a:solidFill>
              </a:rPr>
              <a:t>3</a:t>
            </a:r>
            <a:r>
              <a:rPr lang="en-US" sz="2400">
                <a:solidFill>
                  <a:prstClr val="white"/>
                </a:solidFill>
              </a:rPr>
              <a:t> + La</a:t>
            </a:r>
            <a:r>
              <a:rPr lang="en-US" sz="2400" baseline="-25000">
                <a:solidFill>
                  <a:prstClr val="white"/>
                </a:solidFill>
              </a:rPr>
              <a:t>4</a:t>
            </a:r>
            <a:r>
              <a:rPr lang="en-US" sz="2400">
                <a:solidFill>
                  <a:prstClr val="white"/>
                </a:solidFill>
              </a:rPr>
              <a:t> + La</a:t>
            </a:r>
            <a:r>
              <a:rPr lang="en-US" sz="2400" baseline="-25000">
                <a:solidFill>
                  <a:prstClr val="white"/>
                </a:solidFill>
              </a:rPr>
              <a:t>5</a:t>
            </a:r>
            <a:r>
              <a:rPr lang="en-US" sz="2400">
                <a:solidFill>
                  <a:prstClr val="white"/>
                </a:solidFill>
              </a:rPr>
              <a:t> + La</a:t>
            </a:r>
            <a:r>
              <a:rPr lang="en-US" sz="2400" baseline="-25000">
                <a:solidFill>
                  <a:prstClr val="white"/>
                </a:solidFill>
              </a:rPr>
              <a:t>6</a:t>
            </a:r>
            <a:r>
              <a:rPr lang="en-US" sz="2400">
                <a:solidFill>
                  <a:prstClr val="white"/>
                </a:solidFill>
              </a:rPr>
              <a:t>) </a:t>
            </a:r>
            <a:r>
              <a:rPr lang="en-US" sz="2400" b="1">
                <a:solidFill>
                  <a:prstClr val="white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t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	= Jumlah Luas alas </a:t>
            </a:r>
            <a:r>
              <a:rPr lang="en-US" sz="2400" b="1">
                <a:solidFill>
                  <a:prstClr val="white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tinggi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V	= L A </a:t>
            </a:r>
            <a:r>
              <a:rPr lang="en-US" sz="2400" b="1">
                <a:solidFill>
                  <a:prstClr val="white"/>
                </a:solidFill>
                <a:sym typeface="Symbol" pitchFamily="18" charset="2"/>
              </a:rPr>
              <a:t> 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t</a:t>
            </a:r>
          </a:p>
        </p:txBody>
      </p: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1751013" y="2046288"/>
            <a:ext cx="800100" cy="1768475"/>
            <a:chOff x="5940" y="11160"/>
            <a:chExt cx="855" cy="1980"/>
          </a:xfrm>
        </p:grpSpPr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5940" y="11160"/>
              <a:ext cx="855" cy="1980"/>
              <a:chOff x="7200" y="8640"/>
              <a:chExt cx="855" cy="1980"/>
            </a:xfrm>
          </p:grpSpPr>
          <p:sp>
            <p:nvSpPr>
              <p:cNvPr id="92196" name="Freeform 36"/>
              <p:cNvSpPr>
                <a:spLocks/>
              </p:cNvSpPr>
              <p:nvPr/>
            </p:nvSpPr>
            <p:spPr bwMode="auto">
              <a:xfrm>
                <a:off x="7200" y="8640"/>
                <a:ext cx="855" cy="36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540" y="0"/>
                  </a:cxn>
                  <a:cxn ang="0">
                    <a:pos x="855" y="360"/>
                  </a:cxn>
                  <a:cxn ang="0">
                    <a:pos x="0" y="360"/>
                  </a:cxn>
                </a:cxnLst>
                <a:rect l="0" t="0" r="r" b="b"/>
                <a:pathLst>
                  <a:path w="855" h="360">
                    <a:moveTo>
                      <a:pt x="0" y="360"/>
                    </a:moveTo>
                    <a:lnTo>
                      <a:pt x="540" y="0"/>
                    </a:lnTo>
                    <a:lnTo>
                      <a:pt x="855" y="36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197" name="Freeform 37"/>
              <p:cNvSpPr>
                <a:spLocks/>
              </p:cNvSpPr>
              <p:nvPr/>
            </p:nvSpPr>
            <p:spPr bwMode="auto">
              <a:xfrm>
                <a:off x="7200" y="10260"/>
                <a:ext cx="855" cy="36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540" y="0"/>
                  </a:cxn>
                  <a:cxn ang="0">
                    <a:pos x="855" y="360"/>
                  </a:cxn>
                  <a:cxn ang="0">
                    <a:pos x="0" y="360"/>
                  </a:cxn>
                </a:cxnLst>
                <a:rect l="0" t="0" r="r" b="b"/>
                <a:pathLst>
                  <a:path w="855" h="360">
                    <a:moveTo>
                      <a:pt x="0" y="360"/>
                    </a:moveTo>
                    <a:lnTo>
                      <a:pt x="540" y="0"/>
                    </a:lnTo>
                    <a:lnTo>
                      <a:pt x="855" y="36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198" name="Line 38"/>
              <p:cNvSpPr>
                <a:spLocks noChangeShapeType="1"/>
              </p:cNvSpPr>
              <p:nvPr/>
            </p:nvSpPr>
            <p:spPr bwMode="auto">
              <a:xfrm>
                <a:off x="7200" y="9000"/>
                <a:ext cx="0" cy="16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199" name="Line 39"/>
              <p:cNvSpPr>
                <a:spLocks noChangeShapeType="1"/>
              </p:cNvSpPr>
              <p:nvPr/>
            </p:nvSpPr>
            <p:spPr bwMode="auto">
              <a:xfrm>
                <a:off x="7725" y="8640"/>
                <a:ext cx="0" cy="16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200" name="Line 40"/>
              <p:cNvSpPr>
                <a:spLocks noChangeShapeType="1"/>
              </p:cNvSpPr>
              <p:nvPr/>
            </p:nvSpPr>
            <p:spPr bwMode="auto">
              <a:xfrm>
                <a:off x="8055" y="9000"/>
                <a:ext cx="0" cy="16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201" name="Line 41"/>
            <p:cNvSpPr>
              <a:spLocks noChangeShapeType="1"/>
            </p:cNvSpPr>
            <p:nvPr/>
          </p:nvSpPr>
          <p:spPr bwMode="auto">
            <a:xfrm>
              <a:off x="5940" y="122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2242" name="Text Box 82"/>
          <p:cNvSpPr txBox="1">
            <a:spLocks noChangeArrowheads="1"/>
          </p:cNvSpPr>
          <p:nvPr/>
        </p:nvSpPr>
        <p:spPr bwMode="auto">
          <a:xfrm>
            <a:off x="3086100" y="24939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t</a:t>
            </a:r>
          </a:p>
        </p:txBody>
      </p:sp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5421313" y="1557338"/>
            <a:ext cx="2103437" cy="1676400"/>
            <a:chOff x="3415" y="751"/>
            <a:chExt cx="1552" cy="1286"/>
          </a:xfrm>
        </p:grpSpPr>
        <p:grpSp>
          <p:nvGrpSpPr>
            <p:cNvPr id="16" name="Group 99"/>
            <p:cNvGrpSpPr>
              <a:grpSpLocks/>
            </p:cNvGrpSpPr>
            <p:nvPr/>
          </p:nvGrpSpPr>
          <p:grpSpPr bwMode="auto">
            <a:xfrm>
              <a:off x="3424" y="754"/>
              <a:ext cx="1543" cy="1270"/>
              <a:chOff x="3424" y="890"/>
              <a:chExt cx="1543" cy="1270"/>
            </a:xfrm>
          </p:grpSpPr>
          <p:sp>
            <p:nvSpPr>
              <p:cNvPr id="92254" name="AutoShape 94"/>
              <p:cNvSpPr>
                <a:spLocks noChangeArrowheads="1"/>
              </p:cNvSpPr>
              <p:nvPr/>
            </p:nvSpPr>
            <p:spPr bwMode="auto">
              <a:xfrm>
                <a:off x="3424" y="890"/>
                <a:ext cx="1543" cy="1270"/>
              </a:xfrm>
              <a:prstGeom prst="hexagon">
                <a:avLst>
                  <a:gd name="adj" fmla="val 30374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255" name="Line 95"/>
              <p:cNvSpPr>
                <a:spLocks noChangeShapeType="1"/>
              </p:cNvSpPr>
              <p:nvPr/>
            </p:nvSpPr>
            <p:spPr bwMode="auto">
              <a:xfrm>
                <a:off x="3787" y="890"/>
                <a:ext cx="771" cy="1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256" name="Freeform 96"/>
              <p:cNvSpPr>
                <a:spLocks/>
              </p:cNvSpPr>
              <p:nvPr/>
            </p:nvSpPr>
            <p:spPr bwMode="auto">
              <a:xfrm>
                <a:off x="3816" y="895"/>
                <a:ext cx="751" cy="1255"/>
              </a:xfrm>
              <a:custGeom>
                <a:avLst/>
                <a:gdLst/>
                <a:ahLst/>
                <a:cxnLst>
                  <a:cxn ang="0">
                    <a:pos x="751" y="0"/>
                  </a:cxn>
                  <a:cxn ang="0">
                    <a:pos x="0" y="1255"/>
                  </a:cxn>
                </a:cxnLst>
                <a:rect l="0" t="0" r="r" b="b"/>
                <a:pathLst>
                  <a:path w="751" h="1255">
                    <a:moveTo>
                      <a:pt x="751" y="0"/>
                    </a:moveTo>
                    <a:lnTo>
                      <a:pt x="0" y="125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258" name="Line 98"/>
              <p:cNvSpPr>
                <a:spLocks noChangeShapeType="1"/>
              </p:cNvSpPr>
              <p:nvPr/>
            </p:nvSpPr>
            <p:spPr bwMode="auto">
              <a:xfrm>
                <a:off x="3424" y="1525"/>
                <a:ext cx="15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260" name="Freeform 100"/>
            <p:cNvSpPr>
              <a:spLocks/>
            </p:cNvSpPr>
            <p:nvPr/>
          </p:nvSpPr>
          <p:spPr bwMode="auto">
            <a:xfrm>
              <a:off x="3785" y="754"/>
              <a:ext cx="773" cy="6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01" y="635"/>
                </a:cxn>
                <a:cxn ang="0">
                  <a:pos x="773" y="0"/>
                </a:cxn>
                <a:cxn ang="0">
                  <a:pos x="0" y="7"/>
                </a:cxn>
              </a:cxnLst>
              <a:rect l="0" t="0" r="r" b="b"/>
              <a:pathLst>
                <a:path w="773" h="635">
                  <a:moveTo>
                    <a:pt x="0" y="7"/>
                  </a:moveTo>
                  <a:lnTo>
                    <a:pt x="401" y="635"/>
                  </a:lnTo>
                  <a:lnTo>
                    <a:pt x="77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1" name="Freeform 101"/>
            <p:cNvSpPr>
              <a:spLocks/>
            </p:cNvSpPr>
            <p:nvPr/>
          </p:nvSpPr>
          <p:spPr bwMode="auto">
            <a:xfrm>
              <a:off x="3415" y="754"/>
              <a:ext cx="780" cy="635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780" y="635"/>
                </a:cxn>
                <a:cxn ang="0">
                  <a:pos x="0" y="624"/>
                </a:cxn>
                <a:cxn ang="0">
                  <a:pos x="372" y="0"/>
                </a:cxn>
              </a:cxnLst>
              <a:rect l="0" t="0" r="r" b="b"/>
              <a:pathLst>
                <a:path w="780" h="635">
                  <a:moveTo>
                    <a:pt x="372" y="0"/>
                  </a:moveTo>
                  <a:lnTo>
                    <a:pt x="780" y="635"/>
                  </a:lnTo>
                  <a:lnTo>
                    <a:pt x="0" y="624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2" name="Freeform 102"/>
            <p:cNvSpPr>
              <a:spLocks/>
            </p:cNvSpPr>
            <p:nvPr/>
          </p:nvSpPr>
          <p:spPr bwMode="auto">
            <a:xfrm>
              <a:off x="3424" y="1389"/>
              <a:ext cx="771" cy="6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627"/>
                </a:cxn>
                <a:cxn ang="0">
                  <a:pos x="771" y="0"/>
                </a:cxn>
                <a:cxn ang="0">
                  <a:pos x="0" y="0"/>
                </a:cxn>
              </a:cxnLst>
              <a:rect l="0" t="0" r="r" b="b"/>
              <a:pathLst>
                <a:path w="771" h="627">
                  <a:moveTo>
                    <a:pt x="0" y="0"/>
                  </a:moveTo>
                  <a:lnTo>
                    <a:pt x="382" y="627"/>
                  </a:lnTo>
                  <a:lnTo>
                    <a:pt x="7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3" name="Freeform 103"/>
            <p:cNvSpPr>
              <a:spLocks/>
            </p:cNvSpPr>
            <p:nvPr/>
          </p:nvSpPr>
          <p:spPr bwMode="auto">
            <a:xfrm>
              <a:off x="3806" y="1389"/>
              <a:ext cx="752" cy="635"/>
            </a:xfrm>
            <a:custGeom>
              <a:avLst/>
              <a:gdLst/>
              <a:ahLst/>
              <a:cxnLst>
                <a:cxn ang="0">
                  <a:pos x="389" y="0"/>
                </a:cxn>
                <a:cxn ang="0">
                  <a:pos x="752" y="635"/>
                </a:cxn>
                <a:cxn ang="0">
                  <a:pos x="0" y="627"/>
                </a:cxn>
                <a:cxn ang="0">
                  <a:pos x="389" y="0"/>
                </a:cxn>
              </a:cxnLst>
              <a:rect l="0" t="0" r="r" b="b"/>
              <a:pathLst>
                <a:path w="752" h="635">
                  <a:moveTo>
                    <a:pt x="389" y="0"/>
                  </a:moveTo>
                  <a:lnTo>
                    <a:pt x="752" y="635"/>
                  </a:lnTo>
                  <a:lnTo>
                    <a:pt x="0" y="62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4" name="Freeform 104"/>
            <p:cNvSpPr>
              <a:spLocks/>
            </p:cNvSpPr>
            <p:nvPr/>
          </p:nvSpPr>
          <p:spPr bwMode="auto">
            <a:xfrm>
              <a:off x="4195" y="1389"/>
              <a:ext cx="772" cy="6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2" y="0"/>
                </a:cxn>
                <a:cxn ang="0">
                  <a:pos x="382" y="648"/>
                </a:cxn>
                <a:cxn ang="0">
                  <a:pos x="0" y="0"/>
                </a:cxn>
              </a:cxnLst>
              <a:rect l="0" t="0" r="r" b="b"/>
              <a:pathLst>
                <a:path w="772" h="648">
                  <a:moveTo>
                    <a:pt x="0" y="0"/>
                  </a:moveTo>
                  <a:lnTo>
                    <a:pt x="772" y="0"/>
                  </a:lnTo>
                  <a:lnTo>
                    <a:pt x="382" y="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265" name="Freeform 105"/>
            <p:cNvSpPr>
              <a:spLocks/>
            </p:cNvSpPr>
            <p:nvPr/>
          </p:nvSpPr>
          <p:spPr bwMode="auto">
            <a:xfrm>
              <a:off x="4195" y="751"/>
              <a:ext cx="772" cy="638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0" y="638"/>
                </a:cxn>
                <a:cxn ang="0">
                  <a:pos x="772" y="638"/>
                </a:cxn>
                <a:cxn ang="0">
                  <a:pos x="372" y="0"/>
                </a:cxn>
              </a:cxnLst>
              <a:rect l="0" t="0" r="r" b="b"/>
              <a:pathLst>
                <a:path w="772" h="638">
                  <a:moveTo>
                    <a:pt x="372" y="0"/>
                  </a:moveTo>
                  <a:lnTo>
                    <a:pt x="0" y="638"/>
                  </a:lnTo>
                  <a:lnTo>
                    <a:pt x="772" y="638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2266" name="Text Box 106"/>
          <p:cNvSpPr txBox="1">
            <a:spLocks noChangeArrowheads="1"/>
          </p:cNvSpPr>
          <p:nvPr/>
        </p:nvSpPr>
        <p:spPr bwMode="auto">
          <a:xfrm>
            <a:off x="4716463" y="3319463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prstClr val="white"/>
                </a:solidFill>
              </a:rPr>
              <a:t>Alas prisma tegak segi enam</a:t>
            </a:r>
          </a:p>
        </p:txBody>
      </p:sp>
      <p:sp>
        <p:nvSpPr>
          <p:cNvPr id="92269" name="Text Box 109"/>
          <p:cNvSpPr txBox="1">
            <a:spLocks noChangeArrowheads="1"/>
          </p:cNvSpPr>
          <p:nvPr/>
        </p:nvSpPr>
        <p:spPr bwMode="auto">
          <a:xfrm>
            <a:off x="5795963" y="190976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a</a:t>
            </a:r>
            <a:r>
              <a:rPr lang="en-US" b="1" baseline="-25000">
                <a:solidFill>
                  <a:prstClr val="white"/>
                </a:solidFill>
              </a:rPr>
              <a:t>6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2270" name="Text Box 110"/>
          <p:cNvSpPr txBox="1">
            <a:spLocks noChangeArrowheads="1"/>
          </p:cNvSpPr>
          <p:nvPr/>
        </p:nvSpPr>
        <p:spPr bwMode="auto">
          <a:xfrm>
            <a:off x="6300788" y="16224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a</a:t>
            </a:r>
            <a:r>
              <a:rPr lang="en-US" b="1" baseline="-25000">
                <a:solidFill>
                  <a:prstClr val="white"/>
                </a:solidFill>
              </a:rPr>
              <a:t>5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2271" name="Text Box 111"/>
          <p:cNvSpPr txBox="1">
            <a:spLocks noChangeArrowheads="1"/>
          </p:cNvSpPr>
          <p:nvPr/>
        </p:nvSpPr>
        <p:spPr bwMode="auto">
          <a:xfrm>
            <a:off x="6804025" y="1838325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a</a:t>
            </a:r>
            <a:r>
              <a:rPr lang="en-US" b="1" baseline="-25000">
                <a:solidFill>
                  <a:prstClr val="white"/>
                </a:solidFill>
              </a:rPr>
              <a:t>4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2272" name="Text Box 112"/>
          <p:cNvSpPr txBox="1">
            <a:spLocks noChangeArrowheads="1"/>
          </p:cNvSpPr>
          <p:nvPr/>
        </p:nvSpPr>
        <p:spPr bwMode="auto">
          <a:xfrm>
            <a:off x="6804025" y="2414588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a</a:t>
            </a:r>
            <a:r>
              <a:rPr lang="en-US" b="1" baseline="-25000">
                <a:solidFill>
                  <a:prstClr val="white"/>
                </a:solidFill>
              </a:rPr>
              <a:t>3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2273" name="Text Box 113"/>
          <p:cNvSpPr txBox="1">
            <a:spLocks noChangeArrowheads="1"/>
          </p:cNvSpPr>
          <p:nvPr/>
        </p:nvSpPr>
        <p:spPr bwMode="auto">
          <a:xfrm>
            <a:off x="6300788" y="27019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a</a:t>
            </a:r>
            <a:r>
              <a:rPr lang="en-US" b="1" baseline="-25000">
                <a:solidFill>
                  <a:prstClr val="white"/>
                </a:solidFill>
              </a:rPr>
              <a:t>2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2274" name="Text Box 114"/>
          <p:cNvSpPr txBox="1">
            <a:spLocks noChangeArrowheads="1"/>
          </p:cNvSpPr>
          <p:nvPr/>
        </p:nvSpPr>
        <p:spPr bwMode="auto">
          <a:xfrm>
            <a:off x="5795963" y="24145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prstClr val="white"/>
                </a:solidFill>
              </a:rPr>
              <a:t>a</a:t>
            </a:r>
            <a:r>
              <a:rPr lang="en-US" b="1" baseline="-25000">
                <a:solidFill>
                  <a:prstClr val="white"/>
                </a:solidFill>
              </a:rPr>
              <a:t>1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2275" name="Rectangle 115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Volum Prisma Tegak Segi Enam</a:t>
            </a:r>
          </a:p>
        </p:txBody>
      </p:sp>
    </p:spTree>
    <p:extLst>
      <p:ext uri="{BB962C8B-B14F-4D97-AF65-F5344CB8AC3E}">
        <p14:creationId xmlns:p14="http://schemas.microsoft.com/office/powerpoint/2010/main" val="21068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9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9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4" grpId="0"/>
      <p:bldP spid="92235" grpId="0"/>
      <p:bldP spid="92237" grpId="0"/>
      <p:bldP spid="92238" grpId="0"/>
      <p:bldP spid="92239" grpId="0"/>
      <p:bldP spid="92240" grpId="0"/>
      <p:bldP spid="92241" grpId="0"/>
      <p:bldP spid="92242" grpId="0"/>
      <p:bldP spid="92266" grpId="0"/>
      <p:bldP spid="92269" grpId="0"/>
      <p:bldP spid="92270" grpId="0"/>
      <p:bldP spid="92271" grpId="0"/>
      <p:bldP spid="92272" grpId="0"/>
      <p:bldP spid="92273" grpId="0"/>
      <p:bldP spid="922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85800" y="76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29356199"/>
              </p:ext>
            </p:extLst>
          </p:nvPr>
        </p:nvGraphicFramePr>
        <p:xfrm>
          <a:off x="0" y="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27088" y="981075"/>
            <a:ext cx="2808287" cy="2736850"/>
            <a:chOff x="910" y="845"/>
            <a:chExt cx="1189" cy="140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154749">
              <a:off x="915" y="854"/>
              <a:ext cx="1184" cy="444"/>
              <a:chOff x="915" y="854"/>
              <a:chExt cx="1184" cy="626"/>
            </a:xfrm>
          </p:grpSpPr>
          <p:sp>
            <p:nvSpPr>
              <p:cNvPr id="93190" name="Freeform 6"/>
              <p:cNvSpPr>
                <a:spLocks/>
              </p:cNvSpPr>
              <p:nvPr/>
            </p:nvSpPr>
            <p:spPr bwMode="auto">
              <a:xfrm>
                <a:off x="936" y="1203"/>
                <a:ext cx="116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3" y="5"/>
                  </a:cxn>
                </a:cxnLst>
                <a:rect l="0" t="0" r="r" b="b"/>
                <a:pathLst>
                  <a:path w="1163" h="5">
                    <a:moveTo>
                      <a:pt x="0" y="0"/>
                    </a:moveTo>
                    <a:lnTo>
                      <a:pt x="1163" y="5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191" name="Line 7"/>
              <p:cNvSpPr>
                <a:spLocks noChangeShapeType="1"/>
              </p:cNvSpPr>
              <p:nvPr/>
            </p:nvSpPr>
            <p:spPr bwMode="auto">
              <a:xfrm>
                <a:off x="975" y="1071"/>
                <a:ext cx="1089" cy="27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192" name="Line 8"/>
              <p:cNvSpPr>
                <a:spLocks noChangeShapeType="1"/>
              </p:cNvSpPr>
              <p:nvPr/>
            </p:nvSpPr>
            <p:spPr bwMode="auto">
              <a:xfrm>
                <a:off x="1111" y="935"/>
                <a:ext cx="771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193" name="Line 9"/>
              <p:cNvSpPr>
                <a:spLocks noChangeShapeType="1"/>
              </p:cNvSpPr>
              <p:nvPr/>
            </p:nvSpPr>
            <p:spPr bwMode="auto">
              <a:xfrm>
                <a:off x="1292" y="890"/>
                <a:ext cx="409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194" name="Freeform 10"/>
              <p:cNvSpPr>
                <a:spLocks/>
              </p:cNvSpPr>
              <p:nvPr/>
            </p:nvSpPr>
            <p:spPr bwMode="auto">
              <a:xfrm>
                <a:off x="1419" y="864"/>
                <a:ext cx="146" cy="6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616"/>
                  </a:cxn>
                </a:cxnLst>
                <a:rect l="0" t="0" r="r" b="b"/>
                <a:pathLst>
                  <a:path w="146" h="616">
                    <a:moveTo>
                      <a:pt x="0" y="0"/>
                    </a:moveTo>
                    <a:lnTo>
                      <a:pt x="146" y="616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195" name="Line 11"/>
              <p:cNvSpPr>
                <a:spLocks noChangeShapeType="1"/>
              </p:cNvSpPr>
              <p:nvPr/>
            </p:nvSpPr>
            <p:spPr bwMode="auto">
              <a:xfrm flipH="1">
                <a:off x="1429" y="890"/>
                <a:ext cx="136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196" name="Line 12"/>
              <p:cNvSpPr>
                <a:spLocks noChangeShapeType="1"/>
              </p:cNvSpPr>
              <p:nvPr/>
            </p:nvSpPr>
            <p:spPr bwMode="auto">
              <a:xfrm flipH="1">
                <a:off x="1292" y="890"/>
                <a:ext cx="409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197" name="Line 13"/>
              <p:cNvSpPr>
                <a:spLocks noChangeShapeType="1"/>
              </p:cNvSpPr>
              <p:nvPr/>
            </p:nvSpPr>
            <p:spPr bwMode="auto">
              <a:xfrm flipH="1">
                <a:off x="1111" y="935"/>
                <a:ext cx="726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198" name="Line 14"/>
              <p:cNvSpPr>
                <a:spLocks noChangeShapeType="1"/>
              </p:cNvSpPr>
              <p:nvPr/>
            </p:nvSpPr>
            <p:spPr bwMode="auto">
              <a:xfrm flipH="1">
                <a:off x="975" y="1026"/>
                <a:ext cx="1043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199" name="Freeform 15"/>
              <p:cNvSpPr>
                <a:spLocks/>
              </p:cNvSpPr>
              <p:nvPr/>
            </p:nvSpPr>
            <p:spPr bwMode="auto">
              <a:xfrm>
                <a:off x="915" y="854"/>
                <a:ext cx="1183" cy="626"/>
              </a:xfrm>
              <a:custGeom>
                <a:avLst/>
                <a:gdLst/>
                <a:ahLst/>
                <a:cxnLst>
                  <a:cxn ang="0">
                    <a:pos x="0" y="349"/>
                  </a:cxn>
                  <a:cxn ang="0">
                    <a:pos x="52" y="205"/>
                  </a:cxn>
                  <a:cxn ang="0">
                    <a:pos x="196" y="81"/>
                  </a:cxn>
                  <a:cxn ang="0">
                    <a:pos x="371" y="20"/>
                  </a:cxn>
                  <a:cxn ang="0">
                    <a:pos x="515" y="0"/>
                  </a:cxn>
                  <a:cxn ang="0">
                    <a:pos x="648" y="10"/>
                  </a:cxn>
                  <a:cxn ang="0">
                    <a:pos x="786" y="36"/>
                  </a:cxn>
                  <a:cxn ang="0">
                    <a:pos x="922" y="81"/>
                  </a:cxn>
                  <a:cxn ang="0">
                    <a:pos x="1103" y="172"/>
                  </a:cxn>
                  <a:cxn ang="0">
                    <a:pos x="1183" y="339"/>
                  </a:cxn>
                  <a:cxn ang="0">
                    <a:pos x="1149" y="490"/>
                  </a:cxn>
                  <a:cxn ang="0">
                    <a:pos x="967" y="580"/>
                  </a:cxn>
                  <a:cxn ang="0">
                    <a:pos x="786" y="626"/>
                  </a:cxn>
                  <a:cxn ang="0">
                    <a:pos x="650" y="626"/>
                  </a:cxn>
                  <a:cxn ang="0">
                    <a:pos x="514" y="626"/>
                  </a:cxn>
                  <a:cxn ang="0">
                    <a:pos x="423" y="626"/>
                  </a:cxn>
                  <a:cxn ang="0">
                    <a:pos x="196" y="580"/>
                  </a:cxn>
                  <a:cxn ang="0">
                    <a:pos x="72" y="483"/>
                  </a:cxn>
                  <a:cxn ang="0">
                    <a:pos x="0" y="349"/>
                  </a:cxn>
                </a:cxnLst>
                <a:rect l="0" t="0" r="r" b="b"/>
                <a:pathLst>
                  <a:path w="1183" h="626">
                    <a:moveTo>
                      <a:pt x="0" y="349"/>
                    </a:moveTo>
                    <a:lnTo>
                      <a:pt x="52" y="205"/>
                    </a:lnTo>
                    <a:lnTo>
                      <a:pt x="196" y="81"/>
                    </a:lnTo>
                    <a:lnTo>
                      <a:pt x="371" y="20"/>
                    </a:lnTo>
                    <a:lnTo>
                      <a:pt x="515" y="0"/>
                    </a:lnTo>
                    <a:lnTo>
                      <a:pt x="648" y="10"/>
                    </a:lnTo>
                    <a:lnTo>
                      <a:pt x="786" y="36"/>
                    </a:lnTo>
                    <a:lnTo>
                      <a:pt x="922" y="81"/>
                    </a:lnTo>
                    <a:lnTo>
                      <a:pt x="1103" y="172"/>
                    </a:lnTo>
                    <a:lnTo>
                      <a:pt x="1183" y="339"/>
                    </a:lnTo>
                    <a:lnTo>
                      <a:pt x="1149" y="490"/>
                    </a:lnTo>
                    <a:lnTo>
                      <a:pt x="967" y="580"/>
                    </a:lnTo>
                    <a:lnTo>
                      <a:pt x="786" y="626"/>
                    </a:lnTo>
                    <a:lnTo>
                      <a:pt x="650" y="626"/>
                    </a:lnTo>
                    <a:lnTo>
                      <a:pt x="514" y="626"/>
                    </a:lnTo>
                    <a:lnTo>
                      <a:pt x="423" y="626"/>
                    </a:lnTo>
                    <a:lnTo>
                      <a:pt x="196" y="580"/>
                    </a:lnTo>
                    <a:lnTo>
                      <a:pt x="72" y="483"/>
                    </a:lnTo>
                    <a:lnTo>
                      <a:pt x="0" y="349"/>
                    </a:lnTo>
                    <a:close/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 rot="-154749">
              <a:off x="910" y="1807"/>
              <a:ext cx="1184" cy="444"/>
              <a:chOff x="915" y="854"/>
              <a:chExt cx="1184" cy="626"/>
            </a:xfrm>
          </p:grpSpPr>
          <p:sp>
            <p:nvSpPr>
              <p:cNvPr id="93201" name="Freeform 17"/>
              <p:cNvSpPr>
                <a:spLocks/>
              </p:cNvSpPr>
              <p:nvPr/>
            </p:nvSpPr>
            <p:spPr bwMode="auto">
              <a:xfrm>
                <a:off x="936" y="1203"/>
                <a:ext cx="116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3" y="5"/>
                  </a:cxn>
                </a:cxnLst>
                <a:rect l="0" t="0" r="r" b="b"/>
                <a:pathLst>
                  <a:path w="1163" h="5">
                    <a:moveTo>
                      <a:pt x="0" y="0"/>
                    </a:moveTo>
                    <a:lnTo>
                      <a:pt x="1163" y="5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202" name="Line 18"/>
              <p:cNvSpPr>
                <a:spLocks noChangeShapeType="1"/>
              </p:cNvSpPr>
              <p:nvPr/>
            </p:nvSpPr>
            <p:spPr bwMode="auto">
              <a:xfrm>
                <a:off x="975" y="1071"/>
                <a:ext cx="1089" cy="27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203" name="Line 19"/>
              <p:cNvSpPr>
                <a:spLocks noChangeShapeType="1"/>
              </p:cNvSpPr>
              <p:nvPr/>
            </p:nvSpPr>
            <p:spPr bwMode="auto">
              <a:xfrm>
                <a:off x="1111" y="935"/>
                <a:ext cx="771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204" name="Line 20"/>
              <p:cNvSpPr>
                <a:spLocks noChangeShapeType="1"/>
              </p:cNvSpPr>
              <p:nvPr/>
            </p:nvSpPr>
            <p:spPr bwMode="auto">
              <a:xfrm>
                <a:off x="1292" y="890"/>
                <a:ext cx="409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205" name="Freeform 21"/>
              <p:cNvSpPr>
                <a:spLocks/>
              </p:cNvSpPr>
              <p:nvPr/>
            </p:nvSpPr>
            <p:spPr bwMode="auto">
              <a:xfrm>
                <a:off x="1419" y="864"/>
                <a:ext cx="146" cy="6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616"/>
                  </a:cxn>
                </a:cxnLst>
                <a:rect l="0" t="0" r="r" b="b"/>
                <a:pathLst>
                  <a:path w="146" h="616">
                    <a:moveTo>
                      <a:pt x="0" y="0"/>
                    </a:moveTo>
                    <a:lnTo>
                      <a:pt x="146" y="616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206" name="Line 22"/>
              <p:cNvSpPr>
                <a:spLocks noChangeShapeType="1"/>
              </p:cNvSpPr>
              <p:nvPr/>
            </p:nvSpPr>
            <p:spPr bwMode="auto">
              <a:xfrm flipH="1">
                <a:off x="1429" y="890"/>
                <a:ext cx="136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207" name="Line 23"/>
              <p:cNvSpPr>
                <a:spLocks noChangeShapeType="1"/>
              </p:cNvSpPr>
              <p:nvPr/>
            </p:nvSpPr>
            <p:spPr bwMode="auto">
              <a:xfrm flipH="1">
                <a:off x="1292" y="890"/>
                <a:ext cx="409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208" name="Line 24"/>
              <p:cNvSpPr>
                <a:spLocks noChangeShapeType="1"/>
              </p:cNvSpPr>
              <p:nvPr/>
            </p:nvSpPr>
            <p:spPr bwMode="auto">
              <a:xfrm flipH="1">
                <a:off x="1111" y="935"/>
                <a:ext cx="726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209" name="Line 25"/>
              <p:cNvSpPr>
                <a:spLocks noChangeShapeType="1"/>
              </p:cNvSpPr>
              <p:nvPr/>
            </p:nvSpPr>
            <p:spPr bwMode="auto">
              <a:xfrm flipH="1">
                <a:off x="975" y="1026"/>
                <a:ext cx="1043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210" name="Freeform 26"/>
              <p:cNvSpPr>
                <a:spLocks/>
              </p:cNvSpPr>
              <p:nvPr/>
            </p:nvSpPr>
            <p:spPr bwMode="auto">
              <a:xfrm>
                <a:off x="915" y="854"/>
                <a:ext cx="1183" cy="626"/>
              </a:xfrm>
              <a:custGeom>
                <a:avLst/>
                <a:gdLst/>
                <a:ahLst/>
                <a:cxnLst>
                  <a:cxn ang="0">
                    <a:pos x="0" y="349"/>
                  </a:cxn>
                  <a:cxn ang="0">
                    <a:pos x="52" y="205"/>
                  </a:cxn>
                  <a:cxn ang="0">
                    <a:pos x="196" y="81"/>
                  </a:cxn>
                  <a:cxn ang="0">
                    <a:pos x="371" y="20"/>
                  </a:cxn>
                  <a:cxn ang="0">
                    <a:pos x="515" y="0"/>
                  </a:cxn>
                  <a:cxn ang="0">
                    <a:pos x="648" y="10"/>
                  </a:cxn>
                  <a:cxn ang="0">
                    <a:pos x="786" y="36"/>
                  </a:cxn>
                  <a:cxn ang="0">
                    <a:pos x="922" y="81"/>
                  </a:cxn>
                  <a:cxn ang="0">
                    <a:pos x="1103" y="172"/>
                  </a:cxn>
                  <a:cxn ang="0">
                    <a:pos x="1183" y="339"/>
                  </a:cxn>
                  <a:cxn ang="0">
                    <a:pos x="1149" y="490"/>
                  </a:cxn>
                  <a:cxn ang="0">
                    <a:pos x="967" y="580"/>
                  </a:cxn>
                  <a:cxn ang="0">
                    <a:pos x="786" y="626"/>
                  </a:cxn>
                  <a:cxn ang="0">
                    <a:pos x="650" y="626"/>
                  </a:cxn>
                  <a:cxn ang="0">
                    <a:pos x="514" y="626"/>
                  </a:cxn>
                  <a:cxn ang="0">
                    <a:pos x="423" y="626"/>
                  </a:cxn>
                  <a:cxn ang="0">
                    <a:pos x="196" y="580"/>
                  </a:cxn>
                  <a:cxn ang="0">
                    <a:pos x="72" y="483"/>
                  </a:cxn>
                  <a:cxn ang="0">
                    <a:pos x="0" y="349"/>
                  </a:cxn>
                </a:cxnLst>
                <a:rect l="0" t="0" r="r" b="b"/>
                <a:pathLst>
                  <a:path w="1183" h="626">
                    <a:moveTo>
                      <a:pt x="0" y="349"/>
                    </a:moveTo>
                    <a:lnTo>
                      <a:pt x="52" y="205"/>
                    </a:lnTo>
                    <a:lnTo>
                      <a:pt x="196" y="81"/>
                    </a:lnTo>
                    <a:lnTo>
                      <a:pt x="371" y="20"/>
                    </a:lnTo>
                    <a:lnTo>
                      <a:pt x="515" y="0"/>
                    </a:lnTo>
                    <a:lnTo>
                      <a:pt x="648" y="10"/>
                    </a:lnTo>
                    <a:lnTo>
                      <a:pt x="786" y="36"/>
                    </a:lnTo>
                    <a:lnTo>
                      <a:pt x="922" y="81"/>
                    </a:lnTo>
                    <a:lnTo>
                      <a:pt x="1103" y="172"/>
                    </a:lnTo>
                    <a:lnTo>
                      <a:pt x="1183" y="339"/>
                    </a:lnTo>
                    <a:lnTo>
                      <a:pt x="1149" y="490"/>
                    </a:lnTo>
                    <a:lnTo>
                      <a:pt x="967" y="580"/>
                    </a:lnTo>
                    <a:lnTo>
                      <a:pt x="786" y="626"/>
                    </a:lnTo>
                    <a:lnTo>
                      <a:pt x="650" y="626"/>
                    </a:lnTo>
                    <a:lnTo>
                      <a:pt x="514" y="626"/>
                    </a:lnTo>
                    <a:lnTo>
                      <a:pt x="423" y="626"/>
                    </a:lnTo>
                    <a:lnTo>
                      <a:pt x="196" y="580"/>
                    </a:lnTo>
                    <a:lnTo>
                      <a:pt x="72" y="483"/>
                    </a:lnTo>
                    <a:lnTo>
                      <a:pt x="0" y="349"/>
                    </a:lnTo>
                    <a:close/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>
              <a:off x="1494" y="1071"/>
              <a:ext cx="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12" name="Line 28"/>
            <p:cNvSpPr>
              <a:spLocks noChangeShapeType="1"/>
            </p:cNvSpPr>
            <p:nvPr/>
          </p:nvSpPr>
          <p:spPr bwMode="auto">
            <a:xfrm>
              <a:off x="930" y="1117"/>
              <a:ext cx="0" cy="9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>
              <a:off x="975" y="1207"/>
              <a:ext cx="0" cy="9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14" name="Freeform 30"/>
            <p:cNvSpPr>
              <a:spLocks/>
            </p:cNvSpPr>
            <p:nvPr/>
          </p:nvSpPr>
          <p:spPr bwMode="auto">
            <a:xfrm>
              <a:off x="1111" y="1253"/>
              <a:ext cx="1" cy="9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79"/>
                </a:cxn>
              </a:cxnLst>
              <a:rect l="0" t="0" r="r" b="b"/>
              <a:pathLst>
                <a:path w="1" h="979">
                  <a:moveTo>
                    <a:pt x="0" y="0"/>
                  </a:moveTo>
                  <a:lnTo>
                    <a:pt x="0" y="979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>
              <a:off x="1292" y="1298"/>
              <a:ext cx="0" cy="9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>
              <a:off x="1429" y="1298"/>
              <a:ext cx="0" cy="9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17" name="Freeform 33"/>
            <p:cNvSpPr>
              <a:spLocks/>
            </p:cNvSpPr>
            <p:nvPr/>
          </p:nvSpPr>
          <p:spPr bwMode="auto">
            <a:xfrm>
              <a:off x="1563" y="1298"/>
              <a:ext cx="2" cy="94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44"/>
                </a:cxn>
              </a:cxnLst>
              <a:rect l="0" t="0" r="r" b="b"/>
              <a:pathLst>
                <a:path w="2" h="944">
                  <a:moveTo>
                    <a:pt x="2" y="0"/>
                  </a:moveTo>
                  <a:lnTo>
                    <a:pt x="0" y="94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>
              <a:off x="1701" y="1298"/>
              <a:ext cx="0" cy="9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>
              <a:off x="1882" y="1253"/>
              <a:ext cx="0" cy="9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20" name="Freeform 36"/>
            <p:cNvSpPr>
              <a:spLocks/>
            </p:cNvSpPr>
            <p:nvPr/>
          </p:nvSpPr>
          <p:spPr bwMode="auto">
            <a:xfrm>
              <a:off x="2064" y="1162"/>
              <a:ext cx="3" cy="9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67"/>
                </a:cxn>
              </a:cxnLst>
              <a:rect l="0" t="0" r="r" b="b"/>
              <a:pathLst>
                <a:path w="3" h="967">
                  <a:moveTo>
                    <a:pt x="0" y="0"/>
                  </a:moveTo>
                  <a:lnTo>
                    <a:pt x="3" y="96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>
              <a:off x="2099" y="1071"/>
              <a:ext cx="0" cy="9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22" name="Line 38"/>
            <p:cNvSpPr>
              <a:spLocks noChangeShapeType="1"/>
            </p:cNvSpPr>
            <p:nvPr/>
          </p:nvSpPr>
          <p:spPr bwMode="auto">
            <a:xfrm>
              <a:off x="975" y="1026"/>
              <a:ext cx="0" cy="9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23" name="Line 39"/>
            <p:cNvSpPr>
              <a:spLocks noChangeShapeType="1"/>
            </p:cNvSpPr>
            <p:nvPr/>
          </p:nvSpPr>
          <p:spPr bwMode="auto">
            <a:xfrm>
              <a:off x="1111" y="935"/>
              <a:ext cx="0" cy="9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24" name="Line 40"/>
            <p:cNvSpPr>
              <a:spLocks noChangeShapeType="1"/>
            </p:cNvSpPr>
            <p:nvPr/>
          </p:nvSpPr>
          <p:spPr bwMode="auto">
            <a:xfrm>
              <a:off x="1292" y="890"/>
              <a:ext cx="0" cy="9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25" name="Line 41"/>
            <p:cNvSpPr>
              <a:spLocks noChangeShapeType="1"/>
            </p:cNvSpPr>
            <p:nvPr/>
          </p:nvSpPr>
          <p:spPr bwMode="auto">
            <a:xfrm>
              <a:off x="1429" y="845"/>
              <a:ext cx="0" cy="9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26" name="Line 42"/>
            <p:cNvSpPr>
              <a:spLocks noChangeShapeType="1"/>
            </p:cNvSpPr>
            <p:nvPr/>
          </p:nvSpPr>
          <p:spPr bwMode="auto">
            <a:xfrm>
              <a:off x="1565" y="845"/>
              <a:ext cx="0" cy="9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27" name="Line 43"/>
            <p:cNvSpPr>
              <a:spLocks noChangeShapeType="1"/>
            </p:cNvSpPr>
            <p:nvPr/>
          </p:nvSpPr>
          <p:spPr bwMode="auto">
            <a:xfrm>
              <a:off x="1695" y="855"/>
              <a:ext cx="0" cy="9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28" name="Line 44"/>
            <p:cNvSpPr>
              <a:spLocks noChangeShapeType="1"/>
            </p:cNvSpPr>
            <p:nvPr/>
          </p:nvSpPr>
          <p:spPr bwMode="auto">
            <a:xfrm>
              <a:off x="1837" y="890"/>
              <a:ext cx="0" cy="9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29" name="Line 45"/>
            <p:cNvSpPr>
              <a:spLocks noChangeShapeType="1"/>
            </p:cNvSpPr>
            <p:nvPr/>
          </p:nvSpPr>
          <p:spPr bwMode="auto">
            <a:xfrm>
              <a:off x="2013" y="945"/>
              <a:ext cx="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5148263" y="1052513"/>
            <a:ext cx="2736850" cy="2665412"/>
            <a:chOff x="3243" y="572"/>
            <a:chExt cx="1724" cy="1679"/>
          </a:xfrm>
        </p:grpSpPr>
        <p:sp>
          <p:nvSpPr>
            <p:cNvPr id="93231" name="Line 47"/>
            <p:cNvSpPr>
              <a:spLocks noChangeShapeType="1"/>
            </p:cNvSpPr>
            <p:nvPr/>
          </p:nvSpPr>
          <p:spPr bwMode="auto">
            <a:xfrm>
              <a:off x="4105" y="572"/>
              <a:ext cx="0" cy="16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32" name="Line 48"/>
            <p:cNvSpPr>
              <a:spLocks noChangeShapeType="1"/>
            </p:cNvSpPr>
            <p:nvPr/>
          </p:nvSpPr>
          <p:spPr bwMode="auto">
            <a:xfrm>
              <a:off x="3243" y="1389"/>
              <a:ext cx="17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33" name="Line 49"/>
            <p:cNvSpPr>
              <a:spLocks noChangeShapeType="1"/>
            </p:cNvSpPr>
            <p:nvPr/>
          </p:nvSpPr>
          <p:spPr bwMode="auto">
            <a:xfrm flipH="1">
              <a:off x="3560" y="754"/>
              <a:ext cx="1089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34" name="Line 50"/>
            <p:cNvSpPr>
              <a:spLocks noChangeShapeType="1"/>
            </p:cNvSpPr>
            <p:nvPr/>
          </p:nvSpPr>
          <p:spPr bwMode="auto">
            <a:xfrm>
              <a:off x="3470" y="845"/>
              <a:ext cx="1270" cy="1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35" name="Line 51"/>
            <p:cNvSpPr>
              <a:spLocks noChangeShapeType="1"/>
            </p:cNvSpPr>
            <p:nvPr/>
          </p:nvSpPr>
          <p:spPr bwMode="auto">
            <a:xfrm>
              <a:off x="3742" y="663"/>
              <a:ext cx="726" cy="1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36" name="Line 52"/>
            <p:cNvSpPr>
              <a:spLocks noChangeShapeType="1"/>
            </p:cNvSpPr>
            <p:nvPr/>
          </p:nvSpPr>
          <p:spPr bwMode="auto">
            <a:xfrm flipH="1">
              <a:off x="3787" y="618"/>
              <a:ext cx="59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37" name="Line 53"/>
            <p:cNvSpPr>
              <a:spLocks noChangeShapeType="1"/>
            </p:cNvSpPr>
            <p:nvPr/>
          </p:nvSpPr>
          <p:spPr bwMode="auto">
            <a:xfrm>
              <a:off x="3334" y="1071"/>
              <a:ext cx="1587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38" name="Line 54"/>
            <p:cNvSpPr>
              <a:spLocks noChangeShapeType="1"/>
            </p:cNvSpPr>
            <p:nvPr/>
          </p:nvSpPr>
          <p:spPr bwMode="auto">
            <a:xfrm flipH="1">
              <a:off x="3334" y="1026"/>
              <a:ext cx="1542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239" name="Freeform 55"/>
            <p:cNvSpPr>
              <a:spLocks/>
            </p:cNvSpPr>
            <p:nvPr/>
          </p:nvSpPr>
          <p:spPr bwMode="auto">
            <a:xfrm>
              <a:off x="3243" y="572"/>
              <a:ext cx="1724" cy="1679"/>
            </a:xfrm>
            <a:custGeom>
              <a:avLst/>
              <a:gdLst/>
              <a:ahLst/>
              <a:cxnLst>
                <a:cxn ang="0">
                  <a:pos x="0" y="817"/>
                </a:cxn>
                <a:cxn ang="0">
                  <a:pos x="91" y="499"/>
                </a:cxn>
                <a:cxn ang="0">
                  <a:pos x="227" y="273"/>
                </a:cxn>
                <a:cxn ang="0">
                  <a:pos x="499" y="91"/>
                </a:cxn>
                <a:cxn ang="0">
                  <a:pos x="862" y="0"/>
                </a:cxn>
                <a:cxn ang="0">
                  <a:pos x="1134" y="46"/>
                </a:cxn>
                <a:cxn ang="0">
                  <a:pos x="1406" y="182"/>
                </a:cxn>
                <a:cxn ang="0">
                  <a:pos x="1633" y="454"/>
                </a:cxn>
                <a:cxn ang="0">
                  <a:pos x="1724" y="817"/>
                </a:cxn>
                <a:cxn ang="0">
                  <a:pos x="1678" y="1134"/>
                </a:cxn>
                <a:cxn ang="0">
                  <a:pos x="1509" y="1372"/>
                </a:cxn>
                <a:cxn ang="0">
                  <a:pos x="1225" y="1588"/>
                </a:cxn>
                <a:cxn ang="0">
                  <a:pos x="862" y="1679"/>
                </a:cxn>
                <a:cxn ang="0">
                  <a:pos x="544" y="1633"/>
                </a:cxn>
                <a:cxn ang="0">
                  <a:pos x="317" y="1497"/>
                </a:cxn>
                <a:cxn ang="0">
                  <a:pos x="91" y="1180"/>
                </a:cxn>
                <a:cxn ang="0">
                  <a:pos x="0" y="817"/>
                </a:cxn>
              </a:cxnLst>
              <a:rect l="0" t="0" r="r" b="b"/>
              <a:pathLst>
                <a:path w="1724" h="1679">
                  <a:moveTo>
                    <a:pt x="0" y="817"/>
                  </a:moveTo>
                  <a:lnTo>
                    <a:pt x="91" y="499"/>
                  </a:lnTo>
                  <a:lnTo>
                    <a:pt x="227" y="273"/>
                  </a:lnTo>
                  <a:lnTo>
                    <a:pt x="499" y="91"/>
                  </a:lnTo>
                  <a:lnTo>
                    <a:pt x="862" y="0"/>
                  </a:lnTo>
                  <a:lnTo>
                    <a:pt x="1134" y="46"/>
                  </a:lnTo>
                  <a:lnTo>
                    <a:pt x="1406" y="182"/>
                  </a:lnTo>
                  <a:lnTo>
                    <a:pt x="1633" y="454"/>
                  </a:lnTo>
                  <a:lnTo>
                    <a:pt x="1724" y="817"/>
                  </a:lnTo>
                  <a:lnTo>
                    <a:pt x="1678" y="1134"/>
                  </a:lnTo>
                  <a:lnTo>
                    <a:pt x="1509" y="1372"/>
                  </a:lnTo>
                  <a:lnTo>
                    <a:pt x="1225" y="1588"/>
                  </a:lnTo>
                  <a:lnTo>
                    <a:pt x="862" y="1679"/>
                  </a:lnTo>
                  <a:lnTo>
                    <a:pt x="544" y="1633"/>
                  </a:lnTo>
                  <a:lnTo>
                    <a:pt x="317" y="1497"/>
                  </a:lnTo>
                  <a:lnTo>
                    <a:pt x="91" y="1180"/>
                  </a:lnTo>
                  <a:lnTo>
                    <a:pt x="0" y="817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3241" name="Text Box 57"/>
          <p:cNvSpPr txBox="1">
            <a:spLocks noChangeArrowheads="1"/>
          </p:cNvSpPr>
          <p:nvPr/>
        </p:nvSpPr>
        <p:spPr bwMode="auto">
          <a:xfrm>
            <a:off x="971550" y="4497388"/>
            <a:ext cx="712787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Volum prisma tegak segi enam adalah :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</a:rPr>
              <a:t>V 	= (La</a:t>
            </a:r>
            <a:r>
              <a:rPr lang="en-US" sz="2400" baseline="-25000">
                <a:solidFill>
                  <a:prstClr val="white"/>
                </a:solidFill>
              </a:rPr>
              <a:t>1 </a:t>
            </a:r>
            <a:r>
              <a:rPr lang="en-US" sz="2400">
                <a:solidFill>
                  <a:prstClr val="white"/>
                </a:solidFill>
              </a:rPr>
              <a:t>+ La</a:t>
            </a:r>
            <a:r>
              <a:rPr lang="en-US" sz="2400" baseline="-25000">
                <a:solidFill>
                  <a:prstClr val="white"/>
                </a:solidFill>
              </a:rPr>
              <a:t>2</a:t>
            </a:r>
            <a:r>
              <a:rPr lang="en-US" sz="2400">
                <a:solidFill>
                  <a:prstClr val="white"/>
                </a:solidFill>
              </a:rPr>
              <a:t> + La</a:t>
            </a:r>
            <a:r>
              <a:rPr lang="en-US" sz="2400" baseline="-25000">
                <a:solidFill>
                  <a:prstClr val="white"/>
                </a:solidFill>
              </a:rPr>
              <a:t>3</a:t>
            </a:r>
            <a:r>
              <a:rPr lang="en-US" sz="2400">
                <a:solidFill>
                  <a:prstClr val="white"/>
                </a:solidFill>
              </a:rPr>
              <a:t> + … + La</a:t>
            </a:r>
            <a:r>
              <a:rPr lang="en-US" sz="2400" baseline="-25000">
                <a:solidFill>
                  <a:prstClr val="white"/>
                </a:solidFill>
              </a:rPr>
              <a:t>n</a:t>
            </a:r>
            <a:r>
              <a:rPr lang="en-US" sz="2400">
                <a:solidFill>
                  <a:prstClr val="white"/>
                </a:solidFill>
              </a:rPr>
              <a:t>) </a:t>
            </a:r>
            <a:r>
              <a:rPr lang="en-US" sz="2400" b="1">
                <a:solidFill>
                  <a:prstClr val="white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t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	= Jumlah Luas alas </a:t>
            </a:r>
            <a:r>
              <a:rPr lang="en-US" sz="2400" b="1">
                <a:solidFill>
                  <a:prstClr val="white"/>
                </a:solidFill>
                <a:sym typeface="Symbol" pitchFamily="18" charset="2"/>
              </a:rPr>
              <a:t> 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tinggi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V	= L A </a:t>
            </a:r>
            <a:r>
              <a:rPr lang="en-US" sz="2400" b="1">
                <a:solidFill>
                  <a:prstClr val="white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t</a:t>
            </a:r>
          </a:p>
        </p:txBody>
      </p:sp>
      <p:sp>
        <p:nvSpPr>
          <p:cNvPr id="93242" name="Text Box 58"/>
          <p:cNvSpPr txBox="1">
            <a:spLocks noChangeArrowheads="1"/>
          </p:cNvSpPr>
          <p:nvPr/>
        </p:nvSpPr>
        <p:spPr bwMode="auto">
          <a:xfrm>
            <a:off x="1042988" y="3860800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prstClr val="white"/>
                </a:solidFill>
              </a:rPr>
              <a:t>Prisma tegak segi n</a:t>
            </a:r>
          </a:p>
        </p:txBody>
      </p:sp>
      <p:sp>
        <p:nvSpPr>
          <p:cNvPr id="93243" name="Text Box 59"/>
          <p:cNvSpPr txBox="1">
            <a:spLocks noChangeArrowheads="1"/>
          </p:cNvSpPr>
          <p:nvPr/>
        </p:nvSpPr>
        <p:spPr bwMode="auto">
          <a:xfrm>
            <a:off x="5003800" y="3895725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prstClr val="white"/>
                </a:solidFill>
              </a:rPr>
              <a:t>Alas prisma tegak segi n</a:t>
            </a:r>
          </a:p>
        </p:txBody>
      </p:sp>
      <p:sp>
        <p:nvSpPr>
          <p:cNvPr id="93244" name="Rectangle 60"/>
          <p:cNvSpPr>
            <a:spLocks noGrp="1" noChangeArrowheads="1"/>
          </p:cNvSpPr>
          <p:nvPr>
            <p:ph type="title"/>
          </p:nvPr>
        </p:nvSpPr>
        <p:spPr>
          <a:xfrm>
            <a:off x="457200" y="130175"/>
            <a:ext cx="8229600" cy="49053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/>
              <a:t>Volum Prisma Tegak Segi n</a:t>
            </a:r>
          </a:p>
        </p:txBody>
      </p:sp>
    </p:spTree>
    <p:extLst>
      <p:ext uri="{BB962C8B-B14F-4D97-AF65-F5344CB8AC3E}">
        <p14:creationId xmlns:p14="http://schemas.microsoft.com/office/powerpoint/2010/main" val="16840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41" grpId="0"/>
      <p:bldP spid="93242" grpId="0"/>
      <p:bldP spid="932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TABUNG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33400" y="1600200"/>
            <a:ext cx="4267200" cy="4114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CIRI-CIRI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sisi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rusuk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titik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sudut</a:t>
            </a:r>
            <a:endParaRPr kumimoji="0" lang="id-ID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791200" y="1676400"/>
            <a:ext cx="2362200" cy="3886200"/>
          </a:xfrm>
          <a:prstGeom prst="can">
            <a:avLst>
              <a:gd name="adj" fmla="val 33323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1295400" y="2133600"/>
            <a:ext cx="1752600" cy="2209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95400" y="2133600"/>
            <a:ext cx="175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3886200"/>
            <a:ext cx="175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5400" y="2133600"/>
            <a:ext cx="175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5400" y="2133600"/>
            <a:ext cx="1752600" cy="457200"/>
          </a:xfrm>
          <a:prstGeom prst="ellipse">
            <a:avLst/>
          </a:prstGeom>
          <a:solidFill>
            <a:srgbClr val="C77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95400" y="3886200"/>
            <a:ext cx="1752600" cy="457200"/>
          </a:xfrm>
          <a:prstGeom prst="ellipse">
            <a:avLst/>
          </a:prstGeom>
          <a:solidFill>
            <a:srgbClr val="C77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>
            <a:stCxn id="8" idx="4"/>
            <a:endCxn id="9" idx="4"/>
          </p:cNvCxnSpPr>
          <p:nvPr/>
        </p:nvCxnSpPr>
        <p:spPr>
          <a:xfrm rot="5400000">
            <a:off x="1295401" y="3467100"/>
            <a:ext cx="1752600" cy="317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33800" y="2438400"/>
            <a:ext cx="3810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 err="1"/>
              <a:t>Keliling</a:t>
            </a:r>
            <a:r>
              <a:rPr lang="en-US" dirty="0"/>
              <a:t> </a:t>
            </a:r>
            <a:r>
              <a:rPr lang="en-US" dirty="0" err="1"/>
              <a:t>lingkaran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81600" y="1066800"/>
            <a:ext cx="1524000" cy="1371600"/>
          </a:xfrm>
          <a:prstGeom prst="ellipse">
            <a:avLst/>
          </a:prstGeom>
          <a:solidFill>
            <a:srgbClr val="C77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7800" y="4343400"/>
            <a:ext cx="1524000" cy="1371600"/>
          </a:xfrm>
          <a:prstGeom prst="ellipse">
            <a:avLst/>
          </a:prstGeom>
          <a:solidFill>
            <a:srgbClr val="C77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41910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95400" y="35814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1219200" y="4038600"/>
            <a:ext cx="152400" cy="152400"/>
          </a:xfrm>
          <a:prstGeom prst="ellipse">
            <a:avLst/>
          </a:prstGeom>
          <a:solidFill>
            <a:srgbClr val="54F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24000" y="4572000"/>
            <a:ext cx="2220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Keliling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lingkaran</a:t>
            </a:r>
            <a:r>
              <a:rPr lang="en-US" dirty="0">
                <a:solidFill>
                  <a:schemeClr val="bg1"/>
                </a:solidFill>
              </a:rPr>
              <a:t>=2</a:t>
            </a:r>
            <a:r>
              <a:rPr lang="az-Cyrl-AZ" dirty="0">
                <a:solidFill>
                  <a:schemeClr val="bg1"/>
                </a:solidFill>
              </a:rPr>
              <a:t>Л</a:t>
            </a:r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9" name="Oval 18"/>
          <p:cNvSpPr/>
          <p:nvPr/>
        </p:nvSpPr>
        <p:spPr>
          <a:xfrm>
            <a:off x="3581400" y="4191000"/>
            <a:ext cx="152400" cy="152400"/>
          </a:xfrm>
          <a:prstGeom prst="ellipse">
            <a:avLst/>
          </a:prstGeom>
          <a:solidFill>
            <a:srgbClr val="54FC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/>
          <p:cNvCxnSpPr>
            <a:stCxn id="8" idx="2"/>
            <a:endCxn id="17" idx="4"/>
          </p:cNvCxnSpPr>
          <p:nvPr/>
        </p:nvCxnSpPr>
        <p:spPr>
          <a:xfrm rot="10800000" flipV="1">
            <a:off x="1295400" y="2362200"/>
            <a:ext cx="1588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6"/>
            <a:endCxn id="9" idx="6"/>
          </p:cNvCxnSpPr>
          <p:nvPr/>
        </p:nvCxnSpPr>
        <p:spPr>
          <a:xfrm>
            <a:off x="3048000" y="2362200"/>
            <a:ext cx="1588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62400" y="3048000"/>
            <a:ext cx="172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Selimut tabung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33400" y="76200"/>
            <a:ext cx="8229600" cy="914400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JARING-JARING TABUNG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9056E-6 L 0.42083 -0.066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3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5837E-6 L 0.42083 0.133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0.00694 0.00504 0.01133 0.01858 0.01619 C 0.02674 0.0192 0.04323 0.02451 0.04323 0.02451 C 0.05833 0.03446 0.05104 0.03076 0.06476 0.03677 C 0.08004 0.03538 0.09566 0.03585 0.11076 0.03261 C 0.11754 0.03122 0.1224 0.02128 0.12934 0.02035 C 0.13854 0.01896 0.14774 0.01758 0.15695 0.01619 C 0.17396 0.00509 0.16476 0.00925 0.18472 0.00393 C 0.18368 -0.00162 0.18385 -0.00763 0.1816 -0.01249 C 0.18038 -0.01503 0.17726 -0.01457 0.17552 -0.01642 C 0.17309 -0.01873 0.1717 -0.02243 0.16927 -0.02475 C 0.16042 -0.03353 0.14531 -0.03469 0.13542 -0.037 C 0.13038 -0.03562 0.12517 -0.03469 0.12014 -0.03284 C 0.11788 -0.03192 0.11615 -0.02821 0.11389 -0.02868 C 0.10938 -0.0296 0.10156 -0.037 0.10156 -0.037 C 0.0757 -0.03307 0.07205 -0.03053 0.04931 -0.02058 C 0.03663 -0.01503 0.02274 -0.01781 0.00938 -0.01642 C 0.00313 -0.01249 0 -0.00994 0 0 Z " pathEditMode="relative" ptsTypes="ffffffffffffffffff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765E-6 L 0.4 3.3765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7" grpId="1" animBg="1"/>
      <p:bldP spid="18" grpId="0"/>
      <p:bldP spid="19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066800" y="1676400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4953000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3048000"/>
            <a:ext cx="3581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Keliling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= </a:t>
            </a:r>
            <a:r>
              <a:rPr lang="en-US" dirty="0" smtClean="0"/>
              <a:t>2</a:t>
            </a:r>
            <a:r>
              <a:rPr lang="az-Cyrl-AZ" dirty="0" smtClean="0">
                <a:latin typeface="Times New Roman" pitchFamily="18" charset="0"/>
              </a:rPr>
              <a:t> Л</a:t>
            </a:r>
            <a:r>
              <a:rPr lang="en-US" dirty="0" smtClean="0"/>
              <a:t> </a:t>
            </a:r>
            <a:r>
              <a:rPr lang="en-US" dirty="0"/>
              <a:t>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14600" y="1905000"/>
            <a:ext cx="6629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Luas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Tabung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	 =  2 x L. ling + L.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Persegipanjang</a:t>
            </a:r>
            <a:endParaRPr lang="en-US" sz="2400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		</a:t>
            </a:r>
            <a:r>
              <a:rPr lang="en-US" sz="2800" dirty="0">
                <a:solidFill>
                  <a:schemeClr val="bg1"/>
                </a:solidFill>
                <a:latin typeface="Book Antiqua" pitchFamily="18" charset="0"/>
              </a:rPr>
              <a:t>= 2 x </a:t>
            </a:r>
            <a:r>
              <a:rPr lang="az-Cyrl-AZ" sz="2800" dirty="0">
                <a:solidFill>
                  <a:schemeClr val="bg1"/>
                </a:solidFill>
                <a:latin typeface="Times New Roman" pitchFamily="18" charset="0"/>
              </a:rPr>
              <a:t>Л</a:t>
            </a:r>
            <a:r>
              <a:rPr lang="en-US" sz="2800" dirty="0">
                <a:solidFill>
                  <a:schemeClr val="bg1"/>
                </a:solidFill>
                <a:latin typeface="Book Antiqua" pitchFamily="18" charset="0"/>
              </a:rPr>
              <a:t> r² + </a:t>
            </a:r>
            <a:r>
              <a:rPr lang="en-US" sz="2800" dirty="0" err="1">
                <a:solidFill>
                  <a:schemeClr val="bg1"/>
                </a:solidFill>
                <a:latin typeface="Book Antiqua" pitchFamily="18" charset="0"/>
              </a:rPr>
              <a:t>P.l</a:t>
            </a:r>
            <a:endParaRPr lang="en-US" sz="2800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ook Antiqua" pitchFamily="18" charset="0"/>
              </a:rPr>
              <a:t>		= 2 x  </a:t>
            </a:r>
            <a:r>
              <a:rPr lang="az-Cyrl-AZ" sz="2800" dirty="0">
                <a:solidFill>
                  <a:schemeClr val="bg1"/>
                </a:solidFill>
                <a:latin typeface="Times New Roman" pitchFamily="18" charset="0"/>
              </a:rPr>
              <a:t>Л</a:t>
            </a:r>
            <a:r>
              <a:rPr lang="en-US" sz="2800" dirty="0">
                <a:solidFill>
                  <a:schemeClr val="bg1"/>
                </a:solidFill>
                <a:latin typeface="Book Antiqua" pitchFamily="18" charset="0"/>
              </a:rPr>
              <a:t> r² + 2 </a:t>
            </a:r>
            <a:r>
              <a:rPr lang="az-Cyrl-AZ" sz="2800" dirty="0">
                <a:solidFill>
                  <a:schemeClr val="bg1"/>
                </a:solidFill>
                <a:latin typeface="Times New Roman" pitchFamily="18" charset="0"/>
              </a:rPr>
              <a:t>Л</a:t>
            </a:r>
            <a:r>
              <a:rPr lang="en-US" sz="28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ook Antiqua" pitchFamily="18" charset="0"/>
              </a:rPr>
              <a:t>r.t</a:t>
            </a:r>
            <a:endParaRPr lang="en-US" sz="2800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Book Antiqua" pitchFamily="18" charset="0"/>
              </a:rPr>
              <a:t>		= 2 </a:t>
            </a:r>
            <a:r>
              <a:rPr lang="az-Cyrl-AZ" sz="2800" dirty="0">
                <a:solidFill>
                  <a:schemeClr val="bg1"/>
                </a:solidFill>
                <a:latin typeface="Times New Roman" pitchFamily="18" charset="0"/>
              </a:rPr>
              <a:t>Л</a:t>
            </a:r>
            <a:r>
              <a:rPr lang="en-US" sz="2800" dirty="0">
                <a:solidFill>
                  <a:schemeClr val="bg1"/>
                </a:solidFill>
                <a:latin typeface="Book Antiqua" pitchFamily="18" charset="0"/>
              </a:rPr>
              <a:t>r ( r + t ) → </a:t>
            </a:r>
            <a:r>
              <a:rPr lang="en-US" sz="2800" dirty="0" err="1">
                <a:solidFill>
                  <a:schemeClr val="bg1"/>
                </a:solidFill>
                <a:latin typeface="Book Antiqua" pitchFamily="18" charset="0"/>
              </a:rPr>
              <a:t>Sft</a:t>
            </a:r>
            <a:r>
              <a:rPr lang="en-US" sz="28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ook Antiqua" pitchFamily="18" charset="0"/>
              </a:rPr>
              <a:t>distrbtf</a:t>
            </a:r>
            <a:r>
              <a:rPr lang="en-US" sz="2800" dirty="0">
                <a:solidFill>
                  <a:schemeClr val="bg1"/>
                </a:solidFill>
                <a:latin typeface="Book Antiqua" pitchFamily="18" charset="0"/>
              </a:rPr>
              <a:t> </a:t>
            </a:r>
          </a:p>
          <a:p>
            <a:endParaRPr lang="en-US" sz="2400" dirty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	         </a:t>
            </a:r>
          </a:p>
        </p:txBody>
      </p:sp>
      <p:sp>
        <p:nvSpPr>
          <p:cNvPr id="11271" name="TextBox 16"/>
          <p:cNvSpPr txBox="1">
            <a:spLocks noChangeArrowheads="1"/>
          </p:cNvSpPr>
          <p:nvPr/>
        </p:nvSpPr>
        <p:spPr bwMode="auto">
          <a:xfrm>
            <a:off x="2590800" y="3657600"/>
            <a:ext cx="1960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Tinggi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 Antiqua" pitchFamily="18" charset="0"/>
              </a:rPr>
              <a:t>tabung</a:t>
            </a:r>
            <a:r>
              <a:rPr lang="en-US" dirty="0">
                <a:solidFill>
                  <a:schemeClr val="bg1"/>
                </a:solidFill>
                <a:latin typeface="Book Antiqua" pitchFamily="18" charset="0"/>
              </a:rPr>
              <a:t> = t</a:t>
            </a:r>
          </a:p>
        </p:txBody>
      </p:sp>
      <p:cxnSp>
        <p:nvCxnSpPr>
          <p:cNvPr id="19" name="Straight Connector 18"/>
          <p:cNvCxnSpPr>
            <a:endCxn id="13" idx="6"/>
          </p:cNvCxnSpPr>
          <p:nvPr/>
        </p:nvCxnSpPr>
        <p:spPr>
          <a:xfrm>
            <a:off x="1752600" y="23622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33600" y="57150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Box 20"/>
          <p:cNvSpPr txBox="1">
            <a:spLocks noChangeArrowheads="1"/>
          </p:cNvSpPr>
          <p:nvPr/>
        </p:nvSpPr>
        <p:spPr bwMode="auto">
          <a:xfrm>
            <a:off x="1828800" y="2209800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Book Antiqua" pitchFamily="18" charset="0"/>
              </a:rPr>
              <a:t>r</a:t>
            </a:r>
          </a:p>
        </p:txBody>
      </p:sp>
      <p:sp>
        <p:nvSpPr>
          <p:cNvPr id="11275" name="TextBox 21"/>
          <p:cNvSpPr txBox="1">
            <a:spLocks noChangeArrowheads="1"/>
          </p:cNvSpPr>
          <p:nvPr/>
        </p:nvSpPr>
        <p:spPr bwMode="auto">
          <a:xfrm>
            <a:off x="2209800" y="5638800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Book Antiqua" pitchFamily="18" charset="0"/>
              </a:rPr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7600" y="5562600"/>
            <a:ext cx="49530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Tabung</a:t>
            </a:r>
            <a:r>
              <a:rPr lang="en-US" sz="2400" dirty="0"/>
              <a:t> = 2 </a:t>
            </a:r>
            <a:r>
              <a:rPr lang="az-Cyrl-AZ" sz="2400" dirty="0" smtClean="0">
                <a:latin typeface="Times New Roman" pitchFamily="18" charset="0"/>
              </a:rPr>
              <a:t>Л </a:t>
            </a:r>
            <a:r>
              <a:rPr lang="en-US" sz="2400" dirty="0" smtClean="0"/>
              <a:t>r </a:t>
            </a:r>
            <a:r>
              <a:rPr lang="en-US" sz="2400" dirty="0"/>
              <a:t>( r + t )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LUAS PERMUKAAN TABUNG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316038" y="1270000"/>
            <a:ext cx="1516062" cy="1943100"/>
            <a:chOff x="1518" y="436"/>
            <a:chExt cx="772" cy="1860"/>
          </a:xfrm>
        </p:grpSpPr>
        <p:sp>
          <p:nvSpPr>
            <p:cNvPr id="63537" name="Freeform 49" descr="Dark upward diagonal"/>
            <p:cNvSpPr>
              <a:spLocks/>
            </p:cNvSpPr>
            <p:nvPr/>
          </p:nvSpPr>
          <p:spPr bwMode="auto">
            <a:xfrm>
              <a:off x="1519" y="1661"/>
              <a:ext cx="771" cy="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635"/>
                </a:cxn>
                <a:cxn ang="0">
                  <a:pos x="771" y="136"/>
                </a:cxn>
                <a:cxn ang="0">
                  <a:pos x="0" y="0"/>
                </a:cxn>
              </a:cxnLst>
              <a:rect l="0" t="0" r="r" b="b"/>
              <a:pathLst>
                <a:path w="771" h="635">
                  <a:moveTo>
                    <a:pt x="0" y="0"/>
                  </a:moveTo>
                  <a:lnTo>
                    <a:pt x="227" y="635"/>
                  </a:lnTo>
                  <a:lnTo>
                    <a:pt x="771" y="136"/>
                  </a:lnTo>
                  <a:lnTo>
                    <a:pt x="0" y="0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1518" y="436"/>
              <a:ext cx="772" cy="1860"/>
              <a:chOff x="1473" y="1933"/>
              <a:chExt cx="772" cy="1860"/>
            </a:xfrm>
          </p:grpSpPr>
          <p:sp>
            <p:nvSpPr>
              <p:cNvPr id="63503" name="Freeform 15"/>
              <p:cNvSpPr>
                <a:spLocks/>
              </p:cNvSpPr>
              <p:nvPr/>
            </p:nvSpPr>
            <p:spPr bwMode="auto">
              <a:xfrm rot="10800000">
                <a:off x="1473" y="1937"/>
                <a:ext cx="771" cy="1343"/>
              </a:xfrm>
              <a:custGeom>
                <a:avLst/>
                <a:gdLst/>
                <a:ahLst/>
                <a:cxnLst>
                  <a:cxn ang="0">
                    <a:pos x="0" y="859"/>
                  </a:cxn>
                  <a:cxn ang="0">
                    <a:pos x="1" y="0"/>
                  </a:cxn>
                  <a:cxn ang="0">
                    <a:pos x="771" y="88"/>
                  </a:cxn>
                  <a:cxn ang="0">
                    <a:pos x="771" y="950"/>
                  </a:cxn>
                  <a:cxn ang="0">
                    <a:pos x="0" y="859"/>
                  </a:cxn>
                </a:cxnLst>
                <a:rect l="0" t="0" r="r" b="b"/>
                <a:pathLst>
                  <a:path w="771" h="950">
                    <a:moveTo>
                      <a:pt x="0" y="859"/>
                    </a:moveTo>
                    <a:lnTo>
                      <a:pt x="1" y="0"/>
                    </a:lnTo>
                    <a:lnTo>
                      <a:pt x="771" y="88"/>
                    </a:lnTo>
                    <a:lnTo>
                      <a:pt x="771" y="950"/>
                    </a:lnTo>
                    <a:lnTo>
                      <a:pt x="0" y="859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499" name="Freeform 11"/>
              <p:cNvSpPr>
                <a:spLocks/>
              </p:cNvSpPr>
              <p:nvPr/>
            </p:nvSpPr>
            <p:spPr bwMode="auto">
              <a:xfrm rot="10800000">
                <a:off x="1473" y="3151"/>
                <a:ext cx="771" cy="642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544" y="0"/>
                  </a:cxn>
                  <a:cxn ang="0">
                    <a:pos x="771" y="454"/>
                  </a:cxn>
                  <a:cxn ang="0">
                    <a:pos x="0" y="363"/>
                  </a:cxn>
                </a:cxnLst>
                <a:rect l="0" t="0" r="r" b="b"/>
                <a:pathLst>
                  <a:path w="771" h="454">
                    <a:moveTo>
                      <a:pt x="0" y="363"/>
                    </a:moveTo>
                    <a:lnTo>
                      <a:pt x="544" y="0"/>
                    </a:lnTo>
                    <a:lnTo>
                      <a:pt x="771" y="454"/>
                    </a:lnTo>
                    <a:lnTo>
                      <a:pt x="0" y="363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505" name="Freeform 17"/>
              <p:cNvSpPr>
                <a:spLocks/>
              </p:cNvSpPr>
              <p:nvPr/>
            </p:nvSpPr>
            <p:spPr bwMode="auto">
              <a:xfrm rot="10800000">
                <a:off x="1701" y="2060"/>
                <a:ext cx="544" cy="1732"/>
              </a:xfrm>
              <a:custGeom>
                <a:avLst/>
                <a:gdLst/>
                <a:ahLst/>
                <a:cxnLst>
                  <a:cxn ang="0">
                    <a:pos x="544" y="0"/>
                  </a:cxn>
                  <a:cxn ang="0">
                    <a:pos x="537" y="867"/>
                  </a:cxn>
                  <a:cxn ang="0">
                    <a:pos x="0" y="1225"/>
                  </a:cxn>
                </a:cxnLst>
                <a:rect l="0" t="0" r="r" b="b"/>
                <a:pathLst>
                  <a:path w="544" h="1225">
                    <a:moveTo>
                      <a:pt x="544" y="0"/>
                    </a:moveTo>
                    <a:lnTo>
                      <a:pt x="537" y="867"/>
                    </a:lnTo>
                    <a:lnTo>
                      <a:pt x="0" y="1225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506" name="Line 18"/>
              <p:cNvSpPr>
                <a:spLocks noChangeShapeType="1"/>
              </p:cNvSpPr>
              <p:nvPr/>
            </p:nvSpPr>
            <p:spPr bwMode="auto">
              <a:xfrm rot="10800000">
                <a:off x="1473" y="1933"/>
                <a:ext cx="227" cy="6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50825" y="1270000"/>
            <a:ext cx="1512888" cy="1944688"/>
            <a:chOff x="295" y="436"/>
            <a:chExt cx="771" cy="1861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95" y="436"/>
              <a:ext cx="771" cy="1861"/>
              <a:chOff x="1429" y="2341"/>
              <a:chExt cx="771" cy="1316"/>
            </a:xfrm>
          </p:grpSpPr>
          <p:sp>
            <p:nvSpPr>
              <p:cNvPr id="63509" name="Freeform 21"/>
              <p:cNvSpPr>
                <a:spLocks/>
              </p:cNvSpPr>
              <p:nvPr/>
            </p:nvSpPr>
            <p:spPr bwMode="auto">
              <a:xfrm>
                <a:off x="1429" y="2704"/>
                <a:ext cx="771" cy="950"/>
              </a:xfrm>
              <a:custGeom>
                <a:avLst/>
                <a:gdLst/>
                <a:ahLst/>
                <a:cxnLst>
                  <a:cxn ang="0">
                    <a:pos x="0" y="859"/>
                  </a:cxn>
                  <a:cxn ang="0">
                    <a:pos x="1" y="0"/>
                  </a:cxn>
                  <a:cxn ang="0">
                    <a:pos x="771" y="88"/>
                  </a:cxn>
                  <a:cxn ang="0">
                    <a:pos x="771" y="950"/>
                  </a:cxn>
                  <a:cxn ang="0">
                    <a:pos x="0" y="859"/>
                  </a:cxn>
                </a:cxnLst>
                <a:rect l="0" t="0" r="r" b="b"/>
                <a:pathLst>
                  <a:path w="771" h="950">
                    <a:moveTo>
                      <a:pt x="0" y="859"/>
                    </a:moveTo>
                    <a:lnTo>
                      <a:pt x="1" y="0"/>
                    </a:lnTo>
                    <a:lnTo>
                      <a:pt x="771" y="88"/>
                    </a:lnTo>
                    <a:lnTo>
                      <a:pt x="771" y="950"/>
                    </a:lnTo>
                    <a:lnTo>
                      <a:pt x="0" y="859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510" name="Freeform 22"/>
              <p:cNvSpPr>
                <a:spLocks/>
              </p:cNvSpPr>
              <p:nvPr/>
            </p:nvSpPr>
            <p:spPr bwMode="auto">
              <a:xfrm>
                <a:off x="1429" y="2341"/>
                <a:ext cx="771" cy="454"/>
              </a:xfrm>
              <a:custGeom>
                <a:avLst/>
                <a:gdLst/>
                <a:ahLst/>
                <a:cxnLst>
                  <a:cxn ang="0">
                    <a:pos x="0" y="363"/>
                  </a:cxn>
                  <a:cxn ang="0">
                    <a:pos x="544" y="0"/>
                  </a:cxn>
                  <a:cxn ang="0">
                    <a:pos x="771" y="454"/>
                  </a:cxn>
                  <a:cxn ang="0">
                    <a:pos x="0" y="363"/>
                  </a:cxn>
                </a:cxnLst>
                <a:rect l="0" t="0" r="r" b="b"/>
                <a:pathLst>
                  <a:path w="771" h="454">
                    <a:moveTo>
                      <a:pt x="0" y="363"/>
                    </a:moveTo>
                    <a:lnTo>
                      <a:pt x="544" y="0"/>
                    </a:lnTo>
                    <a:lnTo>
                      <a:pt x="771" y="454"/>
                    </a:lnTo>
                    <a:lnTo>
                      <a:pt x="0" y="363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511" name="Freeform 23"/>
              <p:cNvSpPr>
                <a:spLocks/>
              </p:cNvSpPr>
              <p:nvPr/>
            </p:nvSpPr>
            <p:spPr bwMode="auto">
              <a:xfrm>
                <a:off x="1429" y="2341"/>
                <a:ext cx="544" cy="1225"/>
              </a:xfrm>
              <a:custGeom>
                <a:avLst/>
                <a:gdLst/>
                <a:ahLst/>
                <a:cxnLst>
                  <a:cxn ang="0">
                    <a:pos x="544" y="0"/>
                  </a:cxn>
                  <a:cxn ang="0">
                    <a:pos x="537" y="867"/>
                  </a:cxn>
                  <a:cxn ang="0">
                    <a:pos x="0" y="1225"/>
                  </a:cxn>
                </a:cxnLst>
                <a:rect l="0" t="0" r="r" b="b"/>
                <a:pathLst>
                  <a:path w="544" h="1225">
                    <a:moveTo>
                      <a:pt x="544" y="0"/>
                    </a:moveTo>
                    <a:lnTo>
                      <a:pt x="537" y="867"/>
                    </a:lnTo>
                    <a:lnTo>
                      <a:pt x="0" y="1225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512" name="Line 24"/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227" cy="4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536" name="Freeform 48" descr="Dark upward diagonal"/>
            <p:cNvSpPr>
              <a:spLocks/>
            </p:cNvSpPr>
            <p:nvPr/>
          </p:nvSpPr>
          <p:spPr bwMode="auto">
            <a:xfrm>
              <a:off x="295" y="1661"/>
              <a:ext cx="771" cy="635"/>
            </a:xfrm>
            <a:custGeom>
              <a:avLst/>
              <a:gdLst/>
              <a:ahLst/>
              <a:cxnLst>
                <a:cxn ang="0">
                  <a:pos x="544" y="0"/>
                </a:cxn>
                <a:cxn ang="0">
                  <a:pos x="0" y="499"/>
                </a:cxn>
                <a:cxn ang="0">
                  <a:pos x="771" y="635"/>
                </a:cxn>
                <a:cxn ang="0">
                  <a:pos x="544" y="0"/>
                </a:cxn>
              </a:cxnLst>
              <a:rect l="0" t="0" r="r" b="b"/>
              <a:pathLst>
                <a:path w="771" h="635">
                  <a:moveTo>
                    <a:pt x="544" y="0"/>
                  </a:moveTo>
                  <a:lnTo>
                    <a:pt x="0" y="499"/>
                  </a:lnTo>
                  <a:lnTo>
                    <a:pt x="771" y="635"/>
                  </a:lnTo>
                  <a:lnTo>
                    <a:pt x="544" y="0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351213" y="1446213"/>
            <a:ext cx="842962" cy="1768475"/>
            <a:chOff x="5760" y="12060"/>
            <a:chExt cx="900" cy="1980"/>
          </a:xfrm>
        </p:grpSpPr>
        <p:sp>
          <p:nvSpPr>
            <p:cNvPr id="63542" name="Freeform 54"/>
            <p:cNvSpPr>
              <a:spLocks/>
            </p:cNvSpPr>
            <p:nvPr/>
          </p:nvSpPr>
          <p:spPr bwMode="auto">
            <a:xfrm>
              <a:off x="5760" y="1206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0"/>
                </a:cxn>
                <a:cxn ang="0">
                  <a:pos x="375" y="345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900" y="0"/>
                  </a:lnTo>
                  <a:lnTo>
                    <a:pt x="37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43" name="Freeform 55" descr="50%"/>
            <p:cNvSpPr>
              <a:spLocks/>
            </p:cNvSpPr>
            <p:nvPr/>
          </p:nvSpPr>
          <p:spPr bwMode="auto">
            <a:xfrm>
              <a:off x="5760" y="13695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0"/>
                </a:cxn>
                <a:cxn ang="0">
                  <a:pos x="375" y="345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900" y="0"/>
                  </a:lnTo>
                  <a:lnTo>
                    <a:pt x="375" y="345"/>
                  </a:lnTo>
                  <a:lnTo>
                    <a:pt x="0" y="0"/>
                  </a:lnTo>
                  <a:close/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44" name="Line 56"/>
            <p:cNvSpPr>
              <a:spLocks noChangeShapeType="1"/>
            </p:cNvSpPr>
            <p:nvPr/>
          </p:nvSpPr>
          <p:spPr bwMode="auto">
            <a:xfrm>
              <a:off x="5760" y="120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45" name="Line 57"/>
            <p:cNvSpPr>
              <a:spLocks noChangeShapeType="1"/>
            </p:cNvSpPr>
            <p:nvPr/>
          </p:nvSpPr>
          <p:spPr bwMode="auto">
            <a:xfrm>
              <a:off x="6120" y="1242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46" name="Line 58"/>
            <p:cNvSpPr>
              <a:spLocks noChangeShapeType="1"/>
            </p:cNvSpPr>
            <p:nvPr/>
          </p:nvSpPr>
          <p:spPr bwMode="auto">
            <a:xfrm>
              <a:off x="6660" y="120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4213225" y="1125538"/>
            <a:ext cx="841375" cy="1754187"/>
            <a:chOff x="6480" y="8100"/>
            <a:chExt cx="900" cy="1965"/>
          </a:xfrm>
        </p:grpSpPr>
        <p:sp>
          <p:nvSpPr>
            <p:cNvPr id="63548" name="Freeform 60"/>
            <p:cNvSpPr>
              <a:spLocks/>
            </p:cNvSpPr>
            <p:nvPr/>
          </p:nvSpPr>
          <p:spPr bwMode="auto">
            <a:xfrm rot="10800000">
              <a:off x="6480" y="810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0"/>
                </a:cxn>
                <a:cxn ang="0">
                  <a:pos x="375" y="345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900" y="0"/>
                  </a:lnTo>
                  <a:lnTo>
                    <a:pt x="37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49" name="Freeform 61" descr="50%"/>
            <p:cNvSpPr>
              <a:spLocks/>
            </p:cNvSpPr>
            <p:nvPr/>
          </p:nvSpPr>
          <p:spPr bwMode="auto">
            <a:xfrm rot="10800000">
              <a:off x="6480" y="972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0"/>
                </a:cxn>
                <a:cxn ang="0">
                  <a:pos x="375" y="345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900" y="0"/>
                  </a:lnTo>
                  <a:lnTo>
                    <a:pt x="375" y="345"/>
                  </a:lnTo>
                  <a:lnTo>
                    <a:pt x="0" y="0"/>
                  </a:lnTo>
                  <a:close/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50" name="Line 62"/>
            <p:cNvSpPr>
              <a:spLocks noChangeShapeType="1"/>
            </p:cNvSpPr>
            <p:nvPr/>
          </p:nvSpPr>
          <p:spPr bwMode="auto">
            <a:xfrm>
              <a:off x="6480" y="8445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51" name="Line 63"/>
            <p:cNvSpPr>
              <a:spLocks noChangeShapeType="1"/>
            </p:cNvSpPr>
            <p:nvPr/>
          </p:nvSpPr>
          <p:spPr bwMode="auto">
            <a:xfrm>
              <a:off x="6990" y="8115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52" name="Line 64"/>
            <p:cNvSpPr>
              <a:spLocks noChangeShapeType="1"/>
            </p:cNvSpPr>
            <p:nvPr/>
          </p:nvSpPr>
          <p:spPr bwMode="auto">
            <a:xfrm>
              <a:off x="7380" y="8445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3876675" y="1125538"/>
            <a:ext cx="814388" cy="1768475"/>
            <a:chOff x="6150" y="9000"/>
            <a:chExt cx="870" cy="1980"/>
          </a:xfrm>
        </p:grpSpPr>
        <p:sp>
          <p:nvSpPr>
            <p:cNvPr id="63554" name="Freeform 66"/>
            <p:cNvSpPr>
              <a:spLocks/>
            </p:cNvSpPr>
            <p:nvPr/>
          </p:nvSpPr>
          <p:spPr bwMode="auto">
            <a:xfrm flipH="1" flipV="1">
              <a:off x="6165" y="9000"/>
              <a:ext cx="855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540" y="0"/>
                </a:cxn>
                <a:cxn ang="0">
                  <a:pos x="855" y="360"/>
                </a:cxn>
                <a:cxn ang="0">
                  <a:pos x="0" y="360"/>
                </a:cxn>
              </a:cxnLst>
              <a:rect l="0" t="0" r="r" b="b"/>
              <a:pathLst>
                <a:path w="855" h="360">
                  <a:moveTo>
                    <a:pt x="0" y="360"/>
                  </a:moveTo>
                  <a:lnTo>
                    <a:pt x="540" y="0"/>
                  </a:lnTo>
                  <a:lnTo>
                    <a:pt x="855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55" name="Freeform 67" descr="50%"/>
            <p:cNvSpPr>
              <a:spLocks/>
            </p:cNvSpPr>
            <p:nvPr/>
          </p:nvSpPr>
          <p:spPr bwMode="auto">
            <a:xfrm flipH="1" flipV="1">
              <a:off x="6165" y="10620"/>
              <a:ext cx="855" cy="36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540" y="0"/>
                </a:cxn>
                <a:cxn ang="0">
                  <a:pos x="855" y="360"/>
                </a:cxn>
                <a:cxn ang="0">
                  <a:pos x="0" y="360"/>
                </a:cxn>
              </a:cxnLst>
              <a:rect l="0" t="0" r="r" b="b"/>
              <a:pathLst>
                <a:path w="855" h="360">
                  <a:moveTo>
                    <a:pt x="0" y="360"/>
                  </a:moveTo>
                  <a:lnTo>
                    <a:pt x="540" y="0"/>
                  </a:lnTo>
                  <a:lnTo>
                    <a:pt x="855" y="360"/>
                  </a:lnTo>
                  <a:lnTo>
                    <a:pt x="0" y="360"/>
                  </a:lnTo>
                  <a:close/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56" name="Line 68"/>
            <p:cNvSpPr>
              <a:spLocks noChangeShapeType="1"/>
            </p:cNvSpPr>
            <p:nvPr/>
          </p:nvSpPr>
          <p:spPr bwMode="auto">
            <a:xfrm flipH="1">
              <a:off x="7020" y="900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57" name="Line 69"/>
            <p:cNvSpPr>
              <a:spLocks noChangeShapeType="1"/>
            </p:cNvSpPr>
            <p:nvPr/>
          </p:nvSpPr>
          <p:spPr bwMode="auto">
            <a:xfrm flipH="1">
              <a:off x="6480" y="93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58" name="Line 70"/>
            <p:cNvSpPr>
              <a:spLocks noChangeShapeType="1"/>
            </p:cNvSpPr>
            <p:nvPr/>
          </p:nvSpPr>
          <p:spPr bwMode="auto">
            <a:xfrm flipH="1">
              <a:off x="6150" y="900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4194175" y="1446213"/>
            <a:ext cx="839788" cy="1755775"/>
            <a:chOff x="8820" y="4860"/>
            <a:chExt cx="900" cy="1965"/>
          </a:xfrm>
        </p:grpSpPr>
        <p:sp>
          <p:nvSpPr>
            <p:cNvPr id="63560" name="Freeform 72" descr="50%"/>
            <p:cNvSpPr>
              <a:spLocks/>
            </p:cNvSpPr>
            <p:nvPr/>
          </p:nvSpPr>
          <p:spPr bwMode="auto">
            <a:xfrm>
              <a:off x="8820" y="648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345"/>
                </a:cxn>
                <a:cxn ang="0">
                  <a:pos x="900" y="0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315" y="345"/>
                  </a:lnTo>
                  <a:lnTo>
                    <a:pt x="900" y="0"/>
                  </a:lnTo>
                  <a:lnTo>
                    <a:pt x="0" y="0"/>
                  </a:lnTo>
                  <a:close/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61" name="Freeform 73"/>
            <p:cNvSpPr>
              <a:spLocks/>
            </p:cNvSpPr>
            <p:nvPr/>
          </p:nvSpPr>
          <p:spPr bwMode="auto">
            <a:xfrm>
              <a:off x="8820" y="486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345"/>
                </a:cxn>
                <a:cxn ang="0">
                  <a:pos x="900" y="0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315" y="345"/>
                  </a:lnTo>
                  <a:lnTo>
                    <a:pt x="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62" name="Line 74"/>
            <p:cNvSpPr>
              <a:spLocks noChangeShapeType="1"/>
            </p:cNvSpPr>
            <p:nvPr/>
          </p:nvSpPr>
          <p:spPr bwMode="auto">
            <a:xfrm>
              <a:off x="8820" y="48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63" name="Line 75"/>
            <p:cNvSpPr>
              <a:spLocks noChangeShapeType="1"/>
            </p:cNvSpPr>
            <p:nvPr/>
          </p:nvSpPr>
          <p:spPr bwMode="auto">
            <a:xfrm>
              <a:off x="9720" y="48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64" name="Line 76"/>
            <p:cNvSpPr>
              <a:spLocks noChangeShapeType="1"/>
            </p:cNvSpPr>
            <p:nvPr/>
          </p:nvSpPr>
          <p:spPr bwMode="auto">
            <a:xfrm>
              <a:off x="9135" y="5205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3348038" y="1125538"/>
            <a:ext cx="841375" cy="1768475"/>
            <a:chOff x="4860" y="10260"/>
            <a:chExt cx="900" cy="1980"/>
          </a:xfrm>
        </p:grpSpPr>
        <p:sp>
          <p:nvSpPr>
            <p:cNvPr id="63566" name="Freeform 78"/>
            <p:cNvSpPr>
              <a:spLocks/>
            </p:cNvSpPr>
            <p:nvPr/>
          </p:nvSpPr>
          <p:spPr bwMode="auto">
            <a:xfrm flipH="1" flipV="1">
              <a:off x="4860" y="10260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345"/>
                </a:cxn>
                <a:cxn ang="0">
                  <a:pos x="900" y="0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315" y="345"/>
                  </a:lnTo>
                  <a:lnTo>
                    <a:pt x="9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67" name="Freeform 79" descr="50%"/>
            <p:cNvSpPr>
              <a:spLocks/>
            </p:cNvSpPr>
            <p:nvPr/>
          </p:nvSpPr>
          <p:spPr bwMode="auto">
            <a:xfrm flipH="1" flipV="1">
              <a:off x="4860" y="11895"/>
              <a:ext cx="900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5" y="345"/>
                </a:cxn>
                <a:cxn ang="0">
                  <a:pos x="900" y="0"/>
                </a:cxn>
                <a:cxn ang="0">
                  <a:pos x="0" y="0"/>
                </a:cxn>
              </a:cxnLst>
              <a:rect l="0" t="0" r="r" b="b"/>
              <a:pathLst>
                <a:path w="900" h="345">
                  <a:moveTo>
                    <a:pt x="0" y="0"/>
                  </a:moveTo>
                  <a:lnTo>
                    <a:pt x="315" y="345"/>
                  </a:lnTo>
                  <a:lnTo>
                    <a:pt x="900" y="0"/>
                  </a:lnTo>
                  <a:lnTo>
                    <a:pt x="0" y="0"/>
                  </a:lnTo>
                  <a:close/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68" name="Line 80"/>
            <p:cNvSpPr>
              <a:spLocks noChangeShapeType="1"/>
            </p:cNvSpPr>
            <p:nvPr/>
          </p:nvSpPr>
          <p:spPr bwMode="auto">
            <a:xfrm>
              <a:off x="5745" y="1062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69" name="Line 81"/>
            <p:cNvSpPr>
              <a:spLocks noChangeShapeType="1"/>
            </p:cNvSpPr>
            <p:nvPr/>
          </p:nvSpPr>
          <p:spPr bwMode="auto">
            <a:xfrm>
              <a:off x="4860" y="1062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70" name="Line 82"/>
            <p:cNvSpPr>
              <a:spLocks noChangeShapeType="1"/>
            </p:cNvSpPr>
            <p:nvPr/>
          </p:nvSpPr>
          <p:spPr bwMode="auto">
            <a:xfrm>
              <a:off x="5430" y="10260"/>
              <a:ext cx="0" cy="16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3708400" y="1446213"/>
            <a:ext cx="800100" cy="1768475"/>
            <a:chOff x="5940" y="11160"/>
            <a:chExt cx="855" cy="1980"/>
          </a:xfrm>
        </p:grpSpPr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5940" y="11160"/>
              <a:ext cx="855" cy="1980"/>
              <a:chOff x="7200" y="8640"/>
              <a:chExt cx="855" cy="1980"/>
            </a:xfrm>
          </p:grpSpPr>
          <p:sp>
            <p:nvSpPr>
              <p:cNvPr id="63573" name="Freeform 85"/>
              <p:cNvSpPr>
                <a:spLocks/>
              </p:cNvSpPr>
              <p:nvPr/>
            </p:nvSpPr>
            <p:spPr bwMode="auto">
              <a:xfrm>
                <a:off x="7200" y="8640"/>
                <a:ext cx="855" cy="36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540" y="0"/>
                  </a:cxn>
                  <a:cxn ang="0">
                    <a:pos x="855" y="360"/>
                  </a:cxn>
                  <a:cxn ang="0">
                    <a:pos x="0" y="360"/>
                  </a:cxn>
                </a:cxnLst>
                <a:rect l="0" t="0" r="r" b="b"/>
                <a:pathLst>
                  <a:path w="855" h="360">
                    <a:moveTo>
                      <a:pt x="0" y="360"/>
                    </a:moveTo>
                    <a:lnTo>
                      <a:pt x="540" y="0"/>
                    </a:lnTo>
                    <a:lnTo>
                      <a:pt x="855" y="36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574" name="Freeform 86" descr="50%"/>
              <p:cNvSpPr>
                <a:spLocks/>
              </p:cNvSpPr>
              <p:nvPr/>
            </p:nvSpPr>
            <p:spPr bwMode="auto">
              <a:xfrm>
                <a:off x="7200" y="10260"/>
                <a:ext cx="855" cy="36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540" y="0"/>
                  </a:cxn>
                  <a:cxn ang="0">
                    <a:pos x="855" y="360"/>
                  </a:cxn>
                  <a:cxn ang="0">
                    <a:pos x="0" y="360"/>
                  </a:cxn>
                </a:cxnLst>
                <a:rect l="0" t="0" r="r" b="b"/>
                <a:pathLst>
                  <a:path w="855" h="360">
                    <a:moveTo>
                      <a:pt x="0" y="360"/>
                    </a:moveTo>
                    <a:lnTo>
                      <a:pt x="540" y="0"/>
                    </a:lnTo>
                    <a:lnTo>
                      <a:pt x="855" y="360"/>
                    </a:lnTo>
                    <a:lnTo>
                      <a:pt x="0" y="360"/>
                    </a:lnTo>
                    <a:close/>
                  </a:path>
                </a:pathLst>
              </a:custGeom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575" name="Line 87"/>
              <p:cNvSpPr>
                <a:spLocks noChangeShapeType="1"/>
              </p:cNvSpPr>
              <p:nvPr/>
            </p:nvSpPr>
            <p:spPr bwMode="auto">
              <a:xfrm>
                <a:off x="7200" y="9000"/>
                <a:ext cx="0" cy="16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576" name="Line 88"/>
              <p:cNvSpPr>
                <a:spLocks noChangeShapeType="1"/>
              </p:cNvSpPr>
              <p:nvPr/>
            </p:nvSpPr>
            <p:spPr bwMode="auto">
              <a:xfrm>
                <a:off x="7725" y="8640"/>
                <a:ext cx="0" cy="16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577" name="Line 89"/>
              <p:cNvSpPr>
                <a:spLocks noChangeShapeType="1"/>
              </p:cNvSpPr>
              <p:nvPr/>
            </p:nvSpPr>
            <p:spPr bwMode="auto">
              <a:xfrm>
                <a:off x="8055" y="9000"/>
                <a:ext cx="0" cy="16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578" name="Line 90"/>
            <p:cNvSpPr>
              <a:spLocks noChangeShapeType="1"/>
            </p:cNvSpPr>
            <p:nvPr/>
          </p:nvSpPr>
          <p:spPr bwMode="auto">
            <a:xfrm>
              <a:off x="5940" y="12240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3580" name="Text Box 92"/>
          <p:cNvSpPr txBox="1">
            <a:spLocks noChangeArrowheads="1"/>
          </p:cNvSpPr>
          <p:nvPr/>
        </p:nvSpPr>
        <p:spPr bwMode="auto">
          <a:xfrm>
            <a:off x="142844" y="4005263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prstClr val="white"/>
                </a:solidFill>
              </a:rPr>
              <a:t>Tabung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adalah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prisma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segi</a:t>
            </a:r>
            <a:r>
              <a:rPr lang="en-US" sz="2800" dirty="0">
                <a:solidFill>
                  <a:prstClr val="white"/>
                </a:solidFill>
              </a:rPr>
              <a:t> n </a:t>
            </a:r>
            <a:r>
              <a:rPr lang="en-US" sz="2800" dirty="0" err="1">
                <a:solidFill>
                  <a:prstClr val="white"/>
                </a:solidFill>
              </a:rPr>
              <a:t>dengan</a:t>
            </a:r>
            <a:r>
              <a:rPr lang="en-US" sz="2800" dirty="0">
                <a:solidFill>
                  <a:prstClr val="white"/>
                </a:solidFill>
              </a:rPr>
              <a:t> n </a:t>
            </a:r>
            <a:r>
              <a:rPr lang="en-US" sz="2800" dirty="0" err="1">
                <a:solidFill>
                  <a:prstClr val="white"/>
                </a:solidFill>
              </a:rPr>
              <a:t>tak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hingga</a:t>
            </a:r>
            <a:r>
              <a:rPr lang="en-US" sz="28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3581" name="Text Box 93"/>
          <p:cNvSpPr txBox="1">
            <a:spLocks noChangeArrowheads="1"/>
          </p:cNvSpPr>
          <p:nvPr/>
        </p:nvSpPr>
        <p:spPr bwMode="auto">
          <a:xfrm>
            <a:off x="1571604" y="4429132"/>
            <a:ext cx="8208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prstClr val="white"/>
                </a:solidFill>
              </a:rPr>
              <a:t>Segi</a:t>
            </a:r>
            <a:r>
              <a:rPr lang="en-US" dirty="0">
                <a:solidFill>
                  <a:prstClr val="white"/>
                </a:solidFill>
              </a:rPr>
              <a:t> n </a:t>
            </a:r>
            <a:r>
              <a:rPr lang="en-US" dirty="0" err="1">
                <a:solidFill>
                  <a:prstClr val="white"/>
                </a:solidFill>
              </a:rPr>
              <a:t>tak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hingga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membentuk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lingkaran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err="1">
                <a:solidFill>
                  <a:prstClr val="white"/>
                </a:solidFill>
              </a:rPr>
              <a:t>maka</a:t>
            </a:r>
            <a:r>
              <a:rPr lang="en-US" dirty="0">
                <a:solidFill>
                  <a:prstClr val="white"/>
                </a:solidFill>
              </a:rPr>
              <a:t> alas </a:t>
            </a:r>
            <a:r>
              <a:rPr lang="en-US" dirty="0" err="1">
                <a:solidFill>
                  <a:prstClr val="white"/>
                </a:solidFill>
              </a:rPr>
              <a:t>tabung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adalah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lingkaran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582" name="Text Box 94"/>
          <p:cNvSpPr txBox="1">
            <a:spLocks noChangeArrowheads="1"/>
          </p:cNvSpPr>
          <p:nvPr/>
        </p:nvSpPr>
        <p:spPr bwMode="auto">
          <a:xfrm>
            <a:off x="503207" y="5013326"/>
            <a:ext cx="81359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prstClr val="white"/>
                </a:solidFill>
              </a:rPr>
              <a:t>Karena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alasnya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berbentuk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lingkaran</a:t>
            </a:r>
            <a:r>
              <a:rPr lang="en-US" sz="2400" dirty="0">
                <a:solidFill>
                  <a:prstClr val="white"/>
                </a:solidFill>
              </a:rPr>
              <a:t>, </a:t>
            </a:r>
            <a:r>
              <a:rPr lang="en-US" sz="2400" dirty="0" err="1">
                <a:solidFill>
                  <a:prstClr val="white"/>
                </a:solidFill>
              </a:rPr>
              <a:t>maka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Volum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tabung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adalah</a:t>
            </a:r>
            <a:r>
              <a:rPr lang="en-US" sz="2400" dirty="0">
                <a:solidFill>
                  <a:prstClr val="white"/>
                </a:solidFill>
              </a:rPr>
              <a:t> :  V </a:t>
            </a:r>
            <a:r>
              <a:rPr lang="en-US" sz="2400" dirty="0" err="1">
                <a:solidFill>
                  <a:prstClr val="white"/>
                </a:solidFill>
              </a:rPr>
              <a:t>tabung</a:t>
            </a:r>
            <a:r>
              <a:rPr lang="en-US" sz="2400" dirty="0">
                <a:solidFill>
                  <a:prstClr val="white"/>
                </a:solidFill>
              </a:rPr>
              <a:t>	= LA x t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white"/>
                </a:solidFill>
              </a:rPr>
              <a:t>			</a:t>
            </a:r>
            <a:r>
              <a:rPr lang="en-US" sz="2400" dirty="0" smtClean="0">
                <a:solidFill>
                  <a:prstClr val="white"/>
                </a:solidFill>
              </a:rPr>
              <a:t>		= </a:t>
            </a:r>
            <a:r>
              <a:rPr lang="en-US" sz="2400" dirty="0">
                <a:solidFill>
                  <a:prstClr val="white"/>
                </a:solidFill>
              </a:rPr>
              <a:t>L </a:t>
            </a:r>
            <a:r>
              <a:rPr lang="en-US" sz="2400" dirty="0" err="1">
                <a:solidFill>
                  <a:prstClr val="white"/>
                </a:solidFill>
              </a:rPr>
              <a:t>lingkaran</a:t>
            </a:r>
            <a:r>
              <a:rPr lang="en-US" sz="2400" dirty="0">
                <a:solidFill>
                  <a:prstClr val="white"/>
                </a:solidFill>
              </a:rPr>
              <a:t> x t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white"/>
                </a:solidFill>
              </a:rPr>
              <a:t>			</a:t>
            </a:r>
            <a:r>
              <a:rPr lang="en-US" sz="2400" dirty="0" smtClean="0">
                <a:solidFill>
                  <a:prstClr val="white"/>
                </a:solidFill>
              </a:rPr>
              <a:t>		= </a:t>
            </a:r>
            <a:r>
              <a:rPr lang="el-GR" sz="2400" b="1" dirty="0">
                <a:solidFill>
                  <a:prstClr val="white"/>
                </a:solidFill>
              </a:rPr>
              <a:t>π</a:t>
            </a:r>
            <a:r>
              <a:rPr lang="en-US" sz="2400" b="1" dirty="0">
                <a:solidFill>
                  <a:prstClr val="white"/>
                </a:solidFill>
              </a:rPr>
              <a:t> r </a:t>
            </a:r>
            <a:r>
              <a:rPr lang="en-US" sz="2400" b="1" baseline="30000" dirty="0">
                <a:solidFill>
                  <a:prstClr val="white"/>
                </a:solidFill>
              </a:rPr>
              <a:t>2</a:t>
            </a:r>
            <a:r>
              <a:rPr lang="en-US" sz="2400" b="1" dirty="0">
                <a:solidFill>
                  <a:prstClr val="white"/>
                </a:solidFill>
              </a:rPr>
              <a:t> x t</a:t>
            </a:r>
          </a:p>
        </p:txBody>
      </p:sp>
      <p:grpSp>
        <p:nvGrpSpPr>
          <p:cNvPr id="13" name="Group 100"/>
          <p:cNvGrpSpPr>
            <a:grpSpLocks/>
          </p:cNvGrpSpPr>
          <p:nvPr/>
        </p:nvGrpSpPr>
        <p:grpSpPr bwMode="auto">
          <a:xfrm>
            <a:off x="7308850" y="1270000"/>
            <a:ext cx="1692275" cy="1871663"/>
            <a:chOff x="2200" y="981"/>
            <a:chExt cx="1451" cy="1179"/>
          </a:xfrm>
        </p:grpSpPr>
        <p:sp>
          <p:nvSpPr>
            <p:cNvPr id="63585" name="AutoShape 97"/>
            <p:cNvSpPr>
              <a:spLocks noChangeArrowheads="1"/>
            </p:cNvSpPr>
            <p:nvPr/>
          </p:nvSpPr>
          <p:spPr bwMode="auto">
            <a:xfrm>
              <a:off x="2200" y="981"/>
              <a:ext cx="1451" cy="1179"/>
            </a:xfrm>
            <a:prstGeom prst="can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586" name="Arc 98" descr="Dark upward diagonal"/>
            <p:cNvSpPr>
              <a:spLocks/>
            </p:cNvSpPr>
            <p:nvPr/>
          </p:nvSpPr>
          <p:spPr bwMode="auto">
            <a:xfrm flipH="1">
              <a:off x="2200" y="1843"/>
              <a:ext cx="1451" cy="31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20789 w 43200"/>
                <a:gd name="T3" fmla="*/ 15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986"/>
                    <a:pt x="9183" y="451"/>
                    <a:pt x="20789" y="15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986"/>
                    <a:pt x="9183" y="451"/>
                    <a:pt x="20789" y="15"/>
                  </a:cubicBezTo>
                  <a:lnTo>
                    <a:pt x="21600" y="21600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3609" name="Text Box 121"/>
          <p:cNvSpPr txBox="1">
            <a:spLocks noChangeArrowheads="1"/>
          </p:cNvSpPr>
          <p:nvPr/>
        </p:nvSpPr>
        <p:spPr bwMode="auto">
          <a:xfrm>
            <a:off x="466725" y="3213100"/>
            <a:ext cx="208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prstClr val="white"/>
                </a:solidFill>
              </a:rPr>
              <a:t>Prisma segiempat</a:t>
            </a:r>
          </a:p>
        </p:txBody>
      </p:sp>
      <p:sp>
        <p:nvSpPr>
          <p:cNvPr id="63610" name="Text Box 122"/>
          <p:cNvSpPr txBox="1">
            <a:spLocks noChangeArrowheads="1"/>
          </p:cNvSpPr>
          <p:nvPr/>
        </p:nvSpPr>
        <p:spPr bwMode="auto">
          <a:xfrm>
            <a:off x="3203575" y="3213100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prstClr val="white"/>
                </a:solidFill>
              </a:rPr>
              <a:t>Prisma segienam</a:t>
            </a:r>
          </a:p>
        </p:txBody>
      </p:sp>
      <p:sp>
        <p:nvSpPr>
          <p:cNvPr id="63611" name="Text Box 123"/>
          <p:cNvSpPr txBox="1">
            <a:spLocks noChangeArrowheads="1"/>
          </p:cNvSpPr>
          <p:nvPr/>
        </p:nvSpPr>
        <p:spPr bwMode="auto">
          <a:xfrm>
            <a:off x="5219700" y="3159125"/>
            <a:ext cx="187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prstClr val="white"/>
                </a:solidFill>
              </a:rPr>
              <a:t>Prisma segi banyak</a:t>
            </a:r>
          </a:p>
        </p:txBody>
      </p:sp>
      <p:sp>
        <p:nvSpPr>
          <p:cNvPr id="63612" name="Text Box 124"/>
          <p:cNvSpPr txBox="1">
            <a:spLocks noChangeArrowheads="1"/>
          </p:cNvSpPr>
          <p:nvPr/>
        </p:nvSpPr>
        <p:spPr bwMode="auto">
          <a:xfrm>
            <a:off x="7019925" y="3141663"/>
            <a:ext cx="2124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prstClr val="white"/>
                </a:solidFill>
              </a:rPr>
              <a:t>Prisma segi n/ tabung</a:t>
            </a:r>
          </a:p>
        </p:txBody>
      </p:sp>
      <p:grpSp>
        <p:nvGrpSpPr>
          <p:cNvPr id="14" name="Group 125"/>
          <p:cNvGrpSpPr>
            <a:grpSpLocks/>
          </p:cNvGrpSpPr>
          <p:nvPr/>
        </p:nvGrpSpPr>
        <p:grpSpPr bwMode="auto">
          <a:xfrm>
            <a:off x="5262563" y="1196975"/>
            <a:ext cx="1614487" cy="1873250"/>
            <a:chOff x="910" y="845"/>
            <a:chExt cx="1189" cy="1406"/>
          </a:xfrm>
        </p:grpSpPr>
        <p:grpSp>
          <p:nvGrpSpPr>
            <p:cNvPr id="15" name="Group 126"/>
            <p:cNvGrpSpPr>
              <a:grpSpLocks/>
            </p:cNvGrpSpPr>
            <p:nvPr/>
          </p:nvGrpSpPr>
          <p:grpSpPr bwMode="auto">
            <a:xfrm rot="-154749">
              <a:off x="915" y="854"/>
              <a:ext cx="1184" cy="444"/>
              <a:chOff x="915" y="854"/>
              <a:chExt cx="1184" cy="626"/>
            </a:xfrm>
          </p:grpSpPr>
          <p:sp>
            <p:nvSpPr>
              <p:cNvPr id="63615" name="Freeform 127"/>
              <p:cNvSpPr>
                <a:spLocks/>
              </p:cNvSpPr>
              <p:nvPr/>
            </p:nvSpPr>
            <p:spPr bwMode="auto">
              <a:xfrm>
                <a:off x="936" y="1203"/>
                <a:ext cx="116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3" y="5"/>
                  </a:cxn>
                </a:cxnLst>
                <a:rect l="0" t="0" r="r" b="b"/>
                <a:pathLst>
                  <a:path w="1163" h="5">
                    <a:moveTo>
                      <a:pt x="0" y="0"/>
                    </a:moveTo>
                    <a:lnTo>
                      <a:pt x="1163" y="5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16" name="Line 128"/>
              <p:cNvSpPr>
                <a:spLocks noChangeShapeType="1"/>
              </p:cNvSpPr>
              <p:nvPr/>
            </p:nvSpPr>
            <p:spPr bwMode="auto">
              <a:xfrm>
                <a:off x="975" y="1071"/>
                <a:ext cx="1089" cy="2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17" name="Line 129"/>
              <p:cNvSpPr>
                <a:spLocks noChangeShapeType="1"/>
              </p:cNvSpPr>
              <p:nvPr/>
            </p:nvSpPr>
            <p:spPr bwMode="auto">
              <a:xfrm>
                <a:off x="1111" y="935"/>
                <a:ext cx="771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18" name="Line 130"/>
              <p:cNvSpPr>
                <a:spLocks noChangeShapeType="1"/>
              </p:cNvSpPr>
              <p:nvPr/>
            </p:nvSpPr>
            <p:spPr bwMode="auto">
              <a:xfrm>
                <a:off x="1292" y="890"/>
                <a:ext cx="409" cy="5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19" name="Freeform 131"/>
              <p:cNvSpPr>
                <a:spLocks/>
              </p:cNvSpPr>
              <p:nvPr/>
            </p:nvSpPr>
            <p:spPr bwMode="auto">
              <a:xfrm>
                <a:off x="1419" y="864"/>
                <a:ext cx="146" cy="6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616"/>
                  </a:cxn>
                </a:cxnLst>
                <a:rect l="0" t="0" r="r" b="b"/>
                <a:pathLst>
                  <a:path w="146" h="616">
                    <a:moveTo>
                      <a:pt x="0" y="0"/>
                    </a:moveTo>
                    <a:lnTo>
                      <a:pt x="146" y="61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20" name="Line 132"/>
              <p:cNvSpPr>
                <a:spLocks noChangeShapeType="1"/>
              </p:cNvSpPr>
              <p:nvPr/>
            </p:nvSpPr>
            <p:spPr bwMode="auto">
              <a:xfrm flipH="1">
                <a:off x="1429" y="890"/>
                <a:ext cx="136" cy="5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21" name="Line 133"/>
              <p:cNvSpPr>
                <a:spLocks noChangeShapeType="1"/>
              </p:cNvSpPr>
              <p:nvPr/>
            </p:nvSpPr>
            <p:spPr bwMode="auto">
              <a:xfrm flipH="1">
                <a:off x="1292" y="890"/>
                <a:ext cx="409" cy="5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22" name="Line 134"/>
              <p:cNvSpPr>
                <a:spLocks noChangeShapeType="1"/>
              </p:cNvSpPr>
              <p:nvPr/>
            </p:nvSpPr>
            <p:spPr bwMode="auto">
              <a:xfrm flipH="1">
                <a:off x="1111" y="935"/>
                <a:ext cx="726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23" name="Line 135"/>
              <p:cNvSpPr>
                <a:spLocks noChangeShapeType="1"/>
              </p:cNvSpPr>
              <p:nvPr/>
            </p:nvSpPr>
            <p:spPr bwMode="auto">
              <a:xfrm flipH="1">
                <a:off x="975" y="1026"/>
                <a:ext cx="1043" cy="3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24" name="Freeform 136"/>
              <p:cNvSpPr>
                <a:spLocks/>
              </p:cNvSpPr>
              <p:nvPr/>
            </p:nvSpPr>
            <p:spPr bwMode="auto">
              <a:xfrm>
                <a:off x="915" y="854"/>
                <a:ext cx="1183" cy="626"/>
              </a:xfrm>
              <a:custGeom>
                <a:avLst/>
                <a:gdLst/>
                <a:ahLst/>
                <a:cxnLst>
                  <a:cxn ang="0">
                    <a:pos x="0" y="349"/>
                  </a:cxn>
                  <a:cxn ang="0">
                    <a:pos x="52" y="205"/>
                  </a:cxn>
                  <a:cxn ang="0">
                    <a:pos x="196" y="81"/>
                  </a:cxn>
                  <a:cxn ang="0">
                    <a:pos x="371" y="20"/>
                  </a:cxn>
                  <a:cxn ang="0">
                    <a:pos x="515" y="0"/>
                  </a:cxn>
                  <a:cxn ang="0">
                    <a:pos x="648" y="10"/>
                  </a:cxn>
                  <a:cxn ang="0">
                    <a:pos x="786" y="36"/>
                  </a:cxn>
                  <a:cxn ang="0">
                    <a:pos x="922" y="81"/>
                  </a:cxn>
                  <a:cxn ang="0">
                    <a:pos x="1103" y="172"/>
                  </a:cxn>
                  <a:cxn ang="0">
                    <a:pos x="1183" y="339"/>
                  </a:cxn>
                  <a:cxn ang="0">
                    <a:pos x="1149" y="490"/>
                  </a:cxn>
                  <a:cxn ang="0">
                    <a:pos x="967" y="580"/>
                  </a:cxn>
                  <a:cxn ang="0">
                    <a:pos x="786" y="626"/>
                  </a:cxn>
                  <a:cxn ang="0">
                    <a:pos x="650" y="626"/>
                  </a:cxn>
                  <a:cxn ang="0">
                    <a:pos x="514" y="626"/>
                  </a:cxn>
                  <a:cxn ang="0">
                    <a:pos x="423" y="626"/>
                  </a:cxn>
                  <a:cxn ang="0">
                    <a:pos x="196" y="580"/>
                  </a:cxn>
                  <a:cxn ang="0">
                    <a:pos x="72" y="483"/>
                  </a:cxn>
                  <a:cxn ang="0">
                    <a:pos x="0" y="349"/>
                  </a:cxn>
                </a:cxnLst>
                <a:rect l="0" t="0" r="r" b="b"/>
                <a:pathLst>
                  <a:path w="1183" h="626">
                    <a:moveTo>
                      <a:pt x="0" y="349"/>
                    </a:moveTo>
                    <a:lnTo>
                      <a:pt x="52" y="205"/>
                    </a:lnTo>
                    <a:lnTo>
                      <a:pt x="196" y="81"/>
                    </a:lnTo>
                    <a:lnTo>
                      <a:pt x="371" y="20"/>
                    </a:lnTo>
                    <a:lnTo>
                      <a:pt x="515" y="0"/>
                    </a:lnTo>
                    <a:lnTo>
                      <a:pt x="648" y="10"/>
                    </a:lnTo>
                    <a:lnTo>
                      <a:pt x="786" y="36"/>
                    </a:lnTo>
                    <a:lnTo>
                      <a:pt x="922" y="81"/>
                    </a:lnTo>
                    <a:lnTo>
                      <a:pt x="1103" y="172"/>
                    </a:lnTo>
                    <a:lnTo>
                      <a:pt x="1183" y="339"/>
                    </a:lnTo>
                    <a:lnTo>
                      <a:pt x="1149" y="490"/>
                    </a:lnTo>
                    <a:lnTo>
                      <a:pt x="967" y="580"/>
                    </a:lnTo>
                    <a:lnTo>
                      <a:pt x="786" y="626"/>
                    </a:lnTo>
                    <a:lnTo>
                      <a:pt x="650" y="626"/>
                    </a:lnTo>
                    <a:lnTo>
                      <a:pt x="514" y="626"/>
                    </a:lnTo>
                    <a:lnTo>
                      <a:pt x="423" y="626"/>
                    </a:lnTo>
                    <a:lnTo>
                      <a:pt x="196" y="580"/>
                    </a:lnTo>
                    <a:lnTo>
                      <a:pt x="72" y="483"/>
                    </a:lnTo>
                    <a:lnTo>
                      <a:pt x="0" y="349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Group 137"/>
            <p:cNvGrpSpPr>
              <a:grpSpLocks/>
            </p:cNvGrpSpPr>
            <p:nvPr/>
          </p:nvGrpSpPr>
          <p:grpSpPr bwMode="auto">
            <a:xfrm rot="-154749">
              <a:off x="910" y="1807"/>
              <a:ext cx="1184" cy="444"/>
              <a:chOff x="915" y="854"/>
              <a:chExt cx="1184" cy="626"/>
            </a:xfrm>
          </p:grpSpPr>
          <p:sp>
            <p:nvSpPr>
              <p:cNvPr id="63626" name="Freeform 138"/>
              <p:cNvSpPr>
                <a:spLocks/>
              </p:cNvSpPr>
              <p:nvPr/>
            </p:nvSpPr>
            <p:spPr bwMode="auto">
              <a:xfrm>
                <a:off x="936" y="1203"/>
                <a:ext cx="116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63" y="5"/>
                  </a:cxn>
                </a:cxnLst>
                <a:rect l="0" t="0" r="r" b="b"/>
                <a:pathLst>
                  <a:path w="1163" h="5">
                    <a:moveTo>
                      <a:pt x="0" y="0"/>
                    </a:moveTo>
                    <a:lnTo>
                      <a:pt x="1163" y="5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27" name="Line 139"/>
              <p:cNvSpPr>
                <a:spLocks noChangeShapeType="1"/>
              </p:cNvSpPr>
              <p:nvPr/>
            </p:nvSpPr>
            <p:spPr bwMode="auto">
              <a:xfrm>
                <a:off x="975" y="1071"/>
                <a:ext cx="1089" cy="2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28" name="Line 140"/>
              <p:cNvSpPr>
                <a:spLocks noChangeShapeType="1"/>
              </p:cNvSpPr>
              <p:nvPr/>
            </p:nvSpPr>
            <p:spPr bwMode="auto">
              <a:xfrm>
                <a:off x="1111" y="935"/>
                <a:ext cx="771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29" name="Line 141"/>
              <p:cNvSpPr>
                <a:spLocks noChangeShapeType="1"/>
              </p:cNvSpPr>
              <p:nvPr/>
            </p:nvSpPr>
            <p:spPr bwMode="auto">
              <a:xfrm>
                <a:off x="1292" y="890"/>
                <a:ext cx="409" cy="5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30" name="Freeform 142"/>
              <p:cNvSpPr>
                <a:spLocks/>
              </p:cNvSpPr>
              <p:nvPr/>
            </p:nvSpPr>
            <p:spPr bwMode="auto">
              <a:xfrm>
                <a:off x="1419" y="864"/>
                <a:ext cx="146" cy="6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6" y="616"/>
                  </a:cxn>
                </a:cxnLst>
                <a:rect l="0" t="0" r="r" b="b"/>
                <a:pathLst>
                  <a:path w="146" h="616">
                    <a:moveTo>
                      <a:pt x="0" y="0"/>
                    </a:moveTo>
                    <a:lnTo>
                      <a:pt x="146" y="616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31" name="Line 143"/>
              <p:cNvSpPr>
                <a:spLocks noChangeShapeType="1"/>
              </p:cNvSpPr>
              <p:nvPr/>
            </p:nvSpPr>
            <p:spPr bwMode="auto">
              <a:xfrm flipH="1">
                <a:off x="1429" y="890"/>
                <a:ext cx="136" cy="5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32" name="Line 144"/>
              <p:cNvSpPr>
                <a:spLocks noChangeShapeType="1"/>
              </p:cNvSpPr>
              <p:nvPr/>
            </p:nvSpPr>
            <p:spPr bwMode="auto">
              <a:xfrm flipH="1">
                <a:off x="1292" y="890"/>
                <a:ext cx="409" cy="5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33" name="Line 145"/>
              <p:cNvSpPr>
                <a:spLocks noChangeShapeType="1"/>
              </p:cNvSpPr>
              <p:nvPr/>
            </p:nvSpPr>
            <p:spPr bwMode="auto">
              <a:xfrm flipH="1">
                <a:off x="1111" y="935"/>
                <a:ext cx="726" cy="49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34" name="Line 146"/>
              <p:cNvSpPr>
                <a:spLocks noChangeShapeType="1"/>
              </p:cNvSpPr>
              <p:nvPr/>
            </p:nvSpPr>
            <p:spPr bwMode="auto">
              <a:xfrm flipH="1">
                <a:off x="975" y="1026"/>
                <a:ext cx="1043" cy="3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635" name="Freeform 147"/>
              <p:cNvSpPr>
                <a:spLocks/>
              </p:cNvSpPr>
              <p:nvPr/>
            </p:nvSpPr>
            <p:spPr bwMode="auto">
              <a:xfrm>
                <a:off x="915" y="854"/>
                <a:ext cx="1183" cy="626"/>
              </a:xfrm>
              <a:custGeom>
                <a:avLst/>
                <a:gdLst/>
                <a:ahLst/>
                <a:cxnLst>
                  <a:cxn ang="0">
                    <a:pos x="0" y="349"/>
                  </a:cxn>
                  <a:cxn ang="0">
                    <a:pos x="52" y="205"/>
                  </a:cxn>
                  <a:cxn ang="0">
                    <a:pos x="196" y="81"/>
                  </a:cxn>
                  <a:cxn ang="0">
                    <a:pos x="371" y="20"/>
                  </a:cxn>
                  <a:cxn ang="0">
                    <a:pos x="515" y="0"/>
                  </a:cxn>
                  <a:cxn ang="0">
                    <a:pos x="648" y="10"/>
                  </a:cxn>
                  <a:cxn ang="0">
                    <a:pos x="786" y="36"/>
                  </a:cxn>
                  <a:cxn ang="0">
                    <a:pos x="922" y="81"/>
                  </a:cxn>
                  <a:cxn ang="0">
                    <a:pos x="1103" y="172"/>
                  </a:cxn>
                  <a:cxn ang="0">
                    <a:pos x="1183" y="339"/>
                  </a:cxn>
                  <a:cxn ang="0">
                    <a:pos x="1149" y="490"/>
                  </a:cxn>
                  <a:cxn ang="0">
                    <a:pos x="967" y="580"/>
                  </a:cxn>
                  <a:cxn ang="0">
                    <a:pos x="786" y="626"/>
                  </a:cxn>
                  <a:cxn ang="0">
                    <a:pos x="650" y="626"/>
                  </a:cxn>
                  <a:cxn ang="0">
                    <a:pos x="514" y="626"/>
                  </a:cxn>
                  <a:cxn ang="0">
                    <a:pos x="423" y="626"/>
                  </a:cxn>
                  <a:cxn ang="0">
                    <a:pos x="196" y="580"/>
                  </a:cxn>
                  <a:cxn ang="0">
                    <a:pos x="72" y="483"/>
                  </a:cxn>
                  <a:cxn ang="0">
                    <a:pos x="0" y="349"/>
                  </a:cxn>
                </a:cxnLst>
                <a:rect l="0" t="0" r="r" b="b"/>
                <a:pathLst>
                  <a:path w="1183" h="626">
                    <a:moveTo>
                      <a:pt x="0" y="349"/>
                    </a:moveTo>
                    <a:lnTo>
                      <a:pt x="52" y="205"/>
                    </a:lnTo>
                    <a:lnTo>
                      <a:pt x="196" y="81"/>
                    </a:lnTo>
                    <a:lnTo>
                      <a:pt x="371" y="20"/>
                    </a:lnTo>
                    <a:lnTo>
                      <a:pt x="515" y="0"/>
                    </a:lnTo>
                    <a:lnTo>
                      <a:pt x="648" y="10"/>
                    </a:lnTo>
                    <a:lnTo>
                      <a:pt x="786" y="36"/>
                    </a:lnTo>
                    <a:lnTo>
                      <a:pt x="922" y="81"/>
                    </a:lnTo>
                    <a:lnTo>
                      <a:pt x="1103" y="172"/>
                    </a:lnTo>
                    <a:lnTo>
                      <a:pt x="1183" y="339"/>
                    </a:lnTo>
                    <a:lnTo>
                      <a:pt x="1149" y="490"/>
                    </a:lnTo>
                    <a:lnTo>
                      <a:pt x="967" y="580"/>
                    </a:lnTo>
                    <a:lnTo>
                      <a:pt x="786" y="626"/>
                    </a:lnTo>
                    <a:lnTo>
                      <a:pt x="650" y="626"/>
                    </a:lnTo>
                    <a:lnTo>
                      <a:pt x="514" y="626"/>
                    </a:lnTo>
                    <a:lnTo>
                      <a:pt x="423" y="626"/>
                    </a:lnTo>
                    <a:lnTo>
                      <a:pt x="196" y="580"/>
                    </a:lnTo>
                    <a:lnTo>
                      <a:pt x="72" y="483"/>
                    </a:lnTo>
                    <a:lnTo>
                      <a:pt x="0" y="349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636" name="Line 148"/>
            <p:cNvSpPr>
              <a:spLocks noChangeShapeType="1"/>
            </p:cNvSpPr>
            <p:nvPr/>
          </p:nvSpPr>
          <p:spPr bwMode="auto">
            <a:xfrm>
              <a:off x="1494" y="1071"/>
              <a:ext cx="0" cy="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37" name="Line 149"/>
            <p:cNvSpPr>
              <a:spLocks noChangeShapeType="1"/>
            </p:cNvSpPr>
            <p:nvPr/>
          </p:nvSpPr>
          <p:spPr bwMode="auto">
            <a:xfrm>
              <a:off x="930" y="1117"/>
              <a:ext cx="0" cy="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38" name="Line 150"/>
            <p:cNvSpPr>
              <a:spLocks noChangeShapeType="1"/>
            </p:cNvSpPr>
            <p:nvPr/>
          </p:nvSpPr>
          <p:spPr bwMode="auto">
            <a:xfrm>
              <a:off x="975" y="1207"/>
              <a:ext cx="0" cy="9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39" name="Freeform 151"/>
            <p:cNvSpPr>
              <a:spLocks/>
            </p:cNvSpPr>
            <p:nvPr/>
          </p:nvSpPr>
          <p:spPr bwMode="auto">
            <a:xfrm>
              <a:off x="1111" y="1253"/>
              <a:ext cx="1" cy="9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79"/>
                </a:cxn>
              </a:cxnLst>
              <a:rect l="0" t="0" r="r" b="b"/>
              <a:pathLst>
                <a:path w="1" h="979">
                  <a:moveTo>
                    <a:pt x="0" y="0"/>
                  </a:moveTo>
                  <a:lnTo>
                    <a:pt x="0" y="97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40" name="Line 152"/>
            <p:cNvSpPr>
              <a:spLocks noChangeShapeType="1"/>
            </p:cNvSpPr>
            <p:nvPr/>
          </p:nvSpPr>
          <p:spPr bwMode="auto">
            <a:xfrm>
              <a:off x="1292" y="1298"/>
              <a:ext cx="0" cy="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41" name="Line 153"/>
            <p:cNvSpPr>
              <a:spLocks noChangeShapeType="1"/>
            </p:cNvSpPr>
            <p:nvPr/>
          </p:nvSpPr>
          <p:spPr bwMode="auto">
            <a:xfrm>
              <a:off x="1429" y="1298"/>
              <a:ext cx="0" cy="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42" name="Freeform 154"/>
            <p:cNvSpPr>
              <a:spLocks/>
            </p:cNvSpPr>
            <p:nvPr/>
          </p:nvSpPr>
          <p:spPr bwMode="auto">
            <a:xfrm>
              <a:off x="1563" y="1298"/>
              <a:ext cx="2" cy="94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44"/>
                </a:cxn>
              </a:cxnLst>
              <a:rect l="0" t="0" r="r" b="b"/>
              <a:pathLst>
                <a:path w="2" h="944">
                  <a:moveTo>
                    <a:pt x="2" y="0"/>
                  </a:moveTo>
                  <a:lnTo>
                    <a:pt x="0" y="94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43" name="Line 155"/>
            <p:cNvSpPr>
              <a:spLocks noChangeShapeType="1"/>
            </p:cNvSpPr>
            <p:nvPr/>
          </p:nvSpPr>
          <p:spPr bwMode="auto">
            <a:xfrm>
              <a:off x="1701" y="1298"/>
              <a:ext cx="0" cy="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44" name="Line 156"/>
            <p:cNvSpPr>
              <a:spLocks noChangeShapeType="1"/>
            </p:cNvSpPr>
            <p:nvPr/>
          </p:nvSpPr>
          <p:spPr bwMode="auto">
            <a:xfrm>
              <a:off x="1882" y="1253"/>
              <a:ext cx="0" cy="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45" name="Freeform 157"/>
            <p:cNvSpPr>
              <a:spLocks/>
            </p:cNvSpPr>
            <p:nvPr/>
          </p:nvSpPr>
          <p:spPr bwMode="auto">
            <a:xfrm>
              <a:off x="2064" y="1162"/>
              <a:ext cx="3" cy="9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67"/>
                </a:cxn>
              </a:cxnLst>
              <a:rect l="0" t="0" r="r" b="b"/>
              <a:pathLst>
                <a:path w="3" h="967">
                  <a:moveTo>
                    <a:pt x="0" y="0"/>
                  </a:moveTo>
                  <a:lnTo>
                    <a:pt x="3" y="96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46" name="Line 158"/>
            <p:cNvSpPr>
              <a:spLocks noChangeShapeType="1"/>
            </p:cNvSpPr>
            <p:nvPr/>
          </p:nvSpPr>
          <p:spPr bwMode="auto">
            <a:xfrm>
              <a:off x="2099" y="1071"/>
              <a:ext cx="0" cy="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47" name="Line 159"/>
            <p:cNvSpPr>
              <a:spLocks noChangeShapeType="1"/>
            </p:cNvSpPr>
            <p:nvPr/>
          </p:nvSpPr>
          <p:spPr bwMode="auto">
            <a:xfrm>
              <a:off x="975" y="1026"/>
              <a:ext cx="0" cy="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48" name="Line 160"/>
            <p:cNvSpPr>
              <a:spLocks noChangeShapeType="1"/>
            </p:cNvSpPr>
            <p:nvPr/>
          </p:nvSpPr>
          <p:spPr bwMode="auto">
            <a:xfrm>
              <a:off x="1111" y="935"/>
              <a:ext cx="0" cy="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49" name="Line 161"/>
            <p:cNvSpPr>
              <a:spLocks noChangeShapeType="1"/>
            </p:cNvSpPr>
            <p:nvPr/>
          </p:nvSpPr>
          <p:spPr bwMode="auto">
            <a:xfrm>
              <a:off x="1292" y="890"/>
              <a:ext cx="0" cy="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50" name="Line 162"/>
            <p:cNvSpPr>
              <a:spLocks noChangeShapeType="1"/>
            </p:cNvSpPr>
            <p:nvPr/>
          </p:nvSpPr>
          <p:spPr bwMode="auto">
            <a:xfrm>
              <a:off x="1429" y="845"/>
              <a:ext cx="0" cy="9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51" name="Line 163"/>
            <p:cNvSpPr>
              <a:spLocks noChangeShapeType="1"/>
            </p:cNvSpPr>
            <p:nvPr/>
          </p:nvSpPr>
          <p:spPr bwMode="auto">
            <a:xfrm>
              <a:off x="1565" y="845"/>
              <a:ext cx="0" cy="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52" name="Line 164"/>
            <p:cNvSpPr>
              <a:spLocks noChangeShapeType="1"/>
            </p:cNvSpPr>
            <p:nvPr/>
          </p:nvSpPr>
          <p:spPr bwMode="auto">
            <a:xfrm>
              <a:off x="1695" y="855"/>
              <a:ext cx="0" cy="9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53" name="Line 165"/>
            <p:cNvSpPr>
              <a:spLocks noChangeShapeType="1"/>
            </p:cNvSpPr>
            <p:nvPr/>
          </p:nvSpPr>
          <p:spPr bwMode="auto">
            <a:xfrm>
              <a:off x="1837" y="890"/>
              <a:ext cx="0" cy="9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654" name="Line 166"/>
            <p:cNvSpPr>
              <a:spLocks noChangeShapeType="1"/>
            </p:cNvSpPr>
            <p:nvPr/>
          </p:nvSpPr>
          <p:spPr bwMode="auto">
            <a:xfrm>
              <a:off x="2013" y="945"/>
              <a:ext cx="0" cy="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20" y="24807"/>
            <a:ext cx="8309568" cy="11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6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6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6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6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2000"/>
                                        <p:tgtEl>
                                          <p:spTgt spid="6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2000"/>
                                        <p:tgtEl>
                                          <p:spTgt spid="6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2000"/>
                                        <p:tgtEl>
                                          <p:spTgt spid="6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80" grpId="0"/>
      <p:bldP spid="63581" grpId="0"/>
      <p:bldP spid="63582" grpId="0"/>
      <p:bldP spid="63609" grpId="0"/>
      <p:bldP spid="63610" grpId="0"/>
      <p:bldP spid="63611" grpId="0"/>
      <p:bldP spid="636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00024620"/>
              </p:ext>
            </p:extLst>
          </p:nvPr>
        </p:nvGraphicFramePr>
        <p:xfrm>
          <a:off x="18288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algn="ctr"/>
            <a:r>
              <a:rPr lang="en-US" sz="6000" b="1" dirty="0" smtClean="0">
                <a:solidFill>
                  <a:schemeClr val="tx1"/>
                </a:solidFill>
              </a:rPr>
              <a:t>LIMAS SEGITIGA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algn="ctr"/>
            <a:r>
              <a:rPr lang="en-US" sz="6000" b="1" dirty="0">
                <a:solidFill>
                  <a:schemeClr val="tx1"/>
                </a:solidFill>
              </a:rPr>
              <a:t>LIMAS </a:t>
            </a:r>
            <a:r>
              <a:rPr lang="en-US" sz="6000" b="1" dirty="0" smtClean="0">
                <a:solidFill>
                  <a:schemeClr val="tx1"/>
                </a:solidFill>
              </a:rPr>
              <a:t>SEGIEMPAT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04003738"/>
              </p:ext>
            </p:extLst>
          </p:nvPr>
        </p:nvGraphicFramePr>
        <p:xfrm>
          <a:off x="1905000" y="19113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3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algn="ctr"/>
            <a:r>
              <a:rPr lang="en-US" sz="6000" b="1" dirty="0">
                <a:solidFill>
                  <a:schemeClr val="tx1"/>
                </a:solidFill>
              </a:rPr>
              <a:t>LIMAS </a:t>
            </a:r>
            <a:r>
              <a:rPr lang="en-US" sz="6000" b="1" dirty="0" smtClean="0">
                <a:solidFill>
                  <a:schemeClr val="tx1"/>
                </a:solidFill>
              </a:rPr>
              <a:t>SEGI-N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65429864"/>
              </p:ext>
            </p:extLst>
          </p:nvPr>
        </p:nvGraphicFramePr>
        <p:xfrm>
          <a:off x="1524000" y="1524000"/>
          <a:ext cx="6172200" cy="422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algn="ctr"/>
            <a:r>
              <a:rPr lang="en-US" sz="5400" b="1" dirty="0" smtClean="0">
                <a:solidFill>
                  <a:schemeClr val="tx1"/>
                </a:solidFill>
              </a:rPr>
              <a:t>JARING-JARING LIMAS</a:t>
            </a:r>
            <a:endParaRPr lang="en-US" sz="4800" dirty="0"/>
          </a:p>
        </p:txBody>
      </p:sp>
      <p:pic>
        <p:nvPicPr>
          <p:cNvPr id="4" name="Content Placeholder 3" descr="lima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80185"/>
            <a:ext cx="4985385" cy="4985385"/>
          </a:xfrm>
        </p:spPr>
      </p:pic>
    </p:spTree>
    <p:extLst>
      <p:ext uri="{BB962C8B-B14F-4D97-AF65-F5344CB8AC3E}">
        <p14:creationId xmlns:p14="http://schemas.microsoft.com/office/powerpoint/2010/main" val="19395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algn="ctr"/>
            <a:r>
              <a:rPr lang="en-US" sz="4800" b="1" dirty="0" smtClean="0">
                <a:solidFill>
                  <a:schemeClr val="tx1"/>
                </a:solidFill>
              </a:rPr>
              <a:t>LUAS PERMUKAAN LIMAS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37951"/>
            <a:ext cx="8534400" cy="4572000"/>
          </a:xfrm>
        </p:spPr>
        <p:txBody>
          <a:bodyPr/>
          <a:lstStyle/>
          <a:p>
            <a:pPr algn="ctr">
              <a:buNone/>
            </a:pPr>
            <a:endParaRPr lang="en-US" b="1" dirty="0" smtClean="0">
              <a:solidFill>
                <a:srgbClr val="4C2600"/>
              </a:solidFill>
              <a:latin typeface="Algerian" pitchFamily="82" charset="0"/>
            </a:endParaRPr>
          </a:p>
          <a:p>
            <a:pPr algn="ctr">
              <a:buNone/>
            </a:pPr>
            <a:endParaRPr lang="en-US" b="1" dirty="0">
              <a:solidFill>
                <a:srgbClr val="4C2600"/>
              </a:solidFill>
              <a:latin typeface="Algerian" pitchFamily="82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4C2600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Algerian" pitchFamily="82" charset="0"/>
              </a:rPr>
              <a:t>Luas</a:t>
            </a:r>
            <a:r>
              <a:rPr lang="en-US" b="1" dirty="0" smtClean="0">
                <a:latin typeface="Algerian" pitchFamily="82" charset="0"/>
              </a:rPr>
              <a:t> </a:t>
            </a:r>
            <a:r>
              <a:rPr lang="en-US" b="1" dirty="0" err="1" smtClean="0">
                <a:latin typeface="Algerian" pitchFamily="82" charset="0"/>
              </a:rPr>
              <a:t>sisi</a:t>
            </a:r>
            <a:r>
              <a:rPr lang="en-US" b="1" dirty="0" smtClean="0">
                <a:latin typeface="Algerian" pitchFamily="82" charset="0"/>
              </a:rPr>
              <a:t> limas = </a:t>
            </a:r>
            <a:r>
              <a:rPr lang="en-US" b="1" dirty="0" err="1" smtClean="0">
                <a:latin typeface="Algerian" pitchFamily="82" charset="0"/>
              </a:rPr>
              <a:t>luas</a:t>
            </a:r>
            <a:r>
              <a:rPr lang="en-US" b="1" dirty="0" smtClean="0">
                <a:latin typeface="Algerian" pitchFamily="82" charset="0"/>
              </a:rPr>
              <a:t> alas + </a:t>
            </a:r>
            <a:r>
              <a:rPr lang="en-US" b="1" dirty="0" err="1" smtClean="0">
                <a:latin typeface="Algerian" pitchFamily="82" charset="0"/>
              </a:rPr>
              <a:t>jumlah</a:t>
            </a:r>
            <a:r>
              <a:rPr lang="en-US" b="1" dirty="0" smtClean="0">
                <a:latin typeface="Algerian" pitchFamily="82" charset="0"/>
              </a:rPr>
              <a:t> </a:t>
            </a:r>
            <a:r>
              <a:rPr lang="en-US" b="1" dirty="0" err="1" smtClean="0">
                <a:latin typeface="Algerian" pitchFamily="82" charset="0"/>
              </a:rPr>
              <a:t>luas</a:t>
            </a:r>
            <a:r>
              <a:rPr lang="en-US" b="1" dirty="0" smtClean="0">
                <a:latin typeface="Algerian" pitchFamily="82" charset="0"/>
              </a:rPr>
              <a:t> </a:t>
            </a:r>
            <a:r>
              <a:rPr lang="en-US" b="1" dirty="0" err="1" smtClean="0">
                <a:latin typeface="Algerian" pitchFamily="82" charset="0"/>
              </a:rPr>
              <a:t>sisi</a:t>
            </a:r>
            <a:r>
              <a:rPr lang="en-US" b="1" dirty="0" smtClean="0">
                <a:latin typeface="Algerian" pitchFamily="82" charset="0"/>
              </a:rPr>
              <a:t> </a:t>
            </a:r>
            <a:r>
              <a:rPr lang="en-US" b="1" dirty="0" err="1" smtClean="0">
                <a:latin typeface="Algerian" pitchFamily="82" charset="0"/>
              </a:rPr>
              <a:t>tegak</a:t>
            </a:r>
            <a:endParaRPr lang="en-US" b="1" dirty="0" smtClean="0">
              <a:latin typeface="Algerian" pitchFamily="8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KUBUS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4267200" cy="411480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FF00"/>
                </a:solidFill>
              </a:rPr>
              <a:t>CIRI-CIRI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600" dirty="0" err="1" smtClean="0">
                <a:solidFill>
                  <a:schemeClr val="bg1"/>
                </a:solidFill>
              </a:rPr>
              <a:t>Memiliki</a:t>
            </a:r>
            <a:r>
              <a:rPr lang="en-US" sz="3600" dirty="0" smtClean="0">
                <a:solidFill>
                  <a:schemeClr val="bg1"/>
                </a:solidFill>
              </a:rPr>
              <a:t> 6 </a:t>
            </a:r>
            <a:r>
              <a:rPr lang="en-US" sz="3600" dirty="0" err="1" smtClean="0">
                <a:solidFill>
                  <a:schemeClr val="bg1"/>
                </a:solidFill>
              </a:rPr>
              <a:t>sisi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setiap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sisinya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adalah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persegi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600" dirty="0" err="1" smtClean="0">
                <a:solidFill>
                  <a:schemeClr val="bg1"/>
                </a:solidFill>
              </a:rPr>
              <a:t>Memiliki</a:t>
            </a:r>
            <a:r>
              <a:rPr lang="en-US" sz="3600" dirty="0" smtClean="0">
                <a:solidFill>
                  <a:schemeClr val="bg1"/>
                </a:solidFill>
              </a:rPr>
              <a:t> 12 </a:t>
            </a:r>
            <a:r>
              <a:rPr lang="en-US" sz="3600" dirty="0" err="1" smtClean="0">
                <a:solidFill>
                  <a:schemeClr val="bg1"/>
                </a:solidFill>
              </a:rPr>
              <a:t>rusuk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600" dirty="0" err="1" smtClean="0">
                <a:solidFill>
                  <a:schemeClr val="bg1"/>
                </a:solidFill>
              </a:rPr>
              <a:t>Memiliki</a:t>
            </a:r>
            <a:r>
              <a:rPr lang="en-US" sz="3600" dirty="0" smtClean="0">
                <a:solidFill>
                  <a:schemeClr val="bg1"/>
                </a:solidFill>
              </a:rPr>
              <a:t> 8 </a:t>
            </a:r>
            <a:r>
              <a:rPr lang="en-US" sz="3600" dirty="0" err="1" smtClean="0">
                <a:solidFill>
                  <a:schemeClr val="bg1"/>
                </a:solidFill>
              </a:rPr>
              <a:t>titik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sudut</a:t>
            </a:r>
            <a:endParaRPr lang="id-ID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410200" y="1981200"/>
            <a:ext cx="3200400" cy="3200400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476375" y="1989138"/>
            <a:ext cx="1079500" cy="1800225"/>
            <a:chOff x="930" y="1253"/>
            <a:chExt cx="680" cy="1134"/>
          </a:xfrm>
        </p:grpSpPr>
        <p:sp>
          <p:nvSpPr>
            <p:cNvPr id="68625" name="Freeform 17" descr="Dark upward diagonal"/>
            <p:cNvSpPr>
              <a:spLocks/>
            </p:cNvSpPr>
            <p:nvPr/>
          </p:nvSpPr>
          <p:spPr bwMode="auto">
            <a:xfrm>
              <a:off x="930" y="2205"/>
              <a:ext cx="680" cy="18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81" y="0"/>
                </a:cxn>
                <a:cxn ang="0">
                  <a:pos x="680" y="0"/>
                </a:cxn>
                <a:cxn ang="0">
                  <a:pos x="499" y="182"/>
                </a:cxn>
                <a:cxn ang="0">
                  <a:pos x="0" y="182"/>
                </a:cxn>
              </a:cxnLst>
              <a:rect l="0" t="0" r="r" b="b"/>
              <a:pathLst>
                <a:path w="680" h="182">
                  <a:moveTo>
                    <a:pt x="0" y="182"/>
                  </a:moveTo>
                  <a:lnTo>
                    <a:pt x="181" y="0"/>
                  </a:lnTo>
                  <a:lnTo>
                    <a:pt x="680" y="0"/>
                  </a:lnTo>
                  <a:lnTo>
                    <a:pt x="499" y="182"/>
                  </a:lnTo>
                  <a:lnTo>
                    <a:pt x="0" y="182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30" y="1253"/>
              <a:ext cx="680" cy="1134"/>
              <a:chOff x="930" y="1253"/>
              <a:chExt cx="680" cy="1134"/>
            </a:xfrm>
          </p:grpSpPr>
          <p:sp>
            <p:nvSpPr>
              <p:cNvPr id="68612" name="AutoShape 4"/>
              <p:cNvSpPr>
                <a:spLocks noChangeArrowheads="1"/>
              </p:cNvSpPr>
              <p:nvPr/>
            </p:nvSpPr>
            <p:spPr bwMode="auto">
              <a:xfrm>
                <a:off x="930" y="1253"/>
                <a:ext cx="680" cy="1134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613" name="Freeform 5"/>
              <p:cNvSpPr>
                <a:spLocks/>
              </p:cNvSpPr>
              <p:nvPr/>
            </p:nvSpPr>
            <p:spPr bwMode="auto">
              <a:xfrm>
                <a:off x="1111" y="1253"/>
                <a:ext cx="499" cy="9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52"/>
                  </a:cxn>
                  <a:cxn ang="0">
                    <a:pos x="499" y="952"/>
                  </a:cxn>
                </a:cxnLst>
                <a:rect l="0" t="0" r="r" b="b"/>
                <a:pathLst>
                  <a:path w="499" h="952">
                    <a:moveTo>
                      <a:pt x="0" y="0"/>
                    </a:moveTo>
                    <a:lnTo>
                      <a:pt x="0" y="952"/>
                    </a:lnTo>
                    <a:lnTo>
                      <a:pt x="499" y="95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614" name="Line 6"/>
              <p:cNvSpPr>
                <a:spLocks noChangeShapeType="1"/>
              </p:cNvSpPr>
              <p:nvPr/>
            </p:nvSpPr>
            <p:spPr bwMode="auto">
              <a:xfrm flipH="1">
                <a:off x="930" y="2205"/>
                <a:ext cx="18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1042988" y="2133600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116013" y="3644900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4211638" y="21336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916238" y="2133600"/>
            <a:ext cx="1079500" cy="1655763"/>
            <a:chOff x="1837" y="1344"/>
            <a:chExt cx="680" cy="1043"/>
          </a:xfrm>
        </p:grpSpPr>
        <p:sp>
          <p:nvSpPr>
            <p:cNvPr id="68616" name="Freeform 8" descr="Dark upward diagonal"/>
            <p:cNvSpPr>
              <a:spLocks/>
            </p:cNvSpPr>
            <p:nvPr/>
          </p:nvSpPr>
          <p:spPr bwMode="auto">
            <a:xfrm>
              <a:off x="1837" y="2205"/>
              <a:ext cx="680" cy="18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81" y="0"/>
                </a:cxn>
                <a:cxn ang="0">
                  <a:pos x="680" y="0"/>
                </a:cxn>
                <a:cxn ang="0">
                  <a:pos x="499" y="182"/>
                </a:cxn>
                <a:cxn ang="0">
                  <a:pos x="0" y="182"/>
                </a:cxn>
              </a:cxnLst>
              <a:rect l="0" t="0" r="r" b="b"/>
              <a:pathLst>
                <a:path w="680" h="182">
                  <a:moveTo>
                    <a:pt x="0" y="182"/>
                  </a:moveTo>
                  <a:lnTo>
                    <a:pt x="181" y="0"/>
                  </a:lnTo>
                  <a:lnTo>
                    <a:pt x="680" y="0"/>
                  </a:lnTo>
                  <a:lnTo>
                    <a:pt x="499" y="182"/>
                  </a:lnTo>
                  <a:lnTo>
                    <a:pt x="0" y="18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837" y="1344"/>
              <a:ext cx="680" cy="1043"/>
              <a:chOff x="1837" y="1344"/>
              <a:chExt cx="680" cy="1043"/>
            </a:xfrm>
          </p:grpSpPr>
          <p:sp>
            <p:nvSpPr>
              <p:cNvPr id="68620" name="Line 12"/>
              <p:cNvSpPr>
                <a:spLocks noChangeShapeType="1"/>
              </p:cNvSpPr>
              <p:nvPr/>
            </p:nvSpPr>
            <p:spPr bwMode="auto">
              <a:xfrm flipH="1">
                <a:off x="2018" y="1344"/>
                <a:ext cx="136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621" name="Line 13"/>
              <p:cNvSpPr>
                <a:spLocks noChangeShapeType="1"/>
              </p:cNvSpPr>
              <p:nvPr/>
            </p:nvSpPr>
            <p:spPr bwMode="auto">
              <a:xfrm flipH="1">
                <a:off x="1837" y="1344"/>
                <a:ext cx="317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622" name="Line 14"/>
              <p:cNvSpPr>
                <a:spLocks noChangeShapeType="1"/>
              </p:cNvSpPr>
              <p:nvPr/>
            </p:nvSpPr>
            <p:spPr bwMode="auto">
              <a:xfrm>
                <a:off x="2154" y="1344"/>
                <a:ext cx="182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623" name="Line 15"/>
              <p:cNvSpPr>
                <a:spLocks noChangeShapeType="1"/>
              </p:cNvSpPr>
              <p:nvPr/>
            </p:nvSpPr>
            <p:spPr bwMode="auto">
              <a:xfrm>
                <a:off x="2154" y="1344"/>
                <a:ext cx="363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476375" y="2997200"/>
            <a:ext cx="1081088" cy="792163"/>
            <a:chOff x="2018" y="3067"/>
            <a:chExt cx="681" cy="499"/>
          </a:xfrm>
        </p:grpSpPr>
        <p:sp>
          <p:nvSpPr>
            <p:cNvPr id="68629" name="Freeform 21" descr="Dark upward diagonal"/>
            <p:cNvSpPr>
              <a:spLocks/>
            </p:cNvSpPr>
            <p:nvPr/>
          </p:nvSpPr>
          <p:spPr bwMode="auto">
            <a:xfrm>
              <a:off x="2019" y="3067"/>
              <a:ext cx="680" cy="18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81" y="0"/>
                </a:cxn>
                <a:cxn ang="0">
                  <a:pos x="680" y="0"/>
                </a:cxn>
                <a:cxn ang="0">
                  <a:pos x="499" y="182"/>
                </a:cxn>
                <a:cxn ang="0">
                  <a:pos x="0" y="182"/>
                </a:cxn>
              </a:cxnLst>
              <a:rect l="0" t="0" r="r" b="b"/>
              <a:pathLst>
                <a:path w="680" h="182">
                  <a:moveTo>
                    <a:pt x="0" y="182"/>
                  </a:moveTo>
                  <a:lnTo>
                    <a:pt x="181" y="0"/>
                  </a:lnTo>
                  <a:lnTo>
                    <a:pt x="680" y="0"/>
                  </a:lnTo>
                  <a:lnTo>
                    <a:pt x="499" y="182"/>
                  </a:lnTo>
                  <a:lnTo>
                    <a:pt x="0" y="182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631" name="Freeform 23" descr="Dark upward diagonal"/>
            <p:cNvSpPr>
              <a:spLocks/>
            </p:cNvSpPr>
            <p:nvPr/>
          </p:nvSpPr>
          <p:spPr bwMode="auto">
            <a:xfrm>
              <a:off x="2019" y="3384"/>
              <a:ext cx="680" cy="18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81" y="0"/>
                </a:cxn>
                <a:cxn ang="0">
                  <a:pos x="680" y="0"/>
                </a:cxn>
                <a:cxn ang="0">
                  <a:pos x="499" y="182"/>
                </a:cxn>
                <a:cxn ang="0">
                  <a:pos x="0" y="182"/>
                </a:cxn>
              </a:cxnLst>
              <a:rect l="0" t="0" r="r" b="b"/>
              <a:pathLst>
                <a:path w="680" h="182">
                  <a:moveTo>
                    <a:pt x="0" y="182"/>
                  </a:moveTo>
                  <a:lnTo>
                    <a:pt x="181" y="0"/>
                  </a:lnTo>
                  <a:lnTo>
                    <a:pt x="680" y="0"/>
                  </a:lnTo>
                  <a:lnTo>
                    <a:pt x="499" y="182"/>
                  </a:lnTo>
                  <a:lnTo>
                    <a:pt x="0" y="182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639" name="Freeform 31" descr="Large confetti"/>
            <p:cNvSpPr>
              <a:spLocks/>
            </p:cNvSpPr>
            <p:nvPr/>
          </p:nvSpPr>
          <p:spPr bwMode="auto">
            <a:xfrm>
              <a:off x="2018" y="3067"/>
              <a:ext cx="681" cy="49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0" y="499"/>
                </a:cxn>
                <a:cxn ang="0">
                  <a:pos x="499" y="499"/>
                </a:cxn>
                <a:cxn ang="0">
                  <a:pos x="681" y="318"/>
                </a:cxn>
                <a:cxn ang="0">
                  <a:pos x="681" y="0"/>
                </a:cxn>
                <a:cxn ang="0">
                  <a:pos x="499" y="182"/>
                </a:cxn>
                <a:cxn ang="0">
                  <a:pos x="0" y="182"/>
                </a:cxn>
              </a:cxnLst>
              <a:rect l="0" t="0" r="r" b="b"/>
              <a:pathLst>
                <a:path w="681" h="499">
                  <a:moveTo>
                    <a:pt x="0" y="182"/>
                  </a:moveTo>
                  <a:lnTo>
                    <a:pt x="0" y="499"/>
                  </a:lnTo>
                  <a:lnTo>
                    <a:pt x="499" y="499"/>
                  </a:lnTo>
                  <a:lnTo>
                    <a:pt x="681" y="318"/>
                  </a:lnTo>
                  <a:lnTo>
                    <a:pt x="681" y="0"/>
                  </a:lnTo>
                  <a:lnTo>
                    <a:pt x="499" y="182"/>
                  </a:lnTo>
                  <a:lnTo>
                    <a:pt x="0" y="182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476375" y="2492375"/>
            <a:ext cx="1081088" cy="792163"/>
            <a:chOff x="2018" y="3067"/>
            <a:chExt cx="681" cy="499"/>
          </a:xfrm>
        </p:grpSpPr>
        <p:sp>
          <p:nvSpPr>
            <p:cNvPr id="68642" name="Freeform 34" descr="Dark upward diagonal"/>
            <p:cNvSpPr>
              <a:spLocks/>
            </p:cNvSpPr>
            <p:nvPr/>
          </p:nvSpPr>
          <p:spPr bwMode="auto">
            <a:xfrm>
              <a:off x="2019" y="3067"/>
              <a:ext cx="680" cy="18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81" y="0"/>
                </a:cxn>
                <a:cxn ang="0">
                  <a:pos x="680" y="0"/>
                </a:cxn>
                <a:cxn ang="0">
                  <a:pos x="499" y="182"/>
                </a:cxn>
                <a:cxn ang="0">
                  <a:pos x="0" y="182"/>
                </a:cxn>
              </a:cxnLst>
              <a:rect l="0" t="0" r="r" b="b"/>
              <a:pathLst>
                <a:path w="680" h="182">
                  <a:moveTo>
                    <a:pt x="0" y="182"/>
                  </a:moveTo>
                  <a:lnTo>
                    <a:pt x="181" y="0"/>
                  </a:lnTo>
                  <a:lnTo>
                    <a:pt x="680" y="0"/>
                  </a:lnTo>
                  <a:lnTo>
                    <a:pt x="499" y="182"/>
                  </a:lnTo>
                  <a:lnTo>
                    <a:pt x="0" y="182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643" name="Freeform 35" descr="Dark upward diagonal"/>
            <p:cNvSpPr>
              <a:spLocks/>
            </p:cNvSpPr>
            <p:nvPr/>
          </p:nvSpPr>
          <p:spPr bwMode="auto">
            <a:xfrm>
              <a:off x="2019" y="3384"/>
              <a:ext cx="680" cy="18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81" y="0"/>
                </a:cxn>
                <a:cxn ang="0">
                  <a:pos x="680" y="0"/>
                </a:cxn>
                <a:cxn ang="0">
                  <a:pos x="499" y="182"/>
                </a:cxn>
                <a:cxn ang="0">
                  <a:pos x="0" y="182"/>
                </a:cxn>
              </a:cxnLst>
              <a:rect l="0" t="0" r="r" b="b"/>
              <a:pathLst>
                <a:path w="680" h="182">
                  <a:moveTo>
                    <a:pt x="0" y="182"/>
                  </a:moveTo>
                  <a:lnTo>
                    <a:pt x="181" y="0"/>
                  </a:lnTo>
                  <a:lnTo>
                    <a:pt x="680" y="0"/>
                  </a:lnTo>
                  <a:lnTo>
                    <a:pt x="499" y="182"/>
                  </a:lnTo>
                  <a:lnTo>
                    <a:pt x="0" y="182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644" name="Freeform 36" descr="Large confetti"/>
            <p:cNvSpPr>
              <a:spLocks/>
            </p:cNvSpPr>
            <p:nvPr/>
          </p:nvSpPr>
          <p:spPr bwMode="auto">
            <a:xfrm>
              <a:off x="2018" y="3067"/>
              <a:ext cx="681" cy="49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0" y="499"/>
                </a:cxn>
                <a:cxn ang="0">
                  <a:pos x="499" y="499"/>
                </a:cxn>
                <a:cxn ang="0">
                  <a:pos x="681" y="318"/>
                </a:cxn>
                <a:cxn ang="0">
                  <a:pos x="681" y="0"/>
                </a:cxn>
                <a:cxn ang="0">
                  <a:pos x="499" y="182"/>
                </a:cxn>
                <a:cxn ang="0">
                  <a:pos x="0" y="182"/>
                </a:cxn>
              </a:cxnLst>
              <a:rect l="0" t="0" r="r" b="b"/>
              <a:pathLst>
                <a:path w="681" h="499">
                  <a:moveTo>
                    <a:pt x="0" y="182"/>
                  </a:moveTo>
                  <a:lnTo>
                    <a:pt x="0" y="499"/>
                  </a:lnTo>
                  <a:lnTo>
                    <a:pt x="499" y="499"/>
                  </a:lnTo>
                  <a:lnTo>
                    <a:pt x="681" y="318"/>
                  </a:lnTo>
                  <a:lnTo>
                    <a:pt x="681" y="0"/>
                  </a:lnTo>
                  <a:lnTo>
                    <a:pt x="499" y="182"/>
                  </a:lnTo>
                  <a:lnTo>
                    <a:pt x="0" y="182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476375" y="1989138"/>
            <a:ext cx="1081088" cy="792162"/>
            <a:chOff x="2018" y="3067"/>
            <a:chExt cx="681" cy="499"/>
          </a:xfrm>
        </p:grpSpPr>
        <p:sp>
          <p:nvSpPr>
            <p:cNvPr id="68646" name="Freeform 38" descr="Dark upward diagonal"/>
            <p:cNvSpPr>
              <a:spLocks/>
            </p:cNvSpPr>
            <p:nvPr/>
          </p:nvSpPr>
          <p:spPr bwMode="auto">
            <a:xfrm>
              <a:off x="2019" y="3067"/>
              <a:ext cx="680" cy="18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81" y="0"/>
                </a:cxn>
                <a:cxn ang="0">
                  <a:pos x="680" y="0"/>
                </a:cxn>
                <a:cxn ang="0">
                  <a:pos x="499" y="182"/>
                </a:cxn>
                <a:cxn ang="0">
                  <a:pos x="0" y="182"/>
                </a:cxn>
              </a:cxnLst>
              <a:rect l="0" t="0" r="r" b="b"/>
              <a:pathLst>
                <a:path w="680" h="182">
                  <a:moveTo>
                    <a:pt x="0" y="182"/>
                  </a:moveTo>
                  <a:lnTo>
                    <a:pt x="181" y="0"/>
                  </a:lnTo>
                  <a:lnTo>
                    <a:pt x="680" y="0"/>
                  </a:lnTo>
                  <a:lnTo>
                    <a:pt x="499" y="182"/>
                  </a:lnTo>
                  <a:lnTo>
                    <a:pt x="0" y="182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647" name="Freeform 39" descr="Dark upward diagonal"/>
            <p:cNvSpPr>
              <a:spLocks/>
            </p:cNvSpPr>
            <p:nvPr/>
          </p:nvSpPr>
          <p:spPr bwMode="auto">
            <a:xfrm>
              <a:off x="2019" y="3384"/>
              <a:ext cx="680" cy="18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81" y="0"/>
                </a:cxn>
                <a:cxn ang="0">
                  <a:pos x="680" y="0"/>
                </a:cxn>
                <a:cxn ang="0">
                  <a:pos x="499" y="182"/>
                </a:cxn>
                <a:cxn ang="0">
                  <a:pos x="0" y="182"/>
                </a:cxn>
              </a:cxnLst>
              <a:rect l="0" t="0" r="r" b="b"/>
              <a:pathLst>
                <a:path w="680" h="182">
                  <a:moveTo>
                    <a:pt x="0" y="182"/>
                  </a:moveTo>
                  <a:lnTo>
                    <a:pt x="181" y="0"/>
                  </a:lnTo>
                  <a:lnTo>
                    <a:pt x="680" y="0"/>
                  </a:lnTo>
                  <a:lnTo>
                    <a:pt x="499" y="182"/>
                  </a:lnTo>
                  <a:lnTo>
                    <a:pt x="0" y="182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648" name="Freeform 40" descr="Large confetti"/>
            <p:cNvSpPr>
              <a:spLocks/>
            </p:cNvSpPr>
            <p:nvPr/>
          </p:nvSpPr>
          <p:spPr bwMode="auto">
            <a:xfrm>
              <a:off x="2018" y="3067"/>
              <a:ext cx="681" cy="49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0" y="499"/>
                </a:cxn>
                <a:cxn ang="0">
                  <a:pos x="499" y="499"/>
                </a:cxn>
                <a:cxn ang="0">
                  <a:pos x="681" y="318"/>
                </a:cxn>
                <a:cxn ang="0">
                  <a:pos x="681" y="0"/>
                </a:cxn>
                <a:cxn ang="0">
                  <a:pos x="499" y="182"/>
                </a:cxn>
                <a:cxn ang="0">
                  <a:pos x="0" y="182"/>
                </a:cxn>
              </a:cxnLst>
              <a:rect l="0" t="0" r="r" b="b"/>
              <a:pathLst>
                <a:path w="681" h="499">
                  <a:moveTo>
                    <a:pt x="0" y="182"/>
                  </a:moveTo>
                  <a:lnTo>
                    <a:pt x="0" y="499"/>
                  </a:lnTo>
                  <a:lnTo>
                    <a:pt x="499" y="499"/>
                  </a:lnTo>
                  <a:lnTo>
                    <a:pt x="681" y="318"/>
                  </a:lnTo>
                  <a:lnTo>
                    <a:pt x="681" y="0"/>
                  </a:lnTo>
                  <a:lnTo>
                    <a:pt x="499" y="182"/>
                  </a:lnTo>
                  <a:lnTo>
                    <a:pt x="0" y="182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8649" name="Line 41"/>
          <p:cNvSpPr>
            <a:spLocks noChangeShapeType="1"/>
          </p:cNvSpPr>
          <p:nvPr/>
        </p:nvSpPr>
        <p:spPr bwMode="auto">
          <a:xfrm>
            <a:off x="2292350" y="2276475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1835150" y="1196975"/>
            <a:ext cx="1295400" cy="936625"/>
            <a:chOff x="1338" y="799"/>
            <a:chExt cx="816" cy="590"/>
          </a:xfrm>
        </p:grpSpPr>
        <p:sp>
          <p:nvSpPr>
            <p:cNvPr id="68652" name="Arc 44"/>
            <p:cNvSpPr>
              <a:spLocks/>
            </p:cNvSpPr>
            <p:nvPr/>
          </p:nvSpPr>
          <p:spPr bwMode="auto">
            <a:xfrm flipH="1">
              <a:off x="1338" y="799"/>
              <a:ext cx="544" cy="5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653" name="Arc 45"/>
            <p:cNvSpPr>
              <a:spLocks/>
            </p:cNvSpPr>
            <p:nvPr/>
          </p:nvSpPr>
          <p:spPr bwMode="auto">
            <a:xfrm flipH="1">
              <a:off x="1429" y="814"/>
              <a:ext cx="544" cy="575"/>
            </a:xfrm>
            <a:custGeom>
              <a:avLst/>
              <a:gdLst>
                <a:gd name="G0" fmla="+- 0 0 0"/>
                <a:gd name="G1" fmla="+- 21067 0 0"/>
                <a:gd name="G2" fmla="+- 21600 0 0"/>
                <a:gd name="T0" fmla="*/ 4770 w 21600"/>
                <a:gd name="T1" fmla="*/ 0 h 21067"/>
                <a:gd name="T2" fmla="*/ 21600 w 21600"/>
                <a:gd name="T3" fmla="*/ 21067 h 21067"/>
                <a:gd name="T4" fmla="*/ 0 w 21600"/>
                <a:gd name="T5" fmla="*/ 21067 h 2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67" fill="none" extrusionOk="0">
                  <a:moveTo>
                    <a:pt x="4769" y="0"/>
                  </a:moveTo>
                  <a:cubicBezTo>
                    <a:pt x="14612" y="2228"/>
                    <a:pt x="21600" y="10975"/>
                    <a:pt x="21600" y="21067"/>
                  </a:cubicBezTo>
                </a:path>
                <a:path w="21600" h="21067" stroke="0" extrusionOk="0">
                  <a:moveTo>
                    <a:pt x="4769" y="0"/>
                  </a:moveTo>
                  <a:cubicBezTo>
                    <a:pt x="14612" y="2228"/>
                    <a:pt x="21600" y="10975"/>
                    <a:pt x="21600" y="21067"/>
                  </a:cubicBezTo>
                  <a:lnTo>
                    <a:pt x="0" y="2106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654" name="Arc 46"/>
            <p:cNvSpPr>
              <a:spLocks/>
            </p:cNvSpPr>
            <p:nvPr/>
          </p:nvSpPr>
          <p:spPr bwMode="auto">
            <a:xfrm flipH="1">
              <a:off x="1519" y="846"/>
              <a:ext cx="544" cy="543"/>
            </a:xfrm>
            <a:custGeom>
              <a:avLst/>
              <a:gdLst>
                <a:gd name="G0" fmla="+- 0 0 0"/>
                <a:gd name="G1" fmla="+- 19891 0 0"/>
                <a:gd name="G2" fmla="+- 21600 0 0"/>
                <a:gd name="T0" fmla="*/ 8421 w 21600"/>
                <a:gd name="T1" fmla="*/ 0 h 19891"/>
                <a:gd name="T2" fmla="*/ 21600 w 21600"/>
                <a:gd name="T3" fmla="*/ 19891 h 19891"/>
                <a:gd name="T4" fmla="*/ 0 w 21600"/>
                <a:gd name="T5" fmla="*/ 19891 h 19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891" fill="none" extrusionOk="0">
                  <a:moveTo>
                    <a:pt x="8420" y="0"/>
                  </a:moveTo>
                  <a:cubicBezTo>
                    <a:pt x="16409" y="3382"/>
                    <a:pt x="21600" y="11215"/>
                    <a:pt x="21600" y="19891"/>
                  </a:cubicBezTo>
                </a:path>
                <a:path w="21600" h="19891" stroke="0" extrusionOk="0">
                  <a:moveTo>
                    <a:pt x="8420" y="0"/>
                  </a:moveTo>
                  <a:cubicBezTo>
                    <a:pt x="16409" y="3382"/>
                    <a:pt x="21600" y="11215"/>
                    <a:pt x="21600" y="19891"/>
                  </a:cubicBezTo>
                  <a:lnTo>
                    <a:pt x="0" y="1989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655" name="Arc 47"/>
            <p:cNvSpPr>
              <a:spLocks/>
            </p:cNvSpPr>
            <p:nvPr/>
          </p:nvSpPr>
          <p:spPr bwMode="auto">
            <a:xfrm flipH="1">
              <a:off x="1610" y="892"/>
              <a:ext cx="544" cy="497"/>
            </a:xfrm>
            <a:custGeom>
              <a:avLst/>
              <a:gdLst>
                <a:gd name="G0" fmla="+- 0 0 0"/>
                <a:gd name="G1" fmla="+- 18184 0 0"/>
                <a:gd name="G2" fmla="+- 21600 0 0"/>
                <a:gd name="T0" fmla="*/ 11658 w 21600"/>
                <a:gd name="T1" fmla="*/ 0 h 18184"/>
                <a:gd name="T2" fmla="*/ 21600 w 21600"/>
                <a:gd name="T3" fmla="*/ 18184 h 18184"/>
                <a:gd name="T4" fmla="*/ 0 w 21600"/>
                <a:gd name="T5" fmla="*/ 18184 h 18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84" fill="none" extrusionOk="0">
                  <a:moveTo>
                    <a:pt x="11657" y="0"/>
                  </a:moveTo>
                  <a:cubicBezTo>
                    <a:pt x="17853" y="3972"/>
                    <a:pt x="21600" y="10824"/>
                    <a:pt x="21600" y="18184"/>
                  </a:cubicBezTo>
                </a:path>
                <a:path w="21600" h="18184" stroke="0" extrusionOk="0">
                  <a:moveTo>
                    <a:pt x="11657" y="0"/>
                  </a:moveTo>
                  <a:cubicBezTo>
                    <a:pt x="17853" y="3972"/>
                    <a:pt x="21600" y="10824"/>
                    <a:pt x="21600" y="18184"/>
                  </a:cubicBezTo>
                  <a:lnTo>
                    <a:pt x="0" y="1818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8656" name="Text Box 48"/>
          <p:cNvSpPr txBox="1">
            <a:spLocks noChangeArrowheads="1"/>
          </p:cNvSpPr>
          <p:nvPr/>
        </p:nvSpPr>
        <p:spPr bwMode="auto">
          <a:xfrm>
            <a:off x="973138" y="4149725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white"/>
                </a:solidFill>
              </a:rPr>
              <a:t>Volum balok (prisma tegak segi 4) 	= </a:t>
            </a:r>
            <a:r>
              <a:rPr lang="en-US" b="1">
                <a:solidFill>
                  <a:prstClr val="white"/>
                </a:solidFill>
              </a:rPr>
              <a:t>p x l x t</a:t>
            </a:r>
          </a:p>
        </p:txBody>
      </p: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971550" y="4502150"/>
            <a:ext cx="752954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prstClr val="white"/>
                </a:solidFill>
              </a:rPr>
              <a:t>Volum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balok</a:t>
            </a:r>
            <a:r>
              <a:rPr lang="en-US" dirty="0">
                <a:solidFill>
                  <a:prstClr val="white"/>
                </a:solidFill>
              </a:rPr>
              <a:t> (</a:t>
            </a:r>
            <a:r>
              <a:rPr lang="en-US" dirty="0" err="1">
                <a:solidFill>
                  <a:prstClr val="white"/>
                </a:solidFill>
              </a:rPr>
              <a:t>prisma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tegak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segi</a:t>
            </a:r>
            <a:r>
              <a:rPr lang="en-US" dirty="0">
                <a:solidFill>
                  <a:prstClr val="white"/>
                </a:solidFill>
              </a:rPr>
              <a:t> 4)</a:t>
            </a:r>
            <a:r>
              <a:rPr lang="en-US" dirty="0">
                <a:solidFill>
                  <a:prstClr val="white"/>
                </a:solidFill>
                <a:latin typeface="Garamond" pitchFamily="18" charset="0"/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	= 3 x </a:t>
            </a:r>
            <a:r>
              <a:rPr lang="en-US" dirty="0" err="1">
                <a:solidFill>
                  <a:prstClr val="white"/>
                </a:solidFill>
              </a:rPr>
              <a:t>Volum</a:t>
            </a:r>
            <a:r>
              <a:rPr lang="en-US" dirty="0">
                <a:solidFill>
                  <a:prstClr val="white"/>
                </a:solidFill>
              </a:rPr>
              <a:t> limas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solidFill>
                  <a:prstClr val="white"/>
                </a:solidFill>
              </a:rPr>
              <a:t>Volum</a:t>
            </a:r>
            <a:r>
              <a:rPr lang="en-US" dirty="0">
                <a:solidFill>
                  <a:prstClr val="white"/>
                </a:solidFill>
              </a:rPr>
              <a:t> limas 	= 1/3 </a:t>
            </a:r>
            <a:r>
              <a:rPr lang="en-US" dirty="0" smtClean="0">
                <a:solidFill>
                  <a:prstClr val="white"/>
                </a:solidFill>
              </a:rPr>
              <a:t>X </a:t>
            </a:r>
            <a:r>
              <a:rPr lang="en-US" dirty="0" err="1" smtClean="0">
                <a:solidFill>
                  <a:prstClr val="white"/>
                </a:solidFill>
              </a:rPr>
              <a:t>Volum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balok</a:t>
            </a:r>
            <a:endParaRPr lang="en-US" dirty="0">
              <a:solidFill>
                <a:prstClr val="white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prstClr val="white"/>
                </a:solidFill>
              </a:rPr>
              <a:t>		</a:t>
            </a:r>
            <a:r>
              <a:rPr lang="en-US" b="1" dirty="0">
                <a:solidFill>
                  <a:prstClr val="white"/>
                </a:solidFill>
              </a:rPr>
              <a:t>= 1/3 x p x l x t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prstClr val="white"/>
                </a:solidFill>
              </a:rPr>
              <a:t>		= 1/3 x LA x t</a:t>
            </a:r>
          </a:p>
          <a:p>
            <a:pPr>
              <a:spcBef>
                <a:spcPct val="50000"/>
              </a:spcBef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8658" name="Text Box 50"/>
          <p:cNvSpPr txBox="1">
            <a:spLocks noChangeArrowheads="1"/>
          </p:cNvSpPr>
          <p:nvPr/>
        </p:nvSpPr>
        <p:spPr bwMode="auto">
          <a:xfrm>
            <a:off x="4284663" y="2492375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white"/>
                </a:solidFill>
              </a:rPr>
              <a:t>Tinggi limas = tinggi prisma tegak</a:t>
            </a:r>
          </a:p>
        </p:txBody>
      </p:sp>
      <p:sp>
        <p:nvSpPr>
          <p:cNvPr id="68659" name="Text Box 51"/>
          <p:cNvSpPr txBox="1">
            <a:spLocks noChangeArrowheads="1"/>
          </p:cNvSpPr>
          <p:nvPr/>
        </p:nvSpPr>
        <p:spPr bwMode="auto">
          <a:xfrm>
            <a:off x="3492500" y="333375"/>
            <a:ext cx="5400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prstClr val="white"/>
                </a:solidFill>
                <a:latin typeface="Berlin Sans FB" pitchFamily="34" charset="0"/>
              </a:rPr>
              <a:t>VOLUM LIMAS</a:t>
            </a:r>
          </a:p>
        </p:txBody>
      </p:sp>
      <p:sp>
        <p:nvSpPr>
          <p:cNvPr id="68660" name="Text Box 52"/>
          <p:cNvSpPr txBox="1">
            <a:spLocks noChangeArrowheads="1"/>
          </p:cNvSpPr>
          <p:nvPr/>
        </p:nvSpPr>
        <p:spPr bwMode="auto">
          <a:xfrm>
            <a:off x="1258888" y="3789363"/>
            <a:ext cx="3959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prstClr val="white"/>
                </a:solidFill>
              </a:rPr>
              <a:t>Alas prisma  = alas limas</a:t>
            </a:r>
          </a:p>
        </p:txBody>
      </p:sp>
    </p:spTree>
    <p:extLst>
      <p:ext uri="{BB962C8B-B14F-4D97-AF65-F5344CB8AC3E}">
        <p14:creationId xmlns:p14="http://schemas.microsoft.com/office/powerpoint/2010/main" val="429314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0434 -0.2886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-0.28865 L -0.00399 -0.0261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animBg="1"/>
      <p:bldP spid="68618" grpId="0" animBg="1"/>
      <p:bldP spid="68619" grpId="0" animBg="1"/>
      <p:bldP spid="68649" grpId="0" animBg="1"/>
      <p:bldP spid="68656" grpId="0"/>
      <p:bldP spid="68656" grpId="1"/>
      <p:bldP spid="68657" grpId="0"/>
      <p:bldP spid="68657" grpId="1"/>
      <p:bldP spid="68658" grpId="0"/>
      <p:bldP spid="68659" grpId="0"/>
      <p:bldP spid="686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algn="ctr"/>
            <a:r>
              <a:rPr lang="en-US" sz="6000" b="1" dirty="0" smtClean="0">
                <a:solidFill>
                  <a:schemeClr val="tx1"/>
                </a:solidFill>
              </a:rPr>
              <a:t>KERUCUT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17182805"/>
              </p:ext>
            </p:extLst>
          </p:nvPr>
        </p:nvGraphicFramePr>
        <p:xfrm>
          <a:off x="16764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7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marL="0"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JARING-JARING KERUCUT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08525"/>
          </a:xfrm>
        </p:spPr>
        <p:txBody>
          <a:bodyPr/>
          <a:lstStyle/>
          <a:p>
            <a:pPr eaLnBrk="1" hangingPunct="1"/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tayangan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endParaRPr lang="en-US" dirty="0" smtClean="0"/>
          </a:p>
        </p:txBody>
      </p:sp>
      <p:grpSp>
        <p:nvGrpSpPr>
          <p:cNvPr id="3" name="Group 3"/>
          <p:cNvGrpSpPr/>
          <p:nvPr/>
        </p:nvGrpSpPr>
        <p:grpSpPr>
          <a:xfrm rot="10800000">
            <a:off x="1066800" y="2438400"/>
            <a:ext cx="1981200" cy="1828800"/>
            <a:chOff x="2667000" y="2362200"/>
            <a:chExt cx="1219200" cy="12954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2667000" y="2362200"/>
              <a:ext cx="1219200" cy="381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6200000" flipH="1">
              <a:off x="2400300" y="2781300"/>
              <a:ext cx="1143000" cy="609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5" idx="6"/>
            </p:cNvCxnSpPr>
            <p:nvPr/>
          </p:nvCxnSpPr>
          <p:spPr>
            <a:xfrm flipH="1">
              <a:off x="3276600" y="2552700"/>
              <a:ext cx="609600" cy="11049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rot="5400000">
            <a:off x="1028700" y="3162300"/>
            <a:ext cx="1752600" cy="304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Up Arrow 10"/>
          <p:cNvSpPr/>
          <p:nvPr/>
        </p:nvSpPr>
        <p:spPr>
          <a:xfrm>
            <a:off x="1600200" y="4343400"/>
            <a:ext cx="304800" cy="609600"/>
          </a:xfrm>
          <a:prstGeom prst="up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696200" y="2895600"/>
            <a:ext cx="1219200" cy="1143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410200" y="2362200"/>
            <a:ext cx="2706688" cy="1939925"/>
          </a:xfrm>
          <a:custGeom>
            <a:avLst/>
            <a:gdLst>
              <a:gd name="connsiteX0" fmla="*/ 654909 w 2706130"/>
              <a:gd name="connsiteY0" fmla="*/ 148281 h 1940010"/>
              <a:gd name="connsiteX1" fmla="*/ 0 w 2706130"/>
              <a:gd name="connsiteY1" fmla="*/ 1878227 h 1940010"/>
              <a:gd name="connsiteX2" fmla="*/ 86498 w 2706130"/>
              <a:gd name="connsiteY2" fmla="*/ 1890583 h 1940010"/>
              <a:gd name="connsiteX3" fmla="*/ 123568 w 2706130"/>
              <a:gd name="connsiteY3" fmla="*/ 1902940 h 1940010"/>
              <a:gd name="connsiteX4" fmla="*/ 210065 w 2706130"/>
              <a:gd name="connsiteY4" fmla="*/ 1915297 h 1940010"/>
              <a:gd name="connsiteX5" fmla="*/ 210065 w 2706130"/>
              <a:gd name="connsiteY5" fmla="*/ 1915297 h 1940010"/>
              <a:gd name="connsiteX6" fmla="*/ 345990 w 2706130"/>
              <a:gd name="connsiteY6" fmla="*/ 1940010 h 1940010"/>
              <a:gd name="connsiteX7" fmla="*/ 444844 w 2706130"/>
              <a:gd name="connsiteY7" fmla="*/ 1940010 h 1940010"/>
              <a:gd name="connsiteX8" fmla="*/ 593125 w 2706130"/>
              <a:gd name="connsiteY8" fmla="*/ 1927654 h 1940010"/>
              <a:gd name="connsiteX9" fmla="*/ 790833 w 2706130"/>
              <a:gd name="connsiteY9" fmla="*/ 1915297 h 1940010"/>
              <a:gd name="connsiteX10" fmla="*/ 914400 w 2706130"/>
              <a:gd name="connsiteY10" fmla="*/ 1865870 h 1940010"/>
              <a:gd name="connsiteX11" fmla="*/ 1087395 w 2706130"/>
              <a:gd name="connsiteY11" fmla="*/ 1828800 h 1940010"/>
              <a:gd name="connsiteX12" fmla="*/ 1223319 w 2706130"/>
              <a:gd name="connsiteY12" fmla="*/ 1779373 h 1940010"/>
              <a:gd name="connsiteX13" fmla="*/ 1346887 w 2706130"/>
              <a:gd name="connsiteY13" fmla="*/ 1729945 h 1940010"/>
              <a:gd name="connsiteX14" fmla="*/ 1458098 w 2706130"/>
              <a:gd name="connsiteY14" fmla="*/ 1655805 h 1940010"/>
              <a:gd name="connsiteX15" fmla="*/ 1594022 w 2706130"/>
              <a:gd name="connsiteY15" fmla="*/ 1594021 h 1940010"/>
              <a:gd name="connsiteX16" fmla="*/ 1705233 w 2706130"/>
              <a:gd name="connsiteY16" fmla="*/ 1532237 h 1940010"/>
              <a:gd name="connsiteX17" fmla="*/ 1804087 w 2706130"/>
              <a:gd name="connsiteY17" fmla="*/ 1433383 h 1940010"/>
              <a:gd name="connsiteX18" fmla="*/ 1915298 w 2706130"/>
              <a:gd name="connsiteY18" fmla="*/ 1359243 h 1940010"/>
              <a:gd name="connsiteX19" fmla="*/ 2001795 w 2706130"/>
              <a:gd name="connsiteY19" fmla="*/ 1297459 h 1940010"/>
              <a:gd name="connsiteX20" fmla="*/ 2088292 w 2706130"/>
              <a:gd name="connsiteY20" fmla="*/ 1198605 h 1940010"/>
              <a:gd name="connsiteX21" fmla="*/ 2174790 w 2706130"/>
              <a:gd name="connsiteY21" fmla="*/ 1112108 h 1940010"/>
              <a:gd name="connsiteX22" fmla="*/ 2261287 w 2706130"/>
              <a:gd name="connsiteY22" fmla="*/ 1013254 h 1940010"/>
              <a:gd name="connsiteX23" fmla="*/ 2335427 w 2706130"/>
              <a:gd name="connsiteY23" fmla="*/ 926756 h 1940010"/>
              <a:gd name="connsiteX24" fmla="*/ 2421925 w 2706130"/>
              <a:gd name="connsiteY24" fmla="*/ 803189 h 1940010"/>
              <a:gd name="connsiteX25" fmla="*/ 2496065 w 2706130"/>
              <a:gd name="connsiteY25" fmla="*/ 691978 h 1940010"/>
              <a:gd name="connsiteX26" fmla="*/ 2533136 w 2706130"/>
              <a:gd name="connsiteY26" fmla="*/ 593124 h 1940010"/>
              <a:gd name="connsiteX27" fmla="*/ 2594919 w 2706130"/>
              <a:gd name="connsiteY27" fmla="*/ 469556 h 1940010"/>
              <a:gd name="connsiteX28" fmla="*/ 2631990 w 2706130"/>
              <a:gd name="connsiteY28" fmla="*/ 370702 h 1940010"/>
              <a:gd name="connsiteX29" fmla="*/ 2656703 w 2706130"/>
              <a:gd name="connsiteY29" fmla="*/ 284205 h 1940010"/>
              <a:gd name="connsiteX30" fmla="*/ 2681417 w 2706130"/>
              <a:gd name="connsiteY30" fmla="*/ 185351 h 1940010"/>
              <a:gd name="connsiteX31" fmla="*/ 2706130 w 2706130"/>
              <a:gd name="connsiteY31" fmla="*/ 86497 h 1940010"/>
              <a:gd name="connsiteX32" fmla="*/ 2693773 w 2706130"/>
              <a:gd name="connsiteY32" fmla="*/ 0 h 1940010"/>
              <a:gd name="connsiteX33" fmla="*/ 654909 w 2706130"/>
              <a:gd name="connsiteY33" fmla="*/ 148281 h 194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706130" h="1940010">
                <a:moveTo>
                  <a:pt x="654909" y="148281"/>
                </a:moveTo>
                <a:lnTo>
                  <a:pt x="0" y="1878227"/>
                </a:lnTo>
                <a:cubicBezTo>
                  <a:pt x="28833" y="1882346"/>
                  <a:pt x="57938" y="1884871"/>
                  <a:pt x="86498" y="1890583"/>
                </a:cubicBezTo>
                <a:cubicBezTo>
                  <a:pt x="99270" y="1893137"/>
                  <a:pt x="110932" y="1899781"/>
                  <a:pt x="123568" y="1902940"/>
                </a:cubicBezTo>
                <a:cubicBezTo>
                  <a:pt x="179457" y="1916913"/>
                  <a:pt x="169830" y="1915297"/>
                  <a:pt x="210065" y="1915297"/>
                </a:cubicBezTo>
                <a:lnTo>
                  <a:pt x="210065" y="1915297"/>
                </a:lnTo>
                <a:lnTo>
                  <a:pt x="345990" y="1940010"/>
                </a:lnTo>
                <a:lnTo>
                  <a:pt x="444844" y="1940010"/>
                </a:lnTo>
                <a:lnTo>
                  <a:pt x="593125" y="1927654"/>
                </a:lnTo>
                <a:lnTo>
                  <a:pt x="790833" y="1915297"/>
                </a:lnTo>
                <a:lnTo>
                  <a:pt x="914400" y="1865870"/>
                </a:lnTo>
                <a:lnTo>
                  <a:pt x="1087395" y="1828800"/>
                </a:lnTo>
                <a:lnTo>
                  <a:pt x="1223319" y="1779373"/>
                </a:lnTo>
                <a:lnTo>
                  <a:pt x="1346887" y="1729945"/>
                </a:lnTo>
                <a:lnTo>
                  <a:pt x="1458098" y="1655805"/>
                </a:lnTo>
                <a:lnTo>
                  <a:pt x="1594022" y="1594021"/>
                </a:lnTo>
                <a:lnTo>
                  <a:pt x="1705233" y="1532237"/>
                </a:lnTo>
                <a:lnTo>
                  <a:pt x="1804087" y="1433383"/>
                </a:lnTo>
                <a:lnTo>
                  <a:pt x="1915298" y="1359243"/>
                </a:lnTo>
                <a:lnTo>
                  <a:pt x="2001795" y="1297459"/>
                </a:lnTo>
                <a:lnTo>
                  <a:pt x="2088292" y="1198605"/>
                </a:lnTo>
                <a:lnTo>
                  <a:pt x="2174790" y="1112108"/>
                </a:lnTo>
                <a:lnTo>
                  <a:pt x="2261287" y="1013254"/>
                </a:lnTo>
                <a:lnTo>
                  <a:pt x="2335427" y="926756"/>
                </a:lnTo>
                <a:lnTo>
                  <a:pt x="2421925" y="803189"/>
                </a:lnTo>
                <a:lnTo>
                  <a:pt x="2496065" y="691978"/>
                </a:lnTo>
                <a:lnTo>
                  <a:pt x="2533136" y="593124"/>
                </a:lnTo>
                <a:lnTo>
                  <a:pt x="2594919" y="469556"/>
                </a:lnTo>
                <a:lnTo>
                  <a:pt x="2631990" y="370702"/>
                </a:lnTo>
                <a:lnTo>
                  <a:pt x="2656703" y="284205"/>
                </a:lnTo>
                <a:lnTo>
                  <a:pt x="2681417" y="185351"/>
                </a:lnTo>
                <a:lnTo>
                  <a:pt x="2706130" y="86497"/>
                </a:lnTo>
                <a:lnTo>
                  <a:pt x="2693773" y="0"/>
                </a:lnTo>
                <a:lnTo>
                  <a:pt x="654909" y="14828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2667000" y="2533650"/>
            <a:ext cx="1219200" cy="1333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819400" y="2209800"/>
            <a:ext cx="966788" cy="276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prstClr val="white"/>
                </a:solidFill>
              </a:rPr>
              <a:t>Di buka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724400" y="4267200"/>
            <a:ext cx="3421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    Jaring-jaring kerucut</a:t>
            </a:r>
          </a:p>
        </p:txBody>
      </p:sp>
      <p:grpSp>
        <p:nvGrpSpPr>
          <p:cNvPr id="4" name="Group 38"/>
          <p:cNvGrpSpPr/>
          <p:nvPr/>
        </p:nvGrpSpPr>
        <p:grpSpPr>
          <a:xfrm rot="10800000">
            <a:off x="1081088" y="2438400"/>
            <a:ext cx="1981200" cy="1828800"/>
            <a:chOff x="2667000" y="2362200"/>
            <a:chExt cx="1219200" cy="1295400"/>
          </a:xfrm>
          <a:solidFill>
            <a:schemeClr val="tx1">
              <a:lumMod val="95000"/>
            </a:schemeClr>
          </a:solidFill>
        </p:grpSpPr>
        <p:sp>
          <p:nvSpPr>
            <p:cNvPr id="40" name="Oval 39"/>
            <p:cNvSpPr/>
            <p:nvPr/>
          </p:nvSpPr>
          <p:spPr>
            <a:xfrm>
              <a:off x="2667000" y="2362200"/>
              <a:ext cx="12192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6200000" flipH="1">
              <a:off x="2400300" y="2781300"/>
              <a:ext cx="1143000" cy="6096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6"/>
            </p:cNvCxnSpPr>
            <p:nvPr/>
          </p:nvCxnSpPr>
          <p:spPr>
            <a:xfrm flipH="1">
              <a:off x="3276600" y="2552700"/>
              <a:ext cx="609600" cy="11049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48768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7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3334 -0.3333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40833 1.1111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4" grpId="1" animBg="1"/>
      <p:bldP spid="24" grpId="2" animBg="1"/>
      <p:bldP spid="35" grpId="0" animBg="1"/>
      <p:bldP spid="36" grpId="0" animBg="1"/>
      <p:bldP spid="37" grpId="0" animBg="1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706"/>
            <a:ext cx="8229600" cy="1399032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LUAS 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KERUCUT</a:t>
            </a:r>
            <a:endParaRPr lang="en-US" sz="54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534318"/>
            <a:ext cx="8229600" cy="5018882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		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kerucut</a:t>
            </a:r>
            <a:r>
              <a:rPr lang="en-US" dirty="0" smtClean="0"/>
              <a:t> = </a:t>
            </a:r>
            <a:r>
              <a:rPr lang="en-US" dirty="0" err="1" smtClean="0"/>
              <a:t>L.Lingk+L</a:t>
            </a:r>
            <a:r>
              <a:rPr lang="en-US" dirty="0" smtClean="0"/>
              <a:t> </a:t>
            </a:r>
            <a:r>
              <a:rPr lang="en-US" dirty="0" err="1" smtClean="0"/>
              <a:t>selimut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   </a:t>
            </a:r>
            <a:r>
              <a:rPr lang="en-US" dirty="0" smtClean="0"/>
              <a:t>   = </a:t>
            </a:r>
            <a:r>
              <a:rPr lang="az-Cyrl-AZ" sz="3200" dirty="0" smtClean="0">
                <a:latin typeface="Times New Roman" pitchFamily="18" charset="0"/>
              </a:rPr>
              <a:t>Л </a:t>
            </a:r>
            <a:r>
              <a:rPr lang="en-US" dirty="0" smtClean="0"/>
              <a:t>r² + </a:t>
            </a:r>
            <a:r>
              <a:rPr lang="en-US" dirty="0" err="1" smtClean="0"/>
              <a:t>L.selimut</a:t>
            </a: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			Kita </a:t>
            </a:r>
            <a:r>
              <a:rPr lang="en-US" dirty="0" err="1" smtClean="0"/>
              <a:t>bahas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selimut</a:t>
            </a: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6172200" y="2057400"/>
            <a:ext cx="1219200" cy="1143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r</a:t>
            </a:r>
          </a:p>
        </p:txBody>
      </p:sp>
      <p:sp>
        <p:nvSpPr>
          <p:cNvPr id="7" name="Freeform 6"/>
          <p:cNvSpPr/>
          <p:nvPr/>
        </p:nvSpPr>
        <p:spPr>
          <a:xfrm>
            <a:off x="3581400" y="2057400"/>
            <a:ext cx="2706688" cy="1939925"/>
          </a:xfrm>
          <a:custGeom>
            <a:avLst/>
            <a:gdLst>
              <a:gd name="connsiteX0" fmla="*/ 654909 w 2706130"/>
              <a:gd name="connsiteY0" fmla="*/ 148281 h 1940010"/>
              <a:gd name="connsiteX1" fmla="*/ 0 w 2706130"/>
              <a:gd name="connsiteY1" fmla="*/ 1878227 h 1940010"/>
              <a:gd name="connsiteX2" fmla="*/ 86498 w 2706130"/>
              <a:gd name="connsiteY2" fmla="*/ 1890583 h 1940010"/>
              <a:gd name="connsiteX3" fmla="*/ 123568 w 2706130"/>
              <a:gd name="connsiteY3" fmla="*/ 1902940 h 1940010"/>
              <a:gd name="connsiteX4" fmla="*/ 210065 w 2706130"/>
              <a:gd name="connsiteY4" fmla="*/ 1915297 h 1940010"/>
              <a:gd name="connsiteX5" fmla="*/ 210065 w 2706130"/>
              <a:gd name="connsiteY5" fmla="*/ 1915297 h 1940010"/>
              <a:gd name="connsiteX6" fmla="*/ 345990 w 2706130"/>
              <a:gd name="connsiteY6" fmla="*/ 1940010 h 1940010"/>
              <a:gd name="connsiteX7" fmla="*/ 444844 w 2706130"/>
              <a:gd name="connsiteY7" fmla="*/ 1940010 h 1940010"/>
              <a:gd name="connsiteX8" fmla="*/ 593125 w 2706130"/>
              <a:gd name="connsiteY8" fmla="*/ 1927654 h 1940010"/>
              <a:gd name="connsiteX9" fmla="*/ 790833 w 2706130"/>
              <a:gd name="connsiteY9" fmla="*/ 1915297 h 1940010"/>
              <a:gd name="connsiteX10" fmla="*/ 914400 w 2706130"/>
              <a:gd name="connsiteY10" fmla="*/ 1865870 h 1940010"/>
              <a:gd name="connsiteX11" fmla="*/ 1087395 w 2706130"/>
              <a:gd name="connsiteY11" fmla="*/ 1828800 h 1940010"/>
              <a:gd name="connsiteX12" fmla="*/ 1223319 w 2706130"/>
              <a:gd name="connsiteY12" fmla="*/ 1779373 h 1940010"/>
              <a:gd name="connsiteX13" fmla="*/ 1346887 w 2706130"/>
              <a:gd name="connsiteY13" fmla="*/ 1729945 h 1940010"/>
              <a:gd name="connsiteX14" fmla="*/ 1458098 w 2706130"/>
              <a:gd name="connsiteY14" fmla="*/ 1655805 h 1940010"/>
              <a:gd name="connsiteX15" fmla="*/ 1594022 w 2706130"/>
              <a:gd name="connsiteY15" fmla="*/ 1594021 h 1940010"/>
              <a:gd name="connsiteX16" fmla="*/ 1705233 w 2706130"/>
              <a:gd name="connsiteY16" fmla="*/ 1532237 h 1940010"/>
              <a:gd name="connsiteX17" fmla="*/ 1804087 w 2706130"/>
              <a:gd name="connsiteY17" fmla="*/ 1433383 h 1940010"/>
              <a:gd name="connsiteX18" fmla="*/ 1915298 w 2706130"/>
              <a:gd name="connsiteY18" fmla="*/ 1359243 h 1940010"/>
              <a:gd name="connsiteX19" fmla="*/ 2001795 w 2706130"/>
              <a:gd name="connsiteY19" fmla="*/ 1297459 h 1940010"/>
              <a:gd name="connsiteX20" fmla="*/ 2088292 w 2706130"/>
              <a:gd name="connsiteY20" fmla="*/ 1198605 h 1940010"/>
              <a:gd name="connsiteX21" fmla="*/ 2174790 w 2706130"/>
              <a:gd name="connsiteY21" fmla="*/ 1112108 h 1940010"/>
              <a:gd name="connsiteX22" fmla="*/ 2261287 w 2706130"/>
              <a:gd name="connsiteY22" fmla="*/ 1013254 h 1940010"/>
              <a:gd name="connsiteX23" fmla="*/ 2335427 w 2706130"/>
              <a:gd name="connsiteY23" fmla="*/ 926756 h 1940010"/>
              <a:gd name="connsiteX24" fmla="*/ 2421925 w 2706130"/>
              <a:gd name="connsiteY24" fmla="*/ 803189 h 1940010"/>
              <a:gd name="connsiteX25" fmla="*/ 2496065 w 2706130"/>
              <a:gd name="connsiteY25" fmla="*/ 691978 h 1940010"/>
              <a:gd name="connsiteX26" fmla="*/ 2533136 w 2706130"/>
              <a:gd name="connsiteY26" fmla="*/ 593124 h 1940010"/>
              <a:gd name="connsiteX27" fmla="*/ 2594919 w 2706130"/>
              <a:gd name="connsiteY27" fmla="*/ 469556 h 1940010"/>
              <a:gd name="connsiteX28" fmla="*/ 2631990 w 2706130"/>
              <a:gd name="connsiteY28" fmla="*/ 370702 h 1940010"/>
              <a:gd name="connsiteX29" fmla="*/ 2656703 w 2706130"/>
              <a:gd name="connsiteY29" fmla="*/ 284205 h 1940010"/>
              <a:gd name="connsiteX30" fmla="*/ 2681417 w 2706130"/>
              <a:gd name="connsiteY30" fmla="*/ 185351 h 1940010"/>
              <a:gd name="connsiteX31" fmla="*/ 2706130 w 2706130"/>
              <a:gd name="connsiteY31" fmla="*/ 86497 h 1940010"/>
              <a:gd name="connsiteX32" fmla="*/ 2693773 w 2706130"/>
              <a:gd name="connsiteY32" fmla="*/ 0 h 1940010"/>
              <a:gd name="connsiteX33" fmla="*/ 654909 w 2706130"/>
              <a:gd name="connsiteY33" fmla="*/ 148281 h 194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706130" h="1940010">
                <a:moveTo>
                  <a:pt x="654909" y="148281"/>
                </a:moveTo>
                <a:lnTo>
                  <a:pt x="0" y="1878227"/>
                </a:lnTo>
                <a:cubicBezTo>
                  <a:pt x="28833" y="1882346"/>
                  <a:pt x="57938" y="1884871"/>
                  <a:pt x="86498" y="1890583"/>
                </a:cubicBezTo>
                <a:cubicBezTo>
                  <a:pt x="99270" y="1893137"/>
                  <a:pt x="110932" y="1899781"/>
                  <a:pt x="123568" y="1902940"/>
                </a:cubicBezTo>
                <a:cubicBezTo>
                  <a:pt x="179457" y="1916913"/>
                  <a:pt x="169830" y="1915297"/>
                  <a:pt x="210065" y="1915297"/>
                </a:cubicBezTo>
                <a:lnTo>
                  <a:pt x="210065" y="1915297"/>
                </a:lnTo>
                <a:lnTo>
                  <a:pt x="345990" y="1940010"/>
                </a:lnTo>
                <a:lnTo>
                  <a:pt x="444844" y="1940010"/>
                </a:lnTo>
                <a:lnTo>
                  <a:pt x="593125" y="1927654"/>
                </a:lnTo>
                <a:lnTo>
                  <a:pt x="790833" y="1915297"/>
                </a:lnTo>
                <a:lnTo>
                  <a:pt x="914400" y="1865870"/>
                </a:lnTo>
                <a:lnTo>
                  <a:pt x="1087395" y="1828800"/>
                </a:lnTo>
                <a:lnTo>
                  <a:pt x="1223319" y="1779373"/>
                </a:lnTo>
                <a:lnTo>
                  <a:pt x="1346887" y="1729945"/>
                </a:lnTo>
                <a:lnTo>
                  <a:pt x="1458098" y="1655805"/>
                </a:lnTo>
                <a:lnTo>
                  <a:pt x="1594022" y="1594021"/>
                </a:lnTo>
                <a:lnTo>
                  <a:pt x="1705233" y="1532237"/>
                </a:lnTo>
                <a:lnTo>
                  <a:pt x="1804087" y="1433383"/>
                </a:lnTo>
                <a:lnTo>
                  <a:pt x="1915298" y="1359243"/>
                </a:lnTo>
                <a:lnTo>
                  <a:pt x="2001795" y="1297459"/>
                </a:lnTo>
                <a:lnTo>
                  <a:pt x="2088292" y="1198605"/>
                </a:lnTo>
                <a:lnTo>
                  <a:pt x="2174790" y="1112108"/>
                </a:lnTo>
                <a:lnTo>
                  <a:pt x="2261287" y="1013254"/>
                </a:lnTo>
                <a:lnTo>
                  <a:pt x="2335427" y="926756"/>
                </a:lnTo>
                <a:lnTo>
                  <a:pt x="2421925" y="803189"/>
                </a:lnTo>
                <a:lnTo>
                  <a:pt x="2496065" y="691978"/>
                </a:lnTo>
                <a:lnTo>
                  <a:pt x="2533136" y="593124"/>
                </a:lnTo>
                <a:lnTo>
                  <a:pt x="2594919" y="469556"/>
                </a:lnTo>
                <a:lnTo>
                  <a:pt x="2631990" y="370702"/>
                </a:lnTo>
                <a:lnTo>
                  <a:pt x="2656703" y="284205"/>
                </a:lnTo>
                <a:lnTo>
                  <a:pt x="2681417" y="185351"/>
                </a:lnTo>
                <a:lnTo>
                  <a:pt x="2706130" y="86497"/>
                </a:lnTo>
                <a:lnTo>
                  <a:pt x="2693773" y="0"/>
                </a:lnTo>
                <a:lnTo>
                  <a:pt x="654909" y="148281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2000" dirty="0" err="1">
                <a:solidFill>
                  <a:prstClr val="white"/>
                </a:solidFill>
              </a:rPr>
              <a:t>Keliling</a:t>
            </a:r>
            <a:r>
              <a:rPr lang="en-US" sz="2000" dirty="0">
                <a:solidFill>
                  <a:prstClr val="white"/>
                </a:solidFill>
              </a:rPr>
              <a:t> alas </a:t>
            </a:r>
            <a:r>
              <a:rPr lang="en-US" sz="2000" dirty="0" smtClean="0">
                <a:solidFill>
                  <a:prstClr val="white"/>
                </a:solidFill>
              </a:rPr>
              <a:t>2</a:t>
            </a:r>
            <a:r>
              <a:rPr lang="az-Cyrl-AZ" sz="2000" dirty="0" smtClean="0">
                <a:solidFill>
                  <a:prstClr val="white"/>
                </a:solidFill>
                <a:latin typeface="Times New Roman" pitchFamily="18" charset="0"/>
              </a:rPr>
              <a:t> Л </a:t>
            </a:r>
            <a:r>
              <a:rPr lang="en-US" sz="2000" dirty="0" smtClean="0">
                <a:solidFill>
                  <a:prstClr val="white"/>
                </a:solidFill>
              </a:rPr>
              <a:t>r</a:t>
            </a:r>
            <a:endParaRPr lang="en-US" sz="2000" dirty="0">
              <a:solidFill>
                <a:prstClr val="white"/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 rot="10800000">
            <a:off x="1066800" y="2438400"/>
            <a:ext cx="1981200" cy="1828800"/>
            <a:chOff x="2667000" y="2362200"/>
            <a:chExt cx="1219200" cy="12954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2667000" y="2362200"/>
              <a:ext cx="1219200" cy="381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6200000" flipH="1">
              <a:off x="2400300" y="2781300"/>
              <a:ext cx="1143000" cy="60960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9" idx="6"/>
            </p:cNvCxnSpPr>
            <p:nvPr/>
          </p:nvCxnSpPr>
          <p:spPr>
            <a:xfrm flipH="1">
              <a:off x="3276600" y="2552700"/>
              <a:ext cx="609600" cy="110490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ight Arrow 11"/>
          <p:cNvSpPr/>
          <p:nvPr/>
        </p:nvSpPr>
        <p:spPr>
          <a:xfrm>
            <a:off x="2895600" y="25146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endCxn id="9" idx="2"/>
          </p:cNvCxnSpPr>
          <p:nvPr/>
        </p:nvCxnSpPr>
        <p:spPr>
          <a:xfrm>
            <a:off x="2057400" y="3962400"/>
            <a:ext cx="990600" cy="36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0" y="3962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81400" y="2743200"/>
            <a:ext cx="142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white"/>
                </a:solidFill>
              </a:rPr>
              <a:t>Apotema= 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705600" y="2590800"/>
            <a:ext cx="673100" cy="12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81800" y="2514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43" name="Right Triangle 42"/>
          <p:cNvSpPr/>
          <p:nvPr/>
        </p:nvSpPr>
        <p:spPr>
          <a:xfrm>
            <a:off x="2057400" y="2438400"/>
            <a:ext cx="914400" cy="1524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ight Triangle 46"/>
          <p:cNvSpPr/>
          <p:nvPr/>
        </p:nvSpPr>
        <p:spPr>
          <a:xfrm>
            <a:off x="2057400" y="4659313"/>
            <a:ext cx="914400" cy="1524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362200" y="534511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white"/>
                </a:solidFill>
              </a:rPr>
              <a:t>Apotema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219200" y="5192713"/>
            <a:ext cx="804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white"/>
                </a:solidFill>
              </a:rPr>
              <a:t>Tinggi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905000" y="618331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white"/>
                </a:solidFill>
              </a:rPr>
              <a:t>Jari-jari</a:t>
            </a:r>
          </a:p>
        </p:txBody>
      </p:sp>
      <p:sp>
        <p:nvSpPr>
          <p:cNvPr id="53" name="Oval 52"/>
          <p:cNvSpPr/>
          <p:nvPr/>
        </p:nvSpPr>
        <p:spPr>
          <a:xfrm>
            <a:off x="1600200" y="41910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7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1.11111E-6 C 0.03645 0.00324 0.05434 0.00486 0.09375 0.00278 C 0.10503 -0.00023 0.11354 -0.00579 0.125 -0.00834 C 0.13298 -0.01366 0.14184 -0.01412 0.15 -0.01945 C 0.1493 -0.02871 0.15052 -0.03866 0.14791 -0.04722 C 0.14652 -0.05185 0.12743 -0.05672 0.12291 -0.05834 C 0.12083 -0.05903 0.11875 -0.05996 0.11666 -0.06111 C 0.11527 -0.06181 0.11406 -0.06366 0.1125 -0.06389 C 0.09027 -0.06574 0.06805 -0.06574 0.04583 -0.06667 C 0.02656 -0.06019 0.05052 -0.06667 0.025 -0.06667 C 0.01597 -0.06667 0.00694 -0.06482 -0.00209 -0.06389 C -0.01181 -0.05741 -0.00903 -0.05463 -0.0125 -0.06389 C -0.02136 -0.06158 -0.02935 -0.05741 -0.0375 -0.05278 C -0.04185 -0.05023 -0.04584 -0.04722 -0.05 -0.04445 C -0.05139 -0.04352 -0.05417 -0.04167 -0.05417 -0.04167 C -0.05556 -0.03797 -0.05695 -0.03426 -0.05834 -0.03056 C -0.05903 -0.02871 -0.06042 -0.025 -0.06042 -0.025 C -0.04896 -0.01736 -0.06737 -0.02894 -0.04584 -0.01945 C -0.0415 -0.01759 -0.0375 -0.01389 -0.03334 -0.01111 C -0.02935 -0.00857 -0.02483 -0.00764 -0.02084 -0.00556 C -0.01823 -0.00417 0.00781 0.01041 1.66667E-6 -1.11111E-6 Z " pathEditMode="relative" ptsTypes="fffffffffffffffffffff">
                                      <p:cBhvr>
                                        <p:cTn id="1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2" grpId="0" animBg="1"/>
      <p:bldP spid="15" grpId="0"/>
      <p:bldP spid="18" grpId="0"/>
      <p:bldP spid="23" grpId="0"/>
      <p:bldP spid="43" grpId="0" animBg="1"/>
      <p:bldP spid="43" grpId="1" animBg="1"/>
      <p:bldP spid="47" grpId="0" animBg="1"/>
      <p:bldP spid="47" grpId="1" animBg="1"/>
      <p:bldP spid="48" grpId="0"/>
      <p:bldP spid="49" grpId="0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>
              <a:defRPr/>
            </a:pPr>
            <a:r>
              <a:rPr lang="en-US" dirty="0" err="1" smtClean="0"/>
              <a:t>L</a:t>
            </a:r>
            <a:r>
              <a:rPr lang="en-US" dirty="0" err="1" smtClean="0"/>
              <a:t>anjutan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358899"/>
            <a:ext cx="12344400" cy="73374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dirty="0" err="1" smtClean="0"/>
              <a:t>Perhatikan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.</a:t>
            </a:r>
          </a:p>
          <a:p>
            <a:pPr>
              <a:buFont typeface="Wingdings 2" pitchFamily="18" charset="2"/>
              <a:buNone/>
            </a:pPr>
            <a:r>
              <a:rPr lang="en-US" sz="1400" dirty="0" smtClean="0"/>
              <a:t>			</a:t>
            </a:r>
          </a:p>
          <a:p>
            <a:pPr>
              <a:buFont typeface="Wingdings 2" pitchFamily="18" charset="2"/>
              <a:buNone/>
            </a:pPr>
            <a:endParaRPr lang="en-US" sz="1400" dirty="0" smtClean="0"/>
          </a:p>
          <a:p>
            <a:pPr>
              <a:buFont typeface="Wingdings 2" pitchFamily="18" charset="2"/>
              <a:buNone/>
            </a:pPr>
            <a:r>
              <a:rPr lang="en-US" sz="1400" dirty="0" smtClean="0"/>
              <a:t>					</a:t>
            </a:r>
          </a:p>
          <a:p>
            <a:pPr>
              <a:buFont typeface="Wingdings 2" pitchFamily="18" charset="2"/>
              <a:buNone/>
            </a:pPr>
            <a:endParaRPr lang="en-US" sz="1400" dirty="0" smtClean="0"/>
          </a:p>
          <a:p>
            <a:pPr>
              <a:buFont typeface="Wingdings 2" pitchFamily="18" charset="2"/>
              <a:buNone/>
            </a:pPr>
            <a:endParaRPr lang="en-US" sz="1400" dirty="0" smtClean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33400" y="1905000"/>
            <a:ext cx="2971800" cy="3581400"/>
            <a:chOff x="1066800" y="2209800"/>
            <a:chExt cx="2441275" cy="2971800"/>
          </a:xfrm>
        </p:grpSpPr>
        <p:sp>
          <p:nvSpPr>
            <p:cNvPr id="4" name="Oval 3"/>
            <p:cNvSpPr/>
            <p:nvPr/>
          </p:nvSpPr>
          <p:spPr>
            <a:xfrm>
              <a:off x="1066800" y="2209800"/>
              <a:ext cx="2438667" cy="2285494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62000" y="3346619"/>
              <a:ext cx="2346075" cy="1149991"/>
            </a:xfrm>
            <a:custGeom>
              <a:avLst/>
              <a:gdLst>
                <a:gd name="connsiteX0" fmla="*/ 1127184 w 2346384"/>
                <a:gd name="connsiteY0" fmla="*/ 0 h 1150189"/>
                <a:gd name="connsiteX1" fmla="*/ 0 w 2346384"/>
                <a:gd name="connsiteY1" fmla="*/ 460076 h 1150189"/>
                <a:gd name="connsiteX2" fmla="*/ 207034 w 2346384"/>
                <a:gd name="connsiteY2" fmla="*/ 770626 h 1150189"/>
                <a:gd name="connsiteX3" fmla="*/ 437071 w 2346384"/>
                <a:gd name="connsiteY3" fmla="*/ 954657 h 1150189"/>
                <a:gd name="connsiteX4" fmla="*/ 690113 w 2346384"/>
                <a:gd name="connsiteY4" fmla="*/ 1069676 h 1150189"/>
                <a:gd name="connsiteX5" fmla="*/ 966158 w 2346384"/>
                <a:gd name="connsiteY5" fmla="*/ 1138687 h 1150189"/>
                <a:gd name="connsiteX6" fmla="*/ 1207698 w 2346384"/>
                <a:gd name="connsiteY6" fmla="*/ 1150189 h 1150189"/>
                <a:gd name="connsiteX7" fmla="*/ 1391728 w 2346384"/>
                <a:gd name="connsiteY7" fmla="*/ 1127185 h 1150189"/>
                <a:gd name="connsiteX8" fmla="*/ 1598762 w 2346384"/>
                <a:gd name="connsiteY8" fmla="*/ 1081177 h 1150189"/>
                <a:gd name="connsiteX9" fmla="*/ 1794294 w 2346384"/>
                <a:gd name="connsiteY9" fmla="*/ 966159 h 1150189"/>
                <a:gd name="connsiteX10" fmla="*/ 1943818 w 2346384"/>
                <a:gd name="connsiteY10" fmla="*/ 851140 h 1150189"/>
                <a:gd name="connsiteX11" fmla="*/ 2058837 w 2346384"/>
                <a:gd name="connsiteY11" fmla="*/ 736121 h 1150189"/>
                <a:gd name="connsiteX12" fmla="*/ 2081841 w 2346384"/>
                <a:gd name="connsiteY12" fmla="*/ 678611 h 1150189"/>
                <a:gd name="connsiteX13" fmla="*/ 2104845 w 2346384"/>
                <a:gd name="connsiteY13" fmla="*/ 667109 h 1150189"/>
                <a:gd name="connsiteX14" fmla="*/ 2139351 w 2346384"/>
                <a:gd name="connsiteY14" fmla="*/ 632604 h 1150189"/>
                <a:gd name="connsiteX15" fmla="*/ 2162354 w 2346384"/>
                <a:gd name="connsiteY15" fmla="*/ 609600 h 1150189"/>
                <a:gd name="connsiteX16" fmla="*/ 2162354 w 2346384"/>
                <a:gd name="connsiteY16" fmla="*/ 609600 h 1150189"/>
                <a:gd name="connsiteX17" fmla="*/ 2231366 w 2346384"/>
                <a:gd name="connsiteY17" fmla="*/ 483079 h 1150189"/>
                <a:gd name="connsiteX18" fmla="*/ 2288875 w 2346384"/>
                <a:gd name="connsiteY18" fmla="*/ 322053 h 1150189"/>
                <a:gd name="connsiteX19" fmla="*/ 2323381 w 2346384"/>
                <a:gd name="connsiteY19" fmla="*/ 184030 h 1150189"/>
                <a:gd name="connsiteX20" fmla="*/ 2346384 w 2346384"/>
                <a:gd name="connsiteY20" fmla="*/ 11502 h 1150189"/>
                <a:gd name="connsiteX21" fmla="*/ 1127184 w 2346384"/>
                <a:gd name="connsiteY21" fmla="*/ 0 h 115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46384" h="1150189">
                  <a:moveTo>
                    <a:pt x="1127184" y="0"/>
                  </a:moveTo>
                  <a:lnTo>
                    <a:pt x="0" y="460076"/>
                  </a:lnTo>
                  <a:lnTo>
                    <a:pt x="207034" y="770626"/>
                  </a:lnTo>
                  <a:lnTo>
                    <a:pt x="437071" y="954657"/>
                  </a:lnTo>
                  <a:lnTo>
                    <a:pt x="690113" y="1069676"/>
                  </a:lnTo>
                  <a:lnTo>
                    <a:pt x="966158" y="1138687"/>
                  </a:lnTo>
                  <a:lnTo>
                    <a:pt x="1207698" y="1150189"/>
                  </a:lnTo>
                  <a:lnTo>
                    <a:pt x="1391728" y="1127185"/>
                  </a:lnTo>
                  <a:lnTo>
                    <a:pt x="1598762" y="1081177"/>
                  </a:lnTo>
                  <a:lnTo>
                    <a:pt x="1794294" y="966159"/>
                  </a:lnTo>
                  <a:lnTo>
                    <a:pt x="1943818" y="851140"/>
                  </a:lnTo>
                  <a:lnTo>
                    <a:pt x="2058837" y="736121"/>
                  </a:lnTo>
                  <a:cubicBezTo>
                    <a:pt x="2061083" y="729383"/>
                    <a:pt x="2073379" y="687073"/>
                    <a:pt x="2081841" y="678611"/>
                  </a:cubicBezTo>
                  <a:cubicBezTo>
                    <a:pt x="2087903" y="672549"/>
                    <a:pt x="2097177" y="670943"/>
                    <a:pt x="2104845" y="667109"/>
                  </a:cubicBezTo>
                  <a:cubicBezTo>
                    <a:pt x="2135519" y="605763"/>
                    <a:pt x="2093341" y="678616"/>
                    <a:pt x="2139351" y="632604"/>
                  </a:cubicBezTo>
                  <a:cubicBezTo>
                    <a:pt x="2165784" y="606171"/>
                    <a:pt x="2136368" y="609600"/>
                    <a:pt x="2162354" y="609600"/>
                  </a:cubicBezTo>
                  <a:lnTo>
                    <a:pt x="2162354" y="609600"/>
                  </a:lnTo>
                  <a:lnTo>
                    <a:pt x="2231366" y="483079"/>
                  </a:lnTo>
                  <a:lnTo>
                    <a:pt x="2288875" y="322053"/>
                  </a:lnTo>
                  <a:lnTo>
                    <a:pt x="2323381" y="184030"/>
                  </a:lnTo>
                  <a:lnTo>
                    <a:pt x="2346384" y="11502"/>
                  </a:lnTo>
                  <a:lnTo>
                    <a:pt x="1127184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dirty="0">
                  <a:solidFill>
                    <a:prstClr val="white"/>
                  </a:solidFill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</a:rPr>
                <a:t>s                                                                                  </a:t>
              </a:r>
              <a:endParaRPr lang="en-US" sz="2400" dirty="0">
                <a:solidFill>
                  <a:prstClr val="white"/>
                </a:solidFill>
              </a:endParaRPr>
            </a:p>
            <a:p>
              <a:pPr>
                <a:defRPr/>
              </a:pPr>
              <a:r>
                <a:rPr lang="en-US" dirty="0">
                  <a:solidFill>
                    <a:prstClr val="white"/>
                  </a:solidFill>
                </a:rPr>
                <a:t>                                                           </a:t>
              </a:r>
            </a:p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61772" y="4420208"/>
              <a:ext cx="762898" cy="76139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</a:rPr>
                <a:t>  </a:t>
              </a:r>
            </a:p>
            <a:p>
              <a:pPr algn="ctr">
                <a:defRPr/>
              </a:pPr>
              <a:r>
                <a:rPr lang="en-US" dirty="0">
                  <a:solidFill>
                    <a:prstClr val="white"/>
                  </a:solidFill>
                </a:rPr>
                <a:t>      r</a:t>
              </a: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95400" y="3352800"/>
            <a:ext cx="68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2</a:t>
            </a:r>
            <a:r>
              <a:rPr lang="az-Cyrl-AZ" dirty="0" smtClean="0">
                <a:solidFill>
                  <a:prstClr val="white"/>
                </a:solidFill>
                <a:latin typeface="Times New Roman" pitchFamily="18" charset="0"/>
              </a:rPr>
              <a:t> Л </a:t>
            </a:r>
            <a:r>
              <a:rPr lang="en-US" dirty="0" smtClean="0">
                <a:solidFill>
                  <a:prstClr val="white"/>
                </a:solidFill>
              </a:rPr>
              <a:t>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590800" y="5105400"/>
            <a:ext cx="447675" cy="301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28800" y="32766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white"/>
                </a:solidFill>
              </a:rPr>
              <a:t>O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200" y="3962400"/>
            <a:ext cx="4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flipH="1">
            <a:off x="3505200" y="3124200"/>
            <a:ext cx="334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white"/>
                </a:solidFill>
              </a:rPr>
              <a:t>B</a:t>
            </a:r>
          </a:p>
        </p:txBody>
      </p:sp>
      <p:pic>
        <p:nvPicPr>
          <p:cNvPr id="30" name="Picture 29" descr="konten jardikn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0574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Nilai perbandingan kerucu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81400"/>
            <a:ext cx="472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0" y="5638800"/>
            <a:ext cx="9144000" cy="95408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</a:rPr>
              <a:t>Jadi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Luas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Kerucut</a:t>
            </a:r>
            <a:r>
              <a:rPr lang="en-US" sz="2800" dirty="0">
                <a:solidFill>
                  <a:prstClr val="white"/>
                </a:solidFill>
              </a:rPr>
              <a:t> = L. </a:t>
            </a:r>
            <a:r>
              <a:rPr lang="en-US" sz="2800" dirty="0" err="1">
                <a:solidFill>
                  <a:prstClr val="white"/>
                </a:solidFill>
              </a:rPr>
              <a:t>lingkaran</a:t>
            </a:r>
            <a:r>
              <a:rPr lang="en-US" sz="2800" dirty="0">
                <a:solidFill>
                  <a:prstClr val="white"/>
                </a:solidFill>
              </a:rPr>
              <a:t> + L. </a:t>
            </a:r>
            <a:r>
              <a:rPr lang="en-US" sz="2800" dirty="0" err="1">
                <a:solidFill>
                  <a:prstClr val="white"/>
                </a:solidFill>
              </a:rPr>
              <a:t>Selimut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kerucut</a:t>
            </a:r>
            <a:endParaRPr lang="en-US" sz="2800" dirty="0">
              <a:solidFill>
                <a:prstClr val="white"/>
              </a:solidFill>
            </a:endParaRPr>
          </a:p>
          <a:p>
            <a:r>
              <a:rPr lang="en-US" sz="2800" dirty="0">
                <a:solidFill>
                  <a:prstClr val="white"/>
                </a:solidFill>
              </a:rPr>
              <a:t>		            </a:t>
            </a:r>
            <a:r>
              <a:rPr lang="en-US" sz="2800" dirty="0" smtClean="0">
                <a:solidFill>
                  <a:prstClr val="white"/>
                </a:solidFill>
              </a:rPr>
              <a:t>=</a:t>
            </a:r>
            <a:r>
              <a:rPr lang="az-Cyrl-AZ" sz="2800" dirty="0" smtClean="0">
                <a:solidFill>
                  <a:prstClr val="white"/>
                </a:solidFill>
                <a:latin typeface="Times New Roman" pitchFamily="18" charset="0"/>
              </a:rPr>
              <a:t> Л </a:t>
            </a:r>
            <a:r>
              <a:rPr lang="en-US" sz="2800" dirty="0" smtClean="0">
                <a:solidFill>
                  <a:prstClr val="white"/>
                </a:solidFill>
              </a:rPr>
              <a:t>r² </a:t>
            </a:r>
            <a:r>
              <a:rPr lang="en-US" sz="2800" dirty="0">
                <a:solidFill>
                  <a:prstClr val="white"/>
                </a:solidFill>
              </a:rPr>
              <a:t>+ </a:t>
            </a:r>
            <a:r>
              <a:rPr lang="az-Cyrl-AZ" sz="2800" dirty="0" smtClean="0">
                <a:solidFill>
                  <a:prstClr val="white"/>
                </a:solidFill>
                <a:latin typeface="Times New Roman" pitchFamily="18" charset="0"/>
              </a:rPr>
              <a:t>Л </a:t>
            </a:r>
            <a:r>
              <a:rPr lang="en-US" sz="2800" dirty="0" err="1" smtClean="0">
                <a:solidFill>
                  <a:prstClr val="white"/>
                </a:solidFill>
              </a:rPr>
              <a:t>rs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0" name="Action Button: Back or Previous 19">
            <a:hlinkClick r:id="rId4" action="ppaction://hlinksldjump" highlightClick="1"/>
          </p:cNvPr>
          <p:cNvSpPr/>
          <p:nvPr/>
        </p:nvSpPr>
        <p:spPr>
          <a:xfrm>
            <a:off x="3048000" y="6477000"/>
            <a:ext cx="5334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48768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algn="ctr"/>
            <a:r>
              <a:rPr lang="en-US" sz="6000" b="1" dirty="0" smtClean="0">
                <a:solidFill>
                  <a:schemeClr val="tx1"/>
                </a:solidFill>
              </a:rPr>
              <a:t>BOLA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38720297"/>
              </p:ext>
            </p:extLst>
          </p:nvPr>
        </p:nvGraphicFramePr>
        <p:xfrm>
          <a:off x="16764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8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15"/>
            <a:ext cx="8229600" cy="139903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b="1" dirty="0" smtClean="0">
                <a:solidFill>
                  <a:schemeClr val="tx1"/>
                </a:solidFill>
              </a:rPr>
              <a:t>LUAS BOLA</a:t>
            </a:r>
            <a:endParaRPr lang="en-US" sz="5400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26" name="Oval 25"/>
          <p:cNvSpPr/>
          <p:nvPr/>
        </p:nvSpPr>
        <p:spPr>
          <a:xfrm>
            <a:off x="4343400" y="1905000"/>
            <a:ext cx="1676400" cy="533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219200" y="2590800"/>
            <a:ext cx="1752600" cy="1600200"/>
            <a:chOff x="1219200" y="2667000"/>
            <a:chExt cx="1752600" cy="1600200"/>
          </a:xfrm>
        </p:grpSpPr>
        <p:sp>
          <p:nvSpPr>
            <p:cNvPr id="4" name="Oval 3"/>
            <p:cNvSpPr/>
            <p:nvPr/>
          </p:nvSpPr>
          <p:spPr>
            <a:xfrm>
              <a:off x="1219200" y="2667000"/>
              <a:ext cx="1676400" cy="16002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057400" y="3429000"/>
              <a:ext cx="838200" cy="38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1" name="TextBox 24"/>
            <p:cNvSpPr txBox="1">
              <a:spLocks noChangeArrowheads="1"/>
            </p:cNvSpPr>
            <p:nvPr/>
          </p:nvSpPr>
          <p:spPr bwMode="auto">
            <a:xfrm>
              <a:off x="2362200" y="3429000"/>
              <a:ext cx="2619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prstClr val="white"/>
                  </a:solidFill>
                </a:rPr>
                <a:t>r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219200" y="3200400"/>
              <a:ext cx="1676400" cy="533400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>
              <a:off x="1219200" y="3200400"/>
              <a:ext cx="1752600" cy="609600"/>
            </a:xfrm>
            <a:prstGeom prst="blockArc">
              <a:avLst>
                <a:gd name="adj1" fmla="val 10800000"/>
                <a:gd name="adj2" fmla="val 21308036"/>
                <a:gd name="adj3" fmla="val 98"/>
              </a:avLst>
            </a:prstGeom>
            <a:ln>
              <a:solidFill>
                <a:schemeClr val="bg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219200" y="2590800"/>
            <a:ext cx="1676400" cy="1600200"/>
            <a:chOff x="3276600" y="1752600"/>
            <a:chExt cx="1676400" cy="1600200"/>
          </a:xfrm>
        </p:grpSpPr>
        <p:sp>
          <p:nvSpPr>
            <p:cNvPr id="12" name="Oval 11"/>
            <p:cNvSpPr/>
            <p:nvPr/>
          </p:nvSpPr>
          <p:spPr>
            <a:xfrm>
              <a:off x="3276600" y="2209800"/>
              <a:ext cx="1676400" cy="6096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3276600" y="1752600"/>
              <a:ext cx="1676400" cy="1600200"/>
            </a:xfrm>
            <a:prstGeom prst="blockArc">
              <a:avLst>
                <a:gd name="adj1" fmla="val 10800000"/>
                <a:gd name="adj2" fmla="val 212716"/>
                <a:gd name="adj3" fmla="val 27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3733800" y="381000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4876800" y="64770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IMG_4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76600"/>
            <a:ext cx="20574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1" name="Picture 3" descr="IMG_43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1981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dirty="0" err="1" smtClean="0">
                <a:solidFill>
                  <a:schemeClr val="accent1"/>
                </a:solidFill>
                <a:latin typeface="Tiffany HvIt BT" pitchFamily="18" charset="0"/>
              </a:rPr>
              <a:t>Luas</a:t>
            </a:r>
            <a:r>
              <a:rPr lang="en-US" sz="4800" dirty="0" smtClean="0">
                <a:solidFill>
                  <a:schemeClr val="accent1"/>
                </a:solidFill>
                <a:latin typeface="Tiffany HvIt BT" pitchFamily="18" charset="0"/>
              </a:rPr>
              <a:t> Bola</a:t>
            </a:r>
            <a:endParaRPr lang="en-US" sz="4800" dirty="0">
              <a:solidFill>
                <a:schemeClr val="accent1"/>
              </a:solidFill>
              <a:latin typeface="Tiffany HvIt BT" pitchFamily="18" charset="0"/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228600" y="0"/>
            <a:ext cx="8839200" cy="65532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96614" name="Picture 6" descr="jruk 1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133600"/>
            <a:ext cx="152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5" name="Picture 7" descr="jruk blah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133600"/>
            <a:ext cx="12192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6" name="Picture 8" descr="jruk temumplah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133600"/>
            <a:ext cx="1541463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7" name="Picture 9" descr="IMG_4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20574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8" name="Picture 10" descr="IMG_436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276600"/>
            <a:ext cx="20955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3" name="AutoShape 1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64770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533400" y="4876800"/>
            <a:ext cx="5176417" cy="95410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</a:rPr>
              <a:t>Luas</a:t>
            </a:r>
            <a:r>
              <a:rPr lang="en-US" sz="2800" dirty="0">
                <a:solidFill>
                  <a:prstClr val="white"/>
                </a:solidFill>
              </a:rPr>
              <a:t> Bola = 4x </a:t>
            </a:r>
            <a:r>
              <a:rPr lang="en-US" sz="2800" dirty="0" err="1">
                <a:solidFill>
                  <a:prstClr val="white"/>
                </a:solidFill>
              </a:rPr>
              <a:t>luas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err="1">
                <a:solidFill>
                  <a:prstClr val="white"/>
                </a:solidFill>
              </a:rPr>
              <a:t>lingkaran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</a:p>
          <a:p>
            <a:r>
              <a:rPr lang="en-US" sz="2800" dirty="0">
                <a:solidFill>
                  <a:prstClr val="white"/>
                </a:solidFill>
              </a:rPr>
              <a:t>	   = </a:t>
            </a:r>
            <a:r>
              <a:rPr lang="en-US" sz="2800" dirty="0" smtClean="0">
                <a:solidFill>
                  <a:prstClr val="white"/>
                </a:solidFill>
              </a:rPr>
              <a:t>4</a:t>
            </a:r>
            <a:r>
              <a:rPr lang="az-Cyrl-AZ" sz="2800" dirty="0" smtClean="0">
                <a:solidFill>
                  <a:prstClr val="white"/>
                </a:solidFill>
                <a:latin typeface="Times New Roman" pitchFamily="18" charset="0"/>
              </a:rPr>
              <a:t> Л </a:t>
            </a:r>
            <a:r>
              <a:rPr lang="en-US" sz="2800" dirty="0" smtClean="0">
                <a:solidFill>
                  <a:prstClr val="white"/>
                </a:solidFill>
              </a:rPr>
              <a:t>r²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0" y="0"/>
            <a:ext cx="81311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 err="1">
                <a:solidFill>
                  <a:prstClr val="white"/>
                </a:solidFill>
              </a:rPr>
              <a:t>Kulit</a:t>
            </a:r>
            <a:r>
              <a:rPr lang="en-US" sz="2400" dirty="0">
                <a:solidFill>
                  <a:prstClr val="white"/>
                </a:solidFill>
              </a:rPr>
              <a:t>  </a:t>
            </a:r>
            <a:r>
              <a:rPr lang="en-US" sz="2400" dirty="0" err="1">
                <a:solidFill>
                  <a:prstClr val="white"/>
                </a:solidFill>
              </a:rPr>
              <a:t>jeruk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dikupas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dan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tempelkan</a:t>
            </a:r>
            <a:r>
              <a:rPr lang="en-US" sz="2400" dirty="0">
                <a:solidFill>
                  <a:prstClr val="white"/>
                </a:solidFill>
              </a:rPr>
              <a:t> di </a:t>
            </a:r>
            <a:r>
              <a:rPr lang="en-US" sz="2400" dirty="0" err="1">
                <a:solidFill>
                  <a:prstClr val="white"/>
                </a:solidFill>
              </a:rPr>
              <a:t>lingkaran</a:t>
            </a:r>
            <a:r>
              <a:rPr lang="en-US" sz="2400" dirty="0">
                <a:solidFill>
                  <a:prstClr val="white"/>
                </a:solidFill>
              </a:rPr>
              <a:t> yang</a:t>
            </a:r>
          </a:p>
          <a:p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diameternya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sama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dengan</a:t>
            </a:r>
            <a:r>
              <a:rPr lang="en-US" sz="2400" dirty="0">
                <a:solidFill>
                  <a:prstClr val="white"/>
                </a:solidFill>
              </a:rPr>
              <a:t> diameter </a:t>
            </a:r>
            <a:r>
              <a:rPr lang="en-US" sz="2400" dirty="0" err="1">
                <a:solidFill>
                  <a:prstClr val="white"/>
                </a:solidFill>
              </a:rPr>
              <a:t>belahan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err="1">
                <a:solidFill>
                  <a:prstClr val="white"/>
                </a:solidFill>
              </a:rPr>
              <a:t>jeruk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Action Button: Back or Previous 14">
            <a:hlinkClick r:id="rId10" action="ppaction://hlinksldjump" highlightClick="1"/>
          </p:cNvPr>
          <p:cNvSpPr/>
          <p:nvPr/>
        </p:nvSpPr>
        <p:spPr>
          <a:xfrm>
            <a:off x="3048000" y="6477000"/>
            <a:ext cx="5334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64621"/>
      </p:ext>
    </p:extLst>
  </p:cSld>
  <p:clrMapOvr>
    <a:masterClrMapping/>
  </p:clrMapOvr>
  <p:transition spd="slow">
    <p:cover dir="r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5" name="Picture 15" descr="SL01040_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611188" y="1412875"/>
            <a:ext cx="156368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716463" y="2060575"/>
            <a:ext cx="1512887" cy="933450"/>
            <a:chOff x="2880" y="3474"/>
            <a:chExt cx="953" cy="588"/>
          </a:xfrm>
        </p:grpSpPr>
        <p:sp>
          <p:nvSpPr>
            <p:cNvPr id="61464" name="Arc 24"/>
            <p:cNvSpPr>
              <a:spLocks/>
            </p:cNvSpPr>
            <p:nvPr/>
          </p:nvSpPr>
          <p:spPr bwMode="auto">
            <a:xfrm rot="27000000" flipH="1" flipV="1">
              <a:off x="3220" y="3134"/>
              <a:ext cx="274" cy="95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5999 w 43200"/>
                <a:gd name="T1" fmla="*/ 42747 h 43200"/>
                <a:gd name="T2" fmla="*/ 26162 w 43200"/>
                <a:gd name="T3" fmla="*/ 42713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5999" y="42747"/>
                  </a:moveTo>
                  <a:cubicBezTo>
                    <a:pt x="24552" y="43048"/>
                    <a:pt x="2307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771"/>
                    <a:pt x="36103" y="40564"/>
                    <a:pt x="26161" y="42712"/>
                  </a:cubicBezTo>
                </a:path>
                <a:path w="43200" h="43200" stroke="0" extrusionOk="0">
                  <a:moveTo>
                    <a:pt x="25999" y="42747"/>
                  </a:moveTo>
                  <a:cubicBezTo>
                    <a:pt x="24552" y="43048"/>
                    <a:pt x="2307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771"/>
                    <a:pt x="36103" y="40564"/>
                    <a:pt x="26161" y="4271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468" name="Freeform 28"/>
            <p:cNvSpPr>
              <a:spLocks/>
            </p:cNvSpPr>
            <p:nvPr/>
          </p:nvSpPr>
          <p:spPr bwMode="auto">
            <a:xfrm>
              <a:off x="2880" y="3612"/>
              <a:ext cx="953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7" y="450"/>
                </a:cxn>
                <a:cxn ang="0">
                  <a:pos x="953" y="0"/>
                </a:cxn>
              </a:cxnLst>
              <a:rect l="0" t="0" r="r" b="b"/>
              <a:pathLst>
                <a:path w="953" h="450">
                  <a:moveTo>
                    <a:pt x="0" y="0"/>
                  </a:moveTo>
                  <a:lnTo>
                    <a:pt x="467" y="450"/>
                  </a:lnTo>
                  <a:lnTo>
                    <a:pt x="953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1473" name="Line 33"/>
          <p:cNvSpPr>
            <a:spLocks noChangeShapeType="1"/>
          </p:cNvSpPr>
          <p:nvPr/>
        </p:nvSpPr>
        <p:spPr bwMode="auto">
          <a:xfrm>
            <a:off x="2268538" y="2278063"/>
            <a:ext cx="43195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1474" name="Line 34"/>
          <p:cNvSpPr>
            <a:spLocks noChangeShapeType="1"/>
          </p:cNvSpPr>
          <p:nvPr/>
        </p:nvSpPr>
        <p:spPr bwMode="auto">
          <a:xfrm>
            <a:off x="2268538" y="2997200"/>
            <a:ext cx="43195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1477" name="Line 37"/>
          <p:cNvSpPr>
            <a:spLocks noChangeShapeType="1"/>
          </p:cNvSpPr>
          <p:nvPr/>
        </p:nvSpPr>
        <p:spPr bwMode="auto">
          <a:xfrm>
            <a:off x="6516688" y="22780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>
            <a:off x="7164388" y="2349500"/>
            <a:ext cx="19065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prstClr val="white"/>
                </a:solidFill>
              </a:rPr>
              <a:t>Tinggi ½ bola = tinggi kerucut = jari-jari bola = r</a:t>
            </a: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951163" y="2347913"/>
            <a:ext cx="1404937" cy="649287"/>
            <a:chOff x="3038" y="3611"/>
            <a:chExt cx="885" cy="409"/>
          </a:xfrm>
        </p:grpSpPr>
        <p:sp>
          <p:nvSpPr>
            <p:cNvPr id="61463" name="Arc 23" descr="Large confetti"/>
            <p:cNvSpPr>
              <a:spLocks/>
            </p:cNvSpPr>
            <p:nvPr/>
          </p:nvSpPr>
          <p:spPr bwMode="auto">
            <a:xfrm rot="5400000" flipH="1" flipV="1">
              <a:off x="3288" y="3384"/>
              <a:ext cx="386" cy="885"/>
            </a:xfrm>
            <a:custGeom>
              <a:avLst/>
              <a:gdLst>
                <a:gd name="G0" fmla="+- 21600 0 0"/>
                <a:gd name="G1" fmla="+- 21223 0 0"/>
                <a:gd name="G2" fmla="+- 21600 0 0"/>
                <a:gd name="T0" fmla="*/ 16462 w 21600"/>
                <a:gd name="T1" fmla="*/ 42203 h 42203"/>
                <a:gd name="T2" fmla="*/ 17581 w 21600"/>
                <a:gd name="T3" fmla="*/ 0 h 42203"/>
                <a:gd name="T4" fmla="*/ 21600 w 21600"/>
                <a:gd name="T5" fmla="*/ 21223 h 4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203" fill="none" extrusionOk="0">
                  <a:moveTo>
                    <a:pt x="16461" y="42203"/>
                  </a:moveTo>
                  <a:cubicBezTo>
                    <a:pt x="6797" y="39836"/>
                    <a:pt x="0" y="31173"/>
                    <a:pt x="0" y="21223"/>
                  </a:cubicBezTo>
                  <a:cubicBezTo>
                    <a:pt x="-1" y="10843"/>
                    <a:pt x="7382" y="1931"/>
                    <a:pt x="17581" y="0"/>
                  </a:cubicBezTo>
                </a:path>
                <a:path w="21600" h="42203" stroke="0" extrusionOk="0">
                  <a:moveTo>
                    <a:pt x="16461" y="42203"/>
                  </a:moveTo>
                  <a:cubicBezTo>
                    <a:pt x="6797" y="39836"/>
                    <a:pt x="0" y="31173"/>
                    <a:pt x="0" y="21223"/>
                  </a:cubicBezTo>
                  <a:cubicBezTo>
                    <a:pt x="-1" y="10843"/>
                    <a:pt x="7382" y="1931"/>
                    <a:pt x="17581" y="0"/>
                  </a:cubicBezTo>
                  <a:lnTo>
                    <a:pt x="21600" y="21223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462" name="Arc 22" descr="Large confetti"/>
            <p:cNvSpPr>
              <a:spLocks/>
            </p:cNvSpPr>
            <p:nvPr/>
          </p:nvSpPr>
          <p:spPr bwMode="auto">
            <a:xfrm rot="5400000" flipH="1" flipV="1">
              <a:off x="3392" y="3272"/>
              <a:ext cx="182" cy="860"/>
            </a:xfrm>
            <a:custGeom>
              <a:avLst/>
              <a:gdLst>
                <a:gd name="G0" fmla="+- 21600 0 0"/>
                <a:gd name="G1" fmla="+- 21510 0 0"/>
                <a:gd name="G2" fmla="+- 21600 0 0"/>
                <a:gd name="T0" fmla="*/ 24943 w 43200"/>
                <a:gd name="T1" fmla="*/ 170 h 43110"/>
                <a:gd name="T2" fmla="*/ 19626 w 43200"/>
                <a:gd name="T3" fmla="*/ 0 h 43110"/>
                <a:gd name="T4" fmla="*/ 21600 w 43200"/>
                <a:gd name="T5" fmla="*/ 21510 h 43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10" fill="none" extrusionOk="0">
                  <a:moveTo>
                    <a:pt x="24942" y="170"/>
                  </a:moveTo>
                  <a:cubicBezTo>
                    <a:pt x="35453" y="1816"/>
                    <a:pt x="43200" y="10871"/>
                    <a:pt x="43200" y="21510"/>
                  </a:cubicBezTo>
                  <a:cubicBezTo>
                    <a:pt x="43200" y="33439"/>
                    <a:pt x="33529" y="43110"/>
                    <a:pt x="21600" y="43110"/>
                  </a:cubicBezTo>
                  <a:cubicBezTo>
                    <a:pt x="9670" y="43110"/>
                    <a:pt x="0" y="33439"/>
                    <a:pt x="0" y="21510"/>
                  </a:cubicBezTo>
                  <a:cubicBezTo>
                    <a:pt x="-1" y="10345"/>
                    <a:pt x="8508" y="1020"/>
                    <a:pt x="19626" y="0"/>
                  </a:cubicBezTo>
                </a:path>
                <a:path w="43200" h="43110" stroke="0" extrusionOk="0">
                  <a:moveTo>
                    <a:pt x="24942" y="170"/>
                  </a:moveTo>
                  <a:cubicBezTo>
                    <a:pt x="35453" y="1816"/>
                    <a:pt x="43200" y="10871"/>
                    <a:pt x="43200" y="21510"/>
                  </a:cubicBezTo>
                  <a:cubicBezTo>
                    <a:pt x="43200" y="33439"/>
                    <a:pt x="33529" y="43110"/>
                    <a:pt x="21600" y="43110"/>
                  </a:cubicBezTo>
                  <a:cubicBezTo>
                    <a:pt x="9670" y="43110"/>
                    <a:pt x="0" y="33439"/>
                    <a:pt x="0" y="21510"/>
                  </a:cubicBezTo>
                  <a:cubicBezTo>
                    <a:pt x="-1" y="10345"/>
                    <a:pt x="8508" y="1020"/>
                    <a:pt x="19626" y="0"/>
                  </a:cubicBezTo>
                  <a:lnTo>
                    <a:pt x="21600" y="2151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906713" y="2020888"/>
            <a:ext cx="1517650" cy="976312"/>
            <a:chOff x="4193" y="3495"/>
            <a:chExt cx="956" cy="615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4193" y="3497"/>
              <a:ext cx="955" cy="613"/>
              <a:chOff x="1791" y="3452"/>
              <a:chExt cx="955" cy="613"/>
            </a:xfrm>
          </p:grpSpPr>
          <p:sp>
            <p:nvSpPr>
              <p:cNvPr id="61487" name="Arc 47" descr="Large confetti"/>
              <p:cNvSpPr>
                <a:spLocks/>
              </p:cNvSpPr>
              <p:nvPr/>
            </p:nvSpPr>
            <p:spPr bwMode="auto">
              <a:xfrm rot="5400000" flipH="1" flipV="1">
                <a:off x="2121" y="3125"/>
                <a:ext cx="298" cy="952"/>
              </a:xfrm>
              <a:custGeom>
                <a:avLst/>
                <a:gdLst>
                  <a:gd name="G0" fmla="+- 21600 0 0"/>
                  <a:gd name="G1" fmla="+- 21510 0 0"/>
                  <a:gd name="G2" fmla="+- 21600 0 0"/>
                  <a:gd name="T0" fmla="*/ 24943 w 43200"/>
                  <a:gd name="T1" fmla="*/ 170 h 43110"/>
                  <a:gd name="T2" fmla="*/ 19626 w 43200"/>
                  <a:gd name="T3" fmla="*/ 0 h 43110"/>
                  <a:gd name="T4" fmla="*/ 21600 w 43200"/>
                  <a:gd name="T5" fmla="*/ 21510 h 43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110" fill="none" extrusionOk="0">
                    <a:moveTo>
                      <a:pt x="24942" y="170"/>
                    </a:moveTo>
                    <a:cubicBezTo>
                      <a:pt x="35453" y="1816"/>
                      <a:pt x="43200" y="10871"/>
                      <a:pt x="43200" y="21510"/>
                    </a:cubicBezTo>
                    <a:cubicBezTo>
                      <a:pt x="43200" y="33439"/>
                      <a:pt x="33529" y="43110"/>
                      <a:pt x="21600" y="43110"/>
                    </a:cubicBezTo>
                    <a:cubicBezTo>
                      <a:pt x="9670" y="43110"/>
                      <a:pt x="0" y="33439"/>
                      <a:pt x="0" y="21510"/>
                    </a:cubicBezTo>
                    <a:cubicBezTo>
                      <a:pt x="-1" y="10345"/>
                      <a:pt x="8508" y="1020"/>
                      <a:pt x="19626" y="0"/>
                    </a:cubicBezTo>
                  </a:path>
                  <a:path w="43200" h="43110" stroke="0" extrusionOk="0">
                    <a:moveTo>
                      <a:pt x="24942" y="170"/>
                    </a:moveTo>
                    <a:cubicBezTo>
                      <a:pt x="35453" y="1816"/>
                      <a:pt x="43200" y="10871"/>
                      <a:pt x="43200" y="21510"/>
                    </a:cubicBezTo>
                    <a:cubicBezTo>
                      <a:pt x="43200" y="33439"/>
                      <a:pt x="33529" y="43110"/>
                      <a:pt x="21600" y="43110"/>
                    </a:cubicBezTo>
                    <a:cubicBezTo>
                      <a:pt x="9670" y="43110"/>
                      <a:pt x="0" y="33439"/>
                      <a:pt x="0" y="21510"/>
                    </a:cubicBezTo>
                    <a:cubicBezTo>
                      <a:pt x="-1" y="10345"/>
                      <a:pt x="8508" y="1020"/>
                      <a:pt x="19626" y="0"/>
                    </a:cubicBezTo>
                    <a:lnTo>
                      <a:pt x="21600" y="21510"/>
                    </a:lnTo>
                    <a:close/>
                  </a:path>
                </a:pathLst>
              </a:custGeom>
              <a:pattFill prst="lgConfetti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488" name="Arc 48" descr="Large confetti"/>
              <p:cNvSpPr>
                <a:spLocks/>
              </p:cNvSpPr>
              <p:nvPr/>
            </p:nvSpPr>
            <p:spPr bwMode="auto">
              <a:xfrm rot="5400000" flipH="1" flipV="1">
                <a:off x="2042" y="3363"/>
                <a:ext cx="451" cy="95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188 w 21964"/>
                  <a:gd name="T1" fmla="*/ 43196 h 43196"/>
                  <a:gd name="T2" fmla="*/ 21964 w 21964"/>
                  <a:gd name="T3" fmla="*/ 3 h 43196"/>
                  <a:gd name="T4" fmla="*/ 21600 w 21964"/>
                  <a:gd name="T5" fmla="*/ 21600 h 43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64" h="43196" fill="none" extrusionOk="0">
                    <a:moveTo>
                      <a:pt x="21187" y="43196"/>
                    </a:moveTo>
                    <a:cubicBezTo>
                      <a:pt x="9421" y="42971"/>
                      <a:pt x="0" y="3336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721" y="-1"/>
                      <a:pt x="21842" y="1"/>
                      <a:pt x="21963" y="3"/>
                    </a:cubicBezTo>
                  </a:path>
                  <a:path w="21964" h="43196" stroke="0" extrusionOk="0">
                    <a:moveTo>
                      <a:pt x="21187" y="43196"/>
                    </a:moveTo>
                    <a:cubicBezTo>
                      <a:pt x="9421" y="42971"/>
                      <a:pt x="0" y="3336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1721" y="-1"/>
                      <a:pt x="21842" y="1"/>
                      <a:pt x="21963" y="3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pattFill prst="lgConfetti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457" name="Arc 17"/>
            <p:cNvSpPr>
              <a:spLocks/>
            </p:cNvSpPr>
            <p:nvPr/>
          </p:nvSpPr>
          <p:spPr bwMode="auto">
            <a:xfrm rot="27000000" flipH="1" flipV="1">
              <a:off x="4523" y="3167"/>
              <a:ext cx="297" cy="95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5999 w 43200"/>
                <a:gd name="T1" fmla="*/ 42747 h 43200"/>
                <a:gd name="T2" fmla="*/ 26162 w 43200"/>
                <a:gd name="T3" fmla="*/ 42713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5999" y="42747"/>
                  </a:moveTo>
                  <a:cubicBezTo>
                    <a:pt x="24552" y="43048"/>
                    <a:pt x="2307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771"/>
                    <a:pt x="36103" y="40564"/>
                    <a:pt x="26161" y="42712"/>
                  </a:cubicBezTo>
                </a:path>
                <a:path w="43200" h="43200" stroke="0" extrusionOk="0">
                  <a:moveTo>
                    <a:pt x="25999" y="42747"/>
                  </a:moveTo>
                  <a:cubicBezTo>
                    <a:pt x="24552" y="43048"/>
                    <a:pt x="23077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771"/>
                    <a:pt x="36103" y="40564"/>
                    <a:pt x="26161" y="4271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901950" y="1544638"/>
            <a:ext cx="1525588" cy="949325"/>
            <a:chOff x="1511" y="1162"/>
            <a:chExt cx="961" cy="598"/>
          </a:xfrm>
        </p:grpSpPr>
        <p:sp>
          <p:nvSpPr>
            <p:cNvPr id="61449" name="Arc 9"/>
            <p:cNvSpPr>
              <a:spLocks/>
            </p:cNvSpPr>
            <p:nvPr/>
          </p:nvSpPr>
          <p:spPr bwMode="auto">
            <a:xfrm rot="16200000" flipH="1" flipV="1">
              <a:off x="1762" y="911"/>
              <a:ext cx="451" cy="95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188 w 21964"/>
                <a:gd name="T1" fmla="*/ 43196 h 43196"/>
                <a:gd name="T2" fmla="*/ 21964 w 21964"/>
                <a:gd name="T3" fmla="*/ 3 h 43196"/>
                <a:gd name="T4" fmla="*/ 21600 w 21964"/>
                <a:gd name="T5" fmla="*/ 21600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64" h="43196" fill="none" extrusionOk="0">
                  <a:moveTo>
                    <a:pt x="21187" y="43196"/>
                  </a:moveTo>
                  <a:cubicBezTo>
                    <a:pt x="9421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721" y="-1"/>
                    <a:pt x="21842" y="1"/>
                    <a:pt x="21963" y="3"/>
                  </a:cubicBezTo>
                </a:path>
                <a:path w="21964" h="43196" stroke="0" extrusionOk="0">
                  <a:moveTo>
                    <a:pt x="21187" y="43196"/>
                  </a:moveTo>
                  <a:cubicBezTo>
                    <a:pt x="9421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721" y="-1"/>
                    <a:pt x="21842" y="1"/>
                    <a:pt x="21963" y="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512" y="1454"/>
              <a:ext cx="960" cy="306"/>
              <a:chOff x="2883" y="1164"/>
              <a:chExt cx="960" cy="306"/>
            </a:xfrm>
          </p:grpSpPr>
          <p:sp>
            <p:nvSpPr>
              <p:cNvPr id="61448" name="Arc 8"/>
              <p:cNvSpPr>
                <a:spLocks/>
              </p:cNvSpPr>
              <p:nvPr/>
            </p:nvSpPr>
            <p:spPr bwMode="auto">
              <a:xfrm rot="27000000" flipH="1" flipV="1">
                <a:off x="3277" y="905"/>
                <a:ext cx="179" cy="952"/>
              </a:xfrm>
              <a:custGeom>
                <a:avLst/>
                <a:gdLst>
                  <a:gd name="G0" fmla="+- 21600 0 0"/>
                  <a:gd name="G1" fmla="+- 21510 0 0"/>
                  <a:gd name="G2" fmla="+- 21600 0 0"/>
                  <a:gd name="T0" fmla="*/ 25999 w 25999"/>
                  <a:gd name="T1" fmla="*/ 42657 h 43110"/>
                  <a:gd name="T2" fmla="*/ 19626 w 25999"/>
                  <a:gd name="T3" fmla="*/ 0 h 43110"/>
                  <a:gd name="T4" fmla="*/ 21600 w 25999"/>
                  <a:gd name="T5" fmla="*/ 21510 h 43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999" h="43110" fill="none" extrusionOk="0">
                    <a:moveTo>
                      <a:pt x="25999" y="42657"/>
                    </a:moveTo>
                    <a:cubicBezTo>
                      <a:pt x="24552" y="42958"/>
                      <a:pt x="23077" y="43109"/>
                      <a:pt x="21600" y="43110"/>
                    </a:cubicBezTo>
                    <a:cubicBezTo>
                      <a:pt x="9670" y="43110"/>
                      <a:pt x="0" y="33439"/>
                      <a:pt x="0" y="21510"/>
                    </a:cubicBezTo>
                    <a:cubicBezTo>
                      <a:pt x="-1" y="10345"/>
                      <a:pt x="8508" y="1020"/>
                      <a:pt x="19626" y="0"/>
                    </a:cubicBezTo>
                  </a:path>
                  <a:path w="25999" h="43110" stroke="0" extrusionOk="0">
                    <a:moveTo>
                      <a:pt x="25999" y="42657"/>
                    </a:moveTo>
                    <a:cubicBezTo>
                      <a:pt x="24552" y="42958"/>
                      <a:pt x="23077" y="43109"/>
                      <a:pt x="21600" y="43110"/>
                    </a:cubicBezTo>
                    <a:cubicBezTo>
                      <a:pt x="9670" y="43110"/>
                      <a:pt x="0" y="33439"/>
                      <a:pt x="0" y="21510"/>
                    </a:cubicBezTo>
                    <a:cubicBezTo>
                      <a:pt x="-1" y="10345"/>
                      <a:pt x="8508" y="1020"/>
                      <a:pt x="19626" y="0"/>
                    </a:cubicBezTo>
                    <a:lnTo>
                      <a:pt x="21600" y="215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452" name="Arc 12"/>
              <p:cNvSpPr>
                <a:spLocks/>
              </p:cNvSpPr>
              <p:nvPr/>
            </p:nvSpPr>
            <p:spPr bwMode="auto">
              <a:xfrm rot="16200000" flipH="1" flipV="1">
                <a:off x="3274" y="773"/>
                <a:ext cx="169" cy="952"/>
              </a:xfrm>
              <a:custGeom>
                <a:avLst/>
                <a:gdLst>
                  <a:gd name="G0" fmla="+- 21600 0 0"/>
                  <a:gd name="G1" fmla="+- 21510 0 0"/>
                  <a:gd name="G2" fmla="+- 21600 0 0"/>
                  <a:gd name="T0" fmla="*/ 24636 w 24636"/>
                  <a:gd name="T1" fmla="*/ 42896 h 43110"/>
                  <a:gd name="T2" fmla="*/ 19626 w 24636"/>
                  <a:gd name="T3" fmla="*/ 0 h 43110"/>
                  <a:gd name="T4" fmla="*/ 21600 w 24636"/>
                  <a:gd name="T5" fmla="*/ 21510 h 43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636" h="43110" fill="none" extrusionOk="0">
                    <a:moveTo>
                      <a:pt x="24635" y="42895"/>
                    </a:moveTo>
                    <a:cubicBezTo>
                      <a:pt x="23630" y="43038"/>
                      <a:pt x="22615" y="43109"/>
                      <a:pt x="21600" y="43110"/>
                    </a:cubicBezTo>
                    <a:cubicBezTo>
                      <a:pt x="9670" y="43110"/>
                      <a:pt x="0" y="33439"/>
                      <a:pt x="0" y="21510"/>
                    </a:cubicBezTo>
                    <a:cubicBezTo>
                      <a:pt x="-1" y="10345"/>
                      <a:pt x="8508" y="1020"/>
                      <a:pt x="19626" y="0"/>
                    </a:cubicBezTo>
                  </a:path>
                  <a:path w="24636" h="43110" stroke="0" extrusionOk="0">
                    <a:moveTo>
                      <a:pt x="24635" y="42895"/>
                    </a:moveTo>
                    <a:cubicBezTo>
                      <a:pt x="23630" y="43038"/>
                      <a:pt x="22615" y="43109"/>
                      <a:pt x="21600" y="43110"/>
                    </a:cubicBezTo>
                    <a:cubicBezTo>
                      <a:pt x="9670" y="43110"/>
                      <a:pt x="0" y="33439"/>
                      <a:pt x="0" y="21510"/>
                    </a:cubicBezTo>
                    <a:cubicBezTo>
                      <a:pt x="-1" y="10345"/>
                      <a:pt x="8508" y="1020"/>
                      <a:pt x="19626" y="0"/>
                    </a:cubicBezTo>
                    <a:lnTo>
                      <a:pt x="21600" y="2151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913063" y="2020888"/>
            <a:ext cx="1514475" cy="976312"/>
            <a:chOff x="1291" y="2271"/>
            <a:chExt cx="954" cy="615"/>
          </a:xfrm>
        </p:grpSpPr>
        <p:sp>
          <p:nvSpPr>
            <p:cNvPr id="61444" name="Arc 4"/>
            <p:cNvSpPr>
              <a:spLocks/>
            </p:cNvSpPr>
            <p:nvPr/>
          </p:nvSpPr>
          <p:spPr bwMode="auto">
            <a:xfrm rot="5400000" flipH="1" flipV="1">
              <a:off x="1620" y="1943"/>
              <a:ext cx="297" cy="953"/>
            </a:xfrm>
            <a:custGeom>
              <a:avLst/>
              <a:gdLst>
                <a:gd name="G0" fmla="+- 21600 0 0"/>
                <a:gd name="G1" fmla="+- 21540 0 0"/>
                <a:gd name="G2" fmla="+- 21600 0 0"/>
                <a:gd name="T0" fmla="*/ 23210 w 43200"/>
                <a:gd name="T1" fmla="*/ 0 h 43140"/>
                <a:gd name="T2" fmla="*/ 19626 w 43200"/>
                <a:gd name="T3" fmla="*/ 30 h 43140"/>
                <a:gd name="T4" fmla="*/ 21600 w 43200"/>
                <a:gd name="T5" fmla="*/ 21540 h 4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40" fill="none" extrusionOk="0">
                  <a:moveTo>
                    <a:pt x="23209" y="0"/>
                  </a:moveTo>
                  <a:cubicBezTo>
                    <a:pt x="34483" y="842"/>
                    <a:pt x="43200" y="10235"/>
                    <a:pt x="43200" y="21540"/>
                  </a:cubicBezTo>
                  <a:cubicBezTo>
                    <a:pt x="43200" y="33469"/>
                    <a:pt x="33529" y="43140"/>
                    <a:pt x="21600" y="43140"/>
                  </a:cubicBezTo>
                  <a:cubicBezTo>
                    <a:pt x="9670" y="43140"/>
                    <a:pt x="0" y="33469"/>
                    <a:pt x="0" y="21540"/>
                  </a:cubicBezTo>
                  <a:cubicBezTo>
                    <a:pt x="-1" y="10375"/>
                    <a:pt x="8508" y="1050"/>
                    <a:pt x="19626" y="30"/>
                  </a:cubicBezTo>
                </a:path>
                <a:path w="43200" h="43140" stroke="0" extrusionOk="0">
                  <a:moveTo>
                    <a:pt x="23209" y="0"/>
                  </a:moveTo>
                  <a:cubicBezTo>
                    <a:pt x="34483" y="842"/>
                    <a:pt x="43200" y="10235"/>
                    <a:pt x="43200" y="21540"/>
                  </a:cubicBezTo>
                  <a:cubicBezTo>
                    <a:pt x="43200" y="33469"/>
                    <a:pt x="33529" y="43140"/>
                    <a:pt x="21600" y="43140"/>
                  </a:cubicBezTo>
                  <a:cubicBezTo>
                    <a:pt x="9670" y="43140"/>
                    <a:pt x="0" y="33469"/>
                    <a:pt x="0" y="21540"/>
                  </a:cubicBezTo>
                  <a:cubicBezTo>
                    <a:pt x="-1" y="10375"/>
                    <a:pt x="8508" y="1050"/>
                    <a:pt x="19626" y="30"/>
                  </a:cubicBezTo>
                  <a:lnTo>
                    <a:pt x="21600" y="2154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445" name="Arc 5"/>
            <p:cNvSpPr>
              <a:spLocks/>
            </p:cNvSpPr>
            <p:nvPr/>
          </p:nvSpPr>
          <p:spPr bwMode="auto">
            <a:xfrm rot="5400000" flipH="1" flipV="1">
              <a:off x="1542" y="2184"/>
              <a:ext cx="451" cy="95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188 w 21964"/>
                <a:gd name="T1" fmla="*/ 43196 h 43196"/>
                <a:gd name="T2" fmla="*/ 21964 w 21964"/>
                <a:gd name="T3" fmla="*/ 3 h 43196"/>
                <a:gd name="T4" fmla="*/ 21600 w 21964"/>
                <a:gd name="T5" fmla="*/ 21600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64" h="43196" fill="none" extrusionOk="0">
                  <a:moveTo>
                    <a:pt x="21187" y="43196"/>
                  </a:moveTo>
                  <a:cubicBezTo>
                    <a:pt x="9421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721" y="-1"/>
                    <a:pt x="21842" y="1"/>
                    <a:pt x="21963" y="3"/>
                  </a:cubicBezTo>
                </a:path>
                <a:path w="21964" h="43196" stroke="0" extrusionOk="0">
                  <a:moveTo>
                    <a:pt x="21187" y="43196"/>
                  </a:moveTo>
                  <a:cubicBezTo>
                    <a:pt x="9421" y="42971"/>
                    <a:pt x="0" y="3336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721" y="-1"/>
                    <a:pt x="21842" y="1"/>
                    <a:pt x="21963" y="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3276600" y="1341438"/>
            <a:ext cx="1295400" cy="936625"/>
            <a:chOff x="1338" y="799"/>
            <a:chExt cx="816" cy="590"/>
          </a:xfrm>
        </p:grpSpPr>
        <p:sp>
          <p:nvSpPr>
            <p:cNvPr id="61492" name="Arc 52"/>
            <p:cNvSpPr>
              <a:spLocks/>
            </p:cNvSpPr>
            <p:nvPr/>
          </p:nvSpPr>
          <p:spPr bwMode="auto">
            <a:xfrm flipH="1">
              <a:off x="1338" y="799"/>
              <a:ext cx="544" cy="5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493" name="Arc 53"/>
            <p:cNvSpPr>
              <a:spLocks/>
            </p:cNvSpPr>
            <p:nvPr/>
          </p:nvSpPr>
          <p:spPr bwMode="auto">
            <a:xfrm flipH="1">
              <a:off x="1429" y="814"/>
              <a:ext cx="544" cy="575"/>
            </a:xfrm>
            <a:custGeom>
              <a:avLst/>
              <a:gdLst>
                <a:gd name="G0" fmla="+- 0 0 0"/>
                <a:gd name="G1" fmla="+- 21067 0 0"/>
                <a:gd name="G2" fmla="+- 21600 0 0"/>
                <a:gd name="T0" fmla="*/ 4770 w 21600"/>
                <a:gd name="T1" fmla="*/ 0 h 21067"/>
                <a:gd name="T2" fmla="*/ 21600 w 21600"/>
                <a:gd name="T3" fmla="*/ 21067 h 21067"/>
                <a:gd name="T4" fmla="*/ 0 w 21600"/>
                <a:gd name="T5" fmla="*/ 21067 h 2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67" fill="none" extrusionOk="0">
                  <a:moveTo>
                    <a:pt x="4769" y="0"/>
                  </a:moveTo>
                  <a:cubicBezTo>
                    <a:pt x="14612" y="2228"/>
                    <a:pt x="21600" y="10975"/>
                    <a:pt x="21600" y="21067"/>
                  </a:cubicBezTo>
                </a:path>
                <a:path w="21600" h="21067" stroke="0" extrusionOk="0">
                  <a:moveTo>
                    <a:pt x="4769" y="0"/>
                  </a:moveTo>
                  <a:cubicBezTo>
                    <a:pt x="14612" y="2228"/>
                    <a:pt x="21600" y="10975"/>
                    <a:pt x="21600" y="21067"/>
                  </a:cubicBezTo>
                  <a:lnTo>
                    <a:pt x="0" y="2106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494" name="Arc 54"/>
            <p:cNvSpPr>
              <a:spLocks/>
            </p:cNvSpPr>
            <p:nvPr/>
          </p:nvSpPr>
          <p:spPr bwMode="auto">
            <a:xfrm flipH="1">
              <a:off x="1519" y="846"/>
              <a:ext cx="544" cy="543"/>
            </a:xfrm>
            <a:custGeom>
              <a:avLst/>
              <a:gdLst>
                <a:gd name="G0" fmla="+- 0 0 0"/>
                <a:gd name="G1" fmla="+- 19891 0 0"/>
                <a:gd name="G2" fmla="+- 21600 0 0"/>
                <a:gd name="T0" fmla="*/ 8421 w 21600"/>
                <a:gd name="T1" fmla="*/ 0 h 19891"/>
                <a:gd name="T2" fmla="*/ 21600 w 21600"/>
                <a:gd name="T3" fmla="*/ 19891 h 19891"/>
                <a:gd name="T4" fmla="*/ 0 w 21600"/>
                <a:gd name="T5" fmla="*/ 19891 h 19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891" fill="none" extrusionOk="0">
                  <a:moveTo>
                    <a:pt x="8420" y="0"/>
                  </a:moveTo>
                  <a:cubicBezTo>
                    <a:pt x="16409" y="3382"/>
                    <a:pt x="21600" y="11215"/>
                    <a:pt x="21600" y="19891"/>
                  </a:cubicBezTo>
                </a:path>
                <a:path w="21600" h="19891" stroke="0" extrusionOk="0">
                  <a:moveTo>
                    <a:pt x="8420" y="0"/>
                  </a:moveTo>
                  <a:cubicBezTo>
                    <a:pt x="16409" y="3382"/>
                    <a:pt x="21600" y="11215"/>
                    <a:pt x="21600" y="19891"/>
                  </a:cubicBezTo>
                  <a:lnTo>
                    <a:pt x="0" y="1989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495" name="Arc 55"/>
            <p:cNvSpPr>
              <a:spLocks/>
            </p:cNvSpPr>
            <p:nvPr/>
          </p:nvSpPr>
          <p:spPr bwMode="auto">
            <a:xfrm flipH="1">
              <a:off x="1610" y="892"/>
              <a:ext cx="544" cy="497"/>
            </a:xfrm>
            <a:custGeom>
              <a:avLst/>
              <a:gdLst>
                <a:gd name="G0" fmla="+- 0 0 0"/>
                <a:gd name="G1" fmla="+- 18184 0 0"/>
                <a:gd name="G2" fmla="+- 21600 0 0"/>
                <a:gd name="T0" fmla="*/ 11658 w 21600"/>
                <a:gd name="T1" fmla="*/ 0 h 18184"/>
                <a:gd name="T2" fmla="*/ 21600 w 21600"/>
                <a:gd name="T3" fmla="*/ 18184 h 18184"/>
                <a:gd name="T4" fmla="*/ 0 w 21600"/>
                <a:gd name="T5" fmla="*/ 18184 h 18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84" fill="none" extrusionOk="0">
                  <a:moveTo>
                    <a:pt x="11657" y="0"/>
                  </a:moveTo>
                  <a:cubicBezTo>
                    <a:pt x="17853" y="3972"/>
                    <a:pt x="21600" y="10824"/>
                    <a:pt x="21600" y="18184"/>
                  </a:cubicBezTo>
                </a:path>
                <a:path w="21600" h="18184" stroke="0" extrusionOk="0">
                  <a:moveTo>
                    <a:pt x="11657" y="0"/>
                  </a:moveTo>
                  <a:cubicBezTo>
                    <a:pt x="17853" y="3972"/>
                    <a:pt x="21600" y="10824"/>
                    <a:pt x="21600" y="18184"/>
                  </a:cubicBezTo>
                  <a:lnTo>
                    <a:pt x="0" y="1818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1497" name="WordArt 57"/>
          <p:cNvSpPr>
            <a:spLocks noChangeArrowheads="1" noChangeShapeType="1" noTextEdit="1"/>
          </p:cNvSpPr>
          <p:nvPr/>
        </p:nvSpPr>
        <p:spPr bwMode="auto">
          <a:xfrm>
            <a:off x="2909888" y="404813"/>
            <a:ext cx="3390900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/>
              </a:rPr>
              <a:t>VOLUM BOLA</a:t>
            </a:r>
          </a:p>
        </p:txBody>
      </p:sp>
      <p:sp>
        <p:nvSpPr>
          <p:cNvPr id="61498" name="Text Box 58"/>
          <p:cNvSpPr txBox="1">
            <a:spLocks noChangeArrowheads="1"/>
          </p:cNvSpPr>
          <p:nvPr/>
        </p:nvSpPr>
        <p:spPr bwMode="auto">
          <a:xfrm>
            <a:off x="2124075" y="3644900"/>
            <a:ext cx="51117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prstClr val="white"/>
                </a:solidFill>
              </a:rPr>
              <a:t>Volum kerucut	= 1/3 x </a:t>
            </a:r>
            <a:r>
              <a:rPr lang="el-GR" sz="2000" b="1">
                <a:solidFill>
                  <a:prstClr val="white"/>
                </a:solidFill>
              </a:rPr>
              <a:t>π</a:t>
            </a:r>
            <a:r>
              <a:rPr lang="en-US" sz="2000" b="1">
                <a:solidFill>
                  <a:prstClr val="white"/>
                </a:solidFill>
              </a:rPr>
              <a:t> r </a:t>
            </a:r>
            <a:r>
              <a:rPr lang="en-US" sz="2000" b="1" baseline="30000">
                <a:solidFill>
                  <a:prstClr val="white"/>
                </a:solidFill>
              </a:rPr>
              <a:t>2</a:t>
            </a:r>
            <a:r>
              <a:rPr lang="en-US" sz="2000" baseline="30000">
                <a:solidFill>
                  <a:prstClr val="white"/>
                </a:solidFill>
              </a:rPr>
              <a:t> </a:t>
            </a:r>
            <a:r>
              <a:rPr lang="en-US" sz="2000">
                <a:solidFill>
                  <a:prstClr val="white"/>
                </a:solidFill>
              </a:rPr>
              <a:t> t</a:t>
            </a:r>
            <a:endParaRPr lang="en-US" sz="2000" baseline="30000">
              <a:solidFill>
                <a:prstClr val="white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prstClr val="white"/>
                </a:solidFill>
              </a:rPr>
              <a:t>Volum ½ bola	= 2 x Volum kerucut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prstClr val="white"/>
                </a:solidFill>
              </a:rPr>
              <a:t>Volum 1 bola	= 4 x Volum kerucut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prstClr val="white"/>
                </a:solidFill>
              </a:rPr>
              <a:t>Volum Bola	= 4 x 1/3 x </a:t>
            </a:r>
            <a:r>
              <a:rPr lang="el-GR" sz="2000" b="1">
                <a:solidFill>
                  <a:prstClr val="white"/>
                </a:solidFill>
              </a:rPr>
              <a:t>π</a:t>
            </a:r>
            <a:r>
              <a:rPr lang="en-US" sz="2000" b="1">
                <a:solidFill>
                  <a:prstClr val="white"/>
                </a:solidFill>
              </a:rPr>
              <a:t> r </a:t>
            </a:r>
            <a:r>
              <a:rPr lang="en-US" sz="2000" b="1" baseline="30000">
                <a:solidFill>
                  <a:prstClr val="white"/>
                </a:solidFill>
              </a:rPr>
              <a:t>2</a:t>
            </a:r>
            <a:r>
              <a:rPr lang="en-US" sz="2000">
                <a:solidFill>
                  <a:prstClr val="white"/>
                </a:solidFill>
              </a:rPr>
              <a:t> t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prstClr val="white"/>
                </a:solidFill>
              </a:rPr>
              <a:t>		= 4/3  </a:t>
            </a:r>
            <a:r>
              <a:rPr lang="el-GR" sz="2000" b="1">
                <a:solidFill>
                  <a:prstClr val="white"/>
                </a:solidFill>
              </a:rPr>
              <a:t>π</a:t>
            </a:r>
            <a:r>
              <a:rPr lang="en-US" sz="2000" b="1">
                <a:solidFill>
                  <a:prstClr val="white"/>
                </a:solidFill>
              </a:rPr>
              <a:t> r </a:t>
            </a:r>
            <a:r>
              <a:rPr lang="en-US" sz="2000" b="1" baseline="30000">
                <a:solidFill>
                  <a:prstClr val="white"/>
                </a:solidFill>
              </a:rPr>
              <a:t>2</a:t>
            </a:r>
            <a:r>
              <a:rPr lang="en-US" sz="2000" baseline="30000">
                <a:solidFill>
                  <a:prstClr val="white"/>
                </a:solidFill>
              </a:rPr>
              <a:t>  </a:t>
            </a:r>
            <a:r>
              <a:rPr lang="en-US" sz="2000">
                <a:solidFill>
                  <a:prstClr val="white"/>
                </a:solidFill>
              </a:rPr>
              <a:t>t = </a:t>
            </a:r>
            <a:r>
              <a:rPr lang="en-US" b="1">
                <a:solidFill>
                  <a:prstClr val="white"/>
                </a:solidFill>
                <a:latin typeface="Garamond" pitchFamily="18" charset="0"/>
              </a:rPr>
              <a:t>4/3  </a:t>
            </a:r>
            <a:r>
              <a:rPr lang="el-GR" b="1">
                <a:solidFill>
                  <a:prstClr val="white"/>
                </a:solidFill>
                <a:latin typeface="Garamond" pitchFamily="18" charset="0"/>
              </a:rPr>
              <a:t>π</a:t>
            </a:r>
            <a:r>
              <a:rPr lang="en-US" b="1">
                <a:solidFill>
                  <a:prstClr val="white"/>
                </a:solidFill>
                <a:latin typeface="Garamond" pitchFamily="18" charset="0"/>
              </a:rPr>
              <a:t> r </a:t>
            </a:r>
            <a:r>
              <a:rPr lang="en-US" b="1" baseline="30000">
                <a:solidFill>
                  <a:prstClr val="white"/>
                </a:solidFill>
                <a:latin typeface="Garamond" pitchFamily="18" charset="0"/>
              </a:rPr>
              <a:t>3</a:t>
            </a:r>
            <a:r>
              <a:rPr lang="en-US">
                <a:solidFill>
                  <a:prstClr val="white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2484438" y="3062288"/>
            <a:ext cx="3959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prstClr val="white"/>
                </a:solidFill>
              </a:rPr>
              <a:t>Diameter bola = diameter kerucut</a:t>
            </a:r>
          </a:p>
        </p:txBody>
      </p:sp>
    </p:spTree>
    <p:extLst>
      <p:ext uri="{BB962C8B-B14F-4D97-AF65-F5344CB8AC3E}">
        <p14:creationId xmlns:p14="http://schemas.microsoft.com/office/powerpoint/2010/main" val="21820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18576 0.006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11424 -0.1835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24 -0.18356 L -0.004 -0.0076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3" grpId="0" animBg="1"/>
      <p:bldP spid="61473" grpId="1" animBg="1"/>
      <p:bldP spid="61474" grpId="0" animBg="1"/>
      <p:bldP spid="61474" grpId="1" animBg="1"/>
      <p:bldP spid="61477" grpId="0" animBg="1"/>
      <p:bldP spid="61477" grpId="1" animBg="1"/>
      <p:bldP spid="61478" grpId="0"/>
      <p:bldP spid="61497" grpId="0" animBg="1"/>
      <p:bldP spid="61498" grpId="0"/>
      <p:bldP spid="614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JARING-JARING KUBUS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6477000" y="2286000"/>
            <a:ext cx="2095500" cy="1223962"/>
            <a:chOff x="2880" y="1389"/>
            <a:chExt cx="1320" cy="771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 flipV="1">
              <a:off x="2880" y="1728"/>
              <a:ext cx="1320" cy="432"/>
              <a:chOff x="1828800" y="3429000"/>
              <a:chExt cx="4572000" cy="1828800"/>
            </a:xfrm>
          </p:grpSpPr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1828800" y="3429000"/>
                <a:ext cx="914400" cy="914400"/>
              </a:xfrm>
              <a:prstGeom prst="rect">
                <a:avLst/>
              </a:prstGeom>
              <a:noFill/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2743200" y="3429000"/>
                <a:ext cx="914400" cy="914400"/>
              </a:xfrm>
              <a:prstGeom prst="rect">
                <a:avLst/>
              </a:prstGeom>
              <a:noFill/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3657600" y="3429000"/>
                <a:ext cx="914400" cy="914400"/>
              </a:xfrm>
              <a:prstGeom prst="rect">
                <a:avLst/>
              </a:prstGeom>
              <a:noFill/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3657600" y="4343400"/>
                <a:ext cx="914400" cy="914400"/>
              </a:xfrm>
              <a:prstGeom prst="rect">
                <a:avLst/>
              </a:prstGeom>
              <a:noFill/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4572000" y="4343400"/>
                <a:ext cx="914400" cy="914400"/>
              </a:xfrm>
              <a:prstGeom prst="rect">
                <a:avLst/>
              </a:prstGeom>
              <a:noFill/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5486400" y="4343400"/>
                <a:ext cx="914400" cy="914400"/>
              </a:xfrm>
              <a:prstGeom prst="rect">
                <a:avLst/>
              </a:prstGeom>
              <a:noFill/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sp>
          <p:nvSpPr>
            <p:cNvPr id="8" name="Text Box 77"/>
            <p:cNvSpPr txBox="1">
              <a:spLocks noChangeArrowheads="1"/>
            </p:cNvSpPr>
            <p:nvPr/>
          </p:nvSpPr>
          <p:spPr bwMode="auto">
            <a:xfrm>
              <a:off x="2971" y="1389"/>
              <a:ext cx="28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c)</a:t>
              </a:r>
            </a:p>
          </p:txBody>
        </p:sp>
      </p:grpSp>
      <p:grpSp>
        <p:nvGrpSpPr>
          <p:cNvPr id="15" name="Group 85"/>
          <p:cNvGrpSpPr>
            <a:grpSpLocks/>
          </p:cNvGrpSpPr>
          <p:nvPr/>
        </p:nvGrpSpPr>
        <p:grpSpPr bwMode="auto">
          <a:xfrm>
            <a:off x="762000" y="2438400"/>
            <a:ext cx="1800225" cy="1374775"/>
            <a:chOff x="204" y="1480"/>
            <a:chExt cx="1134" cy="866"/>
          </a:xfrm>
        </p:grpSpPr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204" y="1616"/>
              <a:ext cx="1134" cy="730"/>
              <a:chOff x="1828800" y="685800"/>
              <a:chExt cx="3657600" cy="2743200"/>
            </a:xfrm>
          </p:grpSpPr>
          <p:sp>
            <p:nvSpPr>
              <p:cNvPr id="18" name="Rectangle 4"/>
              <p:cNvSpPr/>
              <p:nvPr/>
            </p:nvSpPr>
            <p:spPr>
              <a:xfrm>
                <a:off x="1828800" y="685800"/>
                <a:ext cx="916013" cy="91314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828800" y="1598949"/>
                <a:ext cx="916013" cy="9169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744813" y="1598949"/>
                <a:ext cx="912788" cy="9169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657601" y="1598949"/>
                <a:ext cx="916013" cy="9169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22" name="Rectangle 9"/>
              <p:cNvSpPr/>
              <p:nvPr/>
            </p:nvSpPr>
            <p:spPr>
              <a:xfrm>
                <a:off x="4573614" y="1598949"/>
                <a:ext cx="912786" cy="9169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23" name="Rectangle 10"/>
              <p:cNvSpPr/>
              <p:nvPr/>
            </p:nvSpPr>
            <p:spPr>
              <a:xfrm>
                <a:off x="2744813" y="2515854"/>
                <a:ext cx="912788" cy="91314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17" name="Text Box 81"/>
            <p:cNvSpPr txBox="1">
              <a:spLocks noChangeArrowheads="1"/>
            </p:cNvSpPr>
            <p:nvPr/>
          </p:nvSpPr>
          <p:spPr bwMode="auto">
            <a:xfrm>
              <a:off x="748" y="1480"/>
              <a:ext cx="29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a)</a:t>
              </a:r>
            </a:p>
          </p:txBody>
        </p:sp>
      </p:grpSp>
      <p:grpSp>
        <p:nvGrpSpPr>
          <p:cNvPr id="24" name="Group 89"/>
          <p:cNvGrpSpPr>
            <a:grpSpLocks/>
          </p:cNvGrpSpPr>
          <p:nvPr/>
        </p:nvGrpSpPr>
        <p:grpSpPr bwMode="auto">
          <a:xfrm>
            <a:off x="6477000" y="5105400"/>
            <a:ext cx="2062163" cy="1295400"/>
            <a:chOff x="3787" y="2251"/>
            <a:chExt cx="1299" cy="816"/>
          </a:xfrm>
        </p:grpSpPr>
        <p:grpSp>
          <p:nvGrpSpPr>
            <p:cNvPr id="25" name="Group 28"/>
            <p:cNvGrpSpPr>
              <a:grpSpLocks/>
            </p:cNvGrpSpPr>
            <p:nvPr/>
          </p:nvGrpSpPr>
          <p:grpSpPr bwMode="auto">
            <a:xfrm>
              <a:off x="3787" y="2341"/>
              <a:ext cx="1030" cy="726"/>
              <a:chOff x="3657600" y="685800"/>
              <a:chExt cx="3657600" cy="27432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573776" y="1600200"/>
                <a:ext cx="912623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573776" y="685800"/>
                <a:ext cx="912623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573776" y="2514600"/>
                <a:ext cx="912623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657600" y="685800"/>
                <a:ext cx="916176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486399" y="1600200"/>
                <a:ext cx="916176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402574" y="1600200"/>
                <a:ext cx="912626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26" name="Text Box 82"/>
            <p:cNvSpPr txBox="1">
              <a:spLocks noChangeArrowheads="1"/>
            </p:cNvSpPr>
            <p:nvPr/>
          </p:nvSpPr>
          <p:spPr bwMode="auto">
            <a:xfrm>
              <a:off x="4785" y="2251"/>
              <a:ext cx="30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e)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93"/>
          <p:cNvGrpSpPr>
            <a:grpSpLocks/>
          </p:cNvGrpSpPr>
          <p:nvPr/>
        </p:nvGrpSpPr>
        <p:grpSpPr bwMode="auto">
          <a:xfrm>
            <a:off x="990600" y="4800600"/>
            <a:ext cx="1635125" cy="1441450"/>
            <a:chOff x="385" y="3203"/>
            <a:chExt cx="1030" cy="908"/>
          </a:xfrm>
        </p:grpSpPr>
        <p:grpSp>
          <p:nvGrpSpPr>
            <p:cNvPr id="34" name="Group 29"/>
            <p:cNvGrpSpPr>
              <a:grpSpLocks/>
            </p:cNvGrpSpPr>
            <p:nvPr/>
          </p:nvGrpSpPr>
          <p:grpSpPr bwMode="auto">
            <a:xfrm>
              <a:off x="385" y="3385"/>
              <a:ext cx="1030" cy="726"/>
              <a:chOff x="914400" y="4343400"/>
              <a:chExt cx="3657600" cy="2743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914400" y="5257800"/>
                <a:ext cx="916176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830576" y="5257800"/>
                <a:ext cx="912623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743199" y="5257800"/>
                <a:ext cx="916176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659374" y="5257800"/>
                <a:ext cx="912626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659374" y="4343400"/>
                <a:ext cx="912626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14400" y="6172200"/>
                <a:ext cx="916176" cy="914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35" name="Text Box 83"/>
            <p:cNvSpPr txBox="1">
              <a:spLocks noChangeArrowheads="1"/>
            </p:cNvSpPr>
            <p:nvPr/>
          </p:nvSpPr>
          <p:spPr bwMode="auto">
            <a:xfrm>
              <a:off x="521" y="3203"/>
              <a:ext cx="3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d)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86"/>
          <p:cNvGrpSpPr>
            <a:grpSpLocks/>
          </p:cNvGrpSpPr>
          <p:nvPr/>
        </p:nvGrpSpPr>
        <p:grpSpPr bwMode="auto">
          <a:xfrm>
            <a:off x="3657600" y="2362200"/>
            <a:ext cx="1800225" cy="1454150"/>
            <a:chOff x="1565" y="1434"/>
            <a:chExt cx="1134" cy="916"/>
          </a:xfrm>
        </p:grpSpPr>
        <p:grpSp>
          <p:nvGrpSpPr>
            <p:cNvPr id="43" name="Group 18"/>
            <p:cNvGrpSpPr>
              <a:grpSpLocks/>
            </p:cNvGrpSpPr>
            <p:nvPr/>
          </p:nvGrpSpPr>
          <p:grpSpPr bwMode="auto">
            <a:xfrm>
              <a:off x="1565" y="1616"/>
              <a:ext cx="1134" cy="734"/>
              <a:chOff x="3657600" y="3429000"/>
              <a:chExt cx="3657600" cy="2743200"/>
            </a:xfrm>
          </p:grpSpPr>
          <p:sp>
            <p:nvSpPr>
              <p:cNvPr id="45" name="Rectangle 12"/>
              <p:cNvSpPr/>
              <p:nvPr/>
            </p:nvSpPr>
            <p:spPr>
              <a:xfrm>
                <a:off x="3657600" y="4344647"/>
                <a:ext cx="916013" cy="91190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46" name="Rectangle 13"/>
              <p:cNvSpPr/>
              <p:nvPr/>
            </p:nvSpPr>
            <p:spPr>
              <a:xfrm>
                <a:off x="4573613" y="4344647"/>
                <a:ext cx="912786" cy="91190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47" name="Rectangle 14"/>
              <p:cNvSpPr/>
              <p:nvPr/>
            </p:nvSpPr>
            <p:spPr>
              <a:xfrm>
                <a:off x="5486399" y="4344647"/>
                <a:ext cx="916013" cy="91190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48" name="Rectangle 15"/>
              <p:cNvSpPr/>
              <p:nvPr/>
            </p:nvSpPr>
            <p:spPr>
              <a:xfrm>
                <a:off x="6402412" y="4344647"/>
                <a:ext cx="912788" cy="91190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49" name="Rectangle 16"/>
              <p:cNvSpPr/>
              <p:nvPr/>
            </p:nvSpPr>
            <p:spPr>
              <a:xfrm>
                <a:off x="6402412" y="3429000"/>
                <a:ext cx="912788" cy="91564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0" name="Rectangle 17"/>
              <p:cNvSpPr/>
              <p:nvPr/>
            </p:nvSpPr>
            <p:spPr>
              <a:xfrm>
                <a:off x="6402412" y="5256555"/>
                <a:ext cx="912788" cy="91564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44" name="Text Box 76"/>
            <p:cNvSpPr txBox="1">
              <a:spLocks noChangeArrowheads="1"/>
            </p:cNvSpPr>
            <p:nvPr/>
          </p:nvSpPr>
          <p:spPr bwMode="auto">
            <a:xfrm>
              <a:off x="1882" y="1434"/>
              <a:ext cx="3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b)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9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8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97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96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LUAS PERMUKAAN KUBUS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661987" y="1857364"/>
            <a:ext cx="8786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menghitung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luas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permukaan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kubus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menghitung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luas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jaring-jaring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kubus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57225" y="2836852"/>
            <a:ext cx="8715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Karena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permukaan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kubus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terdiri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enam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buah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persegi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ukuran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maka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luas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kubus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panjang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lang="en-US" sz="28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marL="2801938" eaLnBrk="0" hangingPunct="0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Luas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= 6 x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luas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persegi</a:t>
            </a:r>
            <a:endParaRPr lang="en-US" sz="28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marL="2801938" eaLnBrk="0" hangingPunct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= 6 x s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sz="28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Luas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Permukaan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diukur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satuan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persegi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VOLUME KUBUS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16002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Volum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benda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banyaknya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takaran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menempati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benda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8625" y="3822918"/>
            <a:ext cx="8334375" cy="18158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Volume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kubus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panjang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lang="en-US" sz="28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marL="2801938" eaLnBrk="0" hangingPunct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volume = s x s x s</a:t>
            </a:r>
            <a:endParaRPr lang="en-US" sz="28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marL="2801938" eaLnBrk="0" hangingPunct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= s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28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Volume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diukur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satuan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kubik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baseline="30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BALOK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33400" y="1600200"/>
            <a:ext cx="4267200" cy="4114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CIRI-CIRI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sisi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rusuk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titik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sudut</a:t>
            </a:r>
            <a:endParaRPr kumimoji="0" lang="id-ID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302250" y="2286000"/>
            <a:ext cx="3536950" cy="2600325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JARING-JARING BALOK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pSp>
        <p:nvGrpSpPr>
          <p:cNvPr id="52" name="Group 3"/>
          <p:cNvGrpSpPr>
            <a:grpSpLocks/>
          </p:cNvGrpSpPr>
          <p:nvPr/>
        </p:nvGrpSpPr>
        <p:grpSpPr bwMode="auto">
          <a:xfrm>
            <a:off x="304801" y="1752602"/>
            <a:ext cx="1944690" cy="1584325"/>
            <a:chOff x="793" y="618"/>
            <a:chExt cx="1724" cy="1451"/>
          </a:xfrm>
        </p:grpSpPr>
        <p:grpSp>
          <p:nvGrpSpPr>
            <p:cNvPr id="109" name="Group 4"/>
            <p:cNvGrpSpPr>
              <a:grpSpLocks/>
            </p:cNvGrpSpPr>
            <p:nvPr/>
          </p:nvGrpSpPr>
          <p:grpSpPr bwMode="auto">
            <a:xfrm>
              <a:off x="793" y="981"/>
              <a:ext cx="1724" cy="725"/>
              <a:chOff x="793" y="981"/>
              <a:chExt cx="1724" cy="725"/>
            </a:xfrm>
          </p:grpSpPr>
          <p:sp>
            <p:nvSpPr>
              <p:cNvPr id="112" name="Rectangle 5"/>
              <p:cNvSpPr>
                <a:spLocks noChangeArrowheads="1"/>
              </p:cNvSpPr>
              <p:nvPr/>
            </p:nvSpPr>
            <p:spPr bwMode="auto">
              <a:xfrm>
                <a:off x="1156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6"/>
              <p:cNvSpPr>
                <a:spLocks noChangeArrowheads="1"/>
              </p:cNvSpPr>
              <p:nvPr/>
            </p:nvSpPr>
            <p:spPr bwMode="auto">
              <a:xfrm>
                <a:off x="793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7"/>
              <p:cNvSpPr>
                <a:spLocks noChangeArrowheads="1"/>
              </p:cNvSpPr>
              <p:nvPr/>
            </p:nvSpPr>
            <p:spPr bwMode="auto">
              <a:xfrm>
                <a:off x="2018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8"/>
              <p:cNvSpPr>
                <a:spLocks noChangeArrowheads="1"/>
              </p:cNvSpPr>
              <p:nvPr/>
            </p:nvSpPr>
            <p:spPr bwMode="auto">
              <a:xfrm>
                <a:off x="1655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" name="Rectangle 9"/>
            <p:cNvSpPr>
              <a:spLocks noChangeArrowheads="1"/>
            </p:cNvSpPr>
            <p:nvPr/>
          </p:nvSpPr>
          <p:spPr bwMode="auto">
            <a:xfrm rot="10800000">
              <a:off x="1156" y="1706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10"/>
            <p:cNvSpPr>
              <a:spLocks noChangeArrowheads="1"/>
            </p:cNvSpPr>
            <p:nvPr/>
          </p:nvSpPr>
          <p:spPr bwMode="auto">
            <a:xfrm rot="10800000">
              <a:off x="1156" y="618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11"/>
          <p:cNvGrpSpPr>
            <a:grpSpLocks/>
          </p:cNvGrpSpPr>
          <p:nvPr/>
        </p:nvGrpSpPr>
        <p:grpSpPr bwMode="auto">
          <a:xfrm>
            <a:off x="4624388" y="1752600"/>
            <a:ext cx="1944687" cy="1512888"/>
            <a:chOff x="2880" y="572"/>
            <a:chExt cx="1724" cy="1452"/>
          </a:xfrm>
        </p:grpSpPr>
        <p:grpSp>
          <p:nvGrpSpPr>
            <p:cNvPr id="102" name="Group 12"/>
            <p:cNvGrpSpPr>
              <a:grpSpLocks/>
            </p:cNvGrpSpPr>
            <p:nvPr/>
          </p:nvGrpSpPr>
          <p:grpSpPr bwMode="auto">
            <a:xfrm>
              <a:off x="2880" y="935"/>
              <a:ext cx="1724" cy="725"/>
              <a:chOff x="793" y="981"/>
              <a:chExt cx="1724" cy="725"/>
            </a:xfrm>
          </p:grpSpPr>
          <p:sp>
            <p:nvSpPr>
              <p:cNvPr id="105" name="Rectangle 13"/>
              <p:cNvSpPr>
                <a:spLocks noChangeArrowheads="1"/>
              </p:cNvSpPr>
              <p:nvPr/>
            </p:nvSpPr>
            <p:spPr bwMode="auto">
              <a:xfrm>
                <a:off x="1156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4"/>
              <p:cNvSpPr>
                <a:spLocks noChangeArrowheads="1"/>
              </p:cNvSpPr>
              <p:nvPr/>
            </p:nvSpPr>
            <p:spPr bwMode="auto">
              <a:xfrm>
                <a:off x="793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5"/>
              <p:cNvSpPr>
                <a:spLocks noChangeArrowheads="1"/>
              </p:cNvSpPr>
              <p:nvPr/>
            </p:nvSpPr>
            <p:spPr bwMode="auto">
              <a:xfrm>
                <a:off x="2018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6"/>
              <p:cNvSpPr>
                <a:spLocks noChangeArrowheads="1"/>
              </p:cNvSpPr>
              <p:nvPr/>
            </p:nvSpPr>
            <p:spPr bwMode="auto">
              <a:xfrm>
                <a:off x="1655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" name="Rectangle 17"/>
            <p:cNvSpPr>
              <a:spLocks noChangeArrowheads="1"/>
            </p:cNvSpPr>
            <p:nvPr/>
          </p:nvSpPr>
          <p:spPr bwMode="auto">
            <a:xfrm rot="10800000">
              <a:off x="4105" y="1661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18"/>
            <p:cNvSpPr>
              <a:spLocks noChangeArrowheads="1"/>
            </p:cNvSpPr>
            <p:nvPr/>
          </p:nvSpPr>
          <p:spPr bwMode="auto">
            <a:xfrm rot="10800000">
              <a:off x="3243" y="572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19"/>
          <p:cNvGrpSpPr>
            <a:grpSpLocks/>
          </p:cNvGrpSpPr>
          <p:nvPr/>
        </p:nvGrpSpPr>
        <p:grpSpPr bwMode="auto">
          <a:xfrm>
            <a:off x="304800" y="3911601"/>
            <a:ext cx="1871663" cy="1871663"/>
            <a:chOff x="748" y="2205"/>
            <a:chExt cx="1724" cy="1724"/>
          </a:xfrm>
        </p:grpSpPr>
        <p:grpSp>
          <p:nvGrpSpPr>
            <p:cNvPr id="95" name="Group 20"/>
            <p:cNvGrpSpPr>
              <a:grpSpLocks/>
            </p:cNvGrpSpPr>
            <p:nvPr/>
          </p:nvGrpSpPr>
          <p:grpSpPr bwMode="auto">
            <a:xfrm>
              <a:off x="748" y="2704"/>
              <a:ext cx="1724" cy="725"/>
              <a:chOff x="793" y="981"/>
              <a:chExt cx="1724" cy="725"/>
            </a:xfrm>
          </p:grpSpPr>
          <p:sp>
            <p:nvSpPr>
              <p:cNvPr id="98" name="Rectangle 21"/>
              <p:cNvSpPr>
                <a:spLocks noChangeArrowheads="1"/>
              </p:cNvSpPr>
              <p:nvPr/>
            </p:nvSpPr>
            <p:spPr bwMode="auto">
              <a:xfrm>
                <a:off x="1156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22"/>
              <p:cNvSpPr>
                <a:spLocks noChangeArrowheads="1"/>
              </p:cNvSpPr>
              <p:nvPr/>
            </p:nvSpPr>
            <p:spPr bwMode="auto">
              <a:xfrm>
                <a:off x="793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23"/>
              <p:cNvSpPr>
                <a:spLocks noChangeArrowheads="1"/>
              </p:cNvSpPr>
              <p:nvPr/>
            </p:nvSpPr>
            <p:spPr bwMode="auto">
              <a:xfrm>
                <a:off x="2018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24"/>
              <p:cNvSpPr>
                <a:spLocks noChangeArrowheads="1"/>
              </p:cNvSpPr>
              <p:nvPr/>
            </p:nvSpPr>
            <p:spPr bwMode="auto">
              <a:xfrm>
                <a:off x="1655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" name="Rectangle 25"/>
            <p:cNvSpPr>
              <a:spLocks noChangeArrowheads="1"/>
            </p:cNvSpPr>
            <p:nvPr/>
          </p:nvSpPr>
          <p:spPr bwMode="auto">
            <a:xfrm rot="-5400000">
              <a:off x="680" y="2273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26"/>
            <p:cNvSpPr>
              <a:spLocks noChangeArrowheads="1"/>
            </p:cNvSpPr>
            <p:nvPr/>
          </p:nvSpPr>
          <p:spPr bwMode="auto">
            <a:xfrm rot="-5400000">
              <a:off x="1542" y="3498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2514600" y="4114800"/>
            <a:ext cx="1655764" cy="1655763"/>
            <a:chOff x="2880" y="2205"/>
            <a:chExt cx="1724" cy="1724"/>
          </a:xfrm>
        </p:grpSpPr>
        <p:grpSp>
          <p:nvGrpSpPr>
            <p:cNvPr id="88" name="Group 28"/>
            <p:cNvGrpSpPr>
              <a:grpSpLocks/>
            </p:cNvGrpSpPr>
            <p:nvPr/>
          </p:nvGrpSpPr>
          <p:grpSpPr bwMode="auto">
            <a:xfrm>
              <a:off x="2880" y="2704"/>
              <a:ext cx="1724" cy="725"/>
              <a:chOff x="793" y="981"/>
              <a:chExt cx="1724" cy="725"/>
            </a:xfrm>
          </p:grpSpPr>
          <p:sp>
            <p:nvSpPr>
              <p:cNvPr id="91" name="Rectangle 29"/>
              <p:cNvSpPr>
                <a:spLocks noChangeArrowheads="1"/>
              </p:cNvSpPr>
              <p:nvPr/>
            </p:nvSpPr>
            <p:spPr bwMode="auto">
              <a:xfrm>
                <a:off x="1156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30"/>
              <p:cNvSpPr>
                <a:spLocks noChangeArrowheads="1"/>
              </p:cNvSpPr>
              <p:nvPr/>
            </p:nvSpPr>
            <p:spPr bwMode="auto">
              <a:xfrm>
                <a:off x="793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31"/>
              <p:cNvSpPr>
                <a:spLocks noChangeArrowheads="1"/>
              </p:cNvSpPr>
              <p:nvPr/>
            </p:nvSpPr>
            <p:spPr bwMode="auto">
              <a:xfrm>
                <a:off x="2018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32"/>
              <p:cNvSpPr>
                <a:spLocks noChangeArrowheads="1"/>
              </p:cNvSpPr>
              <p:nvPr/>
            </p:nvSpPr>
            <p:spPr bwMode="auto">
              <a:xfrm>
                <a:off x="1655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 rot="-5400000">
              <a:off x="2812" y="2273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34"/>
            <p:cNvSpPr>
              <a:spLocks noChangeArrowheads="1"/>
            </p:cNvSpPr>
            <p:nvPr/>
          </p:nvSpPr>
          <p:spPr bwMode="auto">
            <a:xfrm rot="-5400000">
              <a:off x="2812" y="3498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" name="Group 35"/>
          <p:cNvGrpSpPr>
            <a:grpSpLocks/>
          </p:cNvGrpSpPr>
          <p:nvPr/>
        </p:nvGrpSpPr>
        <p:grpSpPr bwMode="auto">
          <a:xfrm>
            <a:off x="4552952" y="4056063"/>
            <a:ext cx="2087564" cy="1844676"/>
            <a:chOff x="3515" y="2341"/>
            <a:chExt cx="1724" cy="1724"/>
          </a:xfrm>
        </p:grpSpPr>
        <p:grpSp>
          <p:nvGrpSpPr>
            <p:cNvPr id="81" name="Group 36"/>
            <p:cNvGrpSpPr>
              <a:grpSpLocks/>
            </p:cNvGrpSpPr>
            <p:nvPr/>
          </p:nvGrpSpPr>
          <p:grpSpPr bwMode="auto">
            <a:xfrm>
              <a:off x="3515" y="2840"/>
              <a:ext cx="1724" cy="725"/>
              <a:chOff x="793" y="981"/>
              <a:chExt cx="1724" cy="725"/>
            </a:xfrm>
          </p:grpSpPr>
          <p:sp>
            <p:nvSpPr>
              <p:cNvPr id="84" name="Rectangle 37"/>
              <p:cNvSpPr>
                <a:spLocks noChangeArrowheads="1"/>
              </p:cNvSpPr>
              <p:nvPr/>
            </p:nvSpPr>
            <p:spPr bwMode="auto">
              <a:xfrm>
                <a:off x="1156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38"/>
              <p:cNvSpPr>
                <a:spLocks noChangeArrowheads="1"/>
              </p:cNvSpPr>
              <p:nvPr/>
            </p:nvSpPr>
            <p:spPr bwMode="auto">
              <a:xfrm>
                <a:off x="793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39"/>
              <p:cNvSpPr>
                <a:spLocks noChangeArrowheads="1"/>
              </p:cNvSpPr>
              <p:nvPr/>
            </p:nvSpPr>
            <p:spPr bwMode="auto">
              <a:xfrm>
                <a:off x="2018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40"/>
              <p:cNvSpPr>
                <a:spLocks noChangeArrowheads="1"/>
              </p:cNvSpPr>
              <p:nvPr/>
            </p:nvSpPr>
            <p:spPr bwMode="auto">
              <a:xfrm>
                <a:off x="1655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" name="Rectangle 41"/>
            <p:cNvSpPr>
              <a:spLocks noChangeArrowheads="1"/>
            </p:cNvSpPr>
            <p:nvPr/>
          </p:nvSpPr>
          <p:spPr bwMode="auto">
            <a:xfrm rot="-5400000">
              <a:off x="4309" y="2409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2"/>
            <p:cNvSpPr>
              <a:spLocks noChangeArrowheads="1"/>
            </p:cNvSpPr>
            <p:nvPr/>
          </p:nvSpPr>
          <p:spPr bwMode="auto">
            <a:xfrm rot="-5400000">
              <a:off x="4309" y="3634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Group 43"/>
          <p:cNvGrpSpPr>
            <a:grpSpLocks/>
          </p:cNvGrpSpPr>
          <p:nvPr/>
        </p:nvGrpSpPr>
        <p:grpSpPr bwMode="auto">
          <a:xfrm>
            <a:off x="7000875" y="3840161"/>
            <a:ext cx="1800225" cy="1943099"/>
            <a:chOff x="2245" y="1979"/>
            <a:chExt cx="1724" cy="1723"/>
          </a:xfrm>
        </p:grpSpPr>
        <p:grpSp>
          <p:nvGrpSpPr>
            <p:cNvPr id="74" name="Group 44"/>
            <p:cNvGrpSpPr>
              <a:grpSpLocks/>
            </p:cNvGrpSpPr>
            <p:nvPr/>
          </p:nvGrpSpPr>
          <p:grpSpPr bwMode="auto">
            <a:xfrm>
              <a:off x="2245" y="2478"/>
              <a:ext cx="1724" cy="725"/>
              <a:chOff x="793" y="981"/>
              <a:chExt cx="1724" cy="725"/>
            </a:xfrm>
          </p:grpSpPr>
          <p:sp>
            <p:nvSpPr>
              <p:cNvPr id="77" name="Rectangle 45"/>
              <p:cNvSpPr>
                <a:spLocks noChangeArrowheads="1"/>
              </p:cNvSpPr>
              <p:nvPr/>
            </p:nvSpPr>
            <p:spPr bwMode="auto">
              <a:xfrm>
                <a:off x="1156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46"/>
              <p:cNvSpPr>
                <a:spLocks noChangeArrowheads="1"/>
              </p:cNvSpPr>
              <p:nvPr/>
            </p:nvSpPr>
            <p:spPr bwMode="auto">
              <a:xfrm>
                <a:off x="793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47"/>
              <p:cNvSpPr>
                <a:spLocks noChangeArrowheads="1"/>
              </p:cNvSpPr>
              <p:nvPr/>
            </p:nvSpPr>
            <p:spPr bwMode="auto">
              <a:xfrm>
                <a:off x="2018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48"/>
              <p:cNvSpPr>
                <a:spLocks noChangeArrowheads="1"/>
              </p:cNvSpPr>
              <p:nvPr/>
            </p:nvSpPr>
            <p:spPr bwMode="auto">
              <a:xfrm>
                <a:off x="1655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" name="Rectangle 49"/>
            <p:cNvSpPr>
              <a:spLocks noChangeArrowheads="1"/>
            </p:cNvSpPr>
            <p:nvPr/>
          </p:nvSpPr>
          <p:spPr bwMode="auto">
            <a:xfrm rot="-5400000">
              <a:off x="3039" y="2047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50"/>
            <p:cNvSpPr>
              <a:spLocks noChangeArrowheads="1"/>
            </p:cNvSpPr>
            <p:nvPr/>
          </p:nvSpPr>
          <p:spPr bwMode="auto">
            <a:xfrm rot="-5400000">
              <a:off x="2177" y="3271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51"/>
          <p:cNvGrpSpPr>
            <a:grpSpLocks/>
          </p:cNvGrpSpPr>
          <p:nvPr/>
        </p:nvGrpSpPr>
        <p:grpSpPr bwMode="auto">
          <a:xfrm>
            <a:off x="6858001" y="1752600"/>
            <a:ext cx="1871664" cy="1584325"/>
            <a:chOff x="2154" y="1616"/>
            <a:chExt cx="1724" cy="1451"/>
          </a:xfrm>
        </p:grpSpPr>
        <p:grpSp>
          <p:nvGrpSpPr>
            <p:cNvPr id="67" name="Group 52"/>
            <p:cNvGrpSpPr>
              <a:grpSpLocks/>
            </p:cNvGrpSpPr>
            <p:nvPr/>
          </p:nvGrpSpPr>
          <p:grpSpPr bwMode="auto">
            <a:xfrm>
              <a:off x="2154" y="1979"/>
              <a:ext cx="1724" cy="725"/>
              <a:chOff x="793" y="981"/>
              <a:chExt cx="1724" cy="725"/>
            </a:xfrm>
          </p:grpSpPr>
          <p:sp>
            <p:nvSpPr>
              <p:cNvPr id="70" name="Rectangle 53"/>
              <p:cNvSpPr>
                <a:spLocks noChangeArrowheads="1"/>
              </p:cNvSpPr>
              <p:nvPr/>
            </p:nvSpPr>
            <p:spPr bwMode="auto">
              <a:xfrm>
                <a:off x="1156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54"/>
              <p:cNvSpPr>
                <a:spLocks noChangeArrowheads="1"/>
              </p:cNvSpPr>
              <p:nvPr/>
            </p:nvSpPr>
            <p:spPr bwMode="auto">
              <a:xfrm>
                <a:off x="793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55"/>
              <p:cNvSpPr>
                <a:spLocks noChangeArrowheads="1"/>
              </p:cNvSpPr>
              <p:nvPr/>
            </p:nvSpPr>
            <p:spPr bwMode="auto">
              <a:xfrm>
                <a:off x="2018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56"/>
              <p:cNvSpPr>
                <a:spLocks noChangeArrowheads="1"/>
              </p:cNvSpPr>
              <p:nvPr/>
            </p:nvSpPr>
            <p:spPr bwMode="auto">
              <a:xfrm>
                <a:off x="1655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" name="Rectangle 57"/>
            <p:cNvSpPr>
              <a:spLocks noChangeArrowheads="1"/>
            </p:cNvSpPr>
            <p:nvPr/>
          </p:nvSpPr>
          <p:spPr bwMode="auto">
            <a:xfrm rot="10800000">
              <a:off x="3379" y="1616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58"/>
            <p:cNvSpPr>
              <a:spLocks noChangeArrowheads="1"/>
            </p:cNvSpPr>
            <p:nvPr/>
          </p:nvSpPr>
          <p:spPr bwMode="auto">
            <a:xfrm rot="10800000">
              <a:off x="2517" y="2704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" name="Group 59"/>
          <p:cNvGrpSpPr>
            <a:grpSpLocks/>
          </p:cNvGrpSpPr>
          <p:nvPr/>
        </p:nvGrpSpPr>
        <p:grpSpPr bwMode="auto">
          <a:xfrm>
            <a:off x="2536825" y="1895475"/>
            <a:ext cx="1728788" cy="1368425"/>
            <a:chOff x="1565" y="1344"/>
            <a:chExt cx="1724" cy="1451"/>
          </a:xfrm>
        </p:grpSpPr>
        <p:grpSp>
          <p:nvGrpSpPr>
            <p:cNvPr id="60" name="Group 60"/>
            <p:cNvGrpSpPr>
              <a:grpSpLocks/>
            </p:cNvGrpSpPr>
            <p:nvPr/>
          </p:nvGrpSpPr>
          <p:grpSpPr bwMode="auto">
            <a:xfrm>
              <a:off x="1565" y="1706"/>
              <a:ext cx="1724" cy="725"/>
              <a:chOff x="793" y="981"/>
              <a:chExt cx="1724" cy="725"/>
            </a:xfrm>
          </p:grpSpPr>
          <p:sp>
            <p:nvSpPr>
              <p:cNvPr id="63" name="Rectangle 61"/>
              <p:cNvSpPr>
                <a:spLocks noChangeArrowheads="1"/>
              </p:cNvSpPr>
              <p:nvPr/>
            </p:nvSpPr>
            <p:spPr bwMode="auto">
              <a:xfrm>
                <a:off x="1156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62"/>
              <p:cNvSpPr>
                <a:spLocks noChangeArrowheads="1"/>
              </p:cNvSpPr>
              <p:nvPr/>
            </p:nvSpPr>
            <p:spPr bwMode="auto">
              <a:xfrm>
                <a:off x="793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63"/>
              <p:cNvSpPr>
                <a:spLocks noChangeArrowheads="1"/>
              </p:cNvSpPr>
              <p:nvPr/>
            </p:nvSpPr>
            <p:spPr bwMode="auto">
              <a:xfrm>
                <a:off x="2018" y="981"/>
                <a:ext cx="499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64"/>
              <p:cNvSpPr>
                <a:spLocks noChangeArrowheads="1"/>
              </p:cNvSpPr>
              <p:nvPr/>
            </p:nvSpPr>
            <p:spPr bwMode="auto">
              <a:xfrm>
                <a:off x="1655" y="981"/>
                <a:ext cx="362" cy="72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Rectangle 65"/>
            <p:cNvSpPr>
              <a:spLocks noChangeArrowheads="1"/>
            </p:cNvSpPr>
            <p:nvPr/>
          </p:nvSpPr>
          <p:spPr bwMode="auto">
            <a:xfrm rot="10800000">
              <a:off x="2789" y="1344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6"/>
            <p:cNvSpPr>
              <a:spLocks noChangeArrowheads="1"/>
            </p:cNvSpPr>
            <p:nvPr/>
          </p:nvSpPr>
          <p:spPr bwMode="auto">
            <a:xfrm rot="10800000">
              <a:off x="2789" y="2432"/>
              <a:ext cx="499" cy="36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LUAS PERMUKAAN BALOK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3701" y="1735125"/>
            <a:ext cx="8369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Menghitung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luas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permukaan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balok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dapat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dilakukan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menggunakan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rumus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sebagai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berikut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64008"/>
          </a:xfrm>
        </p:spPr>
        <p:txBody>
          <a:bodyPr/>
          <a:lstStyle/>
          <a:p>
            <a:pPr marL="274320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= 2pl + 2pt +2lt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= 2 (pl + pt +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Keterangan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panjang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=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lebar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925</Words>
  <Application>Microsoft Office PowerPoint</Application>
  <PresentationFormat>On-screen Show (4:3)</PresentationFormat>
  <Paragraphs>355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38</vt:i4>
      </vt:variant>
    </vt:vector>
  </HeadingPairs>
  <TitlesOfParts>
    <vt:vector size="63" baseType="lpstr">
      <vt:lpstr>Algerian</vt:lpstr>
      <vt:lpstr>Arial</vt:lpstr>
      <vt:lpstr>Arial Black</vt:lpstr>
      <vt:lpstr>BatangChe</vt:lpstr>
      <vt:lpstr>Berlin Sans FB</vt:lpstr>
      <vt:lpstr>Book Antiqua</vt:lpstr>
      <vt:lpstr>Calibri</vt:lpstr>
      <vt:lpstr>Century Gothic</vt:lpstr>
      <vt:lpstr>Garamond</vt:lpstr>
      <vt:lpstr>Mistral</vt:lpstr>
      <vt:lpstr>Symbol</vt:lpstr>
      <vt:lpstr>Tiffany HvIt BT</vt:lpstr>
      <vt:lpstr>Times New Roman</vt:lpstr>
      <vt:lpstr>Verdana</vt:lpstr>
      <vt:lpstr>Wingdings</vt:lpstr>
      <vt:lpstr>Wingdings 2</vt:lpstr>
      <vt:lpstr>Office Theme</vt:lpstr>
      <vt:lpstr>Verve</vt:lpstr>
      <vt:lpstr>1_Verve</vt:lpstr>
      <vt:lpstr>2_Verve</vt:lpstr>
      <vt:lpstr>3_Verve</vt:lpstr>
      <vt:lpstr>4_Verve</vt:lpstr>
      <vt:lpstr>5_Verve</vt:lpstr>
      <vt:lpstr>6_Verve</vt:lpstr>
      <vt:lpstr>7_Verve</vt:lpstr>
      <vt:lpstr>PowerPoint Presentation</vt:lpstr>
      <vt:lpstr>PowerPoint Presentation</vt:lpstr>
      <vt:lpstr>KUBUS</vt:lpstr>
      <vt:lpstr>JARING-JARING KUBUS</vt:lpstr>
      <vt:lpstr>LUAS PERMUKAAN KUBUS</vt:lpstr>
      <vt:lpstr>VOLUME KUBUS</vt:lpstr>
      <vt:lpstr>BALOK</vt:lpstr>
      <vt:lpstr>JARING-JARING BALOK</vt:lpstr>
      <vt:lpstr>LUAS PERMUKAAN BALOK</vt:lpstr>
      <vt:lpstr>VOLUME BALOK</vt:lpstr>
      <vt:lpstr>PowerPoint Presentation</vt:lpstr>
      <vt:lpstr>PowerPoint Presentation</vt:lpstr>
      <vt:lpstr>PowerPoint Presentation</vt:lpstr>
      <vt:lpstr>PRISMA SEGI-N</vt:lpstr>
      <vt:lpstr>PowerPoint Presentation</vt:lpstr>
      <vt:lpstr>PowerPoint Presentation</vt:lpstr>
      <vt:lpstr>Volum Prima tegak segitiga sama kaki</vt:lpstr>
      <vt:lpstr>Volum Prisma tegak segitiga sembarang</vt:lpstr>
      <vt:lpstr>Volum Prisma Tegak Segi Enam</vt:lpstr>
      <vt:lpstr>Volum Prisma Tegak Segi n</vt:lpstr>
      <vt:lpstr>TABUNG</vt:lpstr>
      <vt:lpstr>PowerPoint Presentation</vt:lpstr>
      <vt:lpstr>PowerPoint Presentation</vt:lpstr>
      <vt:lpstr>PowerPoint Presentation</vt:lpstr>
      <vt:lpstr>LIMAS SEGITIGA</vt:lpstr>
      <vt:lpstr>LIMAS SEGIEMPAT</vt:lpstr>
      <vt:lpstr>LIMAS SEGI-N</vt:lpstr>
      <vt:lpstr>JARING-JARING LIMAS</vt:lpstr>
      <vt:lpstr>LUAS PERMUKAAN LIMAS</vt:lpstr>
      <vt:lpstr>PowerPoint Presentation</vt:lpstr>
      <vt:lpstr>KERUCUT</vt:lpstr>
      <vt:lpstr>JARING-JARING KERUCUT</vt:lpstr>
      <vt:lpstr>LUAS KERUCUT</vt:lpstr>
      <vt:lpstr>Lanjutan</vt:lpstr>
      <vt:lpstr>BOLA</vt:lpstr>
      <vt:lpstr>LUAS BOLA</vt:lpstr>
      <vt:lpstr>Luas Bola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SitiRR</dc:creator>
  <cp:lastModifiedBy>Hp</cp:lastModifiedBy>
  <cp:revision>19</cp:revision>
  <dcterms:created xsi:type="dcterms:W3CDTF">2019-01-28T12:58:40Z</dcterms:created>
  <dcterms:modified xsi:type="dcterms:W3CDTF">2020-05-10T23:09:57Z</dcterms:modified>
</cp:coreProperties>
</file>