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BC811-523C-4F41-8BEB-AFE3D3540924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1FE58-93F9-40A1-B3B0-20960C61A7F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1FE58-93F9-40A1-B3B0-20960C61A7FA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4A05129-91F1-42FC-AA5D-5FECC9C0D1BF}" type="datetimeFigureOut">
              <a:rPr lang="id-ID" smtClean="0"/>
              <a:pPr/>
              <a:t>14/02/2013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000131"/>
          </a:xfrm>
        </p:spPr>
        <p:txBody>
          <a:bodyPr/>
          <a:lstStyle/>
          <a:p>
            <a:r>
              <a:rPr lang="id-ID" dirty="0" smtClean="0"/>
              <a:t>ANALISIS VEKTOR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1928802"/>
            <a:ext cx="7429552" cy="4000528"/>
          </a:xfrm>
        </p:spPr>
        <p:txBody>
          <a:bodyPr>
            <a:normAutofit fontScale="92500" lnSpcReduction="10000"/>
          </a:bodyPr>
          <a:lstStyle/>
          <a:p>
            <a:r>
              <a:rPr lang="id-ID" b="1" dirty="0"/>
              <a:t> </a:t>
            </a:r>
            <a:endParaRPr lang="id-ID" dirty="0"/>
          </a:p>
          <a:p>
            <a:pPr algn="just"/>
            <a:r>
              <a:rPr lang="id-ID" dirty="0"/>
              <a:t>Pertemuan 1	</a:t>
            </a:r>
            <a:r>
              <a:rPr lang="id-ID" dirty="0" smtClean="0"/>
              <a:t>: </a:t>
            </a:r>
            <a:r>
              <a:rPr lang="id-ID" dirty="0"/>
              <a:t>Vektor dan Skalar</a:t>
            </a:r>
          </a:p>
          <a:p>
            <a:pPr algn="just"/>
            <a:r>
              <a:rPr lang="id-ID" dirty="0"/>
              <a:t>Pertemuan 2	</a:t>
            </a:r>
            <a:r>
              <a:rPr lang="id-ID" dirty="0" smtClean="0"/>
              <a:t>: </a:t>
            </a:r>
            <a:r>
              <a:rPr lang="id-ID" dirty="0"/>
              <a:t>Operasi kali antar Vektor</a:t>
            </a:r>
          </a:p>
          <a:p>
            <a:pPr algn="just"/>
            <a:r>
              <a:rPr lang="id-ID" dirty="0"/>
              <a:t>Pertemuan 3	</a:t>
            </a:r>
            <a:r>
              <a:rPr lang="id-ID" dirty="0" smtClean="0"/>
              <a:t>: </a:t>
            </a:r>
            <a:r>
              <a:rPr lang="id-ID" dirty="0"/>
              <a:t>Vektor Satuan </a:t>
            </a:r>
          </a:p>
          <a:p>
            <a:pPr algn="just"/>
            <a:r>
              <a:rPr lang="id-ID" dirty="0"/>
              <a:t>Pertemuan 4	</a:t>
            </a:r>
            <a:r>
              <a:rPr lang="id-ID" dirty="0" smtClean="0"/>
              <a:t>: </a:t>
            </a:r>
            <a:r>
              <a:rPr lang="id-ID" dirty="0"/>
              <a:t>Hasil kali titik (dot product) dua vektor</a:t>
            </a:r>
          </a:p>
          <a:p>
            <a:pPr algn="just"/>
            <a:r>
              <a:rPr lang="id-ID" dirty="0"/>
              <a:t>Pertemuan 5	</a:t>
            </a:r>
            <a:r>
              <a:rPr lang="id-ID" dirty="0" smtClean="0"/>
              <a:t>: Hasil </a:t>
            </a:r>
            <a:r>
              <a:rPr lang="id-ID" dirty="0"/>
              <a:t>kali silang (cross product dua </a:t>
            </a:r>
            <a:r>
              <a:rPr lang="id-ID" dirty="0" smtClean="0"/>
              <a:t> vektor</a:t>
            </a:r>
            <a:endParaRPr lang="id-ID" dirty="0"/>
          </a:p>
          <a:p>
            <a:pPr algn="just"/>
            <a:r>
              <a:rPr lang="id-ID" dirty="0"/>
              <a:t>Pertemuan 6	</a:t>
            </a:r>
            <a:r>
              <a:rPr lang="id-ID" dirty="0" smtClean="0"/>
              <a:t>: </a:t>
            </a:r>
            <a:r>
              <a:rPr lang="id-ID" dirty="0"/>
              <a:t>Hasil kali tripel dan proyeksi vektor</a:t>
            </a:r>
          </a:p>
          <a:p>
            <a:pPr algn="just"/>
            <a:r>
              <a:rPr lang="id-ID" dirty="0"/>
              <a:t>Pertemuan 7	</a:t>
            </a:r>
            <a:r>
              <a:rPr lang="id-ID" dirty="0" smtClean="0"/>
              <a:t>: </a:t>
            </a:r>
            <a:r>
              <a:rPr lang="id-ID" dirty="0"/>
              <a:t>Kekontinuan, limit dan turunan</a:t>
            </a:r>
          </a:p>
          <a:p>
            <a:pPr algn="just"/>
            <a:r>
              <a:rPr lang="id-ID" dirty="0"/>
              <a:t>Pertemuan 8	</a:t>
            </a:r>
            <a:r>
              <a:rPr lang="id-ID" dirty="0" smtClean="0"/>
              <a:t>: </a:t>
            </a:r>
            <a:r>
              <a:rPr lang="id-ID" dirty="0"/>
              <a:t>UTS</a:t>
            </a:r>
          </a:p>
          <a:p>
            <a:endParaRPr lang="id-ID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OPERASI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,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dioperasikan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matematis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penjumlahan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memperhitungkan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arahnya</a:t>
            </a:r>
            <a:r>
              <a:rPr lang="en-US" dirty="0" smtClean="0"/>
              <a:t>. </a:t>
            </a:r>
            <a:r>
              <a:rPr lang="en-US" dirty="0" err="1" smtClean="0"/>
              <a:t>Simaklah</a:t>
            </a:r>
            <a:r>
              <a:rPr lang="en-US" dirty="0" smtClean="0"/>
              <a:t>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perbedaan-perbedaannya</a:t>
            </a:r>
            <a:r>
              <a:rPr lang="en-US" dirty="0" smtClean="0"/>
              <a:t>!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1047" y="1357298"/>
            <a:ext cx="736190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500990" cy="561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0095" y="2571745"/>
            <a:ext cx="7323810" cy="2377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  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operasipenjumlahan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:</a:t>
            </a:r>
            <a:endParaRPr lang="id-ID" dirty="0" smtClean="0"/>
          </a:p>
          <a:p>
            <a:pPr lvl="0">
              <a:buNone/>
            </a:pPr>
            <a:r>
              <a:rPr lang="id-ID" dirty="0" smtClean="0"/>
              <a:t>   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komutatif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   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partikel</a:t>
            </a:r>
            <a:r>
              <a:rPr lang="en-US" dirty="0" smtClean="0"/>
              <a:t> </a:t>
            </a:r>
            <a:r>
              <a:rPr lang="en-US" dirty="0" err="1" smtClean="0"/>
              <a:t>mengalmi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A, </a:t>
            </a:r>
            <a:r>
              <a:rPr lang="en-US" dirty="0" err="1" smtClean="0"/>
              <a:t>dilanjutkan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B.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C. </a:t>
            </a:r>
            <a:r>
              <a:rPr lang="en-US" dirty="0" err="1" smtClean="0"/>
              <a:t>Seandainya</a:t>
            </a:r>
            <a:r>
              <a:rPr lang="en-US" dirty="0" smtClean="0"/>
              <a:t> </a:t>
            </a:r>
            <a:r>
              <a:rPr lang="en-US" dirty="0" err="1" smtClean="0"/>
              <a:t>partikel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B, </a:t>
            </a:r>
            <a:r>
              <a:rPr lang="en-US" dirty="0" err="1" smtClean="0"/>
              <a:t>dilanjutkan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akhirnyapun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C. </a:t>
            </a:r>
            <a:r>
              <a:rPr lang="en-US" dirty="0" smtClean="0"/>
              <a:t>Amati 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: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071546"/>
            <a:ext cx="400052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14414" y="3500438"/>
            <a:ext cx="692948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Hukum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komutatif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operasi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penjumlahan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vektor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menyatakan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bahwa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id-ID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+ B = B + 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 1.4</a:t>
            </a:r>
            <a:endParaRPr kumimoji="0" lang="id-ID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Kenyataan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menunjukan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bahwa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urutan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suku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penjumlahan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vector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tidaklah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berpengaruh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57242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791079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928670"/>
            <a:ext cx="7500990" cy="539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928826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/>
              <a:t>OPERASI PERKALIAN ANTAR </a:t>
            </a:r>
            <a:r>
              <a:rPr lang="en-US" sz="4000" b="1" dirty="0" smtClean="0"/>
              <a:t>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0540" y="1857364"/>
            <a:ext cx="792055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VEKTOR DAN SKALAR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7901014" cy="532449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id-ID" dirty="0" smtClean="0"/>
              <a:t>  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fisika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,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lain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menyertakan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b="1" i="1" dirty="0" err="1" smtClean="0"/>
              <a:t>arah</a:t>
            </a:r>
            <a:r>
              <a:rPr lang="en-US" b="1" i="1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mendeskripsikan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misal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,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mendeskripsikan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seberapa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.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menyebutkan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bermakna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b="1" dirty="0" smtClean="0"/>
              <a:t>   </a:t>
            </a:r>
            <a:r>
              <a:rPr lang="en-US" sz="3600" b="1" dirty="0" err="1" smtClean="0"/>
              <a:t>Perkalian</a:t>
            </a:r>
            <a:r>
              <a:rPr lang="en-US" sz="3600" b="1" dirty="0" smtClean="0"/>
              <a:t> </a:t>
            </a:r>
            <a:r>
              <a:rPr lang="id-ID" sz="3600" b="1" dirty="0" err="1" smtClean="0"/>
              <a:t>V</a:t>
            </a:r>
            <a:r>
              <a:rPr lang="en-US" sz="3600" b="1" dirty="0" err="1" smtClean="0"/>
              <a:t>ektor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dengan</a:t>
            </a:r>
            <a:r>
              <a:rPr lang="en-US" sz="3600" b="1" dirty="0" smtClean="0"/>
              <a:t> </a:t>
            </a:r>
            <a:r>
              <a:rPr lang="id-ID" sz="3600" b="1" dirty="0" smtClean="0"/>
              <a:t>V</a:t>
            </a:r>
            <a:r>
              <a:rPr lang="en-US" sz="3600" b="1" dirty="0" err="1" smtClean="0"/>
              <a:t>ektor</a:t>
            </a:r>
            <a:endParaRPr lang="id-ID" sz="3600" dirty="0" smtClean="0"/>
          </a:p>
          <a:p>
            <a:pPr algn="just">
              <a:buNone/>
            </a:pPr>
            <a:r>
              <a:rPr lang="id-ID" dirty="0" smtClean="0"/>
              <a:t>  </a:t>
            </a:r>
            <a:endParaRPr lang="id-ID" dirty="0" smtClean="0"/>
          </a:p>
          <a:p>
            <a:pPr algn="just">
              <a:buNone/>
            </a:pPr>
            <a:r>
              <a:rPr lang="id-ID" dirty="0" smtClean="0"/>
              <a:t> </a:t>
            </a:r>
            <a:r>
              <a:rPr lang="id-ID" dirty="0" smtClean="0"/>
              <a:t> </a:t>
            </a:r>
            <a:r>
              <a:rPr lang="id-ID" dirty="0" smtClean="0"/>
              <a:t> </a:t>
            </a:r>
            <a:r>
              <a:rPr lang="en-US" sz="3200" dirty="0" err="1" smtClean="0"/>
              <a:t>Perkalian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diklasifikasi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macam</a:t>
            </a:r>
            <a:r>
              <a:rPr lang="en-US" sz="3200" dirty="0" smtClean="0"/>
              <a:t>, </a:t>
            </a:r>
            <a:r>
              <a:rPr lang="en-US" sz="3200" dirty="0" err="1" smtClean="0"/>
              <a:t>yaitu</a:t>
            </a:r>
            <a:r>
              <a:rPr lang="en-US" sz="3200" dirty="0" smtClean="0"/>
              <a:t> </a:t>
            </a:r>
            <a:r>
              <a:rPr lang="en-US" sz="3200" dirty="0" err="1" smtClean="0"/>
              <a:t>perkalian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yang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menghasilkan</a:t>
            </a:r>
            <a:r>
              <a:rPr lang="en-US" sz="3200" dirty="0" smtClean="0"/>
              <a:t> </a:t>
            </a:r>
            <a:r>
              <a:rPr lang="en-US" sz="3200" dirty="0" err="1" smtClean="0"/>
              <a:t>skalar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perkalian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yang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menghasilkan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lain.</a:t>
            </a:r>
            <a:endParaRPr lang="id-ID" sz="3200" dirty="0" smtClean="0"/>
          </a:p>
          <a:p>
            <a:pPr algn="just">
              <a:buNone/>
            </a:pPr>
            <a:endParaRPr lang="id-ID" sz="4000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VEKTOR SATUAN 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1439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104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VEKTOR-VEKTOR SATUAN TEGAK LURUS </a:t>
            </a:r>
            <a:r>
              <a:rPr lang="en-US" dirty="0" err="1" smtClean="0"/>
              <a:t>i,j,k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7929618" cy="4878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814393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14393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8072494" cy="359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14555"/>
            <a:ext cx="821537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2000240"/>
            <a:ext cx="771530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PERKALIAN TITIK (</a:t>
            </a:r>
            <a:r>
              <a:rPr lang="en-US" i="1" dirty="0" smtClean="0"/>
              <a:t>DOT PRODUCT</a:t>
            </a:r>
            <a:r>
              <a:rPr lang="en-US" dirty="0" smtClean="0"/>
              <a:t>)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Perkalian</a:t>
            </a:r>
            <a:r>
              <a:rPr lang="en-US" dirty="0" smtClean="0"/>
              <a:t> dot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(</a:t>
            </a:r>
            <a:r>
              <a:rPr lang="en-US" i="1" dirty="0" smtClean="0"/>
              <a:t>scalar product</a:t>
            </a:r>
            <a:r>
              <a:rPr lang="en-US" dirty="0" smtClean="0"/>
              <a:t>). Hal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pengalinya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.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b="1" dirty="0" smtClean="0"/>
              <a:t>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A</a:t>
            </a:r>
            <a:r>
              <a:rPr lang="en-US" dirty="0" smtClean="0"/>
              <a:t>•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notasi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(</a:t>
            </a:r>
            <a:r>
              <a:rPr lang="en-US" i="1" dirty="0" smtClean="0"/>
              <a:t>dot product</a:t>
            </a:r>
            <a:r>
              <a:rPr lang="en-US" dirty="0" smtClean="0"/>
              <a:t>). Kita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i="1" dirty="0" smtClean="0"/>
              <a:t>A</a:t>
            </a:r>
            <a:r>
              <a:rPr lang="en-US" dirty="0" smtClean="0"/>
              <a:t>• </a:t>
            </a:r>
            <a:r>
              <a:rPr lang="en-US" i="1" dirty="0" smtClean="0"/>
              <a:t>B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ekor-ekornya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yang </a:t>
            </a:r>
            <a:r>
              <a:rPr lang="en-US" dirty="0" err="1" smtClean="0"/>
              <a:t>sejajar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keduanya</a:t>
            </a:r>
            <a:r>
              <a:rPr lang="en-US" dirty="0" smtClean="0"/>
              <a:t>. </a:t>
            </a:r>
            <a:r>
              <a:rPr lang="en-US" i="1" dirty="0" smtClean="0"/>
              <a:t>A</a:t>
            </a:r>
            <a:r>
              <a:rPr lang="en-US" dirty="0" smtClean="0"/>
              <a:t>• </a:t>
            </a:r>
            <a:r>
              <a:rPr lang="en-US" i="1" dirty="0" smtClean="0"/>
              <a:t>B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b="1" dirty="0" smtClean="0"/>
              <a:t>A </a:t>
            </a:r>
            <a:r>
              <a:rPr lang="en-US" dirty="0" smtClean="0"/>
              <a:t>yang </a:t>
            </a:r>
            <a:r>
              <a:rPr lang="en-US" dirty="0" err="1" smtClean="0"/>
              <a:t>dikalikan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b="1" dirty="0" smtClean="0"/>
              <a:t>B </a:t>
            </a:r>
            <a:r>
              <a:rPr lang="en-US" dirty="0" smtClean="0"/>
              <a:t>yang </a:t>
            </a:r>
            <a:r>
              <a:rPr lang="en-US" dirty="0" err="1" smtClean="0"/>
              <a:t>sejajar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7715304" cy="54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071966"/>
          </a:xfrm>
        </p:spPr>
        <p:txBody>
          <a:bodyPr/>
          <a:lstStyle/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, </a:t>
            </a:r>
            <a:r>
              <a:rPr lang="en-US" dirty="0" err="1" smtClean="0"/>
              <a:t>besaran-besaran</a:t>
            </a:r>
            <a:r>
              <a:rPr lang="en-US" dirty="0" smtClean="0"/>
              <a:t> </a:t>
            </a:r>
            <a:r>
              <a:rPr lang="en-US" dirty="0" err="1" smtClean="0"/>
              <a:t>fisika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ditinjau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dikelompokkan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:</a:t>
            </a:r>
            <a:endParaRPr lang="id-ID" dirty="0" smtClean="0"/>
          </a:p>
          <a:p>
            <a:pPr lvl="0"/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: </a:t>
            </a:r>
            <a:r>
              <a:rPr lang="en-US" dirty="0" err="1" smtClean="0"/>
              <a:t>besaran</a:t>
            </a:r>
            <a:r>
              <a:rPr lang="en-US" dirty="0" smtClean="0"/>
              <a:t> yang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(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). </a:t>
            </a:r>
            <a:r>
              <a:rPr lang="en-US" dirty="0" err="1" smtClean="0"/>
              <a:t>Misalnya</a:t>
            </a:r>
            <a:r>
              <a:rPr lang="en-US" dirty="0" smtClean="0"/>
              <a:t>: </a:t>
            </a:r>
            <a:r>
              <a:rPr lang="en-US" dirty="0" err="1" smtClean="0"/>
              <a:t>massa</a:t>
            </a:r>
            <a:r>
              <a:rPr lang="en-US" dirty="0" smtClean="0"/>
              <a:t>, </a:t>
            </a:r>
            <a:r>
              <a:rPr lang="en-US" dirty="0" err="1" smtClean="0"/>
              <a:t>waktu</a:t>
            </a:r>
            <a:r>
              <a:rPr lang="en-US" dirty="0" smtClean="0"/>
              <a:t>, </a:t>
            </a:r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 smtClean="0"/>
              <a:t>dsb</a:t>
            </a:r>
            <a:r>
              <a:rPr lang="en-US" dirty="0" smtClean="0"/>
              <a:t>.</a:t>
            </a:r>
            <a:endParaRPr lang="id-ID" dirty="0" smtClean="0"/>
          </a:p>
          <a:p>
            <a:pPr lvl="0"/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: </a:t>
            </a:r>
            <a:r>
              <a:rPr lang="en-US" dirty="0" err="1" smtClean="0"/>
              <a:t>besaran</a:t>
            </a:r>
            <a:r>
              <a:rPr lang="en-US" dirty="0" smtClean="0"/>
              <a:t> yang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. </a:t>
            </a:r>
            <a:r>
              <a:rPr lang="en-US" dirty="0" err="1" smtClean="0"/>
              <a:t>Misalnya</a:t>
            </a:r>
            <a:r>
              <a:rPr lang="en-US" dirty="0" smtClean="0"/>
              <a:t>: </a:t>
            </a:r>
            <a:r>
              <a:rPr lang="en-US" dirty="0" err="1" smtClean="0"/>
              <a:t>kecepatan</a:t>
            </a:r>
            <a:r>
              <a:rPr lang="en-US" dirty="0" smtClean="0"/>
              <a:t>, </a:t>
            </a:r>
            <a:r>
              <a:rPr lang="en-US" dirty="0" err="1" smtClean="0"/>
              <a:t>gaya</a:t>
            </a:r>
            <a:r>
              <a:rPr lang="en-US" dirty="0" smtClean="0"/>
              <a:t>, momentum </a:t>
            </a:r>
            <a:r>
              <a:rPr lang="en-US" dirty="0" err="1" smtClean="0"/>
              <a:t>dsb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247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PERKALIAN SILANG (</a:t>
            </a:r>
            <a:r>
              <a:rPr lang="en-US" i="1" dirty="0" smtClean="0"/>
              <a:t>CROSS PRODUCT</a:t>
            </a:r>
            <a:r>
              <a:rPr lang="en-US" dirty="0" smtClean="0"/>
              <a:t>)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  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(cross product)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(vector product),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lain. </a:t>
            </a:r>
            <a:r>
              <a:rPr lang="en-US" dirty="0" err="1" smtClean="0"/>
              <a:t>Perkalian</a:t>
            </a:r>
            <a:r>
              <a:rPr lang="en-US" dirty="0" smtClean="0"/>
              <a:t> vector </a:t>
            </a:r>
            <a:r>
              <a:rPr lang="en-US" dirty="0" err="1" smtClean="0"/>
              <a:t>antara</a:t>
            </a:r>
            <a:r>
              <a:rPr lang="en-US" dirty="0" smtClean="0"/>
              <a:t> A </a:t>
            </a:r>
            <a:r>
              <a:rPr lang="en-US" dirty="0" err="1" smtClean="0"/>
              <a:t>dan</a:t>
            </a:r>
            <a:r>
              <a:rPr lang="en-US" dirty="0" smtClean="0"/>
              <a:t> B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A x B. Kita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A x B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vector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ekor-ekornya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yang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keduanya</a:t>
            </a:r>
            <a:r>
              <a:rPr lang="en-US" dirty="0" smtClean="0"/>
              <a:t>. A x B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b="1" dirty="0" smtClean="0"/>
              <a:t>A </a:t>
            </a:r>
            <a:r>
              <a:rPr lang="en-US" dirty="0" smtClean="0"/>
              <a:t>yang </a:t>
            </a:r>
            <a:r>
              <a:rPr lang="en-US" dirty="0" err="1" smtClean="0"/>
              <a:t>dikalikan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b="1" dirty="0" smtClean="0"/>
              <a:t>B </a:t>
            </a:r>
            <a:r>
              <a:rPr lang="en-US" dirty="0" smtClean="0"/>
              <a:t>yang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14422"/>
            <a:ext cx="7500990" cy="511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8215370" cy="50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857232"/>
            <a:ext cx="771530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57256"/>
          </a:xfrm>
        </p:spPr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771530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2857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PROYEKSI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85818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64386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850112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792961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814393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NOTASI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6" y="1571612"/>
            <a:ext cx="6715172" cy="475298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id-ID" dirty="0" smtClean="0"/>
              <a:t>    </a:t>
            </a:r>
            <a:r>
              <a:rPr lang="en-US" dirty="0" smtClean="0"/>
              <a:t>Kita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mendalami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yang paling </a:t>
            </a:r>
            <a:r>
              <a:rPr lang="en-US" dirty="0" err="1" smtClean="0"/>
              <a:t>sederhana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id-ID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dicplacment</a:t>
            </a:r>
            <a:r>
              <a:rPr lang="en-US" dirty="0" smtClean="0"/>
              <a:t>).</a:t>
            </a:r>
            <a:r>
              <a:rPr lang="id-ID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. </a:t>
            </a:r>
            <a:r>
              <a:rPr lang="en-US" dirty="0" err="1" smtClean="0"/>
              <a:t>Deskripsi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memperjelas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.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A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B </a:t>
            </a:r>
            <a:r>
              <a:rPr lang="en-US" dirty="0" err="1" smtClean="0"/>
              <a:t>melewati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lintasan</a:t>
            </a:r>
            <a:r>
              <a:rPr lang="en-US" dirty="0" smtClean="0"/>
              <a:t> </a:t>
            </a:r>
            <a:r>
              <a:rPr lang="en-US" dirty="0" err="1" smtClean="0"/>
              <a:t>lengkung</a:t>
            </a:r>
            <a:r>
              <a:rPr lang="en-US" dirty="0" smtClean="0"/>
              <a:t> (</a:t>
            </a:r>
            <a:r>
              <a:rPr lang="en-US" dirty="0" err="1" smtClean="0"/>
              <a:t>gambar</a:t>
            </a:r>
            <a:r>
              <a:rPr lang="en-US" dirty="0" smtClean="0"/>
              <a:t> 1.2a).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ditunjukan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terpendek</a:t>
            </a:r>
            <a:r>
              <a:rPr lang="en-US" dirty="0" smtClean="0"/>
              <a:t> (</a:t>
            </a:r>
            <a:r>
              <a:rPr lang="en-US" dirty="0" err="1" smtClean="0"/>
              <a:t>lurus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A </a:t>
            </a:r>
            <a:r>
              <a:rPr lang="en-US" dirty="0" err="1" smtClean="0"/>
              <a:t>ke</a:t>
            </a:r>
            <a:r>
              <a:rPr lang="en-US" dirty="0" smtClean="0"/>
              <a:t> B (</a:t>
            </a:r>
            <a:r>
              <a:rPr lang="en-US" dirty="0" err="1" smtClean="0"/>
              <a:t>gambar</a:t>
            </a:r>
            <a:r>
              <a:rPr lang="en-US" dirty="0" smtClean="0"/>
              <a:t> 1.2b) yang </a:t>
            </a:r>
            <a:r>
              <a:rPr lang="en-US" dirty="0" err="1" smtClean="0"/>
              <a:t>berikutnya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R (</a:t>
            </a:r>
            <a:r>
              <a:rPr lang="en-US" dirty="0" err="1" smtClean="0"/>
              <a:t>gambar</a:t>
            </a:r>
            <a:r>
              <a:rPr lang="en-US" dirty="0" smtClean="0"/>
              <a:t> 1.2c).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DIFFERENSIAL KALKULUS DARI FUNGSI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71438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FUNGSI VEKTOR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85992"/>
            <a:ext cx="835824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3116"/>
            <a:ext cx="792961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TURUNAN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85927"/>
            <a:ext cx="7715304" cy="290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8215370" cy="1804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857496"/>
            <a:ext cx="678660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786741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7929619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785818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7929619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TURUNAN PARSIAL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d-ID" sz="3600" dirty="0" smtClean="0"/>
              <a:t>   </a:t>
            </a:r>
            <a:r>
              <a:rPr lang="en-US" sz="3600" dirty="0" err="1" smtClean="0"/>
              <a:t>Turunan</a:t>
            </a:r>
            <a:r>
              <a:rPr lang="en-US" sz="3600" dirty="0" smtClean="0"/>
              <a:t> </a:t>
            </a:r>
            <a:r>
              <a:rPr lang="en-US" sz="3600" dirty="0" err="1" smtClean="0"/>
              <a:t>parsial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</a:t>
            </a:r>
            <a:r>
              <a:rPr lang="en-US" sz="3600" dirty="0" smtClean="0"/>
              <a:t> </a:t>
            </a:r>
            <a:r>
              <a:rPr lang="en-US" sz="3600" dirty="0" err="1" smtClean="0"/>
              <a:t>dua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lebih</a:t>
            </a:r>
            <a:r>
              <a:rPr lang="en-US" sz="3600" dirty="0" smtClean="0"/>
              <a:t>, </a:t>
            </a:r>
            <a:r>
              <a:rPr lang="en-US" sz="3600" dirty="0" err="1" smtClean="0"/>
              <a:t>prinsipnya</a:t>
            </a:r>
            <a:r>
              <a:rPr lang="en-US" sz="3600" dirty="0" smtClean="0"/>
              <a:t> </a:t>
            </a:r>
            <a:r>
              <a:rPr lang="en-US" sz="3600" dirty="0" err="1" smtClean="0"/>
              <a:t>sama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definisi</a:t>
            </a:r>
            <a:r>
              <a:rPr lang="en-US" sz="3600" dirty="0" smtClean="0"/>
              <a:t> </a:t>
            </a:r>
            <a:r>
              <a:rPr lang="en-US" sz="3600" dirty="0" err="1" smtClean="0"/>
              <a:t>turunan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</a:t>
            </a:r>
            <a:r>
              <a:rPr lang="en-US" sz="3600" dirty="0" smtClean="0"/>
              <a:t> </a:t>
            </a:r>
            <a:r>
              <a:rPr lang="en-US" sz="3600" dirty="0" err="1" smtClean="0"/>
              <a:t>satu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, </a:t>
            </a:r>
            <a:r>
              <a:rPr lang="en-US" sz="3600" dirty="0" err="1" smtClean="0"/>
              <a:t>dimana</a:t>
            </a:r>
            <a:r>
              <a:rPr lang="en-US" sz="3600" dirty="0" smtClean="0"/>
              <a:t> </a:t>
            </a:r>
            <a:r>
              <a:rPr lang="en-US" sz="3600" dirty="0" err="1" smtClean="0"/>
              <a:t>semua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</a:t>
            </a:r>
            <a:r>
              <a:rPr lang="en-US" sz="3600" dirty="0" err="1" smtClean="0"/>
              <a:t>dianggap</a:t>
            </a:r>
            <a:r>
              <a:rPr lang="en-US" sz="3600" dirty="0" smtClean="0"/>
              <a:t> </a:t>
            </a:r>
            <a:r>
              <a:rPr lang="en-US" sz="3600" dirty="0" err="1" smtClean="0"/>
              <a:t>konstan</a:t>
            </a:r>
            <a:r>
              <a:rPr lang="en-US" sz="3600" dirty="0" smtClean="0"/>
              <a:t>, </a:t>
            </a:r>
            <a:r>
              <a:rPr lang="en-US" sz="3600" dirty="0" err="1" smtClean="0"/>
              <a:t>kecuali</a:t>
            </a:r>
            <a:r>
              <a:rPr lang="en-US" sz="3600" dirty="0" smtClean="0"/>
              <a:t> </a:t>
            </a:r>
            <a:r>
              <a:rPr lang="en-US" sz="3600" dirty="0" err="1" smtClean="0"/>
              <a:t>satu</a:t>
            </a:r>
            <a:r>
              <a:rPr lang="en-US" sz="3600" dirty="0" smtClean="0"/>
              <a:t> </a:t>
            </a:r>
            <a:r>
              <a:rPr lang="en-US" sz="3600" dirty="0" err="1" smtClean="0"/>
              <a:t>yaitu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</a:t>
            </a:r>
            <a:r>
              <a:rPr lang="en-US" sz="3600" dirty="0" err="1" smtClean="0"/>
              <a:t>terhadap</a:t>
            </a:r>
            <a:r>
              <a:rPr lang="en-US" sz="3600" dirty="0" smtClean="0"/>
              <a:t> </a:t>
            </a:r>
            <a:r>
              <a:rPr lang="en-US" sz="3600" dirty="0" err="1" smtClean="0"/>
              <a:t>apa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</a:t>
            </a:r>
            <a:r>
              <a:rPr lang="en-US" sz="3600" dirty="0" smtClean="0"/>
              <a:t> </a:t>
            </a:r>
            <a:r>
              <a:rPr lang="en-US" sz="3600" dirty="0" err="1" smtClean="0"/>
              <a:t>itu</a:t>
            </a:r>
            <a:r>
              <a:rPr lang="en-US" sz="3600" dirty="0" smtClean="0"/>
              <a:t> </a:t>
            </a:r>
            <a:r>
              <a:rPr lang="en-US" sz="3600" dirty="0" err="1" smtClean="0"/>
              <a:t>diturunkan</a:t>
            </a:r>
            <a:r>
              <a:rPr lang="en-US" sz="3600" dirty="0" smtClean="0"/>
              <a:t>.</a:t>
            </a:r>
            <a:endParaRPr lang="id-ID" sz="3600" dirty="0" smtClean="0"/>
          </a:p>
          <a:p>
            <a:pPr algn="just"/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814393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857" y="2357431"/>
            <a:ext cx="7314286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792961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642918"/>
            <a:ext cx="7929618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14393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ATURAN RANTAI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800105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792961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792961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71999" y="1571613"/>
            <a:ext cx="7400001" cy="473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786742" cy="375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2"/>
            <a:ext cx="75009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747855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434</TotalTime>
  <Words>722</Words>
  <Application>Microsoft Office PowerPoint</Application>
  <PresentationFormat>On-screen Show (4:3)</PresentationFormat>
  <Paragraphs>52</Paragraphs>
  <Slides>55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Flow</vt:lpstr>
      <vt:lpstr>ANALISIS VEKTOR</vt:lpstr>
      <vt:lpstr>VEKTOR DAN SKALAR </vt:lpstr>
      <vt:lpstr>Slide 3</vt:lpstr>
      <vt:lpstr>NOTASI VEKTOR </vt:lpstr>
      <vt:lpstr>Slide 5</vt:lpstr>
      <vt:lpstr>Slide 6</vt:lpstr>
      <vt:lpstr>Slide 7</vt:lpstr>
      <vt:lpstr>Slide 8</vt:lpstr>
      <vt:lpstr>Slide 9</vt:lpstr>
      <vt:lpstr>OPERASI VEKTOR 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OPERASI PERKALIAN ANTAR VEKTOR </vt:lpstr>
      <vt:lpstr>Slide 20</vt:lpstr>
      <vt:lpstr>VEKTOR SATUAN  </vt:lpstr>
      <vt:lpstr>VEKTOR-VEKTOR SATUAN TEGAK LURUS i,j,k </vt:lpstr>
      <vt:lpstr>Slide 23</vt:lpstr>
      <vt:lpstr>Slide 24</vt:lpstr>
      <vt:lpstr>Slide 25</vt:lpstr>
      <vt:lpstr>Contoh Soal:</vt:lpstr>
      <vt:lpstr>Latihan Soal:</vt:lpstr>
      <vt:lpstr>PERKALIAN TITIK (DOT PRODUCT) </vt:lpstr>
      <vt:lpstr>Slide 29</vt:lpstr>
      <vt:lpstr>PERKALIAN SILANG (CROSS PRODUCT) </vt:lpstr>
      <vt:lpstr>Slide 31</vt:lpstr>
      <vt:lpstr>Slide 32</vt:lpstr>
      <vt:lpstr>Slide 33</vt:lpstr>
      <vt:lpstr>Latihan Soal:</vt:lpstr>
      <vt:lpstr>PROYEKSI VEKTOR </vt:lpstr>
      <vt:lpstr>Slide 36</vt:lpstr>
      <vt:lpstr>Slide 37</vt:lpstr>
      <vt:lpstr>Slide 38</vt:lpstr>
      <vt:lpstr>Latihan Soal:</vt:lpstr>
      <vt:lpstr>DIFFERENSIAL KALKULUS DARI FUNGSI VEKTOR </vt:lpstr>
      <vt:lpstr>Slide 41</vt:lpstr>
      <vt:lpstr>TURUNAN VEKTOR </vt:lpstr>
      <vt:lpstr>Slide 43</vt:lpstr>
      <vt:lpstr>Slide 44</vt:lpstr>
      <vt:lpstr>Slide 45</vt:lpstr>
      <vt:lpstr>Contoh Soal:</vt:lpstr>
      <vt:lpstr>Latihan Soal:</vt:lpstr>
      <vt:lpstr>TURUNAN PARSIAL </vt:lpstr>
      <vt:lpstr>Slide 49</vt:lpstr>
      <vt:lpstr>Slide 50</vt:lpstr>
      <vt:lpstr>Slide 51</vt:lpstr>
      <vt:lpstr>Slide 52</vt:lpstr>
      <vt:lpstr>ATURAN RANTAI </vt:lpstr>
      <vt:lpstr>Contoh Soal:</vt:lpstr>
      <vt:lpstr>Latihan Soal: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VEKTOR</dc:title>
  <dc:creator>Eka</dc:creator>
  <cp:lastModifiedBy>Eka</cp:lastModifiedBy>
  <cp:revision>70</cp:revision>
  <dcterms:created xsi:type="dcterms:W3CDTF">2013-02-13T09:36:37Z</dcterms:created>
  <dcterms:modified xsi:type="dcterms:W3CDTF">2013-02-14T10:21:05Z</dcterms:modified>
</cp:coreProperties>
</file>