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28"/>
  </p:notesMasterIdLst>
  <p:sldIdLst>
    <p:sldId id="257" r:id="rId2"/>
    <p:sldId id="258" r:id="rId3"/>
    <p:sldId id="286" r:id="rId4"/>
    <p:sldId id="259" r:id="rId5"/>
    <p:sldId id="283" r:id="rId6"/>
    <p:sldId id="260" r:id="rId7"/>
    <p:sldId id="261" r:id="rId8"/>
    <p:sldId id="262" r:id="rId9"/>
    <p:sldId id="284" r:id="rId10"/>
    <p:sldId id="276" r:id="rId11"/>
    <p:sldId id="277" r:id="rId12"/>
    <p:sldId id="279" r:id="rId13"/>
    <p:sldId id="285" r:id="rId14"/>
    <p:sldId id="280" r:id="rId15"/>
    <p:sldId id="281" r:id="rId16"/>
    <p:sldId id="282" r:id="rId17"/>
    <p:sldId id="287" r:id="rId18"/>
    <p:sldId id="264" r:id="rId19"/>
    <p:sldId id="288" r:id="rId20"/>
    <p:sldId id="266" r:id="rId21"/>
    <p:sldId id="267" r:id="rId22"/>
    <p:sldId id="289" r:id="rId23"/>
    <p:sldId id="269" r:id="rId24"/>
    <p:sldId id="270" r:id="rId25"/>
    <p:sldId id="274" r:id="rId26"/>
    <p:sldId id="29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FF394F-9CDF-43A2-BC6C-D3F110304142}" type="doc">
      <dgm:prSet loTypeId="urn:microsoft.com/office/officeart/2005/8/layout/hList9" loCatId="list" qsTypeId="urn:microsoft.com/office/officeart/2005/8/quickstyle/simple1" qsCatId="simple" csTypeId="urn:microsoft.com/office/officeart/2005/8/colors/colorful1" csCatId="colorful" phldr="1"/>
      <dgm:spPr/>
      <dgm:t>
        <a:bodyPr/>
        <a:lstStyle/>
        <a:p>
          <a:endParaRPr lang="en-US"/>
        </a:p>
      </dgm:t>
    </dgm:pt>
    <dgm:pt modelId="{AFDB45B4-8397-4CC3-92AE-C66189861BE6}">
      <dgm:prSet phldrT="[Text]"/>
      <dgm:spPr/>
      <dgm:t>
        <a:bodyPr/>
        <a:lstStyle/>
        <a:p>
          <a:r>
            <a:rPr lang="en-US" dirty="0" err="1" smtClean="0"/>
            <a:t>Bagian</a:t>
          </a:r>
          <a:r>
            <a:rPr lang="en-US" dirty="0" smtClean="0"/>
            <a:t> ke-1</a:t>
          </a:r>
          <a:endParaRPr lang="en-US" dirty="0"/>
        </a:p>
      </dgm:t>
    </dgm:pt>
    <dgm:pt modelId="{6459B9FC-FBFD-4534-BD26-564DA85C70BF}" type="parTrans" cxnId="{63C048F5-7306-4E16-A75E-7DF2B148D5BE}">
      <dgm:prSet/>
      <dgm:spPr/>
      <dgm:t>
        <a:bodyPr/>
        <a:lstStyle/>
        <a:p>
          <a:endParaRPr lang="en-US"/>
        </a:p>
      </dgm:t>
    </dgm:pt>
    <dgm:pt modelId="{80D9BC18-7247-4EF5-B20E-1230A3AF9C54}" type="sibTrans" cxnId="{63C048F5-7306-4E16-A75E-7DF2B148D5BE}">
      <dgm:prSet/>
      <dgm:spPr/>
      <dgm:t>
        <a:bodyPr/>
        <a:lstStyle/>
        <a:p>
          <a:endParaRPr lang="en-US"/>
        </a:p>
      </dgm:t>
    </dgm:pt>
    <dgm:pt modelId="{02BBD5C7-C199-41B4-843B-C0C07C7212BA}">
      <dgm:prSet phldrT="[Text]"/>
      <dgm:spPr/>
      <dgm:t>
        <a:bodyPr/>
        <a:lstStyle/>
        <a:p>
          <a:r>
            <a:rPr lang="en-US" dirty="0" err="1" smtClean="0"/>
            <a:t>Teks</a:t>
          </a:r>
          <a:r>
            <a:rPr lang="en-US" dirty="0" smtClean="0"/>
            <a:t> Interpersonal</a:t>
          </a:r>
          <a:endParaRPr lang="en-US" dirty="0"/>
        </a:p>
      </dgm:t>
    </dgm:pt>
    <dgm:pt modelId="{BC30E664-2C7D-4A5F-80C6-84A05BD04E1D}" type="parTrans" cxnId="{A5656972-CAE5-4E9E-BCD2-6D4BD7214F6E}">
      <dgm:prSet/>
      <dgm:spPr/>
      <dgm:t>
        <a:bodyPr/>
        <a:lstStyle/>
        <a:p>
          <a:endParaRPr lang="en-US"/>
        </a:p>
      </dgm:t>
    </dgm:pt>
    <dgm:pt modelId="{F1127C08-9B66-46D8-B804-110E2400E6FD}" type="sibTrans" cxnId="{A5656972-CAE5-4E9E-BCD2-6D4BD7214F6E}">
      <dgm:prSet/>
      <dgm:spPr/>
      <dgm:t>
        <a:bodyPr/>
        <a:lstStyle/>
        <a:p>
          <a:endParaRPr lang="en-US"/>
        </a:p>
      </dgm:t>
    </dgm:pt>
    <dgm:pt modelId="{122E72C0-B0FE-455B-9206-51A06D8CCA09}">
      <dgm:prSet phldrT="[Text]"/>
      <dgm:spPr/>
      <dgm:t>
        <a:bodyPr/>
        <a:lstStyle/>
        <a:p>
          <a:r>
            <a:rPr lang="en-US" dirty="0" err="1" smtClean="0"/>
            <a:t>Teks</a:t>
          </a:r>
          <a:r>
            <a:rPr lang="en-US" dirty="0" smtClean="0"/>
            <a:t> </a:t>
          </a:r>
          <a:r>
            <a:rPr lang="en-US" dirty="0" err="1" smtClean="0"/>
            <a:t>Transaksional</a:t>
          </a:r>
          <a:endParaRPr lang="en-US" dirty="0"/>
        </a:p>
      </dgm:t>
    </dgm:pt>
    <dgm:pt modelId="{E5DB7575-AD8B-4ED0-A251-F0B625AC97D7}" type="parTrans" cxnId="{4CE9E3E3-7135-4D3C-BCA5-197E8C72564C}">
      <dgm:prSet/>
      <dgm:spPr/>
      <dgm:t>
        <a:bodyPr/>
        <a:lstStyle/>
        <a:p>
          <a:endParaRPr lang="en-US"/>
        </a:p>
      </dgm:t>
    </dgm:pt>
    <dgm:pt modelId="{9778F1D3-79E0-4984-A354-8CFFDE6A71A6}" type="sibTrans" cxnId="{4CE9E3E3-7135-4D3C-BCA5-197E8C72564C}">
      <dgm:prSet/>
      <dgm:spPr/>
      <dgm:t>
        <a:bodyPr/>
        <a:lstStyle/>
        <a:p>
          <a:endParaRPr lang="en-US"/>
        </a:p>
      </dgm:t>
    </dgm:pt>
    <dgm:pt modelId="{42FDA832-220F-4193-A4AF-13F31BFC7E19}">
      <dgm:prSet phldrT="[Text]"/>
      <dgm:spPr/>
      <dgm:t>
        <a:bodyPr/>
        <a:lstStyle/>
        <a:p>
          <a:r>
            <a:rPr lang="en-US" dirty="0" err="1" smtClean="0"/>
            <a:t>Bagian</a:t>
          </a:r>
          <a:r>
            <a:rPr lang="en-US" dirty="0" smtClean="0"/>
            <a:t> ke-2</a:t>
          </a:r>
          <a:endParaRPr lang="en-US" dirty="0"/>
        </a:p>
      </dgm:t>
    </dgm:pt>
    <dgm:pt modelId="{594F88AA-9542-4C0F-B130-48B988C2CF0B}" type="parTrans" cxnId="{E478BA9C-8ADE-4ADC-9276-F1AA293710A8}">
      <dgm:prSet/>
      <dgm:spPr/>
      <dgm:t>
        <a:bodyPr/>
        <a:lstStyle/>
        <a:p>
          <a:endParaRPr lang="en-US"/>
        </a:p>
      </dgm:t>
    </dgm:pt>
    <dgm:pt modelId="{5324A39D-9F69-4C21-BDDF-822A783F438E}" type="sibTrans" cxnId="{E478BA9C-8ADE-4ADC-9276-F1AA293710A8}">
      <dgm:prSet/>
      <dgm:spPr/>
      <dgm:t>
        <a:bodyPr/>
        <a:lstStyle/>
        <a:p>
          <a:endParaRPr lang="en-US"/>
        </a:p>
      </dgm:t>
    </dgm:pt>
    <dgm:pt modelId="{C85125F8-80F2-4B67-B65F-76578D963056}">
      <dgm:prSet phldrT="[Text]"/>
      <dgm:spPr/>
      <dgm:t>
        <a:bodyPr/>
        <a:lstStyle/>
        <a:p>
          <a:r>
            <a:rPr lang="en-US" dirty="0" err="1" smtClean="0"/>
            <a:t>Teks</a:t>
          </a:r>
          <a:r>
            <a:rPr lang="en-US" dirty="0" smtClean="0"/>
            <a:t> </a:t>
          </a:r>
          <a:r>
            <a:rPr lang="en-US" dirty="0" err="1" smtClean="0"/>
            <a:t>Fungsional</a:t>
          </a:r>
          <a:endParaRPr lang="en-US" dirty="0"/>
        </a:p>
      </dgm:t>
    </dgm:pt>
    <dgm:pt modelId="{A3770CF2-55A4-4BBB-9E39-07D4EBC6ECB0}" type="parTrans" cxnId="{F49673DA-29CB-49DE-BE63-632098FF34D1}">
      <dgm:prSet/>
      <dgm:spPr/>
      <dgm:t>
        <a:bodyPr/>
        <a:lstStyle/>
        <a:p>
          <a:endParaRPr lang="en-US"/>
        </a:p>
      </dgm:t>
    </dgm:pt>
    <dgm:pt modelId="{1FA6FEE9-5520-4FEB-ADD0-A266235BF8E2}" type="sibTrans" cxnId="{F49673DA-29CB-49DE-BE63-632098FF34D1}">
      <dgm:prSet/>
      <dgm:spPr/>
      <dgm:t>
        <a:bodyPr/>
        <a:lstStyle/>
        <a:p>
          <a:endParaRPr lang="en-US"/>
        </a:p>
      </dgm:t>
    </dgm:pt>
    <dgm:pt modelId="{B18B5DC0-7BB4-4AFE-B7C6-A460FF83B228}">
      <dgm:prSet phldrT="[Text]"/>
      <dgm:spPr/>
      <dgm:t>
        <a:bodyPr/>
        <a:lstStyle/>
        <a:p>
          <a:r>
            <a:rPr lang="en-US" dirty="0" err="1" smtClean="0"/>
            <a:t>Teks</a:t>
          </a:r>
          <a:r>
            <a:rPr lang="en-US" dirty="0" smtClean="0"/>
            <a:t> </a:t>
          </a:r>
          <a:r>
            <a:rPr lang="en-US" dirty="0" err="1" smtClean="0"/>
            <a:t>Fungsional</a:t>
          </a:r>
          <a:r>
            <a:rPr lang="en-US" dirty="0" smtClean="0"/>
            <a:t> </a:t>
          </a:r>
          <a:r>
            <a:rPr lang="en-US" dirty="0" err="1" smtClean="0"/>
            <a:t>Khusus</a:t>
          </a:r>
          <a:endParaRPr lang="en-US" dirty="0"/>
        </a:p>
      </dgm:t>
    </dgm:pt>
    <dgm:pt modelId="{37D6DEEC-7ECC-4DF3-B463-3190325DAF45}" type="parTrans" cxnId="{D2EEA47C-E7CB-4A3D-AF24-AA4F05D9F15A}">
      <dgm:prSet/>
      <dgm:spPr/>
      <dgm:t>
        <a:bodyPr/>
        <a:lstStyle/>
        <a:p>
          <a:endParaRPr lang="en-US"/>
        </a:p>
      </dgm:t>
    </dgm:pt>
    <dgm:pt modelId="{5D1A4ED3-FAA6-4BAA-B234-8926C040615C}" type="sibTrans" cxnId="{D2EEA47C-E7CB-4A3D-AF24-AA4F05D9F15A}">
      <dgm:prSet/>
      <dgm:spPr/>
      <dgm:t>
        <a:bodyPr/>
        <a:lstStyle/>
        <a:p>
          <a:endParaRPr lang="en-US"/>
        </a:p>
      </dgm:t>
    </dgm:pt>
    <dgm:pt modelId="{881A1600-A5B9-4311-A841-0D8C806E1693}" type="pres">
      <dgm:prSet presAssocID="{02FF394F-9CDF-43A2-BC6C-D3F110304142}" presName="list" presStyleCnt="0">
        <dgm:presLayoutVars>
          <dgm:dir/>
          <dgm:animLvl val="lvl"/>
        </dgm:presLayoutVars>
      </dgm:prSet>
      <dgm:spPr/>
      <dgm:t>
        <a:bodyPr/>
        <a:lstStyle/>
        <a:p>
          <a:endParaRPr lang="en-US"/>
        </a:p>
      </dgm:t>
    </dgm:pt>
    <dgm:pt modelId="{5CA2C2B1-0802-48F4-AD9D-2452D922C9F2}" type="pres">
      <dgm:prSet presAssocID="{AFDB45B4-8397-4CC3-92AE-C66189861BE6}" presName="posSpace" presStyleCnt="0"/>
      <dgm:spPr/>
    </dgm:pt>
    <dgm:pt modelId="{2E6DCCC4-8D3A-407B-AB1A-7B2C04B03FB9}" type="pres">
      <dgm:prSet presAssocID="{AFDB45B4-8397-4CC3-92AE-C66189861BE6}" presName="vertFlow" presStyleCnt="0"/>
      <dgm:spPr/>
    </dgm:pt>
    <dgm:pt modelId="{CC513229-333D-46AD-B77A-A2E6D6E51F1F}" type="pres">
      <dgm:prSet presAssocID="{AFDB45B4-8397-4CC3-92AE-C66189861BE6}" presName="topSpace" presStyleCnt="0"/>
      <dgm:spPr/>
    </dgm:pt>
    <dgm:pt modelId="{2A5B6891-C023-4BA5-825C-35C06FE7F8E8}" type="pres">
      <dgm:prSet presAssocID="{AFDB45B4-8397-4CC3-92AE-C66189861BE6}" presName="firstComp" presStyleCnt="0"/>
      <dgm:spPr/>
    </dgm:pt>
    <dgm:pt modelId="{6A6C188D-2C67-477C-BCB9-0894CC014F24}" type="pres">
      <dgm:prSet presAssocID="{AFDB45B4-8397-4CC3-92AE-C66189861BE6}" presName="firstChild" presStyleLbl="bgAccFollowNode1" presStyleIdx="0" presStyleCnt="4"/>
      <dgm:spPr/>
      <dgm:t>
        <a:bodyPr/>
        <a:lstStyle/>
        <a:p>
          <a:endParaRPr lang="en-US"/>
        </a:p>
      </dgm:t>
    </dgm:pt>
    <dgm:pt modelId="{2D071443-8E02-46D8-82F1-EFB322D4D56B}" type="pres">
      <dgm:prSet presAssocID="{AFDB45B4-8397-4CC3-92AE-C66189861BE6}" presName="firstChildTx" presStyleLbl="bgAccFollowNode1" presStyleIdx="0" presStyleCnt="4">
        <dgm:presLayoutVars>
          <dgm:bulletEnabled val="1"/>
        </dgm:presLayoutVars>
      </dgm:prSet>
      <dgm:spPr/>
      <dgm:t>
        <a:bodyPr/>
        <a:lstStyle/>
        <a:p>
          <a:endParaRPr lang="en-US"/>
        </a:p>
      </dgm:t>
    </dgm:pt>
    <dgm:pt modelId="{D2F6B9D3-8C4C-4551-B279-8BC1360C9B80}" type="pres">
      <dgm:prSet presAssocID="{122E72C0-B0FE-455B-9206-51A06D8CCA09}" presName="comp" presStyleCnt="0"/>
      <dgm:spPr/>
    </dgm:pt>
    <dgm:pt modelId="{E7496D15-5BBF-43D6-A6B3-6312BAAAAA97}" type="pres">
      <dgm:prSet presAssocID="{122E72C0-B0FE-455B-9206-51A06D8CCA09}" presName="child" presStyleLbl="bgAccFollowNode1" presStyleIdx="1" presStyleCnt="4"/>
      <dgm:spPr/>
      <dgm:t>
        <a:bodyPr/>
        <a:lstStyle/>
        <a:p>
          <a:endParaRPr lang="en-US"/>
        </a:p>
      </dgm:t>
    </dgm:pt>
    <dgm:pt modelId="{BDEF8627-6196-4336-9240-7BD568AC4C06}" type="pres">
      <dgm:prSet presAssocID="{122E72C0-B0FE-455B-9206-51A06D8CCA09}" presName="childTx" presStyleLbl="bgAccFollowNode1" presStyleIdx="1" presStyleCnt="4">
        <dgm:presLayoutVars>
          <dgm:bulletEnabled val="1"/>
        </dgm:presLayoutVars>
      </dgm:prSet>
      <dgm:spPr/>
      <dgm:t>
        <a:bodyPr/>
        <a:lstStyle/>
        <a:p>
          <a:endParaRPr lang="en-US"/>
        </a:p>
      </dgm:t>
    </dgm:pt>
    <dgm:pt modelId="{FBD4C7F9-09D8-452D-8D14-228F2D430B8E}" type="pres">
      <dgm:prSet presAssocID="{AFDB45B4-8397-4CC3-92AE-C66189861BE6}" presName="negSpace" presStyleCnt="0"/>
      <dgm:spPr/>
    </dgm:pt>
    <dgm:pt modelId="{E0AE8215-B822-4731-89CA-C3229CF1B40C}" type="pres">
      <dgm:prSet presAssocID="{AFDB45B4-8397-4CC3-92AE-C66189861BE6}" presName="circle" presStyleLbl="node1" presStyleIdx="0" presStyleCnt="2"/>
      <dgm:spPr/>
      <dgm:t>
        <a:bodyPr/>
        <a:lstStyle/>
        <a:p>
          <a:endParaRPr lang="en-US"/>
        </a:p>
      </dgm:t>
    </dgm:pt>
    <dgm:pt modelId="{2CBBB1F9-9AC2-45A4-B61C-D8C99661F9F5}" type="pres">
      <dgm:prSet presAssocID="{80D9BC18-7247-4EF5-B20E-1230A3AF9C54}" presName="transSpace" presStyleCnt="0"/>
      <dgm:spPr/>
    </dgm:pt>
    <dgm:pt modelId="{6B40BF5C-C923-4812-B0DC-4DCC21E63A6C}" type="pres">
      <dgm:prSet presAssocID="{42FDA832-220F-4193-A4AF-13F31BFC7E19}" presName="posSpace" presStyleCnt="0"/>
      <dgm:spPr/>
    </dgm:pt>
    <dgm:pt modelId="{ABD3A9AC-C7A4-4344-BFE7-095B752713F4}" type="pres">
      <dgm:prSet presAssocID="{42FDA832-220F-4193-A4AF-13F31BFC7E19}" presName="vertFlow" presStyleCnt="0"/>
      <dgm:spPr/>
    </dgm:pt>
    <dgm:pt modelId="{286926BD-ED14-49F2-994D-2F377DD0749A}" type="pres">
      <dgm:prSet presAssocID="{42FDA832-220F-4193-A4AF-13F31BFC7E19}" presName="topSpace" presStyleCnt="0"/>
      <dgm:spPr/>
    </dgm:pt>
    <dgm:pt modelId="{04C61222-2F18-411F-B704-497227150D73}" type="pres">
      <dgm:prSet presAssocID="{42FDA832-220F-4193-A4AF-13F31BFC7E19}" presName="firstComp" presStyleCnt="0"/>
      <dgm:spPr/>
    </dgm:pt>
    <dgm:pt modelId="{1E52DA0A-0689-4164-990D-7FFD9F760CBE}" type="pres">
      <dgm:prSet presAssocID="{42FDA832-220F-4193-A4AF-13F31BFC7E19}" presName="firstChild" presStyleLbl="bgAccFollowNode1" presStyleIdx="2" presStyleCnt="4"/>
      <dgm:spPr/>
      <dgm:t>
        <a:bodyPr/>
        <a:lstStyle/>
        <a:p>
          <a:endParaRPr lang="en-US"/>
        </a:p>
      </dgm:t>
    </dgm:pt>
    <dgm:pt modelId="{85059048-D3FE-4FCD-9B5E-F302947B9AE6}" type="pres">
      <dgm:prSet presAssocID="{42FDA832-220F-4193-A4AF-13F31BFC7E19}" presName="firstChildTx" presStyleLbl="bgAccFollowNode1" presStyleIdx="2" presStyleCnt="4">
        <dgm:presLayoutVars>
          <dgm:bulletEnabled val="1"/>
        </dgm:presLayoutVars>
      </dgm:prSet>
      <dgm:spPr/>
      <dgm:t>
        <a:bodyPr/>
        <a:lstStyle/>
        <a:p>
          <a:endParaRPr lang="en-US"/>
        </a:p>
      </dgm:t>
    </dgm:pt>
    <dgm:pt modelId="{5265A932-EE90-4DFD-884B-7F207E5A6CDD}" type="pres">
      <dgm:prSet presAssocID="{B18B5DC0-7BB4-4AFE-B7C6-A460FF83B228}" presName="comp" presStyleCnt="0"/>
      <dgm:spPr/>
    </dgm:pt>
    <dgm:pt modelId="{7D2C0B5F-FCD7-42DA-8057-69EB6427C1F0}" type="pres">
      <dgm:prSet presAssocID="{B18B5DC0-7BB4-4AFE-B7C6-A460FF83B228}" presName="child" presStyleLbl="bgAccFollowNode1" presStyleIdx="3" presStyleCnt="4"/>
      <dgm:spPr/>
      <dgm:t>
        <a:bodyPr/>
        <a:lstStyle/>
        <a:p>
          <a:endParaRPr lang="en-US"/>
        </a:p>
      </dgm:t>
    </dgm:pt>
    <dgm:pt modelId="{4FD0A398-8FC0-4836-9F31-DD8E1B1C8295}" type="pres">
      <dgm:prSet presAssocID="{B18B5DC0-7BB4-4AFE-B7C6-A460FF83B228}" presName="childTx" presStyleLbl="bgAccFollowNode1" presStyleIdx="3" presStyleCnt="4">
        <dgm:presLayoutVars>
          <dgm:bulletEnabled val="1"/>
        </dgm:presLayoutVars>
      </dgm:prSet>
      <dgm:spPr/>
      <dgm:t>
        <a:bodyPr/>
        <a:lstStyle/>
        <a:p>
          <a:endParaRPr lang="en-US"/>
        </a:p>
      </dgm:t>
    </dgm:pt>
    <dgm:pt modelId="{E92E670A-9723-4CF4-82F8-BD3849838865}" type="pres">
      <dgm:prSet presAssocID="{42FDA832-220F-4193-A4AF-13F31BFC7E19}" presName="negSpace" presStyleCnt="0"/>
      <dgm:spPr/>
    </dgm:pt>
    <dgm:pt modelId="{A1A009C7-A057-4EEE-A7D9-322A10395919}" type="pres">
      <dgm:prSet presAssocID="{42FDA832-220F-4193-A4AF-13F31BFC7E19}" presName="circle" presStyleLbl="node1" presStyleIdx="1" presStyleCnt="2"/>
      <dgm:spPr/>
      <dgm:t>
        <a:bodyPr/>
        <a:lstStyle/>
        <a:p>
          <a:endParaRPr lang="en-US"/>
        </a:p>
      </dgm:t>
    </dgm:pt>
  </dgm:ptLst>
  <dgm:cxnLst>
    <dgm:cxn modelId="{B88CEAB4-2036-4194-88B8-4B9727C02143}" type="presOf" srcId="{C85125F8-80F2-4B67-B65F-76578D963056}" destId="{1E52DA0A-0689-4164-990D-7FFD9F760CBE}" srcOrd="0" destOrd="0" presId="urn:microsoft.com/office/officeart/2005/8/layout/hList9"/>
    <dgm:cxn modelId="{CDA7E336-C8F6-424D-9773-E504CBB73F3E}" type="presOf" srcId="{122E72C0-B0FE-455B-9206-51A06D8CCA09}" destId="{BDEF8627-6196-4336-9240-7BD568AC4C06}" srcOrd="1" destOrd="0" presId="urn:microsoft.com/office/officeart/2005/8/layout/hList9"/>
    <dgm:cxn modelId="{2C0E8635-C3CA-4076-80C3-9B7F9DF0D12C}" type="presOf" srcId="{122E72C0-B0FE-455B-9206-51A06D8CCA09}" destId="{E7496D15-5BBF-43D6-A6B3-6312BAAAAA97}" srcOrd="0" destOrd="0" presId="urn:microsoft.com/office/officeart/2005/8/layout/hList9"/>
    <dgm:cxn modelId="{4036BD7A-8F35-4E50-92DD-75A15B2E2479}" type="presOf" srcId="{02BBD5C7-C199-41B4-843B-C0C07C7212BA}" destId="{6A6C188D-2C67-477C-BCB9-0894CC014F24}" srcOrd="0" destOrd="0" presId="urn:microsoft.com/office/officeart/2005/8/layout/hList9"/>
    <dgm:cxn modelId="{4CE9E3E3-7135-4D3C-BCA5-197E8C72564C}" srcId="{AFDB45B4-8397-4CC3-92AE-C66189861BE6}" destId="{122E72C0-B0FE-455B-9206-51A06D8CCA09}" srcOrd="1" destOrd="0" parTransId="{E5DB7575-AD8B-4ED0-A251-F0B625AC97D7}" sibTransId="{9778F1D3-79E0-4984-A354-8CFFDE6A71A6}"/>
    <dgm:cxn modelId="{E1528823-90E9-4590-BD31-3659FA2771A2}" type="presOf" srcId="{B18B5DC0-7BB4-4AFE-B7C6-A460FF83B228}" destId="{7D2C0B5F-FCD7-42DA-8057-69EB6427C1F0}" srcOrd="0" destOrd="0" presId="urn:microsoft.com/office/officeart/2005/8/layout/hList9"/>
    <dgm:cxn modelId="{F49673DA-29CB-49DE-BE63-632098FF34D1}" srcId="{42FDA832-220F-4193-A4AF-13F31BFC7E19}" destId="{C85125F8-80F2-4B67-B65F-76578D963056}" srcOrd="0" destOrd="0" parTransId="{A3770CF2-55A4-4BBB-9E39-07D4EBC6ECB0}" sibTransId="{1FA6FEE9-5520-4FEB-ADD0-A266235BF8E2}"/>
    <dgm:cxn modelId="{439BC266-6DB7-4995-B261-6A911ED6F788}" type="presOf" srcId="{42FDA832-220F-4193-A4AF-13F31BFC7E19}" destId="{A1A009C7-A057-4EEE-A7D9-322A10395919}" srcOrd="0" destOrd="0" presId="urn:microsoft.com/office/officeart/2005/8/layout/hList9"/>
    <dgm:cxn modelId="{D2EEA47C-E7CB-4A3D-AF24-AA4F05D9F15A}" srcId="{42FDA832-220F-4193-A4AF-13F31BFC7E19}" destId="{B18B5DC0-7BB4-4AFE-B7C6-A460FF83B228}" srcOrd="1" destOrd="0" parTransId="{37D6DEEC-7ECC-4DF3-B463-3190325DAF45}" sibTransId="{5D1A4ED3-FAA6-4BAA-B234-8926C040615C}"/>
    <dgm:cxn modelId="{A5656972-CAE5-4E9E-BCD2-6D4BD7214F6E}" srcId="{AFDB45B4-8397-4CC3-92AE-C66189861BE6}" destId="{02BBD5C7-C199-41B4-843B-C0C07C7212BA}" srcOrd="0" destOrd="0" parTransId="{BC30E664-2C7D-4A5F-80C6-84A05BD04E1D}" sibTransId="{F1127C08-9B66-46D8-B804-110E2400E6FD}"/>
    <dgm:cxn modelId="{CA6B4E20-918E-4BAE-9AFF-635B2B1B7DD1}" type="presOf" srcId="{02BBD5C7-C199-41B4-843B-C0C07C7212BA}" destId="{2D071443-8E02-46D8-82F1-EFB322D4D56B}" srcOrd="1" destOrd="0" presId="urn:microsoft.com/office/officeart/2005/8/layout/hList9"/>
    <dgm:cxn modelId="{5CF22F37-9774-4AD5-9ED9-702A17085E23}" type="presOf" srcId="{B18B5DC0-7BB4-4AFE-B7C6-A460FF83B228}" destId="{4FD0A398-8FC0-4836-9F31-DD8E1B1C8295}" srcOrd="1" destOrd="0" presId="urn:microsoft.com/office/officeart/2005/8/layout/hList9"/>
    <dgm:cxn modelId="{E478BA9C-8ADE-4ADC-9276-F1AA293710A8}" srcId="{02FF394F-9CDF-43A2-BC6C-D3F110304142}" destId="{42FDA832-220F-4193-A4AF-13F31BFC7E19}" srcOrd="1" destOrd="0" parTransId="{594F88AA-9542-4C0F-B130-48B988C2CF0B}" sibTransId="{5324A39D-9F69-4C21-BDDF-822A783F438E}"/>
    <dgm:cxn modelId="{74CEDFEF-C566-449A-A192-857D12AD715A}" type="presOf" srcId="{02FF394F-9CDF-43A2-BC6C-D3F110304142}" destId="{881A1600-A5B9-4311-A841-0D8C806E1693}" srcOrd="0" destOrd="0" presId="urn:microsoft.com/office/officeart/2005/8/layout/hList9"/>
    <dgm:cxn modelId="{63C048F5-7306-4E16-A75E-7DF2B148D5BE}" srcId="{02FF394F-9CDF-43A2-BC6C-D3F110304142}" destId="{AFDB45B4-8397-4CC3-92AE-C66189861BE6}" srcOrd="0" destOrd="0" parTransId="{6459B9FC-FBFD-4534-BD26-564DA85C70BF}" sibTransId="{80D9BC18-7247-4EF5-B20E-1230A3AF9C54}"/>
    <dgm:cxn modelId="{0AC8A2C6-6715-41E6-A2D3-AD0EB488951E}" type="presOf" srcId="{C85125F8-80F2-4B67-B65F-76578D963056}" destId="{85059048-D3FE-4FCD-9B5E-F302947B9AE6}" srcOrd="1" destOrd="0" presId="urn:microsoft.com/office/officeart/2005/8/layout/hList9"/>
    <dgm:cxn modelId="{F006C2D8-CA15-4E32-98C2-DAFB4E4D9F5E}" type="presOf" srcId="{AFDB45B4-8397-4CC3-92AE-C66189861BE6}" destId="{E0AE8215-B822-4731-89CA-C3229CF1B40C}" srcOrd="0" destOrd="0" presId="urn:microsoft.com/office/officeart/2005/8/layout/hList9"/>
    <dgm:cxn modelId="{80056DD6-E3E1-4F59-B20A-DEDA5DA68973}" type="presParOf" srcId="{881A1600-A5B9-4311-A841-0D8C806E1693}" destId="{5CA2C2B1-0802-48F4-AD9D-2452D922C9F2}" srcOrd="0" destOrd="0" presId="urn:microsoft.com/office/officeart/2005/8/layout/hList9"/>
    <dgm:cxn modelId="{B11CE99C-B50B-4731-BB44-79AE096645D2}" type="presParOf" srcId="{881A1600-A5B9-4311-A841-0D8C806E1693}" destId="{2E6DCCC4-8D3A-407B-AB1A-7B2C04B03FB9}" srcOrd="1" destOrd="0" presId="urn:microsoft.com/office/officeart/2005/8/layout/hList9"/>
    <dgm:cxn modelId="{5112C0D0-5913-4486-B4C6-B2E07D8BE533}" type="presParOf" srcId="{2E6DCCC4-8D3A-407B-AB1A-7B2C04B03FB9}" destId="{CC513229-333D-46AD-B77A-A2E6D6E51F1F}" srcOrd="0" destOrd="0" presId="urn:microsoft.com/office/officeart/2005/8/layout/hList9"/>
    <dgm:cxn modelId="{4F99A3D9-90DB-4DB2-83B3-92000921DB37}" type="presParOf" srcId="{2E6DCCC4-8D3A-407B-AB1A-7B2C04B03FB9}" destId="{2A5B6891-C023-4BA5-825C-35C06FE7F8E8}" srcOrd="1" destOrd="0" presId="urn:microsoft.com/office/officeart/2005/8/layout/hList9"/>
    <dgm:cxn modelId="{B6271E48-ABC1-4D13-A41A-B0019A0297C1}" type="presParOf" srcId="{2A5B6891-C023-4BA5-825C-35C06FE7F8E8}" destId="{6A6C188D-2C67-477C-BCB9-0894CC014F24}" srcOrd="0" destOrd="0" presId="urn:microsoft.com/office/officeart/2005/8/layout/hList9"/>
    <dgm:cxn modelId="{18BF8B22-E42D-4D19-908B-50EE18820025}" type="presParOf" srcId="{2A5B6891-C023-4BA5-825C-35C06FE7F8E8}" destId="{2D071443-8E02-46D8-82F1-EFB322D4D56B}" srcOrd="1" destOrd="0" presId="urn:microsoft.com/office/officeart/2005/8/layout/hList9"/>
    <dgm:cxn modelId="{1A7162F3-1C99-4472-96A4-C05BD6C2D37E}" type="presParOf" srcId="{2E6DCCC4-8D3A-407B-AB1A-7B2C04B03FB9}" destId="{D2F6B9D3-8C4C-4551-B279-8BC1360C9B80}" srcOrd="2" destOrd="0" presId="urn:microsoft.com/office/officeart/2005/8/layout/hList9"/>
    <dgm:cxn modelId="{AB57DCAE-0B1D-4E02-B196-9E028A3C2929}" type="presParOf" srcId="{D2F6B9D3-8C4C-4551-B279-8BC1360C9B80}" destId="{E7496D15-5BBF-43D6-A6B3-6312BAAAAA97}" srcOrd="0" destOrd="0" presId="urn:microsoft.com/office/officeart/2005/8/layout/hList9"/>
    <dgm:cxn modelId="{DF8E3161-B37F-4954-8603-BB092901C3E0}" type="presParOf" srcId="{D2F6B9D3-8C4C-4551-B279-8BC1360C9B80}" destId="{BDEF8627-6196-4336-9240-7BD568AC4C06}" srcOrd="1" destOrd="0" presId="urn:microsoft.com/office/officeart/2005/8/layout/hList9"/>
    <dgm:cxn modelId="{7B267732-F05C-4BC7-BB03-EC38A5A345FF}" type="presParOf" srcId="{881A1600-A5B9-4311-A841-0D8C806E1693}" destId="{FBD4C7F9-09D8-452D-8D14-228F2D430B8E}" srcOrd="2" destOrd="0" presId="urn:microsoft.com/office/officeart/2005/8/layout/hList9"/>
    <dgm:cxn modelId="{B637CE2D-5A98-4708-87F7-47F0DA1439DD}" type="presParOf" srcId="{881A1600-A5B9-4311-A841-0D8C806E1693}" destId="{E0AE8215-B822-4731-89CA-C3229CF1B40C}" srcOrd="3" destOrd="0" presId="urn:microsoft.com/office/officeart/2005/8/layout/hList9"/>
    <dgm:cxn modelId="{505E0EF2-C6BF-4FD2-A3DA-2B343574C3D4}" type="presParOf" srcId="{881A1600-A5B9-4311-A841-0D8C806E1693}" destId="{2CBBB1F9-9AC2-45A4-B61C-D8C99661F9F5}" srcOrd="4" destOrd="0" presId="urn:microsoft.com/office/officeart/2005/8/layout/hList9"/>
    <dgm:cxn modelId="{E687FFC7-5E08-47E5-A5CB-97FDFE2F8ED0}" type="presParOf" srcId="{881A1600-A5B9-4311-A841-0D8C806E1693}" destId="{6B40BF5C-C923-4812-B0DC-4DCC21E63A6C}" srcOrd="5" destOrd="0" presId="urn:microsoft.com/office/officeart/2005/8/layout/hList9"/>
    <dgm:cxn modelId="{A1A9D59F-F328-46AC-9651-39D15710700A}" type="presParOf" srcId="{881A1600-A5B9-4311-A841-0D8C806E1693}" destId="{ABD3A9AC-C7A4-4344-BFE7-095B752713F4}" srcOrd="6" destOrd="0" presId="urn:microsoft.com/office/officeart/2005/8/layout/hList9"/>
    <dgm:cxn modelId="{09908065-E603-4B33-B1EB-320B02FA3A0F}" type="presParOf" srcId="{ABD3A9AC-C7A4-4344-BFE7-095B752713F4}" destId="{286926BD-ED14-49F2-994D-2F377DD0749A}" srcOrd="0" destOrd="0" presId="urn:microsoft.com/office/officeart/2005/8/layout/hList9"/>
    <dgm:cxn modelId="{DD3A40D4-AAF6-4EE9-807B-291478309EC6}" type="presParOf" srcId="{ABD3A9AC-C7A4-4344-BFE7-095B752713F4}" destId="{04C61222-2F18-411F-B704-497227150D73}" srcOrd="1" destOrd="0" presId="urn:microsoft.com/office/officeart/2005/8/layout/hList9"/>
    <dgm:cxn modelId="{DAA5E940-E90B-4FC2-AC3C-1FCD3B7E7D07}" type="presParOf" srcId="{04C61222-2F18-411F-B704-497227150D73}" destId="{1E52DA0A-0689-4164-990D-7FFD9F760CBE}" srcOrd="0" destOrd="0" presId="urn:microsoft.com/office/officeart/2005/8/layout/hList9"/>
    <dgm:cxn modelId="{B82D458E-199C-474D-ACC4-E359CBD4E5AB}" type="presParOf" srcId="{04C61222-2F18-411F-B704-497227150D73}" destId="{85059048-D3FE-4FCD-9B5E-F302947B9AE6}" srcOrd="1" destOrd="0" presId="urn:microsoft.com/office/officeart/2005/8/layout/hList9"/>
    <dgm:cxn modelId="{F7FA9F8A-9586-4B10-8C4A-EA13A3181349}" type="presParOf" srcId="{ABD3A9AC-C7A4-4344-BFE7-095B752713F4}" destId="{5265A932-EE90-4DFD-884B-7F207E5A6CDD}" srcOrd="2" destOrd="0" presId="urn:microsoft.com/office/officeart/2005/8/layout/hList9"/>
    <dgm:cxn modelId="{A1E059E1-3D11-4DDC-BE64-9595CD236AE8}" type="presParOf" srcId="{5265A932-EE90-4DFD-884B-7F207E5A6CDD}" destId="{7D2C0B5F-FCD7-42DA-8057-69EB6427C1F0}" srcOrd="0" destOrd="0" presId="urn:microsoft.com/office/officeart/2005/8/layout/hList9"/>
    <dgm:cxn modelId="{D1664876-F8A7-4C5A-8087-BEDE45AFE7B6}" type="presParOf" srcId="{5265A932-EE90-4DFD-884B-7F207E5A6CDD}" destId="{4FD0A398-8FC0-4836-9F31-DD8E1B1C8295}" srcOrd="1" destOrd="0" presId="urn:microsoft.com/office/officeart/2005/8/layout/hList9"/>
    <dgm:cxn modelId="{89776BB0-0B56-4785-B0AC-652CEB3DA4F8}" type="presParOf" srcId="{881A1600-A5B9-4311-A841-0D8C806E1693}" destId="{E92E670A-9723-4CF4-82F8-BD3849838865}" srcOrd="7" destOrd="0" presId="urn:microsoft.com/office/officeart/2005/8/layout/hList9"/>
    <dgm:cxn modelId="{AB2DC990-C1AB-4268-AE08-E383519D32E4}" type="presParOf" srcId="{881A1600-A5B9-4311-A841-0D8C806E1693}" destId="{A1A009C7-A057-4EEE-A7D9-322A10395919}" srcOrd="8"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A7520D-B73F-42D9-9156-4C5A431BADE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0A42D23-CA6F-46E1-8E6B-BE0E5AD0258B}">
      <dgm:prSet phldrT="[Text]"/>
      <dgm:spPr/>
      <dgm:t>
        <a:bodyPr/>
        <a:lstStyle/>
        <a:p>
          <a:r>
            <a:rPr lang="en-US" dirty="0" smtClean="0"/>
            <a:t>Descriptive Text</a:t>
          </a:r>
          <a:endParaRPr lang="en-US" dirty="0"/>
        </a:p>
      </dgm:t>
    </dgm:pt>
    <dgm:pt modelId="{03D1F5D6-B870-4EDE-B11C-E58E21ECA7A0}" type="parTrans" cxnId="{7B9E2426-BC34-43A7-89A1-2EACA1972511}">
      <dgm:prSet/>
      <dgm:spPr/>
      <dgm:t>
        <a:bodyPr/>
        <a:lstStyle/>
        <a:p>
          <a:endParaRPr lang="en-US"/>
        </a:p>
      </dgm:t>
    </dgm:pt>
    <dgm:pt modelId="{02E47DA3-A493-4B09-8DE3-D09289FF6873}" type="sibTrans" cxnId="{7B9E2426-BC34-43A7-89A1-2EACA1972511}">
      <dgm:prSet/>
      <dgm:spPr/>
      <dgm:t>
        <a:bodyPr/>
        <a:lstStyle/>
        <a:p>
          <a:endParaRPr lang="en-US"/>
        </a:p>
      </dgm:t>
    </dgm:pt>
    <dgm:pt modelId="{2F9D7043-2B9C-40F7-9B6F-B292C1D9C4AA}">
      <dgm:prSet phldrT="[Text]"/>
      <dgm:spPr/>
      <dgm:t>
        <a:bodyPr/>
        <a:lstStyle/>
        <a:p>
          <a:r>
            <a:rPr lang="en-US" dirty="0" smtClean="0"/>
            <a:t>Recount Text</a:t>
          </a:r>
          <a:endParaRPr lang="en-US" dirty="0"/>
        </a:p>
      </dgm:t>
    </dgm:pt>
    <dgm:pt modelId="{157D5CDD-BF98-447B-8265-A7E7BED1F47E}" type="parTrans" cxnId="{7E1522C2-8658-4E1E-9A21-1FCECEBD0A98}">
      <dgm:prSet/>
      <dgm:spPr/>
      <dgm:t>
        <a:bodyPr/>
        <a:lstStyle/>
        <a:p>
          <a:endParaRPr lang="en-US"/>
        </a:p>
      </dgm:t>
    </dgm:pt>
    <dgm:pt modelId="{B3B4A722-6CB5-4C03-A67B-6F12AF7CF1CC}" type="sibTrans" cxnId="{7E1522C2-8658-4E1E-9A21-1FCECEBD0A98}">
      <dgm:prSet/>
      <dgm:spPr/>
      <dgm:t>
        <a:bodyPr/>
        <a:lstStyle/>
        <a:p>
          <a:endParaRPr lang="en-US"/>
        </a:p>
      </dgm:t>
    </dgm:pt>
    <dgm:pt modelId="{7BD4A095-D560-450B-8F17-F92A78FEB6A2}">
      <dgm:prSet phldrT="[Text]"/>
      <dgm:spPr/>
      <dgm:t>
        <a:bodyPr/>
        <a:lstStyle/>
        <a:p>
          <a:r>
            <a:rPr lang="en-US" smtClean="0"/>
            <a:t>Narrative </a:t>
          </a:r>
          <a:r>
            <a:rPr lang="en-US" dirty="0" smtClean="0"/>
            <a:t>Text</a:t>
          </a:r>
          <a:endParaRPr lang="en-US" dirty="0"/>
        </a:p>
      </dgm:t>
    </dgm:pt>
    <dgm:pt modelId="{16E80FCB-15D8-4F99-A89F-C6300D438A69}" type="parTrans" cxnId="{B68A1E2B-377C-4FE0-855C-89EBC06498B8}">
      <dgm:prSet/>
      <dgm:spPr/>
      <dgm:t>
        <a:bodyPr/>
        <a:lstStyle/>
        <a:p>
          <a:endParaRPr lang="en-US"/>
        </a:p>
      </dgm:t>
    </dgm:pt>
    <dgm:pt modelId="{E78EEF93-2259-495C-9314-4C64BDDA128C}" type="sibTrans" cxnId="{B68A1E2B-377C-4FE0-855C-89EBC06498B8}">
      <dgm:prSet/>
      <dgm:spPr/>
      <dgm:t>
        <a:bodyPr/>
        <a:lstStyle/>
        <a:p>
          <a:endParaRPr lang="en-US"/>
        </a:p>
      </dgm:t>
    </dgm:pt>
    <dgm:pt modelId="{143E5A37-D575-4B81-9C1B-68236DF18ED1}" type="pres">
      <dgm:prSet presAssocID="{6BA7520D-B73F-42D9-9156-4C5A431BADE2}" presName="diagram" presStyleCnt="0">
        <dgm:presLayoutVars>
          <dgm:dir/>
          <dgm:resizeHandles val="exact"/>
        </dgm:presLayoutVars>
      </dgm:prSet>
      <dgm:spPr/>
      <dgm:t>
        <a:bodyPr/>
        <a:lstStyle/>
        <a:p>
          <a:endParaRPr lang="en-US"/>
        </a:p>
      </dgm:t>
    </dgm:pt>
    <dgm:pt modelId="{4B8DEAA4-7DCE-4A27-88AB-DD93CC822E84}" type="pres">
      <dgm:prSet presAssocID="{90A42D23-CA6F-46E1-8E6B-BE0E5AD0258B}" presName="node" presStyleLbl="node1" presStyleIdx="0" presStyleCnt="3">
        <dgm:presLayoutVars>
          <dgm:bulletEnabled val="1"/>
        </dgm:presLayoutVars>
      </dgm:prSet>
      <dgm:spPr/>
      <dgm:t>
        <a:bodyPr/>
        <a:lstStyle/>
        <a:p>
          <a:endParaRPr lang="en-US"/>
        </a:p>
      </dgm:t>
    </dgm:pt>
    <dgm:pt modelId="{19B14E13-DBEA-4101-AA8C-50474AF3024F}" type="pres">
      <dgm:prSet presAssocID="{02E47DA3-A493-4B09-8DE3-D09289FF6873}" presName="sibTrans" presStyleCnt="0"/>
      <dgm:spPr/>
    </dgm:pt>
    <dgm:pt modelId="{7A9B53DE-537C-4CF4-AC55-6F161498CE74}" type="pres">
      <dgm:prSet presAssocID="{2F9D7043-2B9C-40F7-9B6F-B292C1D9C4AA}" presName="node" presStyleLbl="node1" presStyleIdx="1" presStyleCnt="3">
        <dgm:presLayoutVars>
          <dgm:bulletEnabled val="1"/>
        </dgm:presLayoutVars>
      </dgm:prSet>
      <dgm:spPr/>
      <dgm:t>
        <a:bodyPr/>
        <a:lstStyle/>
        <a:p>
          <a:endParaRPr lang="en-US"/>
        </a:p>
      </dgm:t>
    </dgm:pt>
    <dgm:pt modelId="{2FCD8B5B-ED1F-4B20-B603-3584F6EE00F8}" type="pres">
      <dgm:prSet presAssocID="{B3B4A722-6CB5-4C03-A67B-6F12AF7CF1CC}" presName="sibTrans" presStyleCnt="0"/>
      <dgm:spPr/>
    </dgm:pt>
    <dgm:pt modelId="{126BC65A-8F23-4C52-A12A-D0AF8695DA0D}" type="pres">
      <dgm:prSet presAssocID="{7BD4A095-D560-450B-8F17-F92A78FEB6A2}" presName="node" presStyleLbl="node1" presStyleIdx="2" presStyleCnt="3">
        <dgm:presLayoutVars>
          <dgm:bulletEnabled val="1"/>
        </dgm:presLayoutVars>
      </dgm:prSet>
      <dgm:spPr/>
      <dgm:t>
        <a:bodyPr/>
        <a:lstStyle/>
        <a:p>
          <a:endParaRPr lang="en-US"/>
        </a:p>
      </dgm:t>
    </dgm:pt>
  </dgm:ptLst>
  <dgm:cxnLst>
    <dgm:cxn modelId="{7E1522C2-8658-4E1E-9A21-1FCECEBD0A98}" srcId="{6BA7520D-B73F-42D9-9156-4C5A431BADE2}" destId="{2F9D7043-2B9C-40F7-9B6F-B292C1D9C4AA}" srcOrd="1" destOrd="0" parTransId="{157D5CDD-BF98-447B-8265-A7E7BED1F47E}" sibTransId="{B3B4A722-6CB5-4C03-A67B-6F12AF7CF1CC}"/>
    <dgm:cxn modelId="{B68A1E2B-377C-4FE0-855C-89EBC06498B8}" srcId="{6BA7520D-B73F-42D9-9156-4C5A431BADE2}" destId="{7BD4A095-D560-450B-8F17-F92A78FEB6A2}" srcOrd="2" destOrd="0" parTransId="{16E80FCB-15D8-4F99-A89F-C6300D438A69}" sibTransId="{E78EEF93-2259-495C-9314-4C64BDDA128C}"/>
    <dgm:cxn modelId="{4524BF75-30A7-45B6-81EC-9CDD25B10DCE}" type="presOf" srcId="{6BA7520D-B73F-42D9-9156-4C5A431BADE2}" destId="{143E5A37-D575-4B81-9C1B-68236DF18ED1}" srcOrd="0" destOrd="0" presId="urn:microsoft.com/office/officeart/2005/8/layout/default"/>
    <dgm:cxn modelId="{7932D2BB-1450-4FD7-AC92-E262EA1EA887}" type="presOf" srcId="{2F9D7043-2B9C-40F7-9B6F-B292C1D9C4AA}" destId="{7A9B53DE-537C-4CF4-AC55-6F161498CE74}" srcOrd="0" destOrd="0" presId="urn:microsoft.com/office/officeart/2005/8/layout/default"/>
    <dgm:cxn modelId="{119B6408-7FBE-4419-A409-F01C912524E9}" type="presOf" srcId="{90A42D23-CA6F-46E1-8E6B-BE0E5AD0258B}" destId="{4B8DEAA4-7DCE-4A27-88AB-DD93CC822E84}" srcOrd="0" destOrd="0" presId="urn:microsoft.com/office/officeart/2005/8/layout/default"/>
    <dgm:cxn modelId="{87668F04-CA37-4C79-A705-CB31816D5AC9}" type="presOf" srcId="{7BD4A095-D560-450B-8F17-F92A78FEB6A2}" destId="{126BC65A-8F23-4C52-A12A-D0AF8695DA0D}" srcOrd="0" destOrd="0" presId="urn:microsoft.com/office/officeart/2005/8/layout/default"/>
    <dgm:cxn modelId="{7B9E2426-BC34-43A7-89A1-2EACA1972511}" srcId="{6BA7520D-B73F-42D9-9156-4C5A431BADE2}" destId="{90A42D23-CA6F-46E1-8E6B-BE0E5AD0258B}" srcOrd="0" destOrd="0" parTransId="{03D1F5D6-B870-4EDE-B11C-E58E21ECA7A0}" sibTransId="{02E47DA3-A493-4B09-8DE3-D09289FF6873}"/>
    <dgm:cxn modelId="{9E532B38-764D-450A-A0E7-7414111CE8E8}" type="presParOf" srcId="{143E5A37-D575-4B81-9C1B-68236DF18ED1}" destId="{4B8DEAA4-7DCE-4A27-88AB-DD93CC822E84}" srcOrd="0" destOrd="0" presId="urn:microsoft.com/office/officeart/2005/8/layout/default"/>
    <dgm:cxn modelId="{4C61DA71-96E9-465E-9AB8-2965007D63B1}" type="presParOf" srcId="{143E5A37-D575-4B81-9C1B-68236DF18ED1}" destId="{19B14E13-DBEA-4101-AA8C-50474AF3024F}" srcOrd="1" destOrd="0" presId="urn:microsoft.com/office/officeart/2005/8/layout/default"/>
    <dgm:cxn modelId="{0BD8E52C-D974-4082-B7A9-4DA62A610C21}" type="presParOf" srcId="{143E5A37-D575-4B81-9C1B-68236DF18ED1}" destId="{7A9B53DE-537C-4CF4-AC55-6F161498CE74}" srcOrd="2" destOrd="0" presId="urn:microsoft.com/office/officeart/2005/8/layout/default"/>
    <dgm:cxn modelId="{7527080A-1683-42A2-A172-FC0196BCB6F1}" type="presParOf" srcId="{143E5A37-D575-4B81-9C1B-68236DF18ED1}" destId="{2FCD8B5B-ED1F-4B20-B603-3584F6EE00F8}" srcOrd="3" destOrd="0" presId="urn:microsoft.com/office/officeart/2005/8/layout/default"/>
    <dgm:cxn modelId="{5EE41857-C579-4BDD-96EE-8AB8B86A239A}" type="presParOf" srcId="{143E5A37-D575-4B81-9C1B-68236DF18ED1}" destId="{126BC65A-8F23-4C52-A12A-D0AF8695DA0D}"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E9FE615-B479-4F94-B0EC-690C54C490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4F1786A-8359-448C-9901-A9CD77B1A663}">
      <dgm:prSet phldrT="[Text]" custT="1"/>
      <dgm:spPr/>
      <dgm:t>
        <a:bodyPr/>
        <a:lstStyle/>
        <a:p>
          <a:r>
            <a:rPr lang="id-ID" sz="3200" dirty="0" smtClean="0"/>
            <a:t>Fungsi Sosial</a:t>
          </a:r>
          <a:endParaRPr lang="en-US" sz="3200" dirty="0"/>
        </a:p>
      </dgm:t>
    </dgm:pt>
    <dgm:pt modelId="{119136E8-DDF6-4BE6-B39E-85317156D625}" type="parTrans" cxnId="{387D69F6-D92A-4B08-93F0-49A1774FC99F}">
      <dgm:prSet/>
      <dgm:spPr/>
      <dgm:t>
        <a:bodyPr/>
        <a:lstStyle/>
        <a:p>
          <a:endParaRPr lang="en-US" sz="2800"/>
        </a:p>
      </dgm:t>
    </dgm:pt>
    <dgm:pt modelId="{8D7E0768-5BCC-45AE-9AB0-3E46AAD0D8A9}" type="sibTrans" cxnId="{387D69F6-D92A-4B08-93F0-49A1774FC99F}">
      <dgm:prSet/>
      <dgm:spPr/>
      <dgm:t>
        <a:bodyPr/>
        <a:lstStyle/>
        <a:p>
          <a:endParaRPr lang="en-US" sz="2800"/>
        </a:p>
      </dgm:t>
    </dgm:pt>
    <dgm:pt modelId="{100926A1-5B70-48C3-B5C1-BAD024755E9E}">
      <dgm:prSet phldrT="[Text]" custT="1"/>
      <dgm:spPr/>
      <dgm:t>
        <a:bodyPr/>
        <a:lstStyle/>
        <a:p>
          <a:r>
            <a:rPr lang="id-ID" sz="1400" dirty="0" smtClean="0"/>
            <a:t>Membanggakan, mengenalkan, mengidentifikasi, memuji, mengritik, mempromosikan tempat wisata.</a:t>
          </a:r>
          <a:endParaRPr lang="en-US" sz="1400" dirty="0"/>
        </a:p>
      </dgm:t>
    </dgm:pt>
    <dgm:pt modelId="{33689FB9-8ABB-41C9-B5E1-1FA65ECB3917}" type="parTrans" cxnId="{137C05FD-A870-4C93-A352-000D52B77938}">
      <dgm:prSet/>
      <dgm:spPr/>
      <dgm:t>
        <a:bodyPr/>
        <a:lstStyle/>
        <a:p>
          <a:endParaRPr lang="en-US" sz="2800"/>
        </a:p>
      </dgm:t>
    </dgm:pt>
    <dgm:pt modelId="{382ABFED-0A47-4914-BFBA-B7EDCF282672}" type="sibTrans" cxnId="{137C05FD-A870-4C93-A352-000D52B77938}">
      <dgm:prSet/>
      <dgm:spPr/>
      <dgm:t>
        <a:bodyPr/>
        <a:lstStyle/>
        <a:p>
          <a:endParaRPr lang="en-US" sz="2800"/>
        </a:p>
      </dgm:t>
    </dgm:pt>
    <dgm:pt modelId="{DDFAC798-4BC0-453B-8BDB-6CCCCADB2D9C}">
      <dgm:prSet phldrT="[Text]" custT="1"/>
      <dgm:spPr/>
      <dgm:t>
        <a:bodyPr/>
        <a:lstStyle/>
        <a:p>
          <a:r>
            <a:rPr lang="en-US" sz="3200" dirty="0" err="1" smtClean="0"/>
            <a:t>Struktur</a:t>
          </a:r>
          <a:r>
            <a:rPr lang="en-US" sz="3200" dirty="0" smtClean="0"/>
            <a:t> </a:t>
          </a:r>
          <a:r>
            <a:rPr lang="en-US" sz="3200" dirty="0" err="1" smtClean="0"/>
            <a:t>Teks</a:t>
          </a:r>
          <a:endParaRPr lang="en-US" sz="3200" dirty="0"/>
        </a:p>
      </dgm:t>
    </dgm:pt>
    <dgm:pt modelId="{FB70B638-7C13-45D2-841E-A1C2F7CB0ACF}" type="parTrans" cxnId="{40D531E3-12FD-4A90-9943-DC91BB8AD138}">
      <dgm:prSet/>
      <dgm:spPr/>
      <dgm:t>
        <a:bodyPr/>
        <a:lstStyle/>
        <a:p>
          <a:endParaRPr lang="en-US" sz="2800"/>
        </a:p>
      </dgm:t>
    </dgm:pt>
    <dgm:pt modelId="{8E3EFD57-4DE6-45A9-B651-39A6F976277D}" type="sibTrans" cxnId="{40D531E3-12FD-4A90-9943-DC91BB8AD138}">
      <dgm:prSet/>
      <dgm:spPr/>
      <dgm:t>
        <a:bodyPr/>
        <a:lstStyle/>
        <a:p>
          <a:endParaRPr lang="en-US" sz="2800"/>
        </a:p>
      </dgm:t>
    </dgm:pt>
    <dgm:pt modelId="{929DED09-4D0E-497B-9930-E7997F4560DE}">
      <dgm:prSet phldrT="[Text]" custT="1"/>
      <dgm:spPr/>
      <dgm:t>
        <a:bodyPr/>
        <a:lstStyle/>
        <a:p>
          <a:r>
            <a:rPr lang="id-ID" sz="1400" dirty="0" smtClean="0"/>
            <a:t>Identifikasi (nama keseluruhan dan bagian)</a:t>
          </a:r>
          <a:endParaRPr lang="en-US" sz="1400" dirty="0"/>
        </a:p>
      </dgm:t>
    </dgm:pt>
    <dgm:pt modelId="{2EF63D8E-67FD-4705-B731-718AD47CB2E3}" type="parTrans" cxnId="{DA4E240D-597D-4D21-A0E8-5EC51F1E0941}">
      <dgm:prSet/>
      <dgm:spPr/>
      <dgm:t>
        <a:bodyPr/>
        <a:lstStyle/>
        <a:p>
          <a:endParaRPr lang="en-US" sz="2800"/>
        </a:p>
      </dgm:t>
    </dgm:pt>
    <dgm:pt modelId="{F7979F2A-A4F7-49B3-B6C3-5754C4997FE0}" type="sibTrans" cxnId="{DA4E240D-597D-4D21-A0E8-5EC51F1E0941}">
      <dgm:prSet/>
      <dgm:spPr/>
      <dgm:t>
        <a:bodyPr/>
        <a:lstStyle/>
        <a:p>
          <a:endParaRPr lang="en-US" sz="2800"/>
        </a:p>
      </dgm:t>
    </dgm:pt>
    <dgm:pt modelId="{BBB3B113-9E66-4535-8DA1-1A8AEEA1A479}">
      <dgm:prSet phldrT="[Text]" custT="1"/>
      <dgm:spPr/>
      <dgm:t>
        <a:bodyPr/>
        <a:lstStyle/>
        <a:p>
          <a:r>
            <a:rPr lang="en-US" sz="3200" dirty="0" err="1" smtClean="0"/>
            <a:t>Unsur</a:t>
          </a:r>
          <a:r>
            <a:rPr lang="en-US" sz="3200" dirty="0" smtClean="0"/>
            <a:t> </a:t>
          </a:r>
          <a:r>
            <a:rPr lang="en-US" sz="3200" dirty="0" err="1" smtClean="0"/>
            <a:t>Kebahasaan</a:t>
          </a:r>
          <a:endParaRPr lang="en-US" sz="3200" dirty="0"/>
        </a:p>
      </dgm:t>
    </dgm:pt>
    <dgm:pt modelId="{7B4A7AD9-7B42-4C8D-9F3F-7283CAE74702}" type="parTrans" cxnId="{978DC38F-2249-475A-940B-23A50D7291B3}">
      <dgm:prSet/>
      <dgm:spPr/>
      <dgm:t>
        <a:bodyPr/>
        <a:lstStyle/>
        <a:p>
          <a:endParaRPr lang="en-US" sz="2800"/>
        </a:p>
      </dgm:t>
    </dgm:pt>
    <dgm:pt modelId="{B70CCBFB-6DE7-457B-95DA-29BA6D66E0F0}" type="sibTrans" cxnId="{978DC38F-2249-475A-940B-23A50D7291B3}">
      <dgm:prSet/>
      <dgm:spPr/>
      <dgm:t>
        <a:bodyPr/>
        <a:lstStyle/>
        <a:p>
          <a:endParaRPr lang="en-US" sz="2800"/>
        </a:p>
      </dgm:t>
    </dgm:pt>
    <dgm:pt modelId="{83B223DE-BB20-479F-AAB7-4E9851F85E2C}">
      <dgm:prSet phldrT="[Text]" custT="1"/>
      <dgm:spPr/>
      <dgm:t>
        <a:bodyPr/>
        <a:lstStyle/>
        <a:p>
          <a:r>
            <a:rPr lang="id-ID" sz="1400" dirty="0" smtClean="0"/>
            <a:t>Kosa kata dan istilah terkait dengan tempat wisata dan bangunan bersejarah terkenal</a:t>
          </a:r>
          <a:endParaRPr lang="en-US" sz="1400" dirty="0"/>
        </a:p>
      </dgm:t>
    </dgm:pt>
    <dgm:pt modelId="{1587EC9E-A5BB-4ADC-8D8C-7C1F334CC62D}" type="parTrans" cxnId="{3B26B56A-099F-45E9-9089-76969AFB7436}">
      <dgm:prSet/>
      <dgm:spPr/>
      <dgm:t>
        <a:bodyPr/>
        <a:lstStyle/>
        <a:p>
          <a:endParaRPr lang="en-US" sz="2800"/>
        </a:p>
      </dgm:t>
    </dgm:pt>
    <dgm:pt modelId="{37982E6A-BFA9-40C2-9012-B6A46F029EE4}" type="sibTrans" cxnId="{3B26B56A-099F-45E9-9089-76969AFB7436}">
      <dgm:prSet/>
      <dgm:spPr/>
      <dgm:t>
        <a:bodyPr/>
        <a:lstStyle/>
        <a:p>
          <a:endParaRPr lang="en-US" sz="2800"/>
        </a:p>
      </dgm:t>
    </dgm:pt>
    <dgm:pt modelId="{323CF878-A5EC-456D-A92F-E3B9BA3EF2CA}">
      <dgm:prSet custT="1"/>
      <dgm:spPr/>
      <dgm:t>
        <a:bodyPr/>
        <a:lstStyle/>
        <a:p>
          <a:r>
            <a:rPr lang="id-ID" sz="1400" dirty="0" smtClean="0"/>
            <a:t>Sifat (ukuran, warna, jumlah, bentuk, dsb.)</a:t>
          </a:r>
          <a:endParaRPr lang="en-US" sz="1400" dirty="0"/>
        </a:p>
      </dgm:t>
    </dgm:pt>
    <dgm:pt modelId="{1743F290-801E-4000-A691-FA85F9F4C8B4}" type="parTrans" cxnId="{AA2C7DA4-8644-42E7-8DC0-3EFD076CB424}">
      <dgm:prSet/>
      <dgm:spPr/>
      <dgm:t>
        <a:bodyPr/>
        <a:lstStyle/>
        <a:p>
          <a:endParaRPr lang="en-US"/>
        </a:p>
      </dgm:t>
    </dgm:pt>
    <dgm:pt modelId="{A2F47DE0-F4C0-4E38-B774-1574C17AEC9E}" type="sibTrans" cxnId="{AA2C7DA4-8644-42E7-8DC0-3EFD076CB424}">
      <dgm:prSet/>
      <dgm:spPr/>
      <dgm:t>
        <a:bodyPr/>
        <a:lstStyle/>
        <a:p>
          <a:endParaRPr lang="en-US"/>
        </a:p>
      </dgm:t>
    </dgm:pt>
    <dgm:pt modelId="{62EBD0F1-AA18-4EE7-94D2-28EE68C1244A}">
      <dgm:prSet custT="1"/>
      <dgm:spPr/>
      <dgm:t>
        <a:bodyPr/>
        <a:lstStyle/>
        <a:p>
          <a:r>
            <a:rPr lang="id-ID" sz="1400" dirty="0" smtClean="0"/>
            <a:t>Fungsi, manfaat, tindakan, kebiasaan</a:t>
          </a:r>
          <a:endParaRPr lang="en-US" sz="1400" dirty="0"/>
        </a:p>
      </dgm:t>
    </dgm:pt>
    <dgm:pt modelId="{1DD78A53-6876-4ECB-8B53-82C4077DD9C3}" type="parTrans" cxnId="{53BE928B-6A01-4ECA-A333-CB7F18FE0186}">
      <dgm:prSet/>
      <dgm:spPr/>
      <dgm:t>
        <a:bodyPr/>
        <a:lstStyle/>
        <a:p>
          <a:endParaRPr lang="en-US"/>
        </a:p>
      </dgm:t>
    </dgm:pt>
    <dgm:pt modelId="{4F51E437-8E3E-47D5-92D3-B9DED1251FFB}" type="sibTrans" cxnId="{53BE928B-6A01-4ECA-A333-CB7F18FE0186}">
      <dgm:prSet/>
      <dgm:spPr/>
      <dgm:t>
        <a:bodyPr/>
        <a:lstStyle/>
        <a:p>
          <a:endParaRPr lang="en-US"/>
        </a:p>
      </dgm:t>
    </dgm:pt>
    <dgm:pt modelId="{D052F3B1-8D09-41D2-917E-A0C341B3CF15}">
      <dgm:prSet custT="1"/>
      <dgm:spPr/>
      <dgm:t>
        <a:bodyPr/>
        <a:lstStyle/>
        <a:p>
          <a:r>
            <a:rPr lang="id-ID" sz="1400" smtClean="0"/>
            <a:t>Adverbia terkait sifat seperti </a:t>
          </a:r>
          <a:r>
            <a:rPr lang="id-ID" sz="1400" i="1" smtClean="0"/>
            <a:t>quite</a:t>
          </a:r>
          <a:r>
            <a:rPr lang="id-ID" sz="1400" smtClean="0"/>
            <a:t>, </a:t>
          </a:r>
          <a:r>
            <a:rPr lang="id-ID" sz="1400" i="1" smtClean="0"/>
            <a:t>very, extremely, dst.</a:t>
          </a:r>
          <a:endParaRPr lang="en-US" sz="1400"/>
        </a:p>
      </dgm:t>
    </dgm:pt>
    <dgm:pt modelId="{5D8049C8-0EC3-4489-903B-47EC35C295F0}" type="parTrans" cxnId="{E828D282-DF57-4DAD-8725-A45CD732C828}">
      <dgm:prSet/>
      <dgm:spPr/>
      <dgm:t>
        <a:bodyPr/>
        <a:lstStyle/>
        <a:p>
          <a:endParaRPr lang="en-US"/>
        </a:p>
      </dgm:t>
    </dgm:pt>
    <dgm:pt modelId="{FF278CB2-F642-414C-85BB-78908BDF04D0}" type="sibTrans" cxnId="{E828D282-DF57-4DAD-8725-A45CD732C828}">
      <dgm:prSet/>
      <dgm:spPr/>
      <dgm:t>
        <a:bodyPr/>
        <a:lstStyle/>
        <a:p>
          <a:endParaRPr lang="en-US"/>
        </a:p>
      </dgm:t>
    </dgm:pt>
    <dgm:pt modelId="{788EDC6E-6B91-4498-BD28-2AD53E5C1D98}">
      <dgm:prSet custT="1"/>
      <dgm:spPr/>
      <dgm:t>
        <a:bodyPr/>
        <a:lstStyle/>
        <a:p>
          <a:r>
            <a:rPr lang="id-ID" sz="1400" smtClean="0"/>
            <a:t>Kalimat dekalraif dan interogatif dalam tense yang benar</a:t>
          </a:r>
          <a:endParaRPr lang="en-US" sz="1400"/>
        </a:p>
      </dgm:t>
    </dgm:pt>
    <dgm:pt modelId="{D4C8491B-47CE-459F-B729-5D4F7CC15D5B}" type="parTrans" cxnId="{1869375B-7595-4E8A-AD46-504A9EDA1BCB}">
      <dgm:prSet/>
      <dgm:spPr/>
      <dgm:t>
        <a:bodyPr/>
        <a:lstStyle/>
        <a:p>
          <a:endParaRPr lang="en-US"/>
        </a:p>
      </dgm:t>
    </dgm:pt>
    <dgm:pt modelId="{1ACF482A-2415-4987-9AB6-F4DE15CDDAEF}" type="sibTrans" cxnId="{1869375B-7595-4E8A-AD46-504A9EDA1BCB}">
      <dgm:prSet/>
      <dgm:spPr/>
      <dgm:t>
        <a:bodyPr/>
        <a:lstStyle/>
        <a:p>
          <a:endParaRPr lang="en-US"/>
        </a:p>
      </dgm:t>
    </dgm:pt>
    <dgm:pt modelId="{7DCBE70D-C7EF-4C9E-99C1-7FA7C6154C12}">
      <dgm:prSet custT="1"/>
      <dgm:spPr/>
      <dgm:t>
        <a:bodyPr/>
        <a:lstStyle/>
        <a:p>
          <a:r>
            <a:rPr lang="id-ID" sz="1400" smtClean="0"/>
            <a:t>Nomina singular dan plural secara tepat, dengan atau tanpa </a:t>
          </a:r>
          <a:r>
            <a:rPr lang="id-ID" sz="1400" i="1" smtClean="0"/>
            <a:t>a, the, this, those, my, their</a:t>
          </a:r>
          <a:r>
            <a:rPr lang="id-ID" sz="1400" smtClean="0"/>
            <a:t>, dsb.</a:t>
          </a:r>
          <a:endParaRPr lang="en-US" sz="1400"/>
        </a:p>
      </dgm:t>
    </dgm:pt>
    <dgm:pt modelId="{6EE0A0F7-398A-4E68-9000-115EF266A521}" type="parTrans" cxnId="{8D5B7D58-0C4D-4010-9838-76F08D683AE7}">
      <dgm:prSet/>
      <dgm:spPr/>
      <dgm:t>
        <a:bodyPr/>
        <a:lstStyle/>
        <a:p>
          <a:endParaRPr lang="en-US"/>
        </a:p>
      </dgm:t>
    </dgm:pt>
    <dgm:pt modelId="{D1EE85C0-5DBF-4D47-8972-A77C168F5FC5}" type="sibTrans" cxnId="{8D5B7D58-0C4D-4010-9838-76F08D683AE7}">
      <dgm:prSet/>
      <dgm:spPr/>
      <dgm:t>
        <a:bodyPr/>
        <a:lstStyle/>
        <a:p>
          <a:endParaRPr lang="en-US"/>
        </a:p>
      </dgm:t>
    </dgm:pt>
    <dgm:pt modelId="{95C51583-6D66-467A-BD0D-22166A73FD22}">
      <dgm:prSet custT="1"/>
      <dgm:spPr/>
      <dgm:t>
        <a:bodyPr/>
        <a:lstStyle/>
        <a:p>
          <a:r>
            <a:rPr lang="id-ID" sz="1400" smtClean="0"/>
            <a:t>Ucapan, tekanan kata, intonasi, ejaan, tanda baca, dan tulisan tangan</a:t>
          </a:r>
          <a:endParaRPr lang="en-US" sz="1400"/>
        </a:p>
      </dgm:t>
    </dgm:pt>
    <dgm:pt modelId="{B8F867A8-4C51-4781-A4F3-82F14128B1F6}" type="parTrans" cxnId="{72D1F3D1-1FEF-46CC-8D5E-C6BBD94882B7}">
      <dgm:prSet/>
      <dgm:spPr/>
      <dgm:t>
        <a:bodyPr/>
        <a:lstStyle/>
        <a:p>
          <a:endParaRPr lang="en-US"/>
        </a:p>
      </dgm:t>
    </dgm:pt>
    <dgm:pt modelId="{9CD7BC2E-6C64-4456-A9E8-7BBDBE8C432D}" type="sibTrans" cxnId="{72D1F3D1-1FEF-46CC-8D5E-C6BBD94882B7}">
      <dgm:prSet/>
      <dgm:spPr/>
      <dgm:t>
        <a:bodyPr/>
        <a:lstStyle/>
        <a:p>
          <a:endParaRPr lang="en-US"/>
        </a:p>
      </dgm:t>
    </dgm:pt>
    <dgm:pt modelId="{DAF33CFE-EA26-40D5-AC98-95431DA29504}" type="pres">
      <dgm:prSet presAssocID="{6E9FE615-B479-4F94-B0EC-690C54C490C0}" presName="Name0" presStyleCnt="0">
        <dgm:presLayoutVars>
          <dgm:dir/>
          <dgm:animLvl val="lvl"/>
          <dgm:resizeHandles val="exact"/>
        </dgm:presLayoutVars>
      </dgm:prSet>
      <dgm:spPr/>
      <dgm:t>
        <a:bodyPr/>
        <a:lstStyle/>
        <a:p>
          <a:endParaRPr lang="en-US"/>
        </a:p>
      </dgm:t>
    </dgm:pt>
    <dgm:pt modelId="{7B979D89-62AA-4172-825F-D74D0E7FF4C6}" type="pres">
      <dgm:prSet presAssocID="{04F1786A-8359-448C-9901-A9CD77B1A663}" presName="composite" presStyleCnt="0"/>
      <dgm:spPr/>
    </dgm:pt>
    <dgm:pt modelId="{2B90C67D-D6F6-4DDF-97AF-F09E3887CFC9}" type="pres">
      <dgm:prSet presAssocID="{04F1786A-8359-448C-9901-A9CD77B1A663}" presName="parTx" presStyleLbl="alignNode1" presStyleIdx="0" presStyleCnt="3">
        <dgm:presLayoutVars>
          <dgm:chMax val="0"/>
          <dgm:chPref val="0"/>
          <dgm:bulletEnabled val="1"/>
        </dgm:presLayoutVars>
      </dgm:prSet>
      <dgm:spPr/>
      <dgm:t>
        <a:bodyPr/>
        <a:lstStyle/>
        <a:p>
          <a:endParaRPr lang="en-US"/>
        </a:p>
      </dgm:t>
    </dgm:pt>
    <dgm:pt modelId="{BD5AD568-2ACB-4414-B77B-46E5AE22158C}" type="pres">
      <dgm:prSet presAssocID="{04F1786A-8359-448C-9901-A9CD77B1A663}" presName="desTx" presStyleLbl="alignAccFollowNode1" presStyleIdx="0" presStyleCnt="3">
        <dgm:presLayoutVars>
          <dgm:bulletEnabled val="1"/>
        </dgm:presLayoutVars>
      </dgm:prSet>
      <dgm:spPr/>
      <dgm:t>
        <a:bodyPr/>
        <a:lstStyle/>
        <a:p>
          <a:endParaRPr lang="en-US"/>
        </a:p>
      </dgm:t>
    </dgm:pt>
    <dgm:pt modelId="{4D71269A-D89F-4B83-879F-A1A4C55E6992}" type="pres">
      <dgm:prSet presAssocID="{8D7E0768-5BCC-45AE-9AB0-3E46AAD0D8A9}" presName="space" presStyleCnt="0"/>
      <dgm:spPr/>
    </dgm:pt>
    <dgm:pt modelId="{EDA5E923-13BB-4E95-A5BF-E3259CDC49E5}" type="pres">
      <dgm:prSet presAssocID="{DDFAC798-4BC0-453B-8BDB-6CCCCADB2D9C}" presName="composite" presStyleCnt="0"/>
      <dgm:spPr/>
    </dgm:pt>
    <dgm:pt modelId="{2E5E8817-4217-495B-B17A-F16528D00CB2}" type="pres">
      <dgm:prSet presAssocID="{DDFAC798-4BC0-453B-8BDB-6CCCCADB2D9C}" presName="parTx" presStyleLbl="alignNode1" presStyleIdx="1" presStyleCnt="3">
        <dgm:presLayoutVars>
          <dgm:chMax val="0"/>
          <dgm:chPref val="0"/>
          <dgm:bulletEnabled val="1"/>
        </dgm:presLayoutVars>
      </dgm:prSet>
      <dgm:spPr/>
      <dgm:t>
        <a:bodyPr/>
        <a:lstStyle/>
        <a:p>
          <a:endParaRPr lang="en-US"/>
        </a:p>
      </dgm:t>
    </dgm:pt>
    <dgm:pt modelId="{A80B86FD-F7F9-405F-95E2-982FBFC9D0AE}" type="pres">
      <dgm:prSet presAssocID="{DDFAC798-4BC0-453B-8BDB-6CCCCADB2D9C}" presName="desTx" presStyleLbl="alignAccFollowNode1" presStyleIdx="1" presStyleCnt="3">
        <dgm:presLayoutVars>
          <dgm:bulletEnabled val="1"/>
        </dgm:presLayoutVars>
      </dgm:prSet>
      <dgm:spPr/>
      <dgm:t>
        <a:bodyPr/>
        <a:lstStyle/>
        <a:p>
          <a:endParaRPr lang="en-US"/>
        </a:p>
      </dgm:t>
    </dgm:pt>
    <dgm:pt modelId="{3F0ADE84-508E-4088-8774-6304F260B6BB}" type="pres">
      <dgm:prSet presAssocID="{8E3EFD57-4DE6-45A9-B651-39A6F976277D}" presName="space" presStyleCnt="0"/>
      <dgm:spPr/>
    </dgm:pt>
    <dgm:pt modelId="{C620E1D7-B688-4C5B-9931-25D49FC5C44E}" type="pres">
      <dgm:prSet presAssocID="{BBB3B113-9E66-4535-8DA1-1A8AEEA1A479}" presName="composite" presStyleCnt="0"/>
      <dgm:spPr/>
    </dgm:pt>
    <dgm:pt modelId="{D7F37F0D-E1B6-45A6-84BE-AC28F81EE60F}" type="pres">
      <dgm:prSet presAssocID="{BBB3B113-9E66-4535-8DA1-1A8AEEA1A479}" presName="parTx" presStyleLbl="alignNode1" presStyleIdx="2" presStyleCnt="3">
        <dgm:presLayoutVars>
          <dgm:chMax val="0"/>
          <dgm:chPref val="0"/>
          <dgm:bulletEnabled val="1"/>
        </dgm:presLayoutVars>
      </dgm:prSet>
      <dgm:spPr/>
      <dgm:t>
        <a:bodyPr/>
        <a:lstStyle/>
        <a:p>
          <a:endParaRPr lang="en-US"/>
        </a:p>
      </dgm:t>
    </dgm:pt>
    <dgm:pt modelId="{34B62370-A303-4FB8-9224-C17191450203}" type="pres">
      <dgm:prSet presAssocID="{BBB3B113-9E66-4535-8DA1-1A8AEEA1A479}" presName="desTx" presStyleLbl="alignAccFollowNode1" presStyleIdx="2" presStyleCnt="3">
        <dgm:presLayoutVars>
          <dgm:bulletEnabled val="1"/>
        </dgm:presLayoutVars>
      </dgm:prSet>
      <dgm:spPr/>
      <dgm:t>
        <a:bodyPr/>
        <a:lstStyle/>
        <a:p>
          <a:endParaRPr lang="en-US"/>
        </a:p>
      </dgm:t>
    </dgm:pt>
  </dgm:ptLst>
  <dgm:cxnLst>
    <dgm:cxn modelId="{C9EC9794-8286-4010-AA8D-12055189D52E}" type="presOf" srcId="{95C51583-6D66-467A-BD0D-22166A73FD22}" destId="{34B62370-A303-4FB8-9224-C17191450203}" srcOrd="0" destOrd="4" presId="urn:microsoft.com/office/officeart/2005/8/layout/hList1"/>
    <dgm:cxn modelId="{8D5B7D58-0C4D-4010-9838-76F08D683AE7}" srcId="{BBB3B113-9E66-4535-8DA1-1A8AEEA1A479}" destId="{7DCBE70D-C7EF-4C9E-99C1-7FA7C6154C12}" srcOrd="3" destOrd="0" parTransId="{6EE0A0F7-398A-4E68-9000-115EF266A521}" sibTransId="{D1EE85C0-5DBF-4D47-8972-A77C168F5FC5}"/>
    <dgm:cxn modelId="{3B26B56A-099F-45E9-9089-76969AFB7436}" srcId="{BBB3B113-9E66-4535-8DA1-1A8AEEA1A479}" destId="{83B223DE-BB20-479F-AAB7-4E9851F85E2C}" srcOrd="0" destOrd="0" parTransId="{1587EC9E-A5BB-4ADC-8D8C-7C1F334CC62D}" sibTransId="{37982E6A-BFA9-40C2-9012-B6A46F029EE4}"/>
    <dgm:cxn modelId="{AA2C7DA4-8644-42E7-8DC0-3EFD076CB424}" srcId="{DDFAC798-4BC0-453B-8BDB-6CCCCADB2D9C}" destId="{323CF878-A5EC-456D-A92F-E3B9BA3EF2CA}" srcOrd="1" destOrd="0" parTransId="{1743F290-801E-4000-A691-FA85F9F4C8B4}" sibTransId="{A2F47DE0-F4C0-4E38-B774-1574C17AEC9E}"/>
    <dgm:cxn modelId="{AB06E2D0-3C3D-48B0-9474-662DC9BA22C9}" type="presOf" srcId="{83B223DE-BB20-479F-AAB7-4E9851F85E2C}" destId="{34B62370-A303-4FB8-9224-C17191450203}" srcOrd="0" destOrd="0" presId="urn:microsoft.com/office/officeart/2005/8/layout/hList1"/>
    <dgm:cxn modelId="{B3BDEA95-052D-4103-B4D6-FA2498F60945}" type="presOf" srcId="{100926A1-5B70-48C3-B5C1-BAD024755E9E}" destId="{BD5AD568-2ACB-4414-B77B-46E5AE22158C}" srcOrd="0" destOrd="0" presId="urn:microsoft.com/office/officeart/2005/8/layout/hList1"/>
    <dgm:cxn modelId="{9679A7CE-95BD-498E-88F0-FCA4DFBEFE99}" type="presOf" srcId="{7DCBE70D-C7EF-4C9E-99C1-7FA7C6154C12}" destId="{34B62370-A303-4FB8-9224-C17191450203}" srcOrd="0" destOrd="3" presId="urn:microsoft.com/office/officeart/2005/8/layout/hList1"/>
    <dgm:cxn modelId="{5F2B257F-D97D-4828-9FEA-C79099106D12}" type="presOf" srcId="{323CF878-A5EC-456D-A92F-E3B9BA3EF2CA}" destId="{A80B86FD-F7F9-405F-95E2-982FBFC9D0AE}" srcOrd="0" destOrd="1" presId="urn:microsoft.com/office/officeart/2005/8/layout/hList1"/>
    <dgm:cxn modelId="{978DC38F-2249-475A-940B-23A50D7291B3}" srcId="{6E9FE615-B479-4F94-B0EC-690C54C490C0}" destId="{BBB3B113-9E66-4535-8DA1-1A8AEEA1A479}" srcOrd="2" destOrd="0" parTransId="{7B4A7AD9-7B42-4C8D-9F3F-7283CAE74702}" sibTransId="{B70CCBFB-6DE7-457B-95DA-29BA6D66E0F0}"/>
    <dgm:cxn modelId="{0E29519B-D3F4-41D3-A0D3-03102CD37F5B}" type="presOf" srcId="{DDFAC798-4BC0-453B-8BDB-6CCCCADB2D9C}" destId="{2E5E8817-4217-495B-B17A-F16528D00CB2}" srcOrd="0" destOrd="0" presId="urn:microsoft.com/office/officeart/2005/8/layout/hList1"/>
    <dgm:cxn modelId="{33871FEE-36AC-46AA-BCBE-622AE265AC8C}" type="presOf" srcId="{BBB3B113-9E66-4535-8DA1-1A8AEEA1A479}" destId="{D7F37F0D-E1B6-45A6-84BE-AC28F81EE60F}" srcOrd="0" destOrd="0" presId="urn:microsoft.com/office/officeart/2005/8/layout/hList1"/>
    <dgm:cxn modelId="{53BE928B-6A01-4ECA-A333-CB7F18FE0186}" srcId="{DDFAC798-4BC0-453B-8BDB-6CCCCADB2D9C}" destId="{62EBD0F1-AA18-4EE7-94D2-28EE68C1244A}" srcOrd="2" destOrd="0" parTransId="{1DD78A53-6876-4ECB-8B53-82C4077DD9C3}" sibTransId="{4F51E437-8E3E-47D5-92D3-B9DED1251FFB}"/>
    <dgm:cxn modelId="{05B85333-4212-4538-ADC9-134D5D6C9958}" type="presOf" srcId="{62EBD0F1-AA18-4EE7-94D2-28EE68C1244A}" destId="{A80B86FD-F7F9-405F-95E2-982FBFC9D0AE}" srcOrd="0" destOrd="2" presId="urn:microsoft.com/office/officeart/2005/8/layout/hList1"/>
    <dgm:cxn modelId="{DA4E240D-597D-4D21-A0E8-5EC51F1E0941}" srcId="{DDFAC798-4BC0-453B-8BDB-6CCCCADB2D9C}" destId="{929DED09-4D0E-497B-9930-E7997F4560DE}" srcOrd="0" destOrd="0" parTransId="{2EF63D8E-67FD-4705-B731-718AD47CB2E3}" sibTransId="{F7979F2A-A4F7-49B3-B6C3-5754C4997FE0}"/>
    <dgm:cxn modelId="{40D531E3-12FD-4A90-9943-DC91BB8AD138}" srcId="{6E9FE615-B479-4F94-B0EC-690C54C490C0}" destId="{DDFAC798-4BC0-453B-8BDB-6CCCCADB2D9C}" srcOrd="1" destOrd="0" parTransId="{FB70B638-7C13-45D2-841E-A1C2F7CB0ACF}" sibTransId="{8E3EFD57-4DE6-45A9-B651-39A6F976277D}"/>
    <dgm:cxn modelId="{387D69F6-D92A-4B08-93F0-49A1774FC99F}" srcId="{6E9FE615-B479-4F94-B0EC-690C54C490C0}" destId="{04F1786A-8359-448C-9901-A9CD77B1A663}" srcOrd="0" destOrd="0" parTransId="{119136E8-DDF6-4BE6-B39E-85317156D625}" sibTransId="{8D7E0768-5BCC-45AE-9AB0-3E46AAD0D8A9}"/>
    <dgm:cxn modelId="{137C05FD-A870-4C93-A352-000D52B77938}" srcId="{04F1786A-8359-448C-9901-A9CD77B1A663}" destId="{100926A1-5B70-48C3-B5C1-BAD024755E9E}" srcOrd="0" destOrd="0" parTransId="{33689FB9-8ABB-41C9-B5E1-1FA65ECB3917}" sibTransId="{382ABFED-0A47-4914-BFBA-B7EDCF282672}"/>
    <dgm:cxn modelId="{8F1AA667-CB36-49CB-819B-FCC0A3F1BFDA}" type="presOf" srcId="{6E9FE615-B479-4F94-B0EC-690C54C490C0}" destId="{DAF33CFE-EA26-40D5-AC98-95431DA29504}" srcOrd="0" destOrd="0" presId="urn:microsoft.com/office/officeart/2005/8/layout/hList1"/>
    <dgm:cxn modelId="{CCE77F39-3B3F-4354-B1A0-898242B31B8E}" type="presOf" srcId="{929DED09-4D0E-497B-9930-E7997F4560DE}" destId="{A80B86FD-F7F9-405F-95E2-982FBFC9D0AE}" srcOrd="0" destOrd="0" presId="urn:microsoft.com/office/officeart/2005/8/layout/hList1"/>
    <dgm:cxn modelId="{5D287FE8-C2C0-44F7-B781-3245BD42809F}" type="presOf" srcId="{D052F3B1-8D09-41D2-917E-A0C341B3CF15}" destId="{34B62370-A303-4FB8-9224-C17191450203}" srcOrd="0" destOrd="1" presId="urn:microsoft.com/office/officeart/2005/8/layout/hList1"/>
    <dgm:cxn modelId="{E828D282-DF57-4DAD-8725-A45CD732C828}" srcId="{BBB3B113-9E66-4535-8DA1-1A8AEEA1A479}" destId="{D052F3B1-8D09-41D2-917E-A0C341B3CF15}" srcOrd="1" destOrd="0" parTransId="{5D8049C8-0EC3-4489-903B-47EC35C295F0}" sibTransId="{FF278CB2-F642-414C-85BB-78908BDF04D0}"/>
    <dgm:cxn modelId="{2C8E2547-1626-4AA1-A58D-921D7BFE506E}" type="presOf" srcId="{04F1786A-8359-448C-9901-A9CD77B1A663}" destId="{2B90C67D-D6F6-4DDF-97AF-F09E3887CFC9}" srcOrd="0" destOrd="0" presId="urn:microsoft.com/office/officeart/2005/8/layout/hList1"/>
    <dgm:cxn modelId="{8FDFFFE4-7E20-40DA-B3A2-D0E1988D092A}" type="presOf" srcId="{788EDC6E-6B91-4498-BD28-2AD53E5C1D98}" destId="{34B62370-A303-4FB8-9224-C17191450203}" srcOrd="0" destOrd="2" presId="urn:microsoft.com/office/officeart/2005/8/layout/hList1"/>
    <dgm:cxn modelId="{72D1F3D1-1FEF-46CC-8D5E-C6BBD94882B7}" srcId="{BBB3B113-9E66-4535-8DA1-1A8AEEA1A479}" destId="{95C51583-6D66-467A-BD0D-22166A73FD22}" srcOrd="4" destOrd="0" parTransId="{B8F867A8-4C51-4781-A4F3-82F14128B1F6}" sibTransId="{9CD7BC2E-6C64-4456-A9E8-7BBDBE8C432D}"/>
    <dgm:cxn modelId="{1869375B-7595-4E8A-AD46-504A9EDA1BCB}" srcId="{BBB3B113-9E66-4535-8DA1-1A8AEEA1A479}" destId="{788EDC6E-6B91-4498-BD28-2AD53E5C1D98}" srcOrd="2" destOrd="0" parTransId="{D4C8491B-47CE-459F-B729-5D4F7CC15D5B}" sibTransId="{1ACF482A-2415-4987-9AB6-F4DE15CDDAEF}"/>
    <dgm:cxn modelId="{445C247C-9443-468A-A9FD-8F14EE9CF87E}" type="presParOf" srcId="{DAF33CFE-EA26-40D5-AC98-95431DA29504}" destId="{7B979D89-62AA-4172-825F-D74D0E7FF4C6}" srcOrd="0" destOrd="0" presId="urn:microsoft.com/office/officeart/2005/8/layout/hList1"/>
    <dgm:cxn modelId="{4F4A86FD-B88F-481D-9846-A415906A9CFE}" type="presParOf" srcId="{7B979D89-62AA-4172-825F-D74D0E7FF4C6}" destId="{2B90C67D-D6F6-4DDF-97AF-F09E3887CFC9}" srcOrd="0" destOrd="0" presId="urn:microsoft.com/office/officeart/2005/8/layout/hList1"/>
    <dgm:cxn modelId="{A70D2E40-C0EB-4E36-A364-E1C33EA65F32}" type="presParOf" srcId="{7B979D89-62AA-4172-825F-D74D0E7FF4C6}" destId="{BD5AD568-2ACB-4414-B77B-46E5AE22158C}" srcOrd="1" destOrd="0" presId="urn:microsoft.com/office/officeart/2005/8/layout/hList1"/>
    <dgm:cxn modelId="{45DACC2B-EE6D-4085-9C8F-FEC8C0185F67}" type="presParOf" srcId="{DAF33CFE-EA26-40D5-AC98-95431DA29504}" destId="{4D71269A-D89F-4B83-879F-A1A4C55E6992}" srcOrd="1" destOrd="0" presId="urn:microsoft.com/office/officeart/2005/8/layout/hList1"/>
    <dgm:cxn modelId="{71A2915B-8F82-4B8B-8CC4-52A895494D5B}" type="presParOf" srcId="{DAF33CFE-EA26-40D5-AC98-95431DA29504}" destId="{EDA5E923-13BB-4E95-A5BF-E3259CDC49E5}" srcOrd="2" destOrd="0" presId="urn:microsoft.com/office/officeart/2005/8/layout/hList1"/>
    <dgm:cxn modelId="{ECF4E6A5-44A8-4C9E-AB6C-B05CE42C509B}" type="presParOf" srcId="{EDA5E923-13BB-4E95-A5BF-E3259CDC49E5}" destId="{2E5E8817-4217-495B-B17A-F16528D00CB2}" srcOrd="0" destOrd="0" presId="urn:microsoft.com/office/officeart/2005/8/layout/hList1"/>
    <dgm:cxn modelId="{18856815-ED22-4F9D-912F-D992C5692319}" type="presParOf" srcId="{EDA5E923-13BB-4E95-A5BF-E3259CDC49E5}" destId="{A80B86FD-F7F9-405F-95E2-982FBFC9D0AE}" srcOrd="1" destOrd="0" presId="urn:microsoft.com/office/officeart/2005/8/layout/hList1"/>
    <dgm:cxn modelId="{557BFFE8-B9C8-496F-8EF7-500A38B38CE3}" type="presParOf" srcId="{DAF33CFE-EA26-40D5-AC98-95431DA29504}" destId="{3F0ADE84-508E-4088-8774-6304F260B6BB}" srcOrd="3" destOrd="0" presId="urn:microsoft.com/office/officeart/2005/8/layout/hList1"/>
    <dgm:cxn modelId="{25C158B8-54D7-4BDE-BBA2-228786ACEAA4}" type="presParOf" srcId="{DAF33CFE-EA26-40D5-AC98-95431DA29504}" destId="{C620E1D7-B688-4C5B-9931-25D49FC5C44E}" srcOrd="4" destOrd="0" presId="urn:microsoft.com/office/officeart/2005/8/layout/hList1"/>
    <dgm:cxn modelId="{558457D2-38C6-461F-B39E-DE70D4AC16EF}" type="presParOf" srcId="{C620E1D7-B688-4C5B-9931-25D49FC5C44E}" destId="{D7F37F0D-E1B6-45A6-84BE-AC28F81EE60F}" srcOrd="0" destOrd="0" presId="urn:microsoft.com/office/officeart/2005/8/layout/hList1"/>
    <dgm:cxn modelId="{8BA8CF48-CD3F-4D2C-8C03-20AE68F3A397}" type="presParOf" srcId="{C620E1D7-B688-4C5B-9931-25D49FC5C44E}" destId="{34B62370-A303-4FB8-9224-C1719145020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9FE615-B479-4F94-B0EC-690C54C490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4F1786A-8359-448C-9901-A9CD77B1A663}">
      <dgm:prSet phldrT="[Text]" custT="1"/>
      <dgm:spPr/>
      <dgm:t>
        <a:bodyPr/>
        <a:lstStyle/>
        <a:p>
          <a:r>
            <a:rPr lang="id-ID" sz="3200" dirty="0" smtClean="0"/>
            <a:t>Fungsi Sosial</a:t>
          </a:r>
          <a:endParaRPr lang="en-US" sz="3200" dirty="0"/>
        </a:p>
      </dgm:t>
    </dgm:pt>
    <dgm:pt modelId="{119136E8-DDF6-4BE6-B39E-85317156D625}" type="parTrans" cxnId="{387D69F6-D92A-4B08-93F0-49A1774FC99F}">
      <dgm:prSet/>
      <dgm:spPr/>
      <dgm:t>
        <a:bodyPr/>
        <a:lstStyle/>
        <a:p>
          <a:endParaRPr lang="en-US" sz="2800"/>
        </a:p>
      </dgm:t>
    </dgm:pt>
    <dgm:pt modelId="{8D7E0768-5BCC-45AE-9AB0-3E46AAD0D8A9}" type="sibTrans" cxnId="{387D69F6-D92A-4B08-93F0-49A1774FC99F}">
      <dgm:prSet/>
      <dgm:spPr/>
      <dgm:t>
        <a:bodyPr/>
        <a:lstStyle/>
        <a:p>
          <a:endParaRPr lang="en-US" sz="2800"/>
        </a:p>
      </dgm:t>
    </dgm:pt>
    <dgm:pt modelId="{100926A1-5B70-48C3-B5C1-BAD024755E9E}">
      <dgm:prSet phldrT="[Text]" custT="1"/>
      <dgm:spPr/>
      <dgm:t>
        <a:bodyPr/>
        <a:lstStyle/>
        <a:p>
          <a:r>
            <a:rPr lang="id-ID" sz="1400" dirty="0" smtClean="0"/>
            <a:t>Melaporkan, menceritakan, berbagi pengalaman, mengambil teladan, membanggakan peristiwa bersejarah</a:t>
          </a:r>
          <a:endParaRPr lang="en-US" sz="1400" dirty="0"/>
        </a:p>
      </dgm:t>
    </dgm:pt>
    <dgm:pt modelId="{33689FB9-8ABB-41C9-B5E1-1FA65ECB3917}" type="parTrans" cxnId="{137C05FD-A870-4C93-A352-000D52B77938}">
      <dgm:prSet/>
      <dgm:spPr/>
      <dgm:t>
        <a:bodyPr/>
        <a:lstStyle/>
        <a:p>
          <a:endParaRPr lang="en-US" sz="2800"/>
        </a:p>
      </dgm:t>
    </dgm:pt>
    <dgm:pt modelId="{382ABFED-0A47-4914-BFBA-B7EDCF282672}" type="sibTrans" cxnId="{137C05FD-A870-4C93-A352-000D52B77938}">
      <dgm:prSet/>
      <dgm:spPr/>
      <dgm:t>
        <a:bodyPr/>
        <a:lstStyle/>
        <a:p>
          <a:endParaRPr lang="en-US" sz="2800"/>
        </a:p>
      </dgm:t>
    </dgm:pt>
    <dgm:pt modelId="{DDFAC798-4BC0-453B-8BDB-6CCCCADB2D9C}">
      <dgm:prSet phldrT="[Text]" custT="1"/>
      <dgm:spPr/>
      <dgm:t>
        <a:bodyPr/>
        <a:lstStyle/>
        <a:p>
          <a:r>
            <a:rPr lang="en-US" sz="3200" dirty="0" err="1" smtClean="0"/>
            <a:t>Struktur</a:t>
          </a:r>
          <a:r>
            <a:rPr lang="en-US" sz="3200" dirty="0" smtClean="0"/>
            <a:t> </a:t>
          </a:r>
          <a:r>
            <a:rPr lang="en-US" sz="3200" dirty="0" err="1" smtClean="0"/>
            <a:t>Teks</a:t>
          </a:r>
          <a:endParaRPr lang="en-US" sz="3200" dirty="0"/>
        </a:p>
      </dgm:t>
    </dgm:pt>
    <dgm:pt modelId="{FB70B638-7C13-45D2-841E-A1C2F7CB0ACF}" type="parTrans" cxnId="{40D531E3-12FD-4A90-9943-DC91BB8AD138}">
      <dgm:prSet/>
      <dgm:spPr/>
      <dgm:t>
        <a:bodyPr/>
        <a:lstStyle/>
        <a:p>
          <a:endParaRPr lang="en-US" sz="2800"/>
        </a:p>
      </dgm:t>
    </dgm:pt>
    <dgm:pt modelId="{8E3EFD57-4DE6-45A9-B651-39A6F976277D}" type="sibTrans" cxnId="{40D531E3-12FD-4A90-9943-DC91BB8AD138}">
      <dgm:prSet/>
      <dgm:spPr/>
      <dgm:t>
        <a:bodyPr/>
        <a:lstStyle/>
        <a:p>
          <a:endParaRPr lang="en-US" sz="2800"/>
        </a:p>
      </dgm:t>
    </dgm:pt>
    <dgm:pt modelId="{929DED09-4D0E-497B-9930-E7997F4560DE}">
      <dgm:prSet phldrT="[Text]" custT="1"/>
      <dgm:spPr/>
      <dgm:t>
        <a:bodyPr/>
        <a:lstStyle/>
        <a:p>
          <a:r>
            <a:rPr lang="id-ID" sz="1400" smtClean="0"/>
            <a:t>orientasi</a:t>
          </a:r>
          <a:endParaRPr lang="en-US" sz="1400" b="1" dirty="0"/>
        </a:p>
      </dgm:t>
    </dgm:pt>
    <dgm:pt modelId="{2EF63D8E-67FD-4705-B731-718AD47CB2E3}" type="parTrans" cxnId="{DA4E240D-597D-4D21-A0E8-5EC51F1E0941}">
      <dgm:prSet/>
      <dgm:spPr/>
      <dgm:t>
        <a:bodyPr/>
        <a:lstStyle/>
        <a:p>
          <a:endParaRPr lang="en-US" sz="2800"/>
        </a:p>
      </dgm:t>
    </dgm:pt>
    <dgm:pt modelId="{F7979F2A-A4F7-49B3-B6C3-5754C4997FE0}" type="sibTrans" cxnId="{DA4E240D-597D-4D21-A0E8-5EC51F1E0941}">
      <dgm:prSet/>
      <dgm:spPr/>
      <dgm:t>
        <a:bodyPr/>
        <a:lstStyle/>
        <a:p>
          <a:endParaRPr lang="en-US" sz="2800"/>
        </a:p>
      </dgm:t>
    </dgm:pt>
    <dgm:pt modelId="{BBB3B113-9E66-4535-8DA1-1A8AEEA1A479}">
      <dgm:prSet phldrT="[Text]" custT="1"/>
      <dgm:spPr/>
      <dgm:t>
        <a:bodyPr/>
        <a:lstStyle/>
        <a:p>
          <a:r>
            <a:rPr lang="en-US" sz="3200" b="1" dirty="0" err="1" smtClean="0"/>
            <a:t>Unsur</a:t>
          </a:r>
          <a:r>
            <a:rPr lang="en-US" sz="3200" b="1" dirty="0" smtClean="0"/>
            <a:t> </a:t>
          </a:r>
          <a:r>
            <a:rPr lang="en-US" sz="3200" b="1" dirty="0" err="1" smtClean="0"/>
            <a:t>Kebahas</a:t>
          </a:r>
          <a:r>
            <a:rPr lang="en-US" sz="3200" dirty="0" err="1" smtClean="0"/>
            <a:t>aan</a:t>
          </a:r>
          <a:endParaRPr lang="en-US" sz="3200" dirty="0"/>
        </a:p>
      </dgm:t>
    </dgm:pt>
    <dgm:pt modelId="{7B4A7AD9-7B42-4C8D-9F3F-7283CAE74702}" type="parTrans" cxnId="{978DC38F-2249-475A-940B-23A50D7291B3}">
      <dgm:prSet/>
      <dgm:spPr/>
      <dgm:t>
        <a:bodyPr/>
        <a:lstStyle/>
        <a:p>
          <a:endParaRPr lang="en-US" sz="2800"/>
        </a:p>
      </dgm:t>
    </dgm:pt>
    <dgm:pt modelId="{B70CCBFB-6DE7-457B-95DA-29BA6D66E0F0}" type="sibTrans" cxnId="{978DC38F-2249-475A-940B-23A50D7291B3}">
      <dgm:prSet/>
      <dgm:spPr/>
      <dgm:t>
        <a:bodyPr/>
        <a:lstStyle/>
        <a:p>
          <a:endParaRPr lang="en-US" sz="2800"/>
        </a:p>
      </dgm:t>
    </dgm:pt>
    <dgm:pt modelId="{83B223DE-BB20-479F-AAB7-4E9851F85E2C}">
      <dgm:prSet phldrT="[Text]" custT="1"/>
      <dgm:spPr/>
      <dgm:t>
        <a:bodyPr/>
        <a:lstStyle/>
        <a:p>
          <a:r>
            <a:rPr lang="id-ID" sz="1400" smtClean="0"/>
            <a:t>Kalimat deklaratif dan interogatif dalam simple past, past continuous, present perfect, dan lainnya yang diperlukan</a:t>
          </a:r>
          <a:endParaRPr lang="en-US" sz="1400" dirty="0"/>
        </a:p>
      </dgm:t>
    </dgm:pt>
    <dgm:pt modelId="{1587EC9E-A5BB-4ADC-8D8C-7C1F334CC62D}" type="parTrans" cxnId="{3B26B56A-099F-45E9-9089-76969AFB7436}">
      <dgm:prSet/>
      <dgm:spPr/>
      <dgm:t>
        <a:bodyPr/>
        <a:lstStyle/>
        <a:p>
          <a:endParaRPr lang="en-US" sz="2800"/>
        </a:p>
      </dgm:t>
    </dgm:pt>
    <dgm:pt modelId="{37982E6A-BFA9-40C2-9012-B6A46F029EE4}" type="sibTrans" cxnId="{3B26B56A-099F-45E9-9089-76969AFB7436}">
      <dgm:prSet/>
      <dgm:spPr/>
      <dgm:t>
        <a:bodyPr/>
        <a:lstStyle/>
        <a:p>
          <a:endParaRPr lang="en-US" sz="2800"/>
        </a:p>
      </dgm:t>
    </dgm:pt>
    <dgm:pt modelId="{B3BB6EB3-6022-4B4F-B030-B8D1884E0AB3}">
      <dgm:prSet custT="1"/>
      <dgm:spPr/>
      <dgm:t>
        <a:bodyPr/>
        <a:lstStyle/>
        <a:p>
          <a:r>
            <a:rPr lang="id-ID" sz="1400" smtClean="0"/>
            <a:t>urutan kejadian/kegiatan</a:t>
          </a:r>
          <a:endParaRPr lang="en-US" sz="1400"/>
        </a:p>
      </dgm:t>
    </dgm:pt>
    <dgm:pt modelId="{E748F83C-A34A-43CD-AB7A-2771BD54CB42}" type="parTrans" cxnId="{0F03779C-F106-4574-A97B-3A1ED4983EA6}">
      <dgm:prSet/>
      <dgm:spPr/>
      <dgm:t>
        <a:bodyPr/>
        <a:lstStyle/>
        <a:p>
          <a:endParaRPr lang="en-US"/>
        </a:p>
      </dgm:t>
    </dgm:pt>
    <dgm:pt modelId="{AF2AF240-EAC2-4BC6-ABDF-EE9022E4F6F9}" type="sibTrans" cxnId="{0F03779C-F106-4574-A97B-3A1ED4983EA6}">
      <dgm:prSet/>
      <dgm:spPr/>
      <dgm:t>
        <a:bodyPr/>
        <a:lstStyle/>
        <a:p>
          <a:endParaRPr lang="en-US"/>
        </a:p>
      </dgm:t>
    </dgm:pt>
    <dgm:pt modelId="{F1B45101-2B30-4968-A4BB-E511ABA7EE3E}">
      <dgm:prSet custT="1"/>
      <dgm:spPr/>
      <dgm:t>
        <a:bodyPr/>
        <a:lstStyle/>
        <a:p>
          <a:r>
            <a:rPr lang="id-ID" sz="1400" smtClean="0"/>
            <a:t>orientasi ulang</a:t>
          </a:r>
          <a:endParaRPr lang="en-US" sz="1400"/>
        </a:p>
      </dgm:t>
    </dgm:pt>
    <dgm:pt modelId="{9BBFB54C-DE65-4DB5-99F7-DE6CA2333492}" type="parTrans" cxnId="{4A691AE1-821C-4A75-870D-EE335C0B2D84}">
      <dgm:prSet/>
      <dgm:spPr/>
      <dgm:t>
        <a:bodyPr/>
        <a:lstStyle/>
        <a:p>
          <a:endParaRPr lang="en-US"/>
        </a:p>
      </dgm:t>
    </dgm:pt>
    <dgm:pt modelId="{5DDC9B37-888E-4799-9606-FAA1FD7E6114}" type="sibTrans" cxnId="{4A691AE1-821C-4A75-870D-EE335C0B2D84}">
      <dgm:prSet/>
      <dgm:spPr/>
      <dgm:t>
        <a:bodyPr/>
        <a:lstStyle/>
        <a:p>
          <a:endParaRPr lang="en-US"/>
        </a:p>
      </dgm:t>
    </dgm:pt>
    <dgm:pt modelId="{C44C278B-2BF8-4ABB-9487-C1E418F0F88F}">
      <dgm:prSet custT="1"/>
      <dgm:spPr/>
      <dgm:t>
        <a:bodyPr/>
        <a:lstStyle/>
        <a:p>
          <a:r>
            <a:rPr lang="id-ID" sz="1400" smtClean="0"/>
            <a:t>Adverbia penghubung waktu: </a:t>
          </a:r>
          <a:r>
            <a:rPr lang="id-ID" sz="1400" i="1" smtClean="0"/>
            <a:t>first, then, after that, before, when, at last, finally</a:t>
          </a:r>
          <a:r>
            <a:rPr lang="id-ID" sz="1400" smtClean="0"/>
            <a:t>, dsb.</a:t>
          </a:r>
          <a:endParaRPr lang="en-US" sz="1400"/>
        </a:p>
      </dgm:t>
    </dgm:pt>
    <dgm:pt modelId="{70984297-1222-48D1-9560-E9FEA7CB70CC}" type="parTrans" cxnId="{2042DB78-6B1C-48D0-A74F-EEBE64E69443}">
      <dgm:prSet/>
      <dgm:spPr/>
      <dgm:t>
        <a:bodyPr/>
        <a:lstStyle/>
        <a:p>
          <a:endParaRPr lang="en-US"/>
        </a:p>
      </dgm:t>
    </dgm:pt>
    <dgm:pt modelId="{E0EE899B-E50C-413D-B002-257175410165}" type="sibTrans" cxnId="{2042DB78-6B1C-48D0-A74F-EEBE64E69443}">
      <dgm:prSet/>
      <dgm:spPr/>
      <dgm:t>
        <a:bodyPr/>
        <a:lstStyle/>
        <a:p>
          <a:endParaRPr lang="en-US"/>
        </a:p>
      </dgm:t>
    </dgm:pt>
    <dgm:pt modelId="{1420CEE3-6E44-47A5-B2D0-30121893E343}">
      <dgm:prSet custT="1"/>
      <dgm:spPr/>
      <dgm:t>
        <a:bodyPr/>
        <a:lstStyle/>
        <a:p>
          <a:r>
            <a:rPr lang="id-ID" sz="1400" smtClean="0"/>
            <a:t>Adverbia dan frasa preposisional penujuk waktu</a:t>
          </a:r>
          <a:endParaRPr lang="en-US" sz="1400"/>
        </a:p>
      </dgm:t>
    </dgm:pt>
    <dgm:pt modelId="{BC18E166-8D15-4ECA-8146-155ACA45746D}" type="parTrans" cxnId="{08F54A3C-4FE2-469A-A978-42C6D2C81D60}">
      <dgm:prSet/>
      <dgm:spPr/>
      <dgm:t>
        <a:bodyPr/>
        <a:lstStyle/>
        <a:p>
          <a:endParaRPr lang="en-US"/>
        </a:p>
      </dgm:t>
    </dgm:pt>
    <dgm:pt modelId="{9E3B5C6A-D8F5-4D7E-A38C-92D096CEE297}" type="sibTrans" cxnId="{08F54A3C-4FE2-469A-A978-42C6D2C81D60}">
      <dgm:prSet/>
      <dgm:spPr/>
      <dgm:t>
        <a:bodyPr/>
        <a:lstStyle/>
        <a:p>
          <a:endParaRPr lang="en-US"/>
        </a:p>
      </dgm:t>
    </dgm:pt>
    <dgm:pt modelId="{9C095F99-D2BD-46F8-BF29-BDEFF82CCA93}">
      <dgm:prSet custT="1"/>
      <dgm:spPr/>
      <dgm:t>
        <a:bodyPr/>
        <a:lstStyle/>
        <a:p>
          <a:r>
            <a:rPr lang="id-ID" sz="1400" smtClean="0"/>
            <a:t>Nomina singular dan plural dengan atau tanpa </a:t>
          </a:r>
          <a:r>
            <a:rPr lang="id-ID" sz="1400" i="1" smtClean="0"/>
            <a:t>a, the, this, those, my, their</a:t>
          </a:r>
          <a:r>
            <a:rPr lang="id-ID" sz="1400" smtClean="0"/>
            <a:t>, dsb.</a:t>
          </a:r>
          <a:endParaRPr lang="en-US" sz="1400"/>
        </a:p>
      </dgm:t>
    </dgm:pt>
    <dgm:pt modelId="{271D8AAA-D90C-4974-BECA-9A1ABE81DED6}" type="parTrans" cxnId="{7C75DCA5-A181-4649-B2B4-F94B1A0E043C}">
      <dgm:prSet/>
      <dgm:spPr/>
      <dgm:t>
        <a:bodyPr/>
        <a:lstStyle/>
        <a:p>
          <a:endParaRPr lang="en-US"/>
        </a:p>
      </dgm:t>
    </dgm:pt>
    <dgm:pt modelId="{16765E5D-9EF5-4F3B-B27A-4E20AF49F5C3}" type="sibTrans" cxnId="{7C75DCA5-A181-4649-B2B4-F94B1A0E043C}">
      <dgm:prSet/>
      <dgm:spPr/>
      <dgm:t>
        <a:bodyPr/>
        <a:lstStyle/>
        <a:p>
          <a:endParaRPr lang="en-US"/>
        </a:p>
      </dgm:t>
    </dgm:pt>
    <dgm:pt modelId="{BF9AB2DD-7187-4C4C-A909-8694116BA784}">
      <dgm:prSet custT="1"/>
      <dgm:spPr/>
      <dgm:t>
        <a:bodyPr/>
        <a:lstStyle/>
        <a:p>
          <a:r>
            <a:rPr lang="id-ID" sz="1400" dirty="0" smtClean="0"/>
            <a:t>Ucapan, tekanan kata, intonasi, ejaan, tanda baca, dan tulisan tangan</a:t>
          </a:r>
          <a:endParaRPr lang="en-US" sz="1400" dirty="0"/>
        </a:p>
      </dgm:t>
    </dgm:pt>
    <dgm:pt modelId="{EDCD4A5E-CA50-4340-9F7B-D354DF6F014C}" type="parTrans" cxnId="{13CB2F7B-75A3-4C46-84ED-43F4915A2A96}">
      <dgm:prSet/>
      <dgm:spPr/>
      <dgm:t>
        <a:bodyPr/>
        <a:lstStyle/>
        <a:p>
          <a:endParaRPr lang="en-US"/>
        </a:p>
      </dgm:t>
    </dgm:pt>
    <dgm:pt modelId="{F1E16D2F-178F-4498-8F14-F08D4B214E46}" type="sibTrans" cxnId="{13CB2F7B-75A3-4C46-84ED-43F4915A2A96}">
      <dgm:prSet/>
      <dgm:spPr/>
      <dgm:t>
        <a:bodyPr/>
        <a:lstStyle/>
        <a:p>
          <a:endParaRPr lang="en-US"/>
        </a:p>
      </dgm:t>
    </dgm:pt>
    <dgm:pt modelId="{DAF33CFE-EA26-40D5-AC98-95431DA29504}" type="pres">
      <dgm:prSet presAssocID="{6E9FE615-B479-4F94-B0EC-690C54C490C0}" presName="Name0" presStyleCnt="0">
        <dgm:presLayoutVars>
          <dgm:dir/>
          <dgm:animLvl val="lvl"/>
          <dgm:resizeHandles val="exact"/>
        </dgm:presLayoutVars>
      </dgm:prSet>
      <dgm:spPr/>
      <dgm:t>
        <a:bodyPr/>
        <a:lstStyle/>
        <a:p>
          <a:endParaRPr lang="en-US"/>
        </a:p>
      </dgm:t>
    </dgm:pt>
    <dgm:pt modelId="{7B979D89-62AA-4172-825F-D74D0E7FF4C6}" type="pres">
      <dgm:prSet presAssocID="{04F1786A-8359-448C-9901-A9CD77B1A663}" presName="composite" presStyleCnt="0"/>
      <dgm:spPr/>
    </dgm:pt>
    <dgm:pt modelId="{2B90C67D-D6F6-4DDF-97AF-F09E3887CFC9}" type="pres">
      <dgm:prSet presAssocID="{04F1786A-8359-448C-9901-A9CD77B1A663}" presName="parTx" presStyleLbl="alignNode1" presStyleIdx="0" presStyleCnt="3">
        <dgm:presLayoutVars>
          <dgm:chMax val="0"/>
          <dgm:chPref val="0"/>
          <dgm:bulletEnabled val="1"/>
        </dgm:presLayoutVars>
      </dgm:prSet>
      <dgm:spPr/>
      <dgm:t>
        <a:bodyPr/>
        <a:lstStyle/>
        <a:p>
          <a:endParaRPr lang="en-US"/>
        </a:p>
      </dgm:t>
    </dgm:pt>
    <dgm:pt modelId="{BD5AD568-2ACB-4414-B77B-46E5AE22158C}" type="pres">
      <dgm:prSet presAssocID="{04F1786A-8359-448C-9901-A9CD77B1A663}" presName="desTx" presStyleLbl="alignAccFollowNode1" presStyleIdx="0" presStyleCnt="3">
        <dgm:presLayoutVars>
          <dgm:bulletEnabled val="1"/>
        </dgm:presLayoutVars>
      </dgm:prSet>
      <dgm:spPr/>
      <dgm:t>
        <a:bodyPr/>
        <a:lstStyle/>
        <a:p>
          <a:endParaRPr lang="en-US"/>
        </a:p>
      </dgm:t>
    </dgm:pt>
    <dgm:pt modelId="{4D71269A-D89F-4B83-879F-A1A4C55E6992}" type="pres">
      <dgm:prSet presAssocID="{8D7E0768-5BCC-45AE-9AB0-3E46AAD0D8A9}" presName="space" presStyleCnt="0"/>
      <dgm:spPr/>
    </dgm:pt>
    <dgm:pt modelId="{EDA5E923-13BB-4E95-A5BF-E3259CDC49E5}" type="pres">
      <dgm:prSet presAssocID="{DDFAC798-4BC0-453B-8BDB-6CCCCADB2D9C}" presName="composite" presStyleCnt="0"/>
      <dgm:spPr/>
    </dgm:pt>
    <dgm:pt modelId="{2E5E8817-4217-495B-B17A-F16528D00CB2}" type="pres">
      <dgm:prSet presAssocID="{DDFAC798-4BC0-453B-8BDB-6CCCCADB2D9C}" presName="parTx" presStyleLbl="alignNode1" presStyleIdx="1" presStyleCnt="3">
        <dgm:presLayoutVars>
          <dgm:chMax val="0"/>
          <dgm:chPref val="0"/>
          <dgm:bulletEnabled val="1"/>
        </dgm:presLayoutVars>
      </dgm:prSet>
      <dgm:spPr/>
      <dgm:t>
        <a:bodyPr/>
        <a:lstStyle/>
        <a:p>
          <a:endParaRPr lang="en-US"/>
        </a:p>
      </dgm:t>
    </dgm:pt>
    <dgm:pt modelId="{A80B86FD-F7F9-405F-95E2-982FBFC9D0AE}" type="pres">
      <dgm:prSet presAssocID="{DDFAC798-4BC0-453B-8BDB-6CCCCADB2D9C}" presName="desTx" presStyleLbl="alignAccFollowNode1" presStyleIdx="1" presStyleCnt="3">
        <dgm:presLayoutVars>
          <dgm:bulletEnabled val="1"/>
        </dgm:presLayoutVars>
      </dgm:prSet>
      <dgm:spPr/>
      <dgm:t>
        <a:bodyPr/>
        <a:lstStyle/>
        <a:p>
          <a:endParaRPr lang="en-US"/>
        </a:p>
      </dgm:t>
    </dgm:pt>
    <dgm:pt modelId="{3F0ADE84-508E-4088-8774-6304F260B6BB}" type="pres">
      <dgm:prSet presAssocID="{8E3EFD57-4DE6-45A9-B651-39A6F976277D}" presName="space" presStyleCnt="0"/>
      <dgm:spPr/>
    </dgm:pt>
    <dgm:pt modelId="{C620E1D7-B688-4C5B-9931-25D49FC5C44E}" type="pres">
      <dgm:prSet presAssocID="{BBB3B113-9E66-4535-8DA1-1A8AEEA1A479}" presName="composite" presStyleCnt="0"/>
      <dgm:spPr/>
    </dgm:pt>
    <dgm:pt modelId="{D7F37F0D-E1B6-45A6-84BE-AC28F81EE60F}" type="pres">
      <dgm:prSet presAssocID="{BBB3B113-9E66-4535-8DA1-1A8AEEA1A479}" presName="parTx" presStyleLbl="alignNode1" presStyleIdx="2" presStyleCnt="3">
        <dgm:presLayoutVars>
          <dgm:chMax val="0"/>
          <dgm:chPref val="0"/>
          <dgm:bulletEnabled val="1"/>
        </dgm:presLayoutVars>
      </dgm:prSet>
      <dgm:spPr/>
      <dgm:t>
        <a:bodyPr/>
        <a:lstStyle/>
        <a:p>
          <a:endParaRPr lang="en-US"/>
        </a:p>
      </dgm:t>
    </dgm:pt>
    <dgm:pt modelId="{34B62370-A303-4FB8-9224-C17191450203}" type="pres">
      <dgm:prSet presAssocID="{BBB3B113-9E66-4535-8DA1-1A8AEEA1A479}" presName="desTx" presStyleLbl="alignAccFollowNode1" presStyleIdx="2" presStyleCnt="3">
        <dgm:presLayoutVars>
          <dgm:bulletEnabled val="1"/>
        </dgm:presLayoutVars>
      </dgm:prSet>
      <dgm:spPr/>
      <dgm:t>
        <a:bodyPr/>
        <a:lstStyle/>
        <a:p>
          <a:endParaRPr lang="en-US"/>
        </a:p>
      </dgm:t>
    </dgm:pt>
  </dgm:ptLst>
  <dgm:cxnLst>
    <dgm:cxn modelId="{F3A1E3A3-9166-49A5-96FF-65E0E7C84A8C}" type="presOf" srcId="{BF9AB2DD-7187-4C4C-A909-8694116BA784}" destId="{34B62370-A303-4FB8-9224-C17191450203}" srcOrd="0" destOrd="4" presId="urn:microsoft.com/office/officeart/2005/8/layout/hList1"/>
    <dgm:cxn modelId="{4A691AE1-821C-4A75-870D-EE335C0B2D84}" srcId="{DDFAC798-4BC0-453B-8BDB-6CCCCADB2D9C}" destId="{F1B45101-2B30-4968-A4BB-E511ABA7EE3E}" srcOrd="2" destOrd="0" parTransId="{9BBFB54C-DE65-4DB5-99F7-DE6CA2333492}" sibTransId="{5DDC9B37-888E-4799-9606-FAA1FD7E6114}"/>
    <dgm:cxn modelId="{13CB2F7B-75A3-4C46-84ED-43F4915A2A96}" srcId="{BBB3B113-9E66-4535-8DA1-1A8AEEA1A479}" destId="{BF9AB2DD-7187-4C4C-A909-8694116BA784}" srcOrd="4" destOrd="0" parTransId="{EDCD4A5E-CA50-4340-9F7B-D354DF6F014C}" sibTransId="{F1E16D2F-178F-4498-8F14-F08D4B214E46}"/>
    <dgm:cxn modelId="{387D69F6-D92A-4B08-93F0-49A1774FC99F}" srcId="{6E9FE615-B479-4F94-B0EC-690C54C490C0}" destId="{04F1786A-8359-448C-9901-A9CD77B1A663}" srcOrd="0" destOrd="0" parTransId="{119136E8-DDF6-4BE6-B39E-85317156D625}" sibTransId="{8D7E0768-5BCC-45AE-9AB0-3E46AAD0D8A9}"/>
    <dgm:cxn modelId="{08F54A3C-4FE2-469A-A978-42C6D2C81D60}" srcId="{BBB3B113-9E66-4535-8DA1-1A8AEEA1A479}" destId="{1420CEE3-6E44-47A5-B2D0-30121893E343}" srcOrd="2" destOrd="0" parTransId="{BC18E166-8D15-4ECA-8146-155ACA45746D}" sibTransId="{9E3B5C6A-D8F5-4D7E-A38C-92D096CEE297}"/>
    <dgm:cxn modelId="{978DC38F-2249-475A-940B-23A50D7291B3}" srcId="{6E9FE615-B479-4F94-B0EC-690C54C490C0}" destId="{BBB3B113-9E66-4535-8DA1-1A8AEEA1A479}" srcOrd="2" destOrd="0" parTransId="{7B4A7AD9-7B42-4C8D-9F3F-7283CAE74702}" sibTransId="{B70CCBFB-6DE7-457B-95DA-29BA6D66E0F0}"/>
    <dgm:cxn modelId="{019B598A-BDBF-4027-B599-F35AB7FE647A}" type="presOf" srcId="{9C095F99-D2BD-46F8-BF29-BDEFF82CCA93}" destId="{34B62370-A303-4FB8-9224-C17191450203}" srcOrd="0" destOrd="3" presId="urn:microsoft.com/office/officeart/2005/8/layout/hList1"/>
    <dgm:cxn modelId="{DA4E240D-597D-4D21-A0E8-5EC51F1E0941}" srcId="{DDFAC798-4BC0-453B-8BDB-6CCCCADB2D9C}" destId="{929DED09-4D0E-497B-9930-E7997F4560DE}" srcOrd="0" destOrd="0" parTransId="{2EF63D8E-67FD-4705-B731-718AD47CB2E3}" sibTransId="{F7979F2A-A4F7-49B3-B6C3-5754C4997FE0}"/>
    <dgm:cxn modelId="{BD2E2EBB-D5F0-4EAE-938C-87D175172CBD}" type="presOf" srcId="{83B223DE-BB20-479F-AAB7-4E9851F85E2C}" destId="{34B62370-A303-4FB8-9224-C17191450203}" srcOrd="0" destOrd="0" presId="urn:microsoft.com/office/officeart/2005/8/layout/hList1"/>
    <dgm:cxn modelId="{B7324AB4-2407-47BF-AEDA-F43F2E45D248}" type="presOf" srcId="{C44C278B-2BF8-4ABB-9487-C1E418F0F88F}" destId="{34B62370-A303-4FB8-9224-C17191450203}" srcOrd="0" destOrd="1" presId="urn:microsoft.com/office/officeart/2005/8/layout/hList1"/>
    <dgm:cxn modelId="{B056A4A2-0D76-4065-ACCB-9F5A62B3AD6A}" type="presOf" srcId="{04F1786A-8359-448C-9901-A9CD77B1A663}" destId="{2B90C67D-D6F6-4DDF-97AF-F09E3887CFC9}" srcOrd="0" destOrd="0" presId="urn:microsoft.com/office/officeart/2005/8/layout/hList1"/>
    <dgm:cxn modelId="{D12C1156-B7A1-4F69-B9C7-30C16A91382C}" type="presOf" srcId="{1420CEE3-6E44-47A5-B2D0-30121893E343}" destId="{34B62370-A303-4FB8-9224-C17191450203}" srcOrd="0" destOrd="2" presId="urn:microsoft.com/office/officeart/2005/8/layout/hList1"/>
    <dgm:cxn modelId="{7C75DCA5-A181-4649-B2B4-F94B1A0E043C}" srcId="{BBB3B113-9E66-4535-8DA1-1A8AEEA1A479}" destId="{9C095F99-D2BD-46F8-BF29-BDEFF82CCA93}" srcOrd="3" destOrd="0" parTransId="{271D8AAA-D90C-4974-BECA-9A1ABE81DED6}" sibTransId="{16765E5D-9EF5-4F3B-B27A-4E20AF49F5C3}"/>
    <dgm:cxn modelId="{3D934915-4C30-48AB-BA21-96D3613EF1BA}" type="presOf" srcId="{F1B45101-2B30-4968-A4BB-E511ABA7EE3E}" destId="{A80B86FD-F7F9-405F-95E2-982FBFC9D0AE}" srcOrd="0" destOrd="2" presId="urn:microsoft.com/office/officeart/2005/8/layout/hList1"/>
    <dgm:cxn modelId="{3ACC0FAB-4284-47FF-AD7B-172A160911E6}" type="presOf" srcId="{B3BB6EB3-6022-4B4F-B030-B8D1884E0AB3}" destId="{A80B86FD-F7F9-405F-95E2-982FBFC9D0AE}" srcOrd="0" destOrd="1" presId="urn:microsoft.com/office/officeart/2005/8/layout/hList1"/>
    <dgm:cxn modelId="{AAE2EBD9-6DFE-4677-B74A-B6EB7001E274}" type="presOf" srcId="{929DED09-4D0E-497B-9930-E7997F4560DE}" destId="{A80B86FD-F7F9-405F-95E2-982FBFC9D0AE}" srcOrd="0" destOrd="0" presId="urn:microsoft.com/office/officeart/2005/8/layout/hList1"/>
    <dgm:cxn modelId="{FD8F3A57-6B66-421B-B347-518EB1228DCA}" type="presOf" srcId="{6E9FE615-B479-4F94-B0EC-690C54C490C0}" destId="{DAF33CFE-EA26-40D5-AC98-95431DA29504}" srcOrd="0" destOrd="0" presId="urn:microsoft.com/office/officeart/2005/8/layout/hList1"/>
    <dgm:cxn modelId="{0F03779C-F106-4574-A97B-3A1ED4983EA6}" srcId="{DDFAC798-4BC0-453B-8BDB-6CCCCADB2D9C}" destId="{B3BB6EB3-6022-4B4F-B030-B8D1884E0AB3}" srcOrd="1" destOrd="0" parTransId="{E748F83C-A34A-43CD-AB7A-2771BD54CB42}" sibTransId="{AF2AF240-EAC2-4BC6-ABDF-EE9022E4F6F9}"/>
    <dgm:cxn modelId="{3B26B56A-099F-45E9-9089-76969AFB7436}" srcId="{BBB3B113-9E66-4535-8DA1-1A8AEEA1A479}" destId="{83B223DE-BB20-479F-AAB7-4E9851F85E2C}" srcOrd="0" destOrd="0" parTransId="{1587EC9E-A5BB-4ADC-8D8C-7C1F334CC62D}" sibTransId="{37982E6A-BFA9-40C2-9012-B6A46F029EE4}"/>
    <dgm:cxn modelId="{137C05FD-A870-4C93-A352-000D52B77938}" srcId="{04F1786A-8359-448C-9901-A9CD77B1A663}" destId="{100926A1-5B70-48C3-B5C1-BAD024755E9E}" srcOrd="0" destOrd="0" parTransId="{33689FB9-8ABB-41C9-B5E1-1FA65ECB3917}" sibTransId="{382ABFED-0A47-4914-BFBA-B7EDCF282672}"/>
    <dgm:cxn modelId="{72895936-C86B-460F-8D07-3F95F7F8091F}" type="presOf" srcId="{BBB3B113-9E66-4535-8DA1-1A8AEEA1A479}" destId="{D7F37F0D-E1B6-45A6-84BE-AC28F81EE60F}" srcOrd="0" destOrd="0" presId="urn:microsoft.com/office/officeart/2005/8/layout/hList1"/>
    <dgm:cxn modelId="{87B07EE2-9839-49B0-A970-F704FFC06FAD}" type="presOf" srcId="{DDFAC798-4BC0-453B-8BDB-6CCCCADB2D9C}" destId="{2E5E8817-4217-495B-B17A-F16528D00CB2}" srcOrd="0" destOrd="0" presId="urn:microsoft.com/office/officeart/2005/8/layout/hList1"/>
    <dgm:cxn modelId="{2042DB78-6B1C-48D0-A74F-EEBE64E69443}" srcId="{BBB3B113-9E66-4535-8DA1-1A8AEEA1A479}" destId="{C44C278B-2BF8-4ABB-9487-C1E418F0F88F}" srcOrd="1" destOrd="0" parTransId="{70984297-1222-48D1-9560-E9FEA7CB70CC}" sibTransId="{E0EE899B-E50C-413D-B002-257175410165}"/>
    <dgm:cxn modelId="{40D531E3-12FD-4A90-9943-DC91BB8AD138}" srcId="{6E9FE615-B479-4F94-B0EC-690C54C490C0}" destId="{DDFAC798-4BC0-453B-8BDB-6CCCCADB2D9C}" srcOrd="1" destOrd="0" parTransId="{FB70B638-7C13-45D2-841E-A1C2F7CB0ACF}" sibTransId="{8E3EFD57-4DE6-45A9-B651-39A6F976277D}"/>
    <dgm:cxn modelId="{E42F3AF6-3CC4-4936-BCBD-C36D75EC00E9}" type="presOf" srcId="{100926A1-5B70-48C3-B5C1-BAD024755E9E}" destId="{BD5AD568-2ACB-4414-B77B-46E5AE22158C}" srcOrd="0" destOrd="0" presId="urn:microsoft.com/office/officeart/2005/8/layout/hList1"/>
    <dgm:cxn modelId="{AA3FD575-260E-4DD4-8DC2-16D617DBEB62}" type="presParOf" srcId="{DAF33CFE-EA26-40D5-AC98-95431DA29504}" destId="{7B979D89-62AA-4172-825F-D74D0E7FF4C6}" srcOrd="0" destOrd="0" presId="urn:microsoft.com/office/officeart/2005/8/layout/hList1"/>
    <dgm:cxn modelId="{9DC50E2B-D26D-4876-A97C-0747417CE1BB}" type="presParOf" srcId="{7B979D89-62AA-4172-825F-D74D0E7FF4C6}" destId="{2B90C67D-D6F6-4DDF-97AF-F09E3887CFC9}" srcOrd="0" destOrd="0" presId="urn:microsoft.com/office/officeart/2005/8/layout/hList1"/>
    <dgm:cxn modelId="{3D2416E9-F09B-42C0-B602-42FC458E3A36}" type="presParOf" srcId="{7B979D89-62AA-4172-825F-D74D0E7FF4C6}" destId="{BD5AD568-2ACB-4414-B77B-46E5AE22158C}" srcOrd="1" destOrd="0" presId="urn:microsoft.com/office/officeart/2005/8/layout/hList1"/>
    <dgm:cxn modelId="{0F4EFA8C-1C03-4E40-BA9F-9BA4CE358337}" type="presParOf" srcId="{DAF33CFE-EA26-40D5-AC98-95431DA29504}" destId="{4D71269A-D89F-4B83-879F-A1A4C55E6992}" srcOrd="1" destOrd="0" presId="urn:microsoft.com/office/officeart/2005/8/layout/hList1"/>
    <dgm:cxn modelId="{A4EF5E2E-1BFA-4772-B168-4629F4B5B363}" type="presParOf" srcId="{DAF33CFE-EA26-40D5-AC98-95431DA29504}" destId="{EDA5E923-13BB-4E95-A5BF-E3259CDC49E5}" srcOrd="2" destOrd="0" presId="urn:microsoft.com/office/officeart/2005/8/layout/hList1"/>
    <dgm:cxn modelId="{B8A44A65-DFF7-41AD-BB30-C67125BEDD43}" type="presParOf" srcId="{EDA5E923-13BB-4E95-A5BF-E3259CDC49E5}" destId="{2E5E8817-4217-495B-B17A-F16528D00CB2}" srcOrd="0" destOrd="0" presId="urn:microsoft.com/office/officeart/2005/8/layout/hList1"/>
    <dgm:cxn modelId="{DDDAB1AA-2C4B-4138-A985-4D939C3E14F1}" type="presParOf" srcId="{EDA5E923-13BB-4E95-A5BF-E3259CDC49E5}" destId="{A80B86FD-F7F9-405F-95E2-982FBFC9D0AE}" srcOrd="1" destOrd="0" presId="urn:microsoft.com/office/officeart/2005/8/layout/hList1"/>
    <dgm:cxn modelId="{EEFD9333-3539-44AD-9932-136B05F7AA8A}" type="presParOf" srcId="{DAF33CFE-EA26-40D5-AC98-95431DA29504}" destId="{3F0ADE84-508E-4088-8774-6304F260B6BB}" srcOrd="3" destOrd="0" presId="urn:microsoft.com/office/officeart/2005/8/layout/hList1"/>
    <dgm:cxn modelId="{8374675A-23F7-41BD-BD11-167ADB2DC766}" type="presParOf" srcId="{DAF33CFE-EA26-40D5-AC98-95431DA29504}" destId="{C620E1D7-B688-4C5B-9931-25D49FC5C44E}" srcOrd="4" destOrd="0" presId="urn:microsoft.com/office/officeart/2005/8/layout/hList1"/>
    <dgm:cxn modelId="{C9C28B75-E768-496B-AB14-D1F23373BC1C}" type="presParOf" srcId="{C620E1D7-B688-4C5B-9931-25D49FC5C44E}" destId="{D7F37F0D-E1B6-45A6-84BE-AC28F81EE60F}" srcOrd="0" destOrd="0" presId="urn:microsoft.com/office/officeart/2005/8/layout/hList1"/>
    <dgm:cxn modelId="{DE35BABA-604C-4060-8591-CF9C4669F522}" type="presParOf" srcId="{C620E1D7-B688-4C5B-9931-25D49FC5C44E}" destId="{34B62370-A303-4FB8-9224-C1719145020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E9FE615-B479-4F94-B0EC-690C54C490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4F1786A-8359-448C-9901-A9CD77B1A663}">
      <dgm:prSet phldrT="[Text]" custT="1"/>
      <dgm:spPr/>
      <dgm:t>
        <a:bodyPr/>
        <a:lstStyle/>
        <a:p>
          <a:r>
            <a:rPr lang="id-ID" sz="3200" dirty="0" smtClean="0"/>
            <a:t>Fungsi Sosial</a:t>
          </a:r>
          <a:endParaRPr lang="en-US" sz="3200" dirty="0"/>
        </a:p>
      </dgm:t>
    </dgm:pt>
    <dgm:pt modelId="{119136E8-DDF6-4BE6-B39E-85317156D625}" type="parTrans" cxnId="{387D69F6-D92A-4B08-93F0-49A1774FC99F}">
      <dgm:prSet/>
      <dgm:spPr/>
      <dgm:t>
        <a:bodyPr/>
        <a:lstStyle/>
        <a:p>
          <a:endParaRPr lang="en-US" sz="2800"/>
        </a:p>
      </dgm:t>
    </dgm:pt>
    <dgm:pt modelId="{8D7E0768-5BCC-45AE-9AB0-3E46AAD0D8A9}" type="sibTrans" cxnId="{387D69F6-D92A-4B08-93F0-49A1774FC99F}">
      <dgm:prSet/>
      <dgm:spPr/>
      <dgm:t>
        <a:bodyPr/>
        <a:lstStyle/>
        <a:p>
          <a:endParaRPr lang="en-US" sz="2800"/>
        </a:p>
      </dgm:t>
    </dgm:pt>
    <dgm:pt modelId="{100926A1-5B70-48C3-B5C1-BAD024755E9E}">
      <dgm:prSet phldrT="[Text]" custT="1"/>
      <dgm:spPr/>
      <dgm:t>
        <a:bodyPr/>
        <a:lstStyle/>
        <a:p>
          <a:r>
            <a:rPr lang="id-ID" sz="1400" dirty="0" smtClean="0"/>
            <a:t>Mendapat hiburan, menghibur, mengajarkan nilai-nilai luhur, mengambil teladan</a:t>
          </a:r>
          <a:r>
            <a:rPr lang="en-US" sz="1400" dirty="0" smtClean="0"/>
            <a:t>.</a:t>
          </a:r>
          <a:endParaRPr lang="en-US" sz="1400" dirty="0"/>
        </a:p>
      </dgm:t>
    </dgm:pt>
    <dgm:pt modelId="{33689FB9-8ABB-41C9-B5E1-1FA65ECB3917}" type="parTrans" cxnId="{137C05FD-A870-4C93-A352-000D52B77938}">
      <dgm:prSet/>
      <dgm:spPr/>
      <dgm:t>
        <a:bodyPr/>
        <a:lstStyle/>
        <a:p>
          <a:endParaRPr lang="en-US" sz="2800"/>
        </a:p>
      </dgm:t>
    </dgm:pt>
    <dgm:pt modelId="{382ABFED-0A47-4914-BFBA-B7EDCF282672}" type="sibTrans" cxnId="{137C05FD-A870-4C93-A352-000D52B77938}">
      <dgm:prSet/>
      <dgm:spPr/>
      <dgm:t>
        <a:bodyPr/>
        <a:lstStyle/>
        <a:p>
          <a:endParaRPr lang="en-US" sz="2800"/>
        </a:p>
      </dgm:t>
    </dgm:pt>
    <dgm:pt modelId="{DDFAC798-4BC0-453B-8BDB-6CCCCADB2D9C}">
      <dgm:prSet phldrT="[Text]" custT="1"/>
      <dgm:spPr/>
      <dgm:t>
        <a:bodyPr/>
        <a:lstStyle/>
        <a:p>
          <a:r>
            <a:rPr lang="en-US" sz="3200" dirty="0" err="1" smtClean="0"/>
            <a:t>Struktur</a:t>
          </a:r>
          <a:r>
            <a:rPr lang="en-US" sz="3200" dirty="0" smtClean="0"/>
            <a:t> </a:t>
          </a:r>
          <a:r>
            <a:rPr lang="en-US" sz="3200" dirty="0" err="1" smtClean="0"/>
            <a:t>Teks</a:t>
          </a:r>
          <a:endParaRPr lang="en-US" sz="3200" dirty="0"/>
        </a:p>
      </dgm:t>
    </dgm:pt>
    <dgm:pt modelId="{FB70B638-7C13-45D2-841E-A1C2F7CB0ACF}" type="parTrans" cxnId="{40D531E3-12FD-4A90-9943-DC91BB8AD138}">
      <dgm:prSet/>
      <dgm:spPr/>
      <dgm:t>
        <a:bodyPr/>
        <a:lstStyle/>
        <a:p>
          <a:endParaRPr lang="en-US" sz="2800"/>
        </a:p>
      </dgm:t>
    </dgm:pt>
    <dgm:pt modelId="{8E3EFD57-4DE6-45A9-B651-39A6F976277D}" type="sibTrans" cxnId="{40D531E3-12FD-4A90-9943-DC91BB8AD138}">
      <dgm:prSet/>
      <dgm:spPr/>
      <dgm:t>
        <a:bodyPr/>
        <a:lstStyle/>
        <a:p>
          <a:endParaRPr lang="en-US" sz="2800"/>
        </a:p>
      </dgm:t>
    </dgm:pt>
    <dgm:pt modelId="{929DED09-4D0E-497B-9930-E7997F4560DE}">
      <dgm:prSet phldrT="[Text]" custT="1"/>
      <dgm:spPr/>
      <dgm:t>
        <a:bodyPr/>
        <a:lstStyle/>
        <a:p>
          <a:r>
            <a:rPr lang="id-ID" sz="1400" dirty="0" smtClean="0"/>
            <a:t>Orientasi</a:t>
          </a:r>
          <a:endParaRPr lang="en-US" sz="1400" b="1" dirty="0"/>
        </a:p>
      </dgm:t>
    </dgm:pt>
    <dgm:pt modelId="{2EF63D8E-67FD-4705-B731-718AD47CB2E3}" type="parTrans" cxnId="{DA4E240D-597D-4D21-A0E8-5EC51F1E0941}">
      <dgm:prSet/>
      <dgm:spPr/>
      <dgm:t>
        <a:bodyPr/>
        <a:lstStyle/>
        <a:p>
          <a:endParaRPr lang="en-US" sz="2800"/>
        </a:p>
      </dgm:t>
    </dgm:pt>
    <dgm:pt modelId="{F7979F2A-A4F7-49B3-B6C3-5754C4997FE0}" type="sibTrans" cxnId="{DA4E240D-597D-4D21-A0E8-5EC51F1E0941}">
      <dgm:prSet/>
      <dgm:spPr/>
      <dgm:t>
        <a:bodyPr/>
        <a:lstStyle/>
        <a:p>
          <a:endParaRPr lang="en-US" sz="2800"/>
        </a:p>
      </dgm:t>
    </dgm:pt>
    <dgm:pt modelId="{BBB3B113-9E66-4535-8DA1-1A8AEEA1A479}">
      <dgm:prSet phldrT="[Text]" custT="1"/>
      <dgm:spPr/>
      <dgm:t>
        <a:bodyPr/>
        <a:lstStyle/>
        <a:p>
          <a:r>
            <a:rPr lang="en-US" sz="3200" b="1" dirty="0" err="1" smtClean="0"/>
            <a:t>Unsur</a:t>
          </a:r>
          <a:r>
            <a:rPr lang="en-US" sz="3200" b="1" dirty="0" smtClean="0"/>
            <a:t> </a:t>
          </a:r>
          <a:r>
            <a:rPr lang="en-US" sz="3200" b="1" dirty="0" err="1" smtClean="0"/>
            <a:t>Kebahas</a:t>
          </a:r>
          <a:r>
            <a:rPr lang="en-US" sz="3200" dirty="0" err="1" smtClean="0"/>
            <a:t>aan</a:t>
          </a:r>
          <a:endParaRPr lang="en-US" sz="3200" dirty="0"/>
        </a:p>
      </dgm:t>
    </dgm:pt>
    <dgm:pt modelId="{7B4A7AD9-7B42-4C8D-9F3F-7283CAE74702}" type="parTrans" cxnId="{978DC38F-2249-475A-940B-23A50D7291B3}">
      <dgm:prSet/>
      <dgm:spPr/>
      <dgm:t>
        <a:bodyPr/>
        <a:lstStyle/>
        <a:p>
          <a:endParaRPr lang="en-US" sz="2800"/>
        </a:p>
      </dgm:t>
    </dgm:pt>
    <dgm:pt modelId="{B70CCBFB-6DE7-457B-95DA-29BA6D66E0F0}" type="sibTrans" cxnId="{978DC38F-2249-475A-940B-23A50D7291B3}">
      <dgm:prSet/>
      <dgm:spPr/>
      <dgm:t>
        <a:bodyPr/>
        <a:lstStyle/>
        <a:p>
          <a:endParaRPr lang="en-US" sz="2800"/>
        </a:p>
      </dgm:t>
    </dgm:pt>
    <dgm:pt modelId="{83B223DE-BB20-479F-AAB7-4E9851F85E2C}">
      <dgm:prSet phldrT="[Text]" custT="1"/>
      <dgm:spPr/>
      <dgm:t>
        <a:bodyPr/>
        <a:lstStyle/>
        <a:p>
          <a:r>
            <a:rPr lang="id-ID" sz="1400" smtClean="0"/>
            <a:t>Kalimat-kalimat dalams</a:t>
          </a:r>
          <a:r>
            <a:rPr lang="id-ID" sz="1400" i="1" smtClean="0"/>
            <a:t>imple past tense, past continuous</a:t>
          </a:r>
          <a:r>
            <a:rPr lang="id-ID" sz="1400" smtClean="0"/>
            <a:t>, dan lainnya yang relevan</a:t>
          </a:r>
          <a:endParaRPr lang="en-US" sz="1400" dirty="0"/>
        </a:p>
      </dgm:t>
    </dgm:pt>
    <dgm:pt modelId="{1587EC9E-A5BB-4ADC-8D8C-7C1F334CC62D}" type="parTrans" cxnId="{3B26B56A-099F-45E9-9089-76969AFB7436}">
      <dgm:prSet/>
      <dgm:spPr/>
      <dgm:t>
        <a:bodyPr/>
        <a:lstStyle/>
        <a:p>
          <a:endParaRPr lang="en-US" sz="2800"/>
        </a:p>
      </dgm:t>
    </dgm:pt>
    <dgm:pt modelId="{37982E6A-BFA9-40C2-9012-B6A46F029EE4}" type="sibTrans" cxnId="{3B26B56A-099F-45E9-9089-76969AFB7436}">
      <dgm:prSet/>
      <dgm:spPr/>
      <dgm:t>
        <a:bodyPr/>
        <a:lstStyle/>
        <a:p>
          <a:endParaRPr lang="en-US" sz="2800"/>
        </a:p>
      </dgm:t>
    </dgm:pt>
    <dgm:pt modelId="{9653577A-651F-49CD-BD8B-001880EE40CB}">
      <dgm:prSet custT="1"/>
      <dgm:spPr/>
      <dgm:t>
        <a:bodyPr/>
        <a:lstStyle/>
        <a:p>
          <a:r>
            <a:rPr lang="id-ID" sz="1400" smtClean="0"/>
            <a:t>Komplikasi</a:t>
          </a:r>
          <a:endParaRPr lang="en-US" sz="1400"/>
        </a:p>
      </dgm:t>
    </dgm:pt>
    <dgm:pt modelId="{8457A162-2E59-4946-A595-8246DB7C8F95}" type="parTrans" cxnId="{296F66AC-73DF-44A2-AD7C-B773D1C80E3B}">
      <dgm:prSet/>
      <dgm:spPr/>
      <dgm:t>
        <a:bodyPr/>
        <a:lstStyle/>
        <a:p>
          <a:endParaRPr lang="en-US"/>
        </a:p>
      </dgm:t>
    </dgm:pt>
    <dgm:pt modelId="{0BBF1D59-0EA5-4650-AA50-974BFDEFD341}" type="sibTrans" cxnId="{296F66AC-73DF-44A2-AD7C-B773D1C80E3B}">
      <dgm:prSet/>
      <dgm:spPr/>
      <dgm:t>
        <a:bodyPr/>
        <a:lstStyle/>
        <a:p>
          <a:endParaRPr lang="en-US"/>
        </a:p>
      </dgm:t>
    </dgm:pt>
    <dgm:pt modelId="{5C03EB18-B87D-4D63-9165-5B0A20589E3C}">
      <dgm:prSet custT="1"/>
      <dgm:spPr/>
      <dgm:t>
        <a:bodyPr/>
        <a:lstStyle/>
        <a:p>
          <a:r>
            <a:rPr lang="id-ID" sz="1400" smtClean="0"/>
            <a:t>Resolusi</a:t>
          </a:r>
          <a:endParaRPr lang="en-US" sz="1400"/>
        </a:p>
      </dgm:t>
    </dgm:pt>
    <dgm:pt modelId="{95F76AE4-A9F3-43F9-82B4-1B85DCE60BD7}" type="parTrans" cxnId="{2840D10C-FB51-4618-80F4-946D362F675A}">
      <dgm:prSet/>
      <dgm:spPr/>
      <dgm:t>
        <a:bodyPr/>
        <a:lstStyle/>
        <a:p>
          <a:endParaRPr lang="en-US"/>
        </a:p>
      </dgm:t>
    </dgm:pt>
    <dgm:pt modelId="{5F7B7658-D290-4979-9669-E71F61F0F262}" type="sibTrans" cxnId="{2840D10C-FB51-4618-80F4-946D362F675A}">
      <dgm:prSet/>
      <dgm:spPr/>
      <dgm:t>
        <a:bodyPr/>
        <a:lstStyle/>
        <a:p>
          <a:endParaRPr lang="en-US"/>
        </a:p>
      </dgm:t>
    </dgm:pt>
    <dgm:pt modelId="{09328B45-188D-4BB9-B82D-6DA806698F96}">
      <dgm:prSet custT="1"/>
      <dgm:spPr/>
      <dgm:t>
        <a:bodyPr/>
        <a:lstStyle/>
        <a:p>
          <a:r>
            <a:rPr lang="id-ID" sz="1400" dirty="0" smtClean="0"/>
            <a:t>Orientasi ulang</a:t>
          </a:r>
          <a:endParaRPr lang="en-US" sz="1400" dirty="0"/>
        </a:p>
      </dgm:t>
    </dgm:pt>
    <dgm:pt modelId="{51C14427-5E13-4D54-9CC1-8BC0E237174B}" type="parTrans" cxnId="{39AA534C-F923-4675-B2F9-639477678D0A}">
      <dgm:prSet/>
      <dgm:spPr/>
      <dgm:t>
        <a:bodyPr/>
        <a:lstStyle/>
        <a:p>
          <a:endParaRPr lang="en-US"/>
        </a:p>
      </dgm:t>
    </dgm:pt>
    <dgm:pt modelId="{4FB125DC-74E7-4B42-A317-E8381AF90494}" type="sibTrans" cxnId="{39AA534C-F923-4675-B2F9-639477678D0A}">
      <dgm:prSet/>
      <dgm:spPr/>
      <dgm:t>
        <a:bodyPr/>
        <a:lstStyle/>
        <a:p>
          <a:endParaRPr lang="en-US"/>
        </a:p>
      </dgm:t>
    </dgm:pt>
    <dgm:pt modelId="{64E8D82A-8E13-4335-836C-7D2EED61DF69}">
      <dgm:prSet custT="1"/>
      <dgm:spPr/>
      <dgm:t>
        <a:bodyPr/>
        <a:lstStyle/>
        <a:p>
          <a:r>
            <a:rPr lang="id-ID" sz="1400" smtClean="0"/>
            <a:t>Kosa kata: terkait  karakter, watak, dan setting dalam legenda</a:t>
          </a:r>
          <a:endParaRPr lang="en-US" sz="1400"/>
        </a:p>
      </dgm:t>
    </dgm:pt>
    <dgm:pt modelId="{B11860CA-3A5D-4E5A-979A-22B8EC4A4E4E}" type="parTrans" cxnId="{A5713A8C-12F9-4718-B2F7-7567C6AA77F4}">
      <dgm:prSet/>
      <dgm:spPr/>
      <dgm:t>
        <a:bodyPr/>
        <a:lstStyle/>
        <a:p>
          <a:endParaRPr lang="en-US"/>
        </a:p>
      </dgm:t>
    </dgm:pt>
    <dgm:pt modelId="{A0F72D0B-2658-4131-BB5D-88E68E99CC33}" type="sibTrans" cxnId="{A5713A8C-12F9-4718-B2F7-7567C6AA77F4}">
      <dgm:prSet/>
      <dgm:spPr/>
      <dgm:t>
        <a:bodyPr/>
        <a:lstStyle/>
        <a:p>
          <a:endParaRPr lang="en-US"/>
        </a:p>
      </dgm:t>
    </dgm:pt>
    <dgm:pt modelId="{E20A4046-7F66-4A53-834A-CDA7288315F3}">
      <dgm:prSet custT="1"/>
      <dgm:spPr/>
      <dgm:t>
        <a:bodyPr/>
        <a:lstStyle/>
        <a:p>
          <a:r>
            <a:rPr lang="id-ID" sz="1400" smtClean="0"/>
            <a:t>Adverbia penghubung dan penujuk waktu </a:t>
          </a:r>
          <a:endParaRPr lang="en-US" sz="1400"/>
        </a:p>
      </dgm:t>
    </dgm:pt>
    <dgm:pt modelId="{C8098548-156C-4900-A901-D54A5DC4FD26}" type="parTrans" cxnId="{14E9E3FB-C3CF-4445-8E7F-BE946D458429}">
      <dgm:prSet/>
      <dgm:spPr/>
      <dgm:t>
        <a:bodyPr/>
        <a:lstStyle/>
        <a:p>
          <a:endParaRPr lang="en-US"/>
        </a:p>
      </dgm:t>
    </dgm:pt>
    <dgm:pt modelId="{9E09DAFF-27D4-476F-9DDD-01F834A3A57C}" type="sibTrans" cxnId="{14E9E3FB-C3CF-4445-8E7F-BE946D458429}">
      <dgm:prSet/>
      <dgm:spPr/>
      <dgm:t>
        <a:bodyPr/>
        <a:lstStyle/>
        <a:p>
          <a:endParaRPr lang="en-US"/>
        </a:p>
      </dgm:t>
    </dgm:pt>
    <dgm:pt modelId="{E8EB1D5F-7FF2-4756-B88E-B2E7B09136C2}">
      <dgm:prSet custT="1"/>
      <dgm:spPr/>
      <dgm:t>
        <a:bodyPr/>
        <a:lstStyle/>
        <a:p>
          <a:r>
            <a:rPr lang="id-ID" sz="1400" dirty="0" smtClean="0"/>
            <a:t>Ucapan, tekanan kata, intonasi, ejaan, tanda baca, dan tulisan tangan</a:t>
          </a:r>
          <a:endParaRPr lang="en-US" sz="1400" dirty="0"/>
        </a:p>
      </dgm:t>
    </dgm:pt>
    <dgm:pt modelId="{AAEFAEFD-3594-441D-B44C-2351869642CD}" type="parTrans" cxnId="{9323200D-A2A2-4068-B611-FCB424B502E1}">
      <dgm:prSet/>
      <dgm:spPr/>
      <dgm:t>
        <a:bodyPr/>
        <a:lstStyle/>
        <a:p>
          <a:endParaRPr lang="en-US"/>
        </a:p>
      </dgm:t>
    </dgm:pt>
    <dgm:pt modelId="{05E8CC77-C566-45FC-B876-A1A0EC4B3821}" type="sibTrans" cxnId="{9323200D-A2A2-4068-B611-FCB424B502E1}">
      <dgm:prSet/>
      <dgm:spPr/>
      <dgm:t>
        <a:bodyPr/>
        <a:lstStyle/>
        <a:p>
          <a:endParaRPr lang="en-US"/>
        </a:p>
      </dgm:t>
    </dgm:pt>
    <dgm:pt modelId="{DAF33CFE-EA26-40D5-AC98-95431DA29504}" type="pres">
      <dgm:prSet presAssocID="{6E9FE615-B479-4F94-B0EC-690C54C490C0}" presName="Name0" presStyleCnt="0">
        <dgm:presLayoutVars>
          <dgm:dir/>
          <dgm:animLvl val="lvl"/>
          <dgm:resizeHandles val="exact"/>
        </dgm:presLayoutVars>
      </dgm:prSet>
      <dgm:spPr/>
      <dgm:t>
        <a:bodyPr/>
        <a:lstStyle/>
        <a:p>
          <a:endParaRPr lang="en-US"/>
        </a:p>
      </dgm:t>
    </dgm:pt>
    <dgm:pt modelId="{7B979D89-62AA-4172-825F-D74D0E7FF4C6}" type="pres">
      <dgm:prSet presAssocID="{04F1786A-8359-448C-9901-A9CD77B1A663}" presName="composite" presStyleCnt="0"/>
      <dgm:spPr/>
    </dgm:pt>
    <dgm:pt modelId="{2B90C67D-D6F6-4DDF-97AF-F09E3887CFC9}" type="pres">
      <dgm:prSet presAssocID="{04F1786A-8359-448C-9901-A9CD77B1A663}" presName="parTx" presStyleLbl="alignNode1" presStyleIdx="0" presStyleCnt="3">
        <dgm:presLayoutVars>
          <dgm:chMax val="0"/>
          <dgm:chPref val="0"/>
          <dgm:bulletEnabled val="1"/>
        </dgm:presLayoutVars>
      </dgm:prSet>
      <dgm:spPr/>
      <dgm:t>
        <a:bodyPr/>
        <a:lstStyle/>
        <a:p>
          <a:endParaRPr lang="en-US"/>
        </a:p>
      </dgm:t>
    </dgm:pt>
    <dgm:pt modelId="{BD5AD568-2ACB-4414-B77B-46E5AE22158C}" type="pres">
      <dgm:prSet presAssocID="{04F1786A-8359-448C-9901-A9CD77B1A663}" presName="desTx" presStyleLbl="alignAccFollowNode1" presStyleIdx="0" presStyleCnt="3">
        <dgm:presLayoutVars>
          <dgm:bulletEnabled val="1"/>
        </dgm:presLayoutVars>
      </dgm:prSet>
      <dgm:spPr/>
      <dgm:t>
        <a:bodyPr/>
        <a:lstStyle/>
        <a:p>
          <a:endParaRPr lang="en-US"/>
        </a:p>
      </dgm:t>
    </dgm:pt>
    <dgm:pt modelId="{4D71269A-D89F-4B83-879F-A1A4C55E6992}" type="pres">
      <dgm:prSet presAssocID="{8D7E0768-5BCC-45AE-9AB0-3E46AAD0D8A9}" presName="space" presStyleCnt="0"/>
      <dgm:spPr/>
    </dgm:pt>
    <dgm:pt modelId="{EDA5E923-13BB-4E95-A5BF-E3259CDC49E5}" type="pres">
      <dgm:prSet presAssocID="{DDFAC798-4BC0-453B-8BDB-6CCCCADB2D9C}" presName="composite" presStyleCnt="0"/>
      <dgm:spPr/>
    </dgm:pt>
    <dgm:pt modelId="{2E5E8817-4217-495B-B17A-F16528D00CB2}" type="pres">
      <dgm:prSet presAssocID="{DDFAC798-4BC0-453B-8BDB-6CCCCADB2D9C}" presName="parTx" presStyleLbl="alignNode1" presStyleIdx="1" presStyleCnt="3">
        <dgm:presLayoutVars>
          <dgm:chMax val="0"/>
          <dgm:chPref val="0"/>
          <dgm:bulletEnabled val="1"/>
        </dgm:presLayoutVars>
      </dgm:prSet>
      <dgm:spPr/>
      <dgm:t>
        <a:bodyPr/>
        <a:lstStyle/>
        <a:p>
          <a:endParaRPr lang="en-US"/>
        </a:p>
      </dgm:t>
    </dgm:pt>
    <dgm:pt modelId="{A80B86FD-F7F9-405F-95E2-982FBFC9D0AE}" type="pres">
      <dgm:prSet presAssocID="{DDFAC798-4BC0-453B-8BDB-6CCCCADB2D9C}" presName="desTx" presStyleLbl="alignAccFollowNode1" presStyleIdx="1" presStyleCnt="3">
        <dgm:presLayoutVars>
          <dgm:bulletEnabled val="1"/>
        </dgm:presLayoutVars>
      </dgm:prSet>
      <dgm:spPr/>
      <dgm:t>
        <a:bodyPr/>
        <a:lstStyle/>
        <a:p>
          <a:endParaRPr lang="en-US"/>
        </a:p>
      </dgm:t>
    </dgm:pt>
    <dgm:pt modelId="{3F0ADE84-508E-4088-8774-6304F260B6BB}" type="pres">
      <dgm:prSet presAssocID="{8E3EFD57-4DE6-45A9-B651-39A6F976277D}" presName="space" presStyleCnt="0"/>
      <dgm:spPr/>
    </dgm:pt>
    <dgm:pt modelId="{C620E1D7-B688-4C5B-9931-25D49FC5C44E}" type="pres">
      <dgm:prSet presAssocID="{BBB3B113-9E66-4535-8DA1-1A8AEEA1A479}" presName="composite" presStyleCnt="0"/>
      <dgm:spPr/>
    </dgm:pt>
    <dgm:pt modelId="{D7F37F0D-E1B6-45A6-84BE-AC28F81EE60F}" type="pres">
      <dgm:prSet presAssocID="{BBB3B113-9E66-4535-8DA1-1A8AEEA1A479}" presName="parTx" presStyleLbl="alignNode1" presStyleIdx="2" presStyleCnt="3">
        <dgm:presLayoutVars>
          <dgm:chMax val="0"/>
          <dgm:chPref val="0"/>
          <dgm:bulletEnabled val="1"/>
        </dgm:presLayoutVars>
      </dgm:prSet>
      <dgm:spPr/>
      <dgm:t>
        <a:bodyPr/>
        <a:lstStyle/>
        <a:p>
          <a:endParaRPr lang="en-US"/>
        </a:p>
      </dgm:t>
    </dgm:pt>
    <dgm:pt modelId="{34B62370-A303-4FB8-9224-C17191450203}" type="pres">
      <dgm:prSet presAssocID="{BBB3B113-9E66-4535-8DA1-1A8AEEA1A479}" presName="desTx" presStyleLbl="alignAccFollowNode1" presStyleIdx="2" presStyleCnt="3">
        <dgm:presLayoutVars>
          <dgm:bulletEnabled val="1"/>
        </dgm:presLayoutVars>
      </dgm:prSet>
      <dgm:spPr/>
      <dgm:t>
        <a:bodyPr/>
        <a:lstStyle/>
        <a:p>
          <a:endParaRPr lang="en-US"/>
        </a:p>
      </dgm:t>
    </dgm:pt>
  </dgm:ptLst>
  <dgm:cxnLst>
    <dgm:cxn modelId="{4E86BDD0-832B-41EE-A281-04131FE9A571}" type="presOf" srcId="{9653577A-651F-49CD-BD8B-001880EE40CB}" destId="{A80B86FD-F7F9-405F-95E2-982FBFC9D0AE}" srcOrd="0" destOrd="1" presId="urn:microsoft.com/office/officeart/2005/8/layout/hList1"/>
    <dgm:cxn modelId="{387D69F6-D92A-4B08-93F0-49A1774FC99F}" srcId="{6E9FE615-B479-4F94-B0EC-690C54C490C0}" destId="{04F1786A-8359-448C-9901-A9CD77B1A663}" srcOrd="0" destOrd="0" parTransId="{119136E8-DDF6-4BE6-B39E-85317156D625}" sibTransId="{8D7E0768-5BCC-45AE-9AB0-3E46AAD0D8A9}"/>
    <dgm:cxn modelId="{A4CBF401-92BA-421C-A8E7-59411A12CA75}" type="presOf" srcId="{83B223DE-BB20-479F-AAB7-4E9851F85E2C}" destId="{34B62370-A303-4FB8-9224-C17191450203}" srcOrd="0" destOrd="0" presId="urn:microsoft.com/office/officeart/2005/8/layout/hList1"/>
    <dgm:cxn modelId="{2840D10C-FB51-4618-80F4-946D362F675A}" srcId="{DDFAC798-4BC0-453B-8BDB-6CCCCADB2D9C}" destId="{5C03EB18-B87D-4D63-9165-5B0A20589E3C}" srcOrd="2" destOrd="0" parTransId="{95F76AE4-A9F3-43F9-82B4-1B85DCE60BD7}" sibTransId="{5F7B7658-D290-4979-9669-E71F61F0F262}"/>
    <dgm:cxn modelId="{94875BB9-A8E1-4E85-9972-F053C0D2CF15}" type="presOf" srcId="{5C03EB18-B87D-4D63-9165-5B0A20589E3C}" destId="{A80B86FD-F7F9-405F-95E2-982FBFC9D0AE}" srcOrd="0" destOrd="2" presId="urn:microsoft.com/office/officeart/2005/8/layout/hList1"/>
    <dgm:cxn modelId="{38C90686-8A6D-4283-BDFE-FFE624248AF4}" type="presOf" srcId="{BBB3B113-9E66-4535-8DA1-1A8AEEA1A479}" destId="{D7F37F0D-E1B6-45A6-84BE-AC28F81EE60F}" srcOrd="0" destOrd="0" presId="urn:microsoft.com/office/officeart/2005/8/layout/hList1"/>
    <dgm:cxn modelId="{39AA534C-F923-4675-B2F9-639477678D0A}" srcId="{DDFAC798-4BC0-453B-8BDB-6CCCCADB2D9C}" destId="{09328B45-188D-4BB9-B82D-6DA806698F96}" srcOrd="3" destOrd="0" parTransId="{51C14427-5E13-4D54-9CC1-8BC0E237174B}" sibTransId="{4FB125DC-74E7-4B42-A317-E8381AF90494}"/>
    <dgm:cxn modelId="{14E9E3FB-C3CF-4445-8E7F-BE946D458429}" srcId="{BBB3B113-9E66-4535-8DA1-1A8AEEA1A479}" destId="{E20A4046-7F66-4A53-834A-CDA7288315F3}" srcOrd="2" destOrd="0" parTransId="{C8098548-156C-4900-A901-D54A5DC4FD26}" sibTransId="{9E09DAFF-27D4-476F-9DDD-01F834A3A57C}"/>
    <dgm:cxn modelId="{978DC38F-2249-475A-940B-23A50D7291B3}" srcId="{6E9FE615-B479-4F94-B0EC-690C54C490C0}" destId="{BBB3B113-9E66-4535-8DA1-1A8AEEA1A479}" srcOrd="2" destOrd="0" parTransId="{7B4A7AD9-7B42-4C8D-9F3F-7283CAE74702}" sibTransId="{B70CCBFB-6DE7-457B-95DA-29BA6D66E0F0}"/>
    <dgm:cxn modelId="{CA4A6EB1-A394-4912-B669-784CB5D68F25}" type="presOf" srcId="{DDFAC798-4BC0-453B-8BDB-6CCCCADB2D9C}" destId="{2E5E8817-4217-495B-B17A-F16528D00CB2}" srcOrd="0" destOrd="0" presId="urn:microsoft.com/office/officeart/2005/8/layout/hList1"/>
    <dgm:cxn modelId="{50107837-F49F-4D28-9731-898BF8B96FA9}" type="presOf" srcId="{E20A4046-7F66-4A53-834A-CDA7288315F3}" destId="{34B62370-A303-4FB8-9224-C17191450203}" srcOrd="0" destOrd="2" presId="urn:microsoft.com/office/officeart/2005/8/layout/hList1"/>
    <dgm:cxn modelId="{DA4E240D-597D-4D21-A0E8-5EC51F1E0941}" srcId="{DDFAC798-4BC0-453B-8BDB-6CCCCADB2D9C}" destId="{929DED09-4D0E-497B-9930-E7997F4560DE}" srcOrd="0" destOrd="0" parTransId="{2EF63D8E-67FD-4705-B731-718AD47CB2E3}" sibTransId="{F7979F2A-A4F7-49B3-B6C3-5754C4997FE0}"/>
    <dgm:cxn modelId="{A5713A8C-12F9-4718-B2F7-7567C6AA77F4}" srcId="{BBB3B113-9E66-4535-8DA1-1A8AEEA1A479}" destId="{64E8D82A-8E13-4335-836C-7D2EED61DF69}" srcOrd="1" destOrd="0" parTransId="{B11860CA-3A5D-4E5A-979A-22B8EC4A4E4E}" sibTransId="{A0F72D0B-2658-4131-BB5D-88E68E99CC33}"/>
    <dgm:cxn modelId="{1D6A5958-84A8-4757-AFAC-A3E752627ACC}" type="presOf" srcId="{64E8D82A-8E13-4335-836C-7D2EED61DF69}" destId="{34B62370-A303-4FB8-9224-C17191450203}" srcOrd="0" destOrd="1" presId="urn:microsoft.com/office/officeart/2005/8/layout/hList1"/>
    <dgm:cxn modelId="{79EC86E0-4CD8-4505-A8B4-C40B9004F60B}" type="presOf" srcId="{100926A1-5B70-48C3-B5C1-BAD024755E9E}" destId="{BD5AD568-2ACB-4414-B77B-46E5AE22158C}" srcOrd="0" destOrd="0" presId="urn:microsoft.com/office/officeart/2005/8/layout/hList1"/>
    <dgm:cxn modelId="{3B26B56A-099F-45E9-9089-76969AFB7436}" srcId="{BBB3B113-9E66-4535-8DA1-1A8AEEA1A479}" destId="{83B223DE-BB20-479F-AAB7-4E9851F85E2C}" srcOrd="0" destOrd="0" parTransId="{1587EC9E-A5BB-4ADC-8D8C-7C1F334CC62D}" sibTransId="{37982E6A-BFA9-40C2-9012-B6A46F029EE4}"/>
    <dgm:cxn modelId="{137C05FD-A870-4C93-A352-000D52B77938}" srcId="{04F1786A-8359-448C-9901-A9CD77B1A663}" destId="{100926A1-5B70-48C3-B5C1-BAD024755E9E}" srcOrd="0" destOrd="0" parTransId="{33689FB9-8ABB-41C9-B5E1-1FA65ECB3917}" sibTransId="{382ABFED-0A47-4914-BFBA-B7EDCF282672}"/>
    <dgm:cxn modelId="{C4508983-B3C2-4637-87A4-837DF61DECFB}" type="presOf" srcId="{09328B45-188D-4BB9-B82D-6DA806698F96}" destId="{A80B86FD-F7F9-405F-95E2-982FBFC9D0AE}" srcOrd="0" destOrd="3" presId="urn:microsoft.com/office/officeart/2005/8/layout/hList1"/>
    <dgm:cxn modelId="{53A04135-7FD8-4C1B-9BA7-7DACDB06B80A}" type="presOf" srcId="{6E9FE615-B479-4F94-B0EC-690C54C490C0}" destId="{DAF33CFE-EA26-40D5-AC98-95431DA29504}" srcOrd="0" destOrd="0" presId="urn:microsoft.com/office/officeart/2005/8/layout/hList1"/>
    <dgm:cxn modelId="{5EC91E4F-355F-4FFB-AE59-A1D7996508E4}" type="presOf" srcId="{929DED09-4D0E-497B-9930-E7997F4560DE}" destId="{A80B86FD-F7F9-405F-95E2-982FBFC9D0AE}" srcOrd="0" destOrd="0" presId="urn:microsoft.com/office/officeart/2005/8/layout/hList1"/>
    <dgm:cxn modelId="{9323200D-A2A2-4068-B611-FCB424B502E1}" srcId="{BBB3B113-9E66-4535-8DA1-1A8AEEA1A479}" destId="{E8EB1D5F-7FF2-4756-B88E-B2E7B09136C2}" srcOrd="3" destOrd="0" parTransId="{AAEFAEFD-3594-441D-B44C-2351869642CD}" sibTransId="{05E8CC77-C566-45FC-B876-A1A0EC4B3821}"/>
    <dgm:cxn modelId="{53B6367D-CCB6-480C-BAEE-8D9736267E79}" type="presOf" srcId="{04F1786A-8359-448C-9901-A9CD77B1A663}" destId="{2B90C67D-D6F6-4DDF-97AF-F09E3887CFC9}" srcOrd="0" destOrd="0" presId="urn:microsoft.com/office/officeart/2005/8/layout/hList1"/>
    <dgm:cxn modelId="{40D531E3-12FD-4A90-9943-DC91BB8AD138}" srcId="{6E9FE615-B479-4F94-B0EC-690C54C490C0}" destId="{DDFAC798-4BC0-453B-8BDB-6CCCCADB2D9C}" srcOrd="1" destOrd="0" parTransId="{FB70B638-7C13-45D2-841E-A1C2F7CB0ACF}" sibTransId="{8E3EFD57-4DE6-45A9-B651-39A6F976277D}"/>
    <dgm:cxn modelId="{F93104A7-06F0-451A-96D8-4AFBCB2C38D2}" type="presOf" srcId="{E8EB1D5F-7FF2-4756-B88E-B2E7B09136C2}" destId="{34B62370-A303-4FB8-9224-C17191450203}" srcOrd="0" destOrd="3" presId="urn:microsoft.com/office/officeart/2005/8/layout/hList1"/>
    <dgm:cxn modelId="{296F66AC-73DF-44A2-AD7C-B773D1C80E3B}" srcId="{DDFAC798-4BC0-453B-8BDB-6CCCCADB2D9C}" destId="{9653577A-651F-49CD-BD8B-001880EE40CB}" srcOrd="1" destOrd="0" parTransId="{8457A162-2E59-4946-A595-8246DB7C8F95}" sibTransId="{0BBF1D59-0EA5-4650-AA50-974BFDEFD341}"/>
    <dgm:cxn modelId="{A618BCE4-29A6-47D3-B83D-A13B97A73E58}" type="presParOf" srcId="{DAF33CFE-EA26-40D5-AC98-95431DA29504}" destId="{7B979D89-62AA-4172-825F-D74D0E7FF4C6}" srcOrd="0" destOrd="0" presId="urn:microsoft.com/office/officeart/2005/8/layout/hList1"/>
    <dgm:cxn modelId="{2DB5BD5C-EC0A-45C0-9129-3ECAAEBE882B}" type="presParOf" srcId="{7B979D89-62AA-4172-825F-D74D0E7FF4C6}" destId="{2B90C67D-D6F6-4DDF-97AF-F09E3887CFC9}" srcOrd="0" destOrd="0" presId="urn:microsoft.com/office/officeart/2005/8/layout/hList1"/>
    <dgm:cxn modelId="{FD1FB960-CC92-4E96-92C0-FBEBFD6A0E98}" type="presParOf" srcId="{7B979D89-62AA-4172-825F-D74D0E7FF4C6}" destId="{BD5AD568-2ACB-4414-B77B-46E5AE22158C}" srcOrd="1" destOrd="0" presId="urn:microsoft.com/office/officeart/2005/8/layout/hList1"/>
    <dgm:cxn modelId="{5B993F9C-1D95-4DED-A333-47310F2E12E8}" type="presParOf" srcId="{DAF33CFE-EA26-40D5-AC98-95431DA29504}" destId="{4D71269A-D89F-4B83-879F-A1A4C55E6992}" srcOrd="1" destOrd="0" presId="urn:microsoft.com/office/officeart/2005/8/layout/hList1"/>
    <dgm:cxn modelId="{F5202F68-D2E0-4EE5-BB1B-2668CFF38F5E}" type="presParOf" srcId="{DAF33CFE-EA26-40D5-AC98-95431DA29504}" destId="{EDA5E923-13BB-4E95-A5BF-E3259CDC49E5}" srcOrd="2" destOrd="0" presId="urn:microsoft.com/office/officeart/2005/8/layout/hList1"/>
    <dgm:cxn modelId="{E6AD20D2-3718-46A2-9A8C-4581D5C23FBF}" type="presParOf" srcId="{EDA5E923-13BB-4E95-A5BF-E3259CDC49E5}" destId="{2E5E8817-4217-495B-B17A-F16528D00CB2}" srcOrd="0" destOrd="0" presId="urn:microsoft.com/office/officeart/2005/8/layout/hList1"/>
    <dgm:cxn modelId="{E56901E1-1FA7-4158-8081-D86BD125FF20}" type="presParOf" srcId="{EDA5E923-13BB-4E95-A5BF-E3259CDC49E5}" destId="{A80B86FD-F7F9-405F-95E2-982FBFC9D0AE}" srcOrd="1" destOrd="0" presId="urn:microsoft.com/office/officeart/2005/8/layout/hList1"/>
    <dgm:cxn modelId="{4E923CC8-E69F-441D-B26A-196C570C6809}" type="presParOf" srcId="{DAF33CFE-EA26-40D5-AC98-95431DA29504}" destId="{3F0ADE84-508E-4088-8774-6304F260B6BB}" srcOrd="3" destOrd="0" presId="urn:microsoft.com/office/officeart/2005/8/layout/hList1"/>
    <dgm:cxn modelId="{61DF338F-B463-41BE-9592-FB00D89A000F}" type="presParOf" srcId="{DAF33CFE-EA26-40D5-AC98-95431DA29504}" destId="{C620E1D7-B688-4C5B-9931-25D49FC5C44E}" srcOrd="4" destOrd="0" presId="urn:microsoft.com/office/officeart/2005/8/layout/hList1"/>
    <dgm:cxn modelId="{D6C06EB5-CE81-40D5-8469-4E9A702184AC}" type="presParOf" srcId="{C620E1D7-B688-4C5B-9931-25D49FC5C44E}" destId="{D7F37F0D-E1B6-45A6-84BE-AC28F81EE60F}" srcOrd="0" destOrd="0" presId="urn:microsoft.com/office/officeart/2005/8/layout/hList1"/>
    <dgm:cxn modelId="{87CB3219-C408-438D-B5EC-0A7C0653993F}" type="presParOf" srcId="{C620E1D7-B688-4C5B-9931-25D49FC5C44E}" destId="{34B62370-A303-4FB8-9224-C1719145020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BA7520D-B73F-42D9-9156-4C5A431BADE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0A42D23-CA6F-46E1-8E6B-BE0E5AD0258B}">
      <dgm:prSet phldrT="[Text]"/>
      <dgm:spPr/>
      <dgm:t>
        <a:bodyPr/>
        <a:lstStyle/>
        <a:p>
          <a:r>
            <a:rPr lang="en-US" b="0" dirty="0" smtClean="0"/>
            <a:t>Announcement</a:t>
          </a:r>
          <a:endParaRPr lang="en-US" b="0" dirty="0"/>
        </a:p>
      </dgm:t>
    </dgm:pt>
    <dgm:pt modelId="{03D1F5D6-B870-4EDE-B11C-E58E21ECA7A0}" type="parTrans" cxnId="{7B9E2426-BC34-43A7-89A1-2EACA1972511}">
      <dgm:prSet/>
      <dgm:spPr/>
      <dgm:t>
        <a:bodyPr/>
        <a:lstStyle/>
        <a:p>
          <a:endParaRPr lang="en-US"/>
        </a:p>
      </dgm:t>
    </dgm:pt>
    <dgm:pt modelId="{02E47DA3-A493-4B09-8DE3-D09289FF6873}" type="sibTrans" cxnId="{7B9E2426-BC34-43A7-89A1-2EACA1972511}">
      <dgm:prSet/>
      <dgm:spPr/>
      <dgm:t>
        <a:bodyPr/>
        <a:lstStyle/>
        <a:p>
          <a:endParaRPr lang="en-US"/>
        </a:p>
      </dgm:t>
    </dgm:pt>
    <dgm:pt modelId="{B3103DB3-8D1E-4DB6-B78D-9100919B1527}">
      <dgm:prSet phldrT="[Text]"/>
      <dgm:spPr/>
      <dgm:t>
        <a:bodyPr/>
        <a:lstStyle/>
        <a:p>
          <a:r>
            <a:rPr lang="en-US" dirty="0" smtClean="0"/>
            <a:t>Lyrics</a:t>
          </a:r>
          <a:endParaRPr lang="en-US" dirty="0"/>
        </a:p>
      </dgm:t>
    </dgm:pt>
    <dgm:pt modelId="{33527DDE-CE08-4CCB-A58F-AE02E0E39B01}" type="parTrans" cxnId="{4377DCA1-FA7E-4373-A192-2C749EC3FC8B}">
      <dgm:prSet/>
      <dgm:spPr/>
      <dgm:t>
        <a:bodyPr/>
        <a:lstStyle/>
        <a:p>
          <a:endParaRPr lang="en-US"/>
        </a:p>
      </dgm:t>
    </dgm:pt>
    <dgm:pt modelId="{ED47BD3B-4DA8-4F12-94E8-A99A375D821C}" type="sibTrans" cxnId="{4377DCA1-FA7E-4373-A192-2C749EC3FC8B}">
      <dgm:prSet/>
      <dgm:spPr/>
      <dgm:t>
        <a:bodyPr/>
        <a:lstStyle/>
        <a:p>
          <a:endParaRPr lang="en-US"/>
        </a:p>
      </dgm:t>
    </dgm:pt>
    <dgm:pt modelId="{143E5A37-D575-4B81-9C1B-68236DF18ED1}" type="pres">
      <dgm:prSet presAssocID="{6BA7520D-B73F-42D9-9156-4C5A431BADE2}" presName="diagram" presStyleCnt="0">
        <dgm:presLayoutVars>
          <dgm:dir/>
          <dgm:resizeHandles val="exact"/>
        </dgm:presLayoutVars>
      </dgm:prSet>
      <dgm:spPr/>
      <dgm:t>
        <a:bodyPr/>
        <a:lstStyle/>
        <a:p>
          <a:endParaRPr lang="en-US"/>
        </a:p>
      </dgm:t>
    </dgm:pt>
    <dgm:pt modelId="{4B8DEAA4-7DCE-4A27-88AB-DD93CC822E84}" type="pres">
      <dgm:prSet presAssocID="{90A42D23-CA6F-46E1-8E6B-BE0E5AD0258B}" presName="node" presStyleLbl="node1" presStyleIdx="0" presStyleCnt="2">
        <dgm:presLayoutVars>
          <dgm:bulletEnabled val="1"/>
        </dgm:presLayoutVars>
      </dgm:prSet>
      <dgm:spPr/>
      <dgm:t>
        <a:bodyPr/>
        <a:lstStyle/>
        <a:p>
          <a:endParaRPr lang="en-US"/>
        </a:p>
      </dgm:t>
    </dgm:pt>
    <dgm:pt modelId="{19B14E13-DBEA-4101-AA8C-50474AF3024F}" type="pres">
      <dgm:prSet presAssocID="{02E47DA3-A493-4B09-8DE3-D09289FF6873}" presName="sibTrans" presStyleCnt="0"/>
      <dgm:spPr/>
    </dgm:pt>
    <dgm:pt modelId="{E2F30234-E13E-48FE-84F0-D42929E7CD97}" type="pres">
      <dgm:prSet presAssocID="{B3103DB3-8D1E-4DB6-B78D-9100919B1527}" presName="node" presStyleLbl="node1" presStyleIdx="1" presStyleCnt="2">
        <dgm:presLayoutVars>
          <dgm:bulletEnabled val="1"/>
        </dgm:presLayoutVars>
      </dgm:prSet>
      <dgm:spPr/>
      <dgm:t>
        <a:bodyPr/>
        <a:lstStyle/>
        <a:p>
          <a:endParaRPr lang="en-US"/>
        </a:p>
      </dgm:t>
    </dgm:pt>
  </dgm:ptLst>
  <dgm:cxnLst>
    <dgm:cxn modelId="{3AB0F023-3C2D-4CDD-B743-81B1B6A372BB}" type="presOf" srcId="{B3103DB3-8D1E-4DB6-B78D-9100919B1527}" destId="{E2F30234-E13E-48FE-84F0-D42929E7CD97}" srcOrd="0" destOrd="0" presId="urn:microsoft.com/office/officeart/2005/8/layout/default"/>
    <dgm:cxn modelId="{23FE7435-C3D2-431F-A9B6-AAAF4367E0C6}" type="presOf" srcId="{90A42D23-CA6F-46E1-8E6B-BE0E5AD0258B}" destId="{4B8DEAA4-7DCE-4A27-88AB-DD93CC822E84}" srcOrd="0" destOrd="0" presId="urn:microsoft.com/office/officeart/2005/8/layout/default"/>
    <dgm:cxn modelId="{70E80F30-CD33-46DC-A713-AF8B7CB15DAE}" type="presOf" srcId="{6BA7520D-B73F-42D9-9156-4C5A431BADE2}" destId="{143E5A37-D575-4B81-9C1B-68236DF18ED1}" srcOrd="0" destOrd="0" presId="urn:microsoft.com/office/officeart/2005/8/layout/default"/>
    <dgm:cxn modelId="{7B9E2426-BC34-43A7-89A1-2EACA1972511}" srcId="{6BA7520D-B73F-42D9-9156-4C5A431BADE2}" destId="{90A42D23-CA6F-46E1-8E6B-BE0E5AD0258B}" srcOrd="0" destOrd="0" parTransId="{03D1F5D6-B870-4EDE-B11C-E58E21ECA7A0}" sibTransId="{02E47DA3-A493-4B09-8DE3-D09289FF6873}"/>
    <dgm:cxn modelId="{4377DCA1-FA7E-4373-A192-2C749EC3FC8B}" srcId="{6BA7520D-B73F-42D9-9156-4C5A431BADE2}" destId="{B3103DB3-8D1E-4DB6-B78D-9100919B1527}" srcOrd="1" destOrd="0" parTransId="{33527DDE-CE08-4CCB-A58F-AE02E0E39B01}" sibTransId="{ED47BD3B-4DA8-4F12-94E8-A99A375D821C}"/>
    <dgm:cxn modelId="{338B6D6A-CEE4-4286-9D5B-0E7C79EB3BFE}" type="presParOf" srcId="{143E5A37-D575-4B81-9C1B-68236DF18ED1}" destId="{4B8DEAA4-7DCE-4A27-88AB-DD93CC822E84}" srcOrd="0" destOrd="0" presId="urn:microsoft.com/office/officeart/2005/8/layout/default"/>
    <dgm:cxn modelId="{6089322D-946B-481E-AF54-E1C385FB61AA}" type="presParOf" srcId="{143E5A37-D575-4B81-9C1B-68236DF18ED1}" destId="{19B14E13-DBEA-4101-AA8C-50474AF3024F}" srcOrd="1" destOrd="0" presId="urn:microsoft.com/office/officeart/2005/8/layout/default"/>
    <dgm:cxn modelId="{F04DCDDE-33D8-4669-AD26-5921DD1F9D78}" type="presParOf" srcId="{143E5A37-D575-4B81-9C1B-68236DF18ED1}" destId="{E2F30234-E13E-48FE-84F0-D42929E7CD97}"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E9FE615-B479-4F94-B0EC-690C54C490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4F1786A-8359-448C-9901-A9CD77B1A663}">
      <dgm:prSet phldrT="[Text]" custT="1"/>
      <dgm:spPr/>
      <dgm:t>
        <a:bodyPr/>
        <a:lstStyle/>
        <a:p>
          <a:r>
            <a:rPr lang="id-ID" sz="2800" dirty="0" smtClean="0"/>
            <a:t>Fungsi Sosial</a:t>
          </a:r>
          <a:endParaRPr lang="en-US" sz="2800" dirty="0"/>
        </a:p>
      </dgm:t>
    </dgm:pt>
    <dgm:pt modelId="{119136E8-DDF6-4BE6-B39E-85317156D625}" type="parTrans" cxnId="{387D69F6-D92A-4B08-93F0-49A1774FC99F}">
      <dgm:prSet/>
      <dgm:spPr/>
      <dgm:t>
        <a:bodyPr/>
        <a:lstStyle/>
        <a:p>
          <a:endParaRPr lang="en-US" sz="1200"/>
        </a:p>
      </dgm:t>
    </dgm:pt>
    <dgm:pt modelId="{8D7E0768-5BCC-45AE-9AB0-3E46AAD0D8A9}" type="sibTrans" cxnId="{387D69F6-D92A-4B08-93F0-49A1774FC99F}">
      <dgm:prSet/>
      <dgm:spPr/>
      <dgm:t>
        <a:bodyPr/>
        <a:lstStyle/>
        <a:p>
          <a:endParaRPr lang="en-US" sz="1200"/>
        </a:p>
      </dgm:t>
    </dgm:pt>
    <dgm:pt modelId="{100926A1-5B70-48C3-B5C1-BAD024755E9E}">
      <dgm:prSet phldrT="[Text]" custT="1"/>
      <dgm:spPr/>
      <dgm:t>
        <a:bodyPr/>
        <a:lstStyle/>
        <a:p>
          <a:r>
            <a:rPr lang="en-US" sz="1400" dirty="0" err="1" smtClean="0"/>
            <a:t>memberitahukan</a:t>
          </a:r>
          <a:r>
            <a:rPr lang="en-US" sz="1400" dirty="0" smtClean="0"/>
            <a:t> </a:t>
          </a:r>
          <a:r>
            <a:rPr lang="en-US" sz="1400" dirty="0" err="1" smtClean="0"/>
            <a:t>informasi</a:t>
          </a:r>
          <a:r>
            <a:rPr lang="en-US" sz="1400" dirty="0" smtClean="0"/>
            <a:t> </a:t>
          </a:r>
          <a:r>
            <a:rPr lang="en-US" sz="1400" dirty="0" err="1" smtClean="0"/>
            <a:t>tentang</a:t>
          </a:r>
          <a:r>
            <a:rPr lang="en-US" sz="1400" dirty="0" smtClean="0"/>
            <a:t> </a:t>
          </a:r>
          <a:r>
            <a:rPr lang="en-US" sz="1400" dirty="0" err="1" smtClean="0"/>
            <a:t>sebuah</a:t>
          </a:r>
          <a:r>
            <a:rPr lang="en-US" sz="1400" dirty="0" smtClean="0"/>
            <a:t> </a:t>
          </a:r>
          <a:r>
            <a:rPr lang="en-US" sz="1400" dirty="0" err="1" smtClean="0"/>
            <a:t>acara</a:t>
          </a:r>
          <a:r>
            <a:rPr lang="en-US" sz="1400" dirty="0" smtClean="0"/>
            <a:t>, </a:t>
          </a:r>
          <a:r>
            <a:rPr lang="en-US" sz="1400" dirty="0" err="1" smtClean="0"/>
            <a:t>Lowongan</a:t>
          </a:r>
          <a:r>
            <a:rPr lang="en-US" sz="1400" dirty="0" smtClean="0"/>
            <a:t> </a:t>
          </a:r>
          <a:r>
            <a:rPr lang="en-US" sz="1400" dirty="0" err="1" smtClean="0"/>
            <a:t>pekerjaan</a:t>
          </a:r>
          <a:r>
            <a:rPr lang="en-US" sz="1400" dirty="0" smtClean="0"/>
            <a:t>, </a:t>
          </a:r>
          <a:r>
            <a:rPr lang="en-US" sz="1400" dirty="0" err="1" smtClean="0"/>
            <a:t>penerimaan</a:t>
          </a:r>
          <a:r>
            <a:rPr lang="en-US" sz="1400" dirty="0" smtClean="0"/>
            <a:t> </a:t>
          </a:r>
          <a:r>
            <a:rPr lang="en-US" sz="1400" dirty="0" err="1" smtClean="0"/>
            <a:t>murid</a:t>
          </a:r>
          <a:r>
            <a:rPr lang="en-US" sz="1400" dirty="0" smtClean="0"/>
            <a:t> </a:t>
          </a:r>
          <a:r>
            <a:rPr lang="en-US" sz="1400" dirty="0" err="1" smtClean="0"/>
            <a:t>baru</a:t>
          </a:r>
          <a:r>
            <a:rPr lang="en-US" sz="1400" dirty="0" smtClean="0"/>
            <a:t>, </a:t>
          </a:r>
          <a:r>
            <a:rPr lang="en-US" sz="1400" dirty="0" err="1" smtClean="0"/>
            <a:t>penerimaan</a:t>
          </a:r>
          <a:r>
            <a:rPr lang="en-US" sz="1400" dirty="0" smtClean="0"/>
            <a:t> </a:t>
          </a:r>
          <a:r>
            <a:rPr lang="en-US" sz="1400" dirty="0" err="1" smtClean="0"/>
            <a:t>mahasiswa</a:t>
          </a:r>
          <a:r>
            <a:rPr lang="en-US" sz="1400" dirty="0" smtClean="0"/>
            <a:t> </a:t>
          </a:r>
          <a:r>
            <a:rPr lang="en-US" sz="1400" dirty="0" err="1" smtClean="0"/>
            <a:t>baru</a:t>
          </a:r>
          <a:r>
            <a:rPr lang="en-US" sz="1400" dirty="0" smtClean="0"/>
            <a:t>, </a:t>
          </a:r>
          <a:r>
            <a:rPr lang="en-US" sz="1400" dirty="0" err="1" smtClean="0"/>
            <a:t>dan</a:t>
          </a:r>
          <a:r>
            <a:rPr lang="en-US" sz="1400" dirty="0" smtClean="0"/>
            <a:t> </a:t>
          </a:r>
          <a:r>
            <a:rPr lang="en-US" sz="1400" dirty="0" err="1" smtClean="0"/>
            <a:t>sebagainya</a:t>
          </a:r>
          <a:r>
            <a:rPr lang="en-US" sz="1400" dirty="0" smtClean="0"/>
            <a:t> </a:t>
          </a:r>
          <a:r>
            <a:rPr lang="en-US" sz="1400" dirty="0" err="1" smtClean="0"/>
            <a:t>dengan</a:t>
          </a:r>
          <a:r>
            <a:rPr lang="en-US" sz="1400" dirty="0" smtClean="0"/>
            <a:t> </a:t>
          </a:r>
          <a:r>
            <a:rPr lang="en-US" sz="1400" dirty="0" err="1" smtClean="0"/>
            <a:t>memberikan</a:t>
          </a:r>
          <a:r>
            <a:rPr lang="en-US" sz="1400" dirty="0" smtClean="0"/>
            <a:t> </a:t>
          </a:r>
          <a:r>
            <a:rPr lang="en-US" sz="1400" dirty="0" err="1" smtClean="0"/>
            <a:t>informasi</a:t>
          </a:r>
          <a:r>
            <a:rPr lang="en-US" sz="1400" dirty="0" smtClean="0"/>
            <a:t> yang </a:t>
          </a:r>
          <a:r>
            <a:rPr lang="en-US" sz="1400" dirty="0" err="1" smtClean="0"/>
            <a:t>berbentuk</a:t>
          </a:r>
          <a:r>
            <a:rPr lang="en-US" sz="1400" dirty="0" smtClean="0"/>
            <a:t> formal </a:t>
          </a:r>
          <a:r>
            <a:rPr lang="en-US" sz="1400" dirty="0" err="1" smtClean="0"/>
            <a:t>kepada</a:t>
          </a:r>
          <a:r>
            <a:rPr lang="en-US" sz="1400" dirty="0" smtClean="0"/>
            <a:t> </a:t>
          </a:r>
          <a:r>
            <a:rPr lang="en-US" sz="1400" dirty="0" err="1" smtClean="0"/>
            <a:t>masyarakat</a:t>
          </a:r>
          <a:r>
            <a:rPr lang="en-US" sz="1400" dirty="0" smtClean="0"/>
            <a:t> </a:t>
          </a:r>
          <a:r>
            <a:rPr lang="en-US" sz="1400" dirty="0" err="1" smtClean="0"/>
            <a:t>umum</a:t>
          </a:r>
          <a:r>
            <a:rPr lang="en-US" sz="1400" dirty="0" smtClean="0"/>
            <a:t> </a:t>
          </a:r>
          <a:r>
            <a:rPr lang="en-US" sz="1400" dirty="0" err="1" smtClean="0"/>
            <a:t>atau</a:t>
          </a:r>
          <a:r>
            <a:rPr lang="en-US" sz="1400" dirty="0" smtClean="0"/>
            <a:t> </a:t>
          </a:r>
          <a:r>
            <a:rPr lang="en-US" sz="1400" dirty="0" err="1" smtClean="0"/>
            <a:t>masyarakat</a:t>
          </a:r>
          <a:r>
            <a:rPr lang="en-US" sz="1400" dirty="0" smtClean="0"/>
            <a:t> </a:t>
          </a:r>
          <a:r>
            <a:rPr lang="en-US" sz="1400" dirty="0" err="1" smtClean="0"/>
            <a:t>tertentu</a:t>
          </a:r>
          <a:r>
            <a:rPr lang="en-US" sz="1400" dirty="0" smtClean="0"/>
            <a:t>.</a:t>
          </a:r>
          <a:endParaRPr lang="en-US" sz="1400" dirty="0"/>
        </a:p>
      </dgm:t>
    </dgm:pt>
    <dgm:pt modelId="{33689FB9-8ABB-41C9-B5E1-1FA65ECB3917}" type="parTrans" cxnId="{137C05FD-A870-4C93-A352-000D52B77938}">
      <dgm:prSet/>
      <dgm:spPr/>
      <dgm:t>
        <a:bodyPr/>
        <a:lstStyle/>
        <a:p>
          <a:endParaRPr lang="en-US" sz="1200"/>
        </a:p>
      </dgm:t>
    </dgm:pt>
    <dgm:pt modelId="{382ABFED-0A47-4914-BFBA-B7EDCF282672}" type="sibTrans" cxnId="{137C05FD-A870-4C93-A352-000D52B77938}">
      <dgm:prSet/>
      <dgm:spPr/>
      <dgm:t>
        <a:bodyPr/>
        <a:lstStyle/>
        <a:p>
          <a:endParaRPr lang="en-US" sz="1200"/>
        </a:p>
      </dgm:t>
    </dgm:pt>
    <dgm:pt modelId="{DDFAC798-4BC0-453B-8BDB-6CCCCADB2D9C}">
      <dgm:prSet phldrT="[Text]" custT="1"/>
      <dgm:spPr/>
      <dgm:t>
        <a:bodyPr/>
        <a:lstStyle/>
        <a:p>
          <a:r>
            <a:rPr lang="en-US" sz="2800" dirty="0" err="1" smtClean="0"/>
            <a:t>Struktur</a:t>
          </a:r>
          <a:r>
            <a:rPr lang="en-US" sz="2800" dirty="0" smtClean="0"/>
            <a:t> </a:t>
          </a:r>
          <a:r>
            <a:rPr lang="en-US" sz="2800" dirty="0" err="1" smtClean="0"/>
            <a:t>Teks</a:t>
          </a:r>
          <a:endParaRPr lang="en-US" sz="2800" dirty="0"/>
        </a:p>
      </dgm:t>
    </dgm:pt>
    <dgm:pt modelId="{FB70B638-7C13-45D2-841E-A1C2F7CB0ACF}" type="parTrans" cxnId="{40D531E3-12FD-4A90-9943-DC91BB8AD138}">
      <dgm:prSet/>
      <dgm:spPr/>
      <dgm:t>
        <a:bodyPr/>
        <a:lstStyle/>
        <a:p>
          <a:endParaRPr lang="en-US" sz="1200"/>
        </a:p>
      </dgm:t>
    </dgm:pt>
    <dgm:pt modelId="{8E3EFD57-4DE6-45A9-B651-39A6F976277D}" type="sibTrans" cxnId="{40D531E3-12FD-4A90-9943-DC91BB8AD138}">
      <dgm:prSet/>
      <dgm:spPr/>
      <dgm:t>
        <a:bodyPr/>
        <a:lstStyle/>
        <a:p>
          <a:endParaRPr lang="en-US" sz="1200"/>
        </a:p>
      </dgm:t>
    </dgm:pt>
    <dgm:pt modelId="{929DED09-4D0E-497B-9930-E7997F4560DE}">
      <dgm:prSet phldrT="[Text]" custT="1"/>
      <dgm:spPr/>
      <dgm:t>
        <a:bodyPr/>
        <a:lstStyle/>
        <a:p>
          <a:r>
            <a:rPr lang="id-ID" sz="1400" b="1" dirty="0" smtClean="0"/>
            <a:t>1. Title:</a:t>
          </a:r>
          <a:r>
            <a:rPr lang="id-ID" sz="1400" dirty="0" smtClean="0"/>
            <a:t> Ini adalah bagian yang paling penting karena mewakili isi keseluruhan dari pengumuna tersebut. Meski begitu kadang tidak disebutkan dengan jelas.</a:t>
          </a:r>
          <a:endParaRPr lang="en-US" sz="1400" dirty="0"/>
        </a:p>
      </dgm:t>
    </dgm:pt>
    <dgm:pt modelId="{2EF63D8E-67FD-4705-B731-718AD47CB2E3}" type="parTrans" cxnId="{DA4E240D-597D-4D21-A0E8-5EC51F1E0941}">
      <dgm:prSet/>
      <dgm:spPr/>
      <dgm:t>
        <a:bodyPr/>
        <a:lstStyle/>
        <a:p>
          <a:endParaRPr lang="en-US" sz="1200"/>
        </a:p>
      </dgm:t>
    </dgm:pt>
    <dgm:pt modelId="{F7979F2A-A4F7-49B3-B6C3-5754C4997FE0}" type="sibTrans" cxnId="{DA4E240D-597D-4D21-A0E8-5EC51F1E0941}">
      <dgm:prSet/>
      <dgm:spPr/>
      <dgm:t>
        <a:bodyPr/>
        <a:lstStyle/>
        <a:p>
          <a:endParaRPr lang="en-US" sz="1200"/>
        </a:p>
      </dgm:t>
    </dgm:pt>
    <dgm:pt modelId="{BBB3B113-9E66-4535-8DA1-1A8AEEA1A479}">
      <dgm:prSet phldrT="[Text]" custT="1"/>
      <dgm:spPr/>
      <dgm:t>
        <a:bodyPr/>
        <a:lstStyle/>
        <a:p>
          <a:r>
            <a:rPr lang="en-US" sz="2800" dirty="0" err="1" smtClean="0"/>
            <a:t>Komponen</a:t>
          </a:r>
          <a:endParaRPr lang="en-US" sz="2800" dirty="0"/>
        </a:p>
      </dgm:t>
    </dgm:pt>
    <dgm:pt modelId="{7B4A7AD9-7B42-4C8D-9F3F-7283CAE74702}" type="parTrans" cxnId="{978DC38F-2249-475A-940B-23A50D7291B3}">
      <dgm:prSet/>
      <dgm:spPr/>
      <dgm:t>
        <a:bodyPr/>
        <a:lstStyle/>
        <a:p>
          <a:endParaRPr lang="en-US" sz="1200"/>
        </a:p>
      </dgm:t>
    </dgm:pt>
    <dgm:pt modelId="{B70CCBFB-6DE7-457B-95DA-29BA6D66E0F0}" type="sibTrans" cxnId="{978DC38F-2249-475A-940B-23A50D7291B3}">
      <dgm:prSet/>
      <dgm:spPr/>
      <dgm:t>
        <a:bodyPr/>
        <a:lstStyle/>
        <a:p>
          <a:endParaRPr lang="en-US" sz="1200"/>
        </a:p>
      </dgm:t>
    </dgm:pt>
    <dgm:pt modelId="{83B223DE-BB20-479F-AAB7-4E9851F85E2C}">
      <dgm:prSet phldrT="[Text]" custT="1"/>
      <dgm:spPr/>
      <dgm:t>
        <a:bodyPr/>
        <a:lstStyle/>
        <a:p>
          <a:r>
            <a:rPr lang="id-ID" sz="1400" dirty="0" smtClean="0"/>
            <a:t>Judul atau jenis kejadian (The title/type of event)</a:t>
          </a:r>
          <a:endParaRPr lang="en-US" sz="1400" dirty="0"/>
        </a:p>
      </dgm:t>
    </dgm:pt>
    <dgm:pt modelId="{1587EC9E-A5BB-4ADC-8D8C-7C1F334CC62D}" type="parTrans" cxnId="{3B26B56A-099F-45E9-9089-76969AFB7436}">
      <dgm:prSet/>
      <dgm:spPr/>
      <dgm:t>
        <a:bodyPr/>
        <a:lstStyle/>
        <a:p>
          <a:endParaRPr lang="en-US" sz="1200"/>
        </a:p>
      </dgm:t>
    </dgm:pt>
    <dgm:pt modelId="{37982E6A-BFA9-40C2-9012-B6A46F029EE4}" type="sibTrans" cxnId="{3B26B56A-099F-45E9-9089-76969AFB7436}">
      <dgm:prSet/>
      <dgm:spPr/>
      <dgm:t>
        <a:bodyPr/>
        <a:lstStyle/>
        <a:p>
          <a:endParaRPr lang="en-US" sz="1200"/>
        </a:p>
      </dgm:t>
    </dgm:pt>
    <dgm:pt modelId="{A0888666-D86E-4C77-99C4-F6046AAE6ACE}">
      <dgm:prSet custT="1"/>
      <dgm:spPr/>
      <dgm:t>
        <a:bodyPr/>
        <a:lstStyle/>
        <a:p>
          <a:r>
            <a:rPr lang="en-US" sz="2800" dirty="0" err="1" smtClean="0"/>
            <a:t>Jenis</a:t>
          </a:r>
          <a:endParaRPr lang="en-US" sz="1200" dirty="0"/>
        </a:p>
      </dgm:t>
    </dgm:pt>
    <dgm:pt modelId="{AD891D30-3D47-4BFE-B296-FB0EB225ED8C}" type="parTrans" cxnId="{178AC514-BA13-4011-B331-44F741008C0F}">
      <dgm:prSet/>
      <dgm:spPr/>
      <dgm:t>
        <a:bodyPr/>
        <a:lstStyle/>
        <a:p>
          <a:endParaRPr lang="en-US"/>
        </a:p>
      </dgm:t>
    </dgm:pt>
    <dgm:pt modelId="{49CC05CD-A402-416A-94FA-BFF3E780822C}" type="sibTrans" cxnId="{178AC514-BA13-4011-B331-44F741008C0F}">
      <dgm:prSet/>
      <dgm:spPr/>
      <dgm:t>
        <a:bodyPr/>
        <a:lstStyle/>
        <a:p>
          <a:endParaRPr lang="en-US"/>
        </a:p>
      </dgm:t>
    </dgm:pt>
    <dgm:pt modelId="{92340C41-2166-45AF-AC8B-04DB2572F5F2}">
      <dgm:prSet custT="1"/>
      <dgm:spPr/>
      <dgm:t>
        <a:bodyPr/>
        <a:lstStyle/>
        <a:p>
          <a:r>
            <a:rPr lang="id-ID" sz="1400" dirty="0" smtClean="0"/>
            <a:t>Berita Duka</a:t>
          </a:r>
          <a:endParaRPr lang="en-US" sz="1400" b="1" dirty="0"/>
        </a:p>
      </dgm:t>
    </dgm:pt>
    <dgm:pt modelId="{ED4F4A2A-A565-400A-8E01-CAF0FC03B4B6}" type="parTrans" cxnId="{F5B26BA7-60CC-4B69-8074-630129038074}">
      <dgm:prSet/>
      <dgm:spPr/>
      <dgm:t>
        <a:bodyPr/>
        <a:lstStyle/>
        <a:p>
          <a:endParaRPr lang="en-US"/>
        </a:p>
      </dgm:t>
    </dgm:pt>
    <dgm:pt modelId="{88C8138D-6FD3-491C-945F-1855211EC931}" type="sibTrans" cxnId="{F5B26BA7-60CC-4B69-8074-630129038074}">
      <dgm:prSet/>
      <dgm:spPr/>
      <dgm:t>
        <a:bodyPr/>
        <a:lstStyle/>
        <a:p>
          <a:endParaRPr lang="en-US"/>
        </a:p>
      </dgm:t>
    </dgm:pt>
    <dgm:pt modelId="{A0F4E4BB-1EC8-46E4-86F5-E6FF8F8F7ADE}">
      <dgm:prSet custT="1"/>
      <dgm:spPr/>
      <dgm:t>
        <a:bodyPr/>
        <a:lstStyle/>
        <a:p>
          <a:r>
            <a:rPr lang="id-ID" sz="1400" b="1" dirty="0" smtClean="0"/>
            <a:t>2. Explanation:</a:t>
          </a:r>
          <a:r>
            <a:rPr lang="id-ID" sz="1400" dirty="0" smtClean="0"/>
            <a:t> Penjelasan lebih lanjut tentang pengumunan tesebut. Biasanya terdiri dari informasi dasar yang mencakup: jenis kegiatan, waktu, tempat, dan partisipant.</a:t>
          </a:r>
          <a:endParaRPr lang="en-US" sz="1400" dirty="0"/>
        </a:p>
      </dgm:t>
    </dgm:pt>
    <dgm:pt modelId="{EFC13057-47AF-4048-B40F-73166AA41C3F}" type="parTrans" cxnId="{BC993E78-0B75-40D2-8666-BB7C51C43445}">
      <dgm:prSet/>
      <dgm:spPr/>
      <dgm:t>
        <a:bodyPr/>
        <a:lstStyle/>
        <a:p>
          <a:endParaRPr lang="en-US"/>
        </a:p>
      </dgm:t>
    </dgm:pt>
    <dgm:pt modelId="{36877FCC-1C6C-4925-ACC4-EAC112F97929}" type="sibTrans" cxnId="{BC993E78-0B75-40D2-8666-BB7C51C43445}">
      <dgm:prSet/>
      <dgm:spPr/>
      <dgm:t>
        <a:bodyPr/>
        <a:lstStyle/>
        <a:p>
          <a:endParaRPr lang="en-US"/>
        </a:p>
      </dgm:t>
    </dgm:pt>
    <dgm:pt modelId="{61F4DFA3-7D58-4479-B825-AB99C2F76EEC}">
      <dgm:prSet custT="1"/>
      <dgm:spPr/>
      <dgm:t>
        <a:bodyPr/>
        <a:lstStyle/>
        <a:p>
          <a:r>
            <a:rPr lang="id-ID" sz="1400" smtClean="0"/>
            <a:t>Tanggal dan waktu (date and time)</a:t>
          </a:r>
          <a:endParaRPr lang="en-US" sz="1400"/>
        </a:p>
      </dgm:t>
    </dgm:pt>
    <dgm:pt modelId="{D5A911FE-7302-4156-8E53-8507AD376A7F}" type="parTrans" cxnId="{959AFECF-85E9-4969-9A2C-D915D2229E20}">
      <dgm:prSet/>
      <dgm:spPr/>
      <dgm:t>
        <a:bodyPr/>
        <a:lstStyle/>
        <a:p>
          <a:endParaRPr lang="en-US"/>
        </a:p>
      </dgm:t>
    </dgm:pt>
    <dgm:pt modelId="{6B5D8B5C-F792-4EDB-AABC-784F61BD0733}" type="sibTrans" cxnId="{959AFECF-85E9-4969-9A2C-D915D2229E20}">
      <dgm:prSet/>
      <dgm:spPr/>
      <dgm:t>
        <a:bodyPr/>
        <a:lstStyle/>
        <a:p>
          <a:endParaRPr lang="en-US"/>
        </a:p>
      </dgm:t>
    </dgm:pt>
    <dgm:pt modelId="{28D0C051-2339-4ED1-8DF0-F5D5DFDFFCA3}">
      <dgm:prSet custT="1"/>
      <dgm:spPr/>
      <dgm:t>
        <a:bodyPr/>
        <a:lstStyle/>
        <a:p>
          <a:r>
            <a:rPr lang="id-ID" sz="1400" smtClean="0"/>
            <a:t>Tempat (place)</a:t>
          </a:r>
          <a:endParaRPr lang="en-US" sz="1400"/>
        </a:p>
      </dgm:t>
    </dgm:pt>
    <dgm:pt modelId="{52ED4F85-7E35-45CD-9086-DE78BDDA62EF}" type="parTrans" cxnId="{142D7DD7-5DD2-4AB0-94FA-F116876D4565}">
      <dgm:prSet/>
      <dgm:spPr/>
      <dgm:t>
        <a:bodyPr/>
        <a:lstStyle/>
        <a:p>
          <a:endParaRPr lang="en-US"/>
        </a:p>
      </dgm:t>
    </dgm:pt>
    <dgm:pt modelId="{706B9FAB-F179-4A6E-A987-6147DBF1E2A4}" type="sibTrans" cxnId="{142D7DD7-5DD2-4AB0-94FA-F116876D4565}">
      <dgm:prSet/>
      <dgm:spPr/>
      <dgm:t>
        <a:bodyPr/>
        <a:lstStyle/>
        <a:p>
          <a:endParaRPr lang="en-US"/>
        </a:p>
      </dgm:t>
    </dgm:pt>
    <dgm:pt modelId="{5A2A2C99-C11E-43FF-BCC3-252DA82ADC2E}">
      <dgm:prSet custT="1"/>
      <dgm:spPr/>
      <dgm:t>
        <a:bodyPr/>
        <a:lstStyle/>
        <a:p>
          <a:r>
            <a:rPr lang="id-ID" sz="1400" smtClean="0"/>
            <a:t>orang/alamat yang dapat dihubungi (contact person/address)</a:t>
          </a:r>
          <a:endParaRPr lang="en-US" sz="1400"/>
        </a:p>
      </dgm:t>
    </dgm:pt>
    <dgm:pt modelId="{62377C29-87E5-457B-9D87-7E326778641B}" type="parTrans" cxnId="{86F067DD-8040-4F4A-A244-2CBA59960A74}">
      <dgm:prSet/>
      <dgm:spPr/>
      <dgm:t>
        <a:bodyPr/>
        <a:lstStyle/>
        <a:p>
          <a:endParaRPr lang="en-US"/>
        </a:p>
      </dgm:t>
    </dgm:pt>
    <dgm:pt modelId="{0B799DDA-6881-4BD0-A0E5-45DE144F76E6}" type="sibTrans" cxnId="{86F067DD-8040-4F4A-A244-2CBA59960A74}">
      <dgm:prSet/>
      <dgm:spPr/>
      <dgm:t>
        <a:bodyPr/>
        <a:lstStyle/>
        <a:p>
          <a:endParaRPr lang="en-US"/>
        </a:p>
      </dgm:t>
    </dgm:pt>
    <dgm:pt modelId="{0D428436-DFB8-4951-9316-74BE299F0310}">
      <dgm:prSet custT="1"/>
      <dgm:spPr/>
      <dgm:t>
        <a:bodyPr/>
        <a:lstStyle/>
        <a:p>
          <a:r>
            <a:rPr lang="id-ID" sz="1400" smtClean="0"/>
            <a:t>Berita pernikahan, ulang tahun, peresmian dan kelahiran</a:t>
          </a:r>
          <a:endParaRPr lang="en-US" sz="1400"/>
        </a:p>
      </dgm:t>
    </dgm:pt>
    <dgm:pt modelId="{27AEE4C9-4C5F-446F-9195-79B007138BCB}" type="parTrans" cxnId="{60F91854-CF0E-4CA2-B87C-683AE84F31FC}">
      <dgm:prSet/>
      <dgm:spPr/>
      <dgm:t>
        <a:bodyPr/>
        <a:lstStyle/>
        <a:p>
          <a:endParaRPr lang="en-US"/>
        </a:p>
      </dgm:t>
    </dgm:pt>
    <dgm:pt modelId="{4FCD68BF-E14C-4FC2-8EE1-23B7F8D980DC}" type="sibTrans" cxnId="{60F91854-CF0E-4CA2-B87C-683AE84F31FC}">
      <dgm:prSet/>
      <dgm:spPr/>
      <dgm:t>
        <a:bodyPr/>
        <a:lstStyle/>
        <a:p>
          <a:endParaRPr lang="en-US"/>
        </a:p>
      </dgm:t>
    </dgm:pt>
    <dgm:pt modelId="{A24AEBDD-9AAB-42AE-948C-14ABFDF4E361}">
      <dgm:prSet custT="1"/>
      <dgm:spPr/>
      <dgm:t>
        <a:bodyPr/>
        <a:lstStyle/>
        <a:p>
          <a:r>
            <a:rPr lang="id-ID" sz="1400" smtClean="0"/>
            <a:t>Pengumuman Pemenang</a:t>
          </a:r>
          <a:endParaRPr lang="en-US" sz="1400"/>
        </a:p>
      </dgm:t>
    </dgm:pt>
    <dgm:pt modelId="{84976B17-D957-4009-BCD2-91012EF7B6B0}" type="parTrans" cxnId="{CD312DF2-C7EB-495C-ADE6-F6FAD05A215E}">
      <dgm:prSet/>
      <dgm:spPr/>
      <dgm:t>
        <a:bodyPr/>
        <a:lstStyle/>
        <a:p>
          <a:endParaRPr lang="en-US"/>
        </a:p>
      </dgm:t>
    </dgm:pt>
    <dgm:pt modelId="{6DEE539A-A315-4BDD-928E-85E1AD11C42E}" type="sibTrans" cxnId="{CD312DF2-C7EB-495C-ADE6-F6FAD05A215E}">
      <dgm:prSet/>
      <dgm:spPr/>
      <dgm:t>
        <a:bodyPr/>
        <a:lstStyle/>
        <a:p>
          <a:endParaRPr lang="en-US"/>
        </a:p>
      </dgm:t>
    </dgm:pt>
    <dgm:pt modelId="{E3AC64F9-A67F-4434-8078-DA3AF9B90A4D}">
      <dgm:prSet custT="1"/>
      <dgm:spPr/>
      <dgm:t>
        <a:bodyPr/>
        <a:lstStyle/>
        <a:p>
          <a:r>
            <a:rPr lang="id-ID" sz="1400" smtClean="0"/>
            <a:t>Lowongan pekerjaan</a:t>
          </a:r>
          <a:endParaRPr lang="en-US" sz="1400"/>
        </a:p>
      </dgm:t>
    </dgm:pt>
    <dgm:pt modelId="{8F892923-9E03-41CA-8DC7-E2C694A220FF}" type="parTrans" cxnId="{CA5AECF6-691C-4C4A-B581-5A450DDEB777}">
      <dgm:prSet/>
      <dgm:spPr/>
      <dgm:t>
        <a:bodyPr/>
        <a:lstStyle/>
        <a:p>
          <a:endParaRPr lang="en-US"/>
        </a:p>
      </dgm:t>
    </dgm:pt>
    <dgm:pt modelId="{6219E72E-5C2E-4143-B367-6CD06B09C987}" type="sibTrans" cxnId="{CA5AECF6-691C-4C4A-B581-5A450DDEB777}">
      <dgm:prSet/>
      <dgm:spPr/>
      <dgm:t>
        <a:bodyPr/>
        <a:lstStyle/>
        <a:p>
          <a:endParaRPr lang="en-US"/>
        </a:p>
      </dgm:t>
    </dgm:pt>
    <dgm:pt modelId="{05BB8BE1-1A5D-43AD-8820-620A0AEE3E59}">
      <dgm:prSet custT="1"/>
      <dgm:spPr/>
      <dgm:t>
        <a:bodyPr/>
        <a:lstStyle/>
        <a:p>
          <a:r>
            <a:rPr lang="id-ID" sz="1400" smtClean="0"/>
            <a:t>Iklan</a:t>
          </a:r>
          <a:endParaRPr lang="en-US" sz="1400"/>
        </a:p>
      </dgm:t>
    </dgm:pt>
    <dgm:pt modelId="{649685E3-0725-4775-B086-FDD550E5FE30}" type="parTrans" cxnId="{B47F38B7-3257-41BC-B83E-8D0D34A2B93B}">
      <dgm:prSet/>
      <dgm:spPr/>
      <dgm:t>
        <a:bodyPr/>
        <a:lstStyle/>
        <a:p>
          <a:endParaRPr lang="en-US"/>
        </a:p>
      </dgm:t>
    </dgm:pt>
    <dgm:pt modelId="{DBDBDC66-6D43-4F77-A400-D8194B4B436A}" type="sibTrans" cxnId="{B47F38B7-3257-41BC-B83E-8D0D34A2B93B}">
      <dgm:prSet/>
      <dgm:spPr/>
      <dgm:t>
        <a:bodyPr/>
        <a:lstStyle/>
        <a:p>
          <a:endParaRPr lang="en-US"/>
        </a:p>
      </dgm:t>
    </dgm:pt>
    <dgm:pt modelId="{DE45F96F-C040-4EB8-830C-E024B8B93739}">
      <dgm:prSet custT="1"/>
      <dgm:spPr/>
      <dgm:t>
        <a:bodyPr/>
        <a:lstStyle/>
        <a:p>
          <a:r>
            <a:rPr lang="id-ID" sz="1400" smtClean="0"/>
            <a:t>Pengumuman mading (Majalah dinding)</a:t>
          </a:r>
          <a:endParaRPr lang="en-US" sz="1400"/>
        </a:p>
      </dgm:t>
    </dgm:pt>
    <dgm:pt modelId="{3EF7DD18-D98A-4946-9349-F3B5407AAC57}" type="parTrans" cxnId="{C34B5CCB-7387-4DA6-B856-B9D1D3D82031}">
      <dgm:prSet/>
      <dgm:spPr/>
      <dgm:t>
        <a:bodyPr/>
        <a:lstStyle/>
        <a:p>
          <a:endParaRPr lang="en-US"/>
        </a:p>
      </dgm:t>
    </dgm:pt>
    <dgm:pt modelId="{A32A0590-E790-4B41-800E-5355D062F066}" type="sibTrans" cxnId="{C34B5CCB-7387-4DA6-B856-B9D1D3D82031}">
      <dgm:prSet/>
      <dgm:spPr/>
      <dgm:t>
        <a:bodyPr/>
        <a:lstStyle/>
        <a:p>
          <a:endParaRPr lang="en-US"/>
        </a:p>
      </dgm:t>
    </dgm:pt>
    <dgm:pt modelId="{DF13C769-EFB9-4B19-98E2-4B9680D83E28}">
      <dgm:prSet custT="1"/>
      <dgm:spPr/>
      <dgm:t>
        <a:bodyPr/>
        <a:lstStyle/>
        <a:p>
          <a:r>
            <a:rPr lang="id-ID" sz="1400" dirty="0" smtClean="0"/>
            <a:t>Pengumuman sebuah acara</a:t>
          </a:r>
          <a:endParaRPr lang="en-US" sz="1400" dirty="0"/>
        </a:p>
      </dgm:t>
    </dgm:pt>
    <dgm:pt modelId="{4F12353A-75B5-4C42-BE5A-057B9BDB8886}" type="parTrans" cxnId="{6913EB7C-2526-49F3-A933-7BD07E6C702F}">
      <dgm:prSet/>
      <dgm:spPr/>
      <dgm:t>
        <a:bodyPr/>
        <a:lstStyle/>
        <a:p>
          <a:endParaRPr lang="en-US"/>
        </a:p>
      </dgm:t>
    </dgm:pt>
    <dgm:pt modelId="{0163C446-9942-4108-B23F-5CF45DF3D9BD}" type="sibTrans" cxnId="{6913EB7C-2526-49F3-A933-7BD07E6C702F}">
      <dgm:prSet/>
      <dgm:spPr/>
      <dgm:t>
        <a:bodyPr/>
        <a:lstStyle/>
        <a:p>
          <a:endParaRPr lang="en-US"/>
        </a:p>
      </dgm:t>
    </dgm:pt>
    <dgm:pt modelId="{447A1655-7EE5-41F1-A57C-FEFA5BC3A9A4}" type="pres">
      <dgm:prSet presAssocID="{6E9FE615-B479-4F94-B0EC-690C54C490C0}" presName="Name0" presStyleCnt="0">
        <dgm:presLayoutVars>
          <dgm:dir/>
          <dgm:animLvl val="lvl"/>
          <dgm:resizeHandles val="exact"/>
        </dgm:presLayoutVars>
      </dgm:prSet>
      <dgm:spPr/>
      <dgm:t>
        <a:bodyPr/>
        <a:lstStyle/>
        <a:p>
          <a:endParaRPr lang="en-US"/>
        </a:p>
      </dgm:t>
    </dgm:pt>
    <dgm:pt modelId="{EFF2DD20-3EAD-41CB-90FC-0448D6B0E9C7}" type="pres">
      <dgm:prSet presAssocID="{04F1786A-8359-448C-9901-A9CD77B1A663}" presName="composite" presStyleCnt="0"/>
      <dgm:spPr/>
    </dgm:pt>
    <dgm:pt modelId="{BA11CCA1-F2D6-4867-AEFD-10B0BFDDF90F}" type="pres">
      <dgm:prSet presAssocID="{04F1786A-8359-448C-9901-A9CD77B1A663}" presName="parTx" presStyleLbl="alignNode1" presStyleIdx="0" presStyleCnt="4">
        <dgm:presLayoutVars>
          <dgm:chMax val="0"/>
          <dgm:chPref val="0"/>
          <dgm:bulletEnabled val="1"/>
        </dgm:presLayoutVars>
      </dgm:prSet>
      <dgm:spPr/>
      <dgm:t>
        <a:bodyPr/>
        <a:lstStyle/>
        <a:p>
          <a:endParaRPr lang="en-US"/>
        </a:p>
      </dgm:t>
    </dgm:pt>
    <dgm:pt modelId="{0157DF35-8A0C-4C60-931A-B93BB3A887DE}" type="pres">
      <dgm:prSet presAssocID="{04F1786A-8359-448C-9901-A9CD77B1A663}" presName="desTx" presStyleLbl="alignAccFollowNode1" presStyleIdx="0" presStyleCnt="4" custLinFactNeighborX="-766" custLinFactNeighborY="-1727">
        <dgm:presLayoutVars>
          <dgm:bulletEnabled val="1"/>
        </dgm:presLayoutVars>
      </dgm:prSet>
      <dgm:spPr/>
      <dgm:t>
        <a:bodyPr/>
        <a:lstStyle/>
        <a:p>
          <a:endParaRPr lang="en-US"/>
        </a:p>
      </dgm:t>
    </dgm:pt>
    <dgm:pt modelId="{434B0F37-CE67-4FD8-97A5-A4457A558473}" type="pres">
      <dgm:prSet presAssocID="{8D7E0768-5BCC-45AE-9AB0-3E46AAD0D8A9}" presName="space" presStyleCnt="0"/>
      <dgm:spPr/>
    </dgm:pt>
    <dgm:pt modelId="{C49ECC76-A34D-4461-BE45-374759B9CFB9}" type="pres">
      <dgm:prSet presAssocID="{DDFAC798-4BC0-453B-8BDB-6CCCCADB2D9C}" presName="composite" presStyleCnt="0"/>
      <dgm:spPr/>
    </dgm:pt>
    <dgm:pt modelId="{AA449658-3A2C-4D24-B6EB-ABF7F73800EE}" type="pres">
      <dgm:prSet presAssocID="{DDFAC798-4BC0-453B-8BDB-6CCCCADB2D9C}" presName="parTx" presStyleLbl="alignNode1" presStyleIdx="1" presStyleCnt="4">
        <dgm:presLayoutVars>
          <dgm:chMax val="0"/>
          <dgm:chPref val="0"/>
          <dgm:bulletEnabled val="1"/>
        </dgm:presLayoutVars>
      </dgm:prSet>
      <dgm:spPr/>
      <dgm:t>
        <a:bodyPr/>
        <a:lstStyle/>
        <a:p>
          <a:endParaRPr lang="en-US"/>
        </a:p>
      </dgm:t>
    </dgm:pt>
    <dgm:pt modelId="{BCF6155E-2321-4661-AE92-CC6EC54793B3}" type="pres">
      <dgm:prSet presAssocID="{DDFAC798-4BC0-453B-8BDB-6CCCCADB2D9C}" presName="desTx" presStyleLbl="alignAccFollowNode1" presStyleIdx="1" presStyleCnt="4">
        <dgm:presLayoutVars>
          <dgm:bulletEnabled val="1"/>
        </dgm:presLayoutVars>
      </dgm:prSet>
      <dgm:spPr/>
      <dgm:t>
        <a:bodyPr/>
        <a:lstStyle/>
        <a:p>
          <a:endParaRPr lang="en-US"/>
        </a:p>
      </dgm:t>
    </dgm:pt>
    <dgm:pt modelId="{26658C40-39B6-47A1-A795-55E9C0D03223}" type="pres">
      <dgm:prSet presAssocID="{8E3EFD57-4DE6-45A9-B651-39A6F976277D}" presName="space" presStyleCnt="0"/>
      <dgm:spPr/>
    </dgm:pt>
    <dgm:pt modelId="{81501CDF-10FE-4F01-8710-1DDC6FB93B0E}" type="pres">
      <dgm:prSet presAssocID="{BBB3B113-9E66-4535-8DA1-1A8AEEA1A479}" presName="composite" presStyleCnt="0"/>
      <dgm:spPr/>
    </dgm:pt>
    <dgm:pt modelId="{852A6EF1-8925-44E4-9CB3-3E832394642C}" type="pres">
      <dgm:prSet presAssocID="{BBB3B113-9E66-4535-8DA1-1A8AEEA1A479}" presName="parTx" presStyleLbl="alignNode1" presStyleIdx="2" presStyleCnt="4">
        <dgm:presLayoutVars>
          <dgm:chMax val="0"/>
          <dgm:chPref val="0"/>
          <dgm:bulletEnabled val="1"/>
        </dgm:presLayoutVars>
      </dgm:prSet>
      <dgm:spPr/>
      <dgm:t>
        <a:bodyPr/>
        <a:lstStyle/>
        <a:p>
          <a:endParaRPr lang="en-US"/>
        </a:p>
      </dgm:t>
    </dgm:pt>
    <dgm:pt modelId="{9CAC677B-5A70-426A-92D8-1215223B631F}" type="pres">
      <dgm:prSet presAssocID="{BBB3B113-9E66-4535-8DA1-1A8AEEA1A479}" presName="desTx" presStyleLbl="alignAccFollowNode1" presStyleIdx="2" presStyleCnt="4">
        <dgm:presLayoutVars>
          <dgm:bulletEnabled val="1"/>
        </dgm:presLayoutVars>
      </dgm:prSet>
      <dgm:spPr/>
      <dgm:t>
        <a:bodyPr/>
        <a:lstStyle/>
        <a:p>
          <a:endParaRPr lang="en-US"/>
        </a:p>
      </dgm:t>
    </dgm:pt>
    <dgm:pt modelId="{0069C4A8-1375-45B0-9370-B2EF40A6666E}" type="pres">
      <dgm:prSet presAssocID="{B70CCBFB-6DE7-457B-95DA-29BA6D66E0F0}" presName="space" presStyleCnt="0"/>
      <dgm:spPr/>
    </dgm:pt>
    <dgm:pt modelId="{37B913B8-0ACD-4AE3-A27C-F1B2AE214E6A}" type="pres">
      <dgm:prSet presAssocID="{A0888666-D86E-4C77-99C4-F6046AAE6ACE}" presName="composite" presStyleCnt="0"/>
      <dgm:spPr/>
    </dgm:pt>
    <dgm:pt modelId="{AB1A24C1-EBDF-4A0D-9F79-76FB37EA45DF}" type="pres">
      <dgm:prSet presAssocID="{A0888666-D86E-4C77-99C4-F6046AAE6ACE}" presName="parTx" presStyleLbl="alignNode1" presStyleIdx="3" presStyleCnt="4">
        <dgm:presLayoutVars>
          <dgm:chMax val="0"/>
          <dgm:chPref val="0"/>
          <dgm:bulletEnabled val="1"/>
        </dgm:presLayoutVars>
      </dgm:prSet>
      <dgm:spPr/>
      <dgm:t>
        <a:bodyPr/>
        <a:lstStyle/>
        <a:p>
          <a:endParaRPr lang="en-US"/>
        </a:p>
      </dgm:t>
    </dgm:pt>
    <dgm:pt modelId="{6C838123-506D-4DB7-ACE2-925542A2FFDC}" type="pres">
      <dgm:prSet presAssocID="{A0888666-D86E-4C77-99C4-F6046AAE6ACE}" presName="desTx" presStyleLbl="alignAccFollowNode1" presStyleIdx="3" presStyleCnt="4">
        <dgm:presLayoutVars>
          <dgm:bulletEnabled val="1"/>
        </dgm:presLayoutVars>
      </dgm:prSet>
      <dgm:spPr/>
      <dgm:t>
        <a:bodyPr/>
        <a:lstStyle/>
        <a:p>
          <a:endParaRPr lang="en-US"/>
        </a:p>
      </dgm:t>
    </dgm:pt>
  </dgm:ptLst>
  <dgm:cxnLst>
    <dgm:cxn modelId="{C34B5CCB-7387-4DA6-B856-B9D1D3D82031}" srcId="{A0888666-D86E-4C77-99C4-F6046AAE6ACE}" destId="{DE45F96F-C040-4EB8-830C-E024B8B93739}" srcOrd="5" destOrd="0" parTransId="{3EF7DD18-D98A-4946-9349-F3B5407AAC57}" sibTransId="{A32A0590-E790-4B41-800E-5355D062F066}"/>
    <dgm:cxn modelId="{64C2FB0C-B85A-4EBC-B40B-7F105212699C}" type="presOf" srcId="{61F4DFA3-7D58-4479-B825-AB99C2F76EEC}" destId="{9CAC677B-5A70-426A-92D8-1215223B631F}" srcOrd="0" destOrd="1" presId="urn:microsoft.com/office/officeart/2005/8/layout/hList1"/>
    <dgm:cxn modelId="{387D69F6-D92A-4B08-93F0-49A1774FC99F}" srcId="{6E9FE615-B479-4F94-B0EC-690C54C490C0}" destId="{04F1786A-8359-448C-9901-A9CD77B1A663}" srcOrd="0" destOrd="0" parTransId="{119136E8-DDF6-4BE6-B39E-85317156D625}" sibTransId="{8D7E0768-5BCC-45AE-9AB0-3E46AAD0D8A9}"/>
    <dgm:cxn modelId="{012EFD95-E5DF-4351-B579-7DFED4AD7685}" type="presOf" srcId="{04F1786A-8359-448C-9901-A9CD77B1A663}" destId="{BA11CCA1-F2D6-4867-AEFD-10B0BFDDF90F}" srcOrd="0" destOrd="0" presId="urn:microsoft.com/office/officeart/2005/8/layout/hList1"/>
    <dgm:cxn modelId="{86F067DD-8040-4F4A-A244-2CBA59960A74}" srcId="{BBB3B113-9E66-4535-8DA1-1A8AEEA1A479}" destId="{5A2A2C99-C11E-43FF-BCC3-252DA82ADC2E}" srcOrd="3" destOrd="0" parTransId="{62377C29-87E5-457B-9D87-7E326778641B}" sibTransId="{0B799DDA-6881-4BD0-A0E5-45DE144F76E6}"/>
    <dgm:cxn modelId="{C604A3B1-2A44-4227-8868-682946F9C183}" type="presOf" srcId="{6E9FE615-B479-4F94-B0EC-690C54C490C0}" destId="{447A1655-7EE5-41F1-A57C-FEFA5BC3A9A4}" srcOrd="0" destOrd="0" presId="urn:microsoft.com/office/officeart/2005/8/layout/hList1"/>
    <dgm:cxn modelId="{FC7AAEC3-7E06-4B16-AC2E-D3E02448250F}" type="presOf" srcId="{BBB3B113-9E66-4535-8DA1-1A8AEEA1A479}" destId="{852A6EF1-8925-44E4-9CB3-3E832394642C}" srcOrd="0" destOrd="0" presId="urn:microsoft.com/office/officeart/2005/8/layout/hList1"/>
    <dgm:cxn modelId="{2DB6F3FA-3415-40A7-A0B5-055C5D1DB3B9}" type="presOf" srcId="{05BB8BE1-1A5D-43AD-8820-620A0AEE3E59}" destId="{6C838123-506D-4DB7-ACE2-925542A2FFDC}" srcOrd="0" destOrd="4" presId="urn:microsoft.com/office/officeart/2005/8/layout/hList1"/>
    <dgm:cxn modelId="{40D531E3-12FD-4A90-9943-DC91BB8AD138}" srcId="{6E9FE615-B479-4F94-B0EC-690C54C490C0}" destId="{DDFAC798-4BC0-453B-8BDB-6CCCCADB2D9C}" srcOrd="1" destOrd="0" parTransId="{FB70B638-7C13-45D2-841E-A1C2F7CB0ACF}" sibTransId="{8E3EFD57-4DE6-45A9-B651-39A6F976277D}"/>
    <dgm:cxn modelId="{D380183D-A0FC-4224-8D81-1CF84639C079}" type="presOf" srcId="{929DED09-4D0E-497B-9930-E7997F4560DE}" destId="{BCF6155E-2321-4661-AE92-CC6EC54793B3}" srcOrd="0" destOrd="0" presId="urn:microsoft.com/office/officeart/2005/8/layout/hList1"/>
    <dgm:cxn modelId="{CD312DF2-C7EB-495C-ADE6-F6FAD05A215E}" srcId="{A0888666-D86E-4C77-99C4-F6046AAE6ACE}" destId="{A24AEBDD-9AAB-42AE-948C-14ABFDF4E361}" srcOrd="2" destOrd="0" parTransId="{84976B17-D957-4009-BCD2-91012EF7B6B0}" sibTransId="{6DEE539A-A315-4BDD-928E-85E1AD11C42E}"/>
    <dgm:cxn modelId="{178AC514-BA13-4011-B331-44F741008C0F}" srcId="{6E9FE615-B479-4F94-B0EC-690C54C490C0}" destId="{A0888666-D86E-4C77-99C4-F6046AAE6ACE}" srcOrd="3" destOrd="0" parTransId="{AD891D30-3D47-4BFE-B296-FB0EB225ED8C}" sibTransId="{49CC05CD-A402-416A-94FA-BFF3E780822C}"/>
    <dgm:cxn modelId="{CA5AECF6-691C-4C4A-B581-5A450DDEB777}" srcId="{A0888666-D86E-4C77-99C4-F6046AAE6ACE}" destId="{E3AC64F9-A67F-4434-8078-DA3AF9B90A4D}" srcOrd="3" destOrd="0" parTransId="{8F892923-9E03-41CA-8DC7-E2C694A220FF}" sibTransId="{6219E72E-5C2E-4143-B367-6CD06B09C987}"/>
    <dgm:cxn modelId="{02580B56-0010-44A0-9A1D-ADD8007F0091}" type="presOf" srcId="{5A2A2C99-C11E-43FF-BCC3-252DA82ADC2E}" destId="{9CAC677B-5A70-426A-92D8-1215223B631F}" srcOrd="0" destOrd="3" presId="urn:microsoft.com/office/officeart/2005/8/layout/hList1"/>
    <dgm:cxn modelId="{0EABDAFC-0064-4569-AEA0-749078E379E5}" type="presOf" srcId="{A0888666-D86E-4C77-99C4-F6046AAE6ACE}" destId="{AB1A24C1-EBDF-4A0D-9F79-76FB37EA45DF}" srcOrd="0" destOrd="0" presId="urn:microsoft.com/office/officeart/2005/8/layout/hList1"/>
    <dgm:cxn modelId="{BC993E78-0B75-40D2-8666-BB7C51C43445}" srcId="{DDFAC798-4BC0-453B-8BDB-6CCCCADB2D9C}" destId="{A0F4E4BB-1EC8-46E4-86F5-E6FF8F8F7ADE}" srcOrd="1" destOrd="0" parTransId="{EFC13057-47AF-4048-B40F-73166AA41C3F}" sibTransId="{36877FCC-1C6C-4925-ACC4-EAC112F97929}"/>
    <dgm:cxn modelId="{2D3B18B4-4F86-4BA4-BCC7-D9EACD967F81}" type="presOf" srcId="{DDFAC798-4BC0-453B-8BDB-6CCCCADB2D9C}" destId="{AA449658-3A2C-4D24-B6EB-ABF7F73800EE}" srcOrd="0" destOrd="0" presId="urn:microsoft.com/office/officeart/2005/8/layout/hList1"/>
    <dgm:cxn modelId="{137C05FD-A870-4C93-A352-000D52B77938}" srcId="{04F1786A-8359-448C-9901-A9CD77B1A663}" destId="{100926A1-5B70-48C3-B5C1-BAD024755E9E}" srcOrd="0" destOrd="0" parTransId="{33689FB9-8ABB-41C9-B5E1-1FA65ECB3917}" sibTransId="{382ABFED-0A47-4914-BFBA-B7EDCF282672}"/>
    <dgm:cxn modelId="{DA4E240D-597D-4D21-A0E8-5EC51F1E0941}" srcId="{DDFAC798-4BC0-453B-8BDB-6CCCCADB2D9C}" destId="{929DED09-4D0E-497B-9930-E7997F4560DE}" srcOrd="0" destOrd="0" parTransId="{2EF63D8E-67FD-4705-B731-718AD47CB2E3}" sibTransId="{F7979F2A-A4F7-49B3-B6C3-5754C4997FE0}"/>
    <dgm:cxn modelId="{978DC38F-2249-475A-940B-23A50D7291B3}" srcId="{6E9FE615-B479-4F94-B0EC-690C54C490C0}" destId="{BBB3B113-9E66-4535-8DA1-1A8AEEA1A479}" srcOrd="2" destOrd="0" parTransId="{7B4A7AD9-7B42-4C8D-9F3F-7283CAE74702}" sibTransId="{B70CCBFB-6DE7-457B-95DA-29BA6D66E0F0}"/>
    <dgm:cxn modelId="{3D80F772-B77B-41D0-9DD2-23803EAE2F8F}" type="presOf" srcId="{A0F4E4BB-1EC8-46E4-86F5-E6FF8F8F7ADE}" destId="{BCF6155E-2321-4661-AE92-CC6EC54793B3}" srcOrd="0" destOrd="1" presId="urn:microsoft.com/office/officeart/2005/8/layout/hList1"/>
    <dgm:cxn modelId="{E45765A9-C958-452C-84A8-7C09D256990E}" type="presOf" srcId="{100926A1-5B70-48C3-B5C1-BAD024755E9E}" destId="{0157DF35-8A0C-4C60-931A-B93BB3A887DE}" srcOrd="0" destOrd="0" presId="urn:microsoft.com/office/officeart/2005/8/layout/hList1"/>
    <dgm:cxn modelId="{3DB09B62-FEA7-446B-8E13-93A51CC60284}" type="presOf" srcId="{E3AC64F9-A67F-4434-8078-DA3AF9B90A4D}" destId="{6C838123-506D-4DB7-ACE2-925542A2FFDC}" srcOrd="0" destOrd="3" presId="urn:microsoft.com/office/officeart/2005/8/layout/hList1"/>
    <dgm:cxn modelId="{CDCE96B3-046E-4445-844F-8FCEB43E71FC}" type="presOf" srcId="{A24AEBDD-9AAB-42AE-948C-14ABFDF4E361}" destId="{6C838123-506D-4DB7-ACE2-925542A2FFDC}" srcOrd="0" destOrd="2" presId="urn:microsoft.com/office/officeart/2005/8/layout/hList1"/>
    <dgm:cxn modelId="{30BA325C-BCA6-4981-A6EC-E12103D6D04F}" type="presOf" srcId="{83B223DE-BB20-479F-AAB7-4E9851F85E2C}" destId="{9CAC677B-5A70-426A-92D8-1215223B631F}" srcOrd="0" destOrd="0" presId="urn:microsoft.com/office/officeart/2005/8/layout/hList1"/>
    <dgm:cxn modelId="{6913EB7C-2526-49F3-A933-7BD07E6C702F}" srcId="{A0888666-D86E-4C77-99C4-F6046AAE6ACE}" destId="{DF13C769-EFB9-4B19-98E2-4B9680D83E28}" srcOrd="6" destOrd="0" parTransId="{4F12353A-75B5-4C42-BE5A-057B9BDB8886}" sibTransId="{0163C446-9942-4108-B23F-5CF45DF3D9BD}"/>
    <dgm:cxn modelId="{60F91854-CF0E-4CA2-B87C-683AE84F31FC}" srcId="{A0888666-D86E-4C77-99C4-F6046AAE6ACE}" destId="{0D428436-DFB8-4951-9316-74BE299F0310}" srcOrd="1" destOrd="0" parTransId="{27AEE4C9-4C5F-446F-9195-79B007138BCB}" sibTransId="{4FCD68BF-E14C-4FC2-8EE1-23B7F8D980DC}"/>
    <dgm:cxn modelId="{4EF2F3FD-F64C-4228-BEDD-7B2A2D67E77F}" type="presOf" srcId="{0D428436-DFB8-4951-9316-74BE299F0310}" destId="{6C838123-506D-4DB7-ACE2-925542A2FFDC}" srcOrd="0" destOrd="1" presId="urn:microsoft.com/office/officeart/2005/8/layout/hList1"/>
    <dgm:cxn modelId="{FB54B878-DA4B-4C76-8FE4-7778743D747F}" type="presOf" srcId="{28D0C051-2339-4ED1-8DF0-F5D5DFDFFCA3}" destId="{9CAC677B-5A70-426A-92D8-1215223B631F}" srcOrd="0" destOrd="2" presId="urn:microsoft.com/office/officeart/2005/8/layout/hList1"/>
    <dgm:cxn modelId="{F5B26BA7-60CC-4B69-8074-630129038074}" srcId="{A0888666-D86E-4C77-99C4-F6046AAE6ACE}" destId="{92340C41-2166-45AF-AC8B-04DB2572F5F2}" srcOrd="0" destOrd="0" parTransId="{ED4F4A2A-A565-400A-8E01-CAF0FC03B4B6}" sibTransId="{88C8138D-6FD3-491C-945F-1855211EC931}"/>
    <dgm:cxn modelId="{B47F38B7-3257-41BC-B83E-8D0D34A2B93B}" srcId="{A0888666-D86E-4C77-99C4-F6046AAE6ACE}" destId="{05BB8BE1-1A5D-43AD-8820-620A0AEE3E59}" srcOrd="4" destOrd="0" parTransId="{649685E3-0725-4775-B086-FDD550E5FE30}" sibTransId="{DBDBDC66-6D43-4F77-A400-D8194B4B436A}"/>
    <dgm:cxn modelId="{3B26B56A-099F-45E9-9089-76969AFB7436}" srcId="{BBB3B113-9E66-4535-8DA1-1A8AEEA1A479}" destId="{83B223DE-BB20-479F-AAB7-4E9851F85E2C}" srcOrd="0" destOrd="0" parTransId="{1587EC9E-A5BB-4ADC-8D8C-7C1F334CC62D}" sibTransId="{37982E6A-BFA9-40C2-9012-B6A46F029EE4}"/>
    <dgm:cxn modelId="{959AFECF-85E9-4969-9A2C-D915D2229E20}" srcId="{BBB3B113-9E66-4535-8DA1-1A8AEEA1A479}" destId="{61F4DFA3-7D58-4479-B825-AB99C2F76EEC}" srcOrd="1" destOrd="0" parTransId="{D5A911FE-7302-4156-8E53-8507AD376A7F}" sibTransId="{6B5D8B5C-F792-4EDB-AABC-784F61BD0733}"/>
    <dgm:cxn modelId="{142D7DD7-5DD2-4AB0-94FA-F116876D4565}" srcId="{BBB3B113-9E66-4535-8DA1-1A8AEEA1A479}" destId="{28D0C051-2339-4ED1-8DF0-F5D5DFDFFCA3}" srcOrd="2" destOrd="0" parTransId="{52ED4F85-7E35-45CD-9086-DE78BDDA62EF}" sibTransId="{706B9FAB-F179-4A6E-A987-6147DBF1E2A4}"/>
    <dgm:cxn modelId="{6897A4A5-DB51-4EFB-B27F-F595855C0D91}" type="presOf" srcId="{DF13C769-EFB9-4B19-98E2-4B9680D83E28}" destId="{6C838123-506D-4DB7-ACE2-925542A2FFDC}" srcOrd="0" destOrd="6" presId="urn:microsoft.com/office/officeart/2005/8/layout/hList1"/>
    <dgm:cxn modelId="{ED2C3D29-2C56-4913-B8EC-C45544DAF198}" type="presOf" srcId="{DE45F96F-C040-4EB8-830C-E024B8B93739}" destId="{6C838123-506D-4DB7-ACE2-925542A2FFDC}" srcOrd="0" destOrd="5" presId="urn:microsoft.com/office/officeart/2005/8/layout/hList1"/>
    <dgm:cxn modelId="{5528CD79-3558-440A-A218-8045C2ED7548}" type="presOf" srcId="{92340C41-2166-45AF-AC8B-04DB2572F5F2}" destId="{6C838123-506D-4DB7-ACE2-925542A2FFDC}" srcOrd="0" destOrd="0" presId="urn:microsoft.com/office/officeart/2005/8/layout/hList1"/>
    <dgm:cxn modelId="{95C2B90E-93BF-44EC-B37D-08DFD30BE29E}" type="presParOf" srcId="{447A1655-7EE5-41F1-A57C-FEFA5BC3A9A4}" destId="{EFF2DD20-3EAD-41CB-90FC-0448D6B0E9C7}" srcOrd="0" destOrd="0" presId="urn:microsoft.com/office/officeart/2005/8/layout/hList1"/>
    <dgm:cxn modelId="{4AA841D8-74CB-4E43-BD60-E4C5E63ACD55}" type="presParOf" srcId="{EFF2DD20-3EAD-41CB-90FC-0448D6B0E9C7}" destId="{BA11CCA1-F2D6-4867-AEFD-10B0BFDDF90F}" srcOrd="0" destOrd="0" presId="urn:microsoft.com/office/officeart/2005/8/layout/hList1"/>
    <dgm:cxn modelId="{7615F8EE-12FF-4F54-B75D-C666C73548B8}" type="presParOf" srcId="{EFF2DD20-3EAD-41CB-90FC-0448D6B0E9C7}" destId="{0157DF35-8A0C-4C60-931A-B93BB3A887DE}" srcOrd="1" destOrd="0" presId="urn:microsoft.com/office/officeart/2005/8/layout/hList1"/>
    <dgm:cxn modelId="{3B0BACF2-2B0A-4F33-A054-C1F9E36E0D21}" type="presParOf" srcId="{447A1655-7EE5-41F1-A57C-FEFA5BC3A9A4}" destId="{434B0F37-CE67-4FD8-97A5-A4457A558473}" srcOrd="1" destOrd="0" presId="urn:microsoft.com/office/officeart/2005/8/layout/hList1"/>
    <dgm:cxn modelId="{6F2BA98A-544E-4641-B0ED-19CEB020F6A4}" type="presParOf" srcId="{447A1655-7EE5-41F1-A57C-FEFA5BC3A9A4}" destId="{C49ECC76-A34D-4461-BE45-374759B9CFB9}" srcOrd="2" destOrd="0" presId="urn:microsoft.com/office/officeart/2005/8/layout/hList1"/>
    <dgm:cxn modelId="{24EC91A5-3D57-40D3-A09C-5E4481EC4A81}" type="presParOf" srcId="{C49ECC76-A34D-4461-BE45-374759B9CFB9}" destId="{AA449658-3A2C-4D24-B6EB-ABF7F73800EE}" srcOrd="0" destOrd="0" presId="urn:microsoft.com/office/officeart/2005/8/layout/hList1"/>
    <dgm:cxn modelId="{180211FA-07C5-464F-840F-3F8949A29759}" type="presParOf" srcId="{C49ECC76-A34D-4461-BE45-374759B9CFB9}" destId="{BCF6155E-2321-4661-AE92-CC6EC54793B3}" srcOrd="1" destOrd="0" presId="urn:microsoft.com/office/officeart/2005/8/layout/hList1"/>
    <dgm:cxn modelId="{946B7D2D-FCE6-404A-A9F0-9814512F5F71}" type="presParOf" srcId="{447A1655-7EE5-41F1-A57C-FEFA5BC3A9A4}" destId="{26658C40-39B6-47A1-A795-55E9C0D03223}" srcOrd="3" destOrd="0" presId="urn:microsoft.com/office/officeart/2005/8/layout/hList1"/>
    <dgm:cxn modelId="{B64051EB-FE37-4B35-8FD4-7216ABA68E81}" type="presParOf" srcId="{447A1655-7EE5-41F1-A57C-FEFA5BC3A9A4}" destId="{81501CDF-10FE-4F01-8710-1DDC6FB93B0E}" srcOrd="4" destOrd="0" presId="urn:microsoft.com/office/officeart/2005/8/layout/hList1"/>
    <dgm:cxn modelId="{1DD54E8B-EFFA-468D-BDE0-8B380A75A0BB}" type="presParOf" srcId="{81501CDF-10FE-4F01-8710-1DDC6FB93B0E}" destId="{852A6EF1-8925-44E4-9CB3-3E832394642C}" srcOrd="0" destOrd="0" presId="urn:microsoft.com/office/officeart/2005/8/layout/hList1"/>
    <dgm:cxn modelId="{24E76030-29DC-432D-B66E-548AEA842824}" type="presParOf" srcId="{81501CDF-10FE-4F01-8710-1DDC6FB93B0E}" destId="{9CAC677B-5A70-426A-92D8-1215223B631F}" srcOrd="1" destOrd="0" presId="urn:microsoft.com/office/officeart/2005/8/layout/hList1"/>
    <dgm:cxn modelId="{ECA98EBC-2552-4BC3-B2C9-AA4B66DC3E8E}" type="presParOf" srcId="{447A1655-7EE5-41F1-A57C-FEFA5BC3A9A4}" destId="{0069C4A8-1375-45B0-9370-B2EF40A6666E}" srcOrd="5" destOrd="0" presId="urn:microsoft.com/office/officeart/2005/8/layout/hList1"/>
    <dgm:cxn modelId="{94745517-471E-4005-8418-B7DDE6EEA1FF}" type="presParOf" srcId="{447A1655-7EE5-41F1-A57C-FEFA5BC3A9A4}" destId="{37B913B8-0ACD-4AE3-A27C-F1B2AE214E6A}" srcOrd="6" destOrd="0" presId="urn:microsoft.com/office/officeart/2005/8/layout/hList1"/>
    <dgm:cxn modelId="{3DA23206-7EF1-4A14-9D7C-B250D6B2D2C2}" type="presParOf" srcId="{37B913B8-0ACD-4AE3-A27C-F1B2AE214E6A}" destId="{AB1A24C1-EBDF-4A0D-9F79-76FB37EA45DF}" srcOrd="0" destOrd="0" presId="urn:microsoft.com/office/officeart/2005/8/layout/hList1"/>
    <dgm:cxn modelId="{DC2B92A9-2DC0-4E80-841C-9D4CD1B842C2}" type="presParOf" srcId="{37B913B8-0ACD-4AE3-A27C-F1B2AE214E6A}" destId="{6C838123-506D-4DB7-ACE2-925542A2FFD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E9FE615-B479-4F94-B0EC-690C54C490C0}"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4F1786A-8359-448C-9901-A9CD77B1A663}">
      <dgm:prSet phldrT="[Text]" custT="1"/>
      <dgm:spPr/>
      <dgm:t>
        <a:bodyPr/>
        <a:lstStyle/>
        <a:p>
          <a:r>
            <a:rPr lang="id-ID" sz="2800" dirty="0" smtClean="0"/>
            <a:t>Fungsi Sosial</a:t>
          </a:r>
          <a:endParaRPr lang="en-US" sz="2800" dirty="0"/>
        </a:p>
      </dgm:t>
    </dgm:pt>
    <dgm:pt modelId="{119136E8-DDF6-4BE6-B39E-85317156D625}" type="parTrans" cxnId="{387D69F6-D92A-4B08-93F0-49A1774FC99F}">
      <dgm:prSet/>
      <dgm:spPr/>
      <dgm:t>
        <a:bodyPr/>
        <a:lstStyle/>
        <a:p>
          <a:endParaRPr lang="en-US" sz="1200"/>
        </a:p>
      </dgm:t>
    </dgm:pt>
    <dgm:pt modelId="{8D7E0768-5BCC-45AE-9AB0-3E46AAD0D8A9}" type="sibTrans" cxnId="{387D69F6-D92A-4B08-93F0-49A1774FC99F}">
      <dgm:prSet/>
      <dgm:spPr/>
      <dgm:t>
        <a:bodyPr/>
        <a:lstStyle/>
        <a:p>
          <a:endParaRPr lang="en-US" sz="1200"/>
        </a:p>
      </dgm:t>
    </dgm:pt>
    <dgm:pt modelId="{100926A1-5B70-48C3-B5C1-BAD024755E9E}">
      <dgm:prSet phldrT="[Text]" custT="1"/>
      <dgm:spPr/>
      <dgm:t>
        <a:bodyPr/>
        <a:lstStyle/>
        <a:p>
          <a:r>
            <a:rPr lang="id-ID" sz="1400" dirty="0" smtClean="0"/>
            <a:t>Mengembangkan nilai-nilai kehidupan dan karakter yang positif</a:t>
          </a:r>
          <a:endParaRPr lang="en-US" sz="1400" dirty="0"/>
        </a:p>
      </dgm:t>
    </dgm:pt>
    <dgm:pt modelId="{33689FB9-8ABB-41C9-B5E1-1FA65ECB3917}" type="parTrans" cxnId="{137C05FD-A870-4C93-A352-000D52B77938}">
      <dgm:prSet/>
      <dgm:spPr/>
      <dgm:t>
        <a:bodyPr/>
        <a:lstStyle/>
        <a:p>
          <a:endParaRPr lang="en-US" sz="1200"/>
        </a:p>
      </dgm:t>
    </dgm:pt>
    <dgm:pt modelId="{382ABFED-0A47-4914-BFBA-B7EDCF282672}" type="sibTrans" cxnId="{137C05FD-A870-4C93-A352-000D52B77938}">
      <dgm:prSet/>
      <dgm:spPr/>
      <dgm:t>
        <a:bodyPr/>
        <a:lstStyle/>
        <a:p>
          <a:endParaRPr lang="en-US" sz="1200"/>
        </a:p>
      </dgm:t>
    </dgm:pt>
    <dgm:pt modelId="{BBB3B113-9E66-4535-8DA1-1A8AEEA1A479}">
      <dgm:prSet phldrT="[Text]" custT="1"/>
      <dgm:spPr/>
      <dgm:t>
        <a:bodyPr/>
        <a:lstStyle/>
        <a:p>
          <a:r>
            <a:rPr lang="en-US" sz="2800" dirty="0" err="1" smtClean="0"/>
            <a:t>Unsur</a:t>
          </a:r>
          <a:r>
            <a:rPr lang="en-US" sz="2800" dirty="0" smtClean="0"/>
            <a:t> </a:t>
          </a:r>
          <a:r>
            <a:rPr lang="en-US" sz="2800" dirty="0" err="1" smtClean="0"/>
            <a:t>Kebahasaan</a:t>
          </a:r>
          <a:endParaRPr lang="en-US" sz="2800" dirty="0"/>
        </a:p>
      </dgm:t>
    </dgm:pt>
    <dgm:pt modelId="{7B4A7AD9-7B42-4C8D-9F3F-7283CAE74702}" type="parTrans" cxnId="{978DC38F-2249-475A-940B-23A50D7291B3}">
      <dgm:prSet/>
      <dgm:spPr/>
      <dgm:t>
        <a:bodyPr/>
        <a:lstStyle/>
        <a:p>
          <a:endParaRPr lang="en-US" sz="1200"/>
        </a:p>
      </dgm:t>
    </dgm:pt>
    <dgm:pt modelId="{B70CCBFB-6DE7-457B-95DA-29BA6D66E0F0}" type="sibTrans" cxnId="{978DC38F-2249-475A-940B-23A50D7291B3}">
      <dgm:prSet/>
      <dgm:spPr/>
      <dgm:t>
        <a:bodyPr/>
        <a:lstStyle/>
        <a:p>
          <a:endParaRPr lang="en-US" sz="1200"/>
        </a:p>
      </dgm:t>
    </dgm:pt>
    <dgm:pt modelId="{83B223DE-BB20-479F-AAB7-4E9851F85E2C}">
      <dgm:prSet phldrT="[Text]" custT="1"/>
      <dgm:spPr/>
      <dgm:t>
        <a:bodyPr/>
        <a:lstStyle/>
        <a:p>
          <a:r>
            <a:rPr lang="id-ID" sz="1400" dirty="0" smtClean="0"/>
            <a:t>Kosa kata dan tata bahasa dalam lirik lagu</a:t>
          </a:r>
          <a:endParaRPr lang="en-US" sz="1400" dirty="0"/>
        </a:p>
      </dgm:t>
    </dgm:pt>
    <dgm:pt modelId="{1587EC9E-A5BB-4ADC-8D8C-7C1F334CC62D}" type="parTrans" cxnId="{3B26B56A-099F-45E9-9089-76969AFB7436}">
      <dgm:prSet/>
      <dgm:spPr/>
      <dgm:t>
        <a:bodyPr/>
        <a:lstStyle/>
        <a:p>
          <a:endParaRPr lang="en-US" sz="1200"/>
        </a:p>
      </dgm:t>
    </dgm:pt>
    <dgm:pt modelId="{37982E6A-BFA9-40C2-9012-B6A46F029EE4}" type="sibTrans" cxnId="{3B26B56A-099F-45E9-9089-76969AFB7436}">
      <dgm:prSet/>
      <dgm:spPr/>
      <dgm:t>
        <a:bodyPr/>
        <a:lstStyle/>
        <a:p>
          <a:endParaRPr lang="en-US" sz="1200"/>
        </a:p>
      </dgm:t>
    </dgm:pt>
    <dgm:pt modelId="{A0888666-D86E-4C77-99C4-F6046AAE6ACE}">
      <dgm:prSet custT="1"/>
      <dgm:spPr/>
      <dgm:t>
        <a:bodyPr/>
        <a:lstStyle/>
        <a:p>
          <a:r>
            <a:rPr lang="en-US" sz="2800" dirty="0" err="1" smtClean="0"/>
            <a:t>Topik</a:t>
          </a:r>
          <a:endParaRPr lang="en-US" sz="1200" dirty="0"/>
        </a:p>
      </dgm:t>
    </dgm:pt>
    <dgm:pt modelId="{AD891D30-3D47-4BFE-B296-FB0EB225ED8C}" type="parTrans" cxnId="{178AC514-BA13-4011-B331-44F741008C0F}">
      <dgm:prSet/>
      <dgm:spPr/>
      <dgm:t>
        <a:bodyPr/>
        <a:lstStyle/>
        <a:p>
          <a:endParaRPr lang="en-US"/>
        </a:p>
      </dgm:t>
    </dgm:pt>
    <dgm:pt modelId="{49CC05CD-A402-416A-94FA-BFF3E780822C}" type="sibTrans" cxnId="{178AC514-BA13-4011-B331-44F741008C0F}">
      <dgm:prSet/>
      <dgm:spPr/>
      <dgm:t>
        <a:bodyPr/>
        <a:lstStyle/>
        <a:p>
          <a:endParaRPr lang="en-US"/>
        </a:p>
      </dgm:t>
    </dgm:pt>
    <dgm:pt modelId="{92340C41-2166-45AF-AC8B-04DB2572F5F2}">
      <dgm:prSet custT="1"/>
      <dgm:spPr/>
      <dgm:t>
        <a:bodyPr/>
        <a:lstStyle/>
        <a:p>
          <a:r>
            <a:rPr lang="id-ID" sz="1400" dirty="0" smtClean="0"/>
            <a:t>terkait kehidupan remaja SMA/MA/SMK/ MAK</a:t>
          </a:r>
          <a:endParaRPr lang="en-US" sz="1400" dirty="0"/>
        </a:p>
      </dgm:t>
    </dgm:pt>
    <dgm:pt modelId="{ED4F4A2A-A565-400A-8E01-CAF0FC03B4B6}" type="parTrans" cxnId="{F5B26BA7-60CC-4B69-8074-630129038074}">
      <dgm:prSet/>
      <dgm:spPr/>
      <dgm:t>
        <a:bodyPr/>
        <a:lstStyle/>
        <a:p>
          <a:endParaRPr lang="en-US"/>
        </a:p>
      </dgm:t>
    </dgm:pt>
    <dgm:pt modelId="{88C8138D-6FD3-491C-945F-1855211EC931}" type="sibTrans" cxnId="{F5B26BA7-60CC-4B69-8074-630129038074}">
      <dgm:prSet/>
      <dgm:spPr/>
      <dgm:t>
        <a:bodyPr/>
        <a:lstStyle/>
        <a:p>
          <a:endParaRPr lang="en-US"/>
        </a:p>
      </dgm:t>
    </dgm:pt>
    <dgm:pt modelId="{F645C903-C5A0-4AD7-8E2B-7D6547F249CD}">
      <dgm:prSet custT="1"/>
      <dgm:spPr/>
      <dgm:t>
        <a:bodyPr/>
        <a:lstStyle/>
        <a:p>
          <a:r>
            <a:rPr lang="id-ID" sz="1400" dirty="0" smtClean="0"/>
            <a:t>Ucapan, tekanan kata, intonasi, ejaan, tanda baca, dan tulisan tangan</a:t>
          </a:r>
          <a:endParaRPr lang="en-US" sz="1400" dirty="0"/>
        </a:p>
      </dgm:t>
    </dgm:pt>
    <dgm:pt modelId="{B81C9E83-A615-47B9-B96C-C39129DFBC3B}" type="parTrans" cxnId="{C6941FCC-CC60-4272-A4A4-EF9E3F5ECF72}">
      <dgm:prSet/>
      <dgm:spPr/>
      <dgm:t>
        <a:bodyPr/>
        <a:lstStyle/>
        <a:p>
          <a:endParaRPr lang="en-US"/>
        </a:p>
      </dgm:t>
    </dgm:pt>
    <dgm:pt modelId="{545036BE-CEDF-4AD4-A22A-E0CA4C99C63C}" type="sibTrans" cxnId="{C6941FCC-CC60-4272-A4A4-EF9E3F5ECF72}">
      <dgm:prSet/>
      <dgm:spPr/>
      <dgm:t>
        <a:bodyPr/>
        <a:lstStyle/>
        <a:p>
          <a:endParaRPr lang="en-US"/>
        </a:p>
      </dgm:t>
    </dgm:pt>
    <dgm:pt modelId="{447A1655-7EE5-41F1-A57C-FEFA5BC3A9A4}" type="pres">
      <dgm:prSet presAssocID="{6E9FE615-B479-4F94-B0EC-690C54C490C0}" presName="Name0" presStyleCnt="0">
        <dgm:presLayoutVars>
          <dgm:dir/>
          <dgm:animLvl val="lvl"/>
          <dgm:resizeHandles val="exact"/>
        </dgm:presLayoutVars>
      </dgm:prSet>
      <dgm:spPr/>
      <dgm:t>
        <a:bodyPr/>
        <a:lstStyle/>
        <a:p>
          <a:endParaRPr lang="en-US"/>
        </a:p>
      </dgm:t>
    </dgm:pt>
    <dgm:pt modelId="{EFF2DD20-3EAD-41CB-90FC-0448D6B0E9C7}" type="pres">
      <dgm:prSet presAssocID="{04F1786A-8359-448C-9901-A9CD77B1A663}" presName="composite" presStyleCnt="0"/>
      <dgm:spPr/>
    </dgm:pt>
    <dgm:pt modelId="{BA11CCA1-F2D6-4867-AEFD-10B0BFDDF90F}" type="pres">
      <dgm:prSet presAssocID="{04F1786A-8359-448C-9901-A9CD77B1A663}" presName="parTx" presStyleLbl="alignNode1" presStyleIdx="0" presStyleCnt="3">
        <dgm:presLayoutVars>
          <dgm:chMax val="0"/>
          <dgm:chPref val="0"/>
          <dgm:bulletEnabled val="1"/>
        </dgm:presLayoutVars>
      </dgm:prSet>
      <dgm:spPr/>
      <dgm:t>
        <a:bodyPr/>
        <a:lstStyle/>
        <a:p>
          <a:endParaRPr lang="en-US"/>
        </a:p>
      </dgm:t>
    </dgm:pt>
    <dgm:pt modelId="{0157DF35-8A0C-4C60-931A-B93BB3A887DE}" type="pres">
      <dgm:prSet presAssocID="{04F1786A-8359-448C-9901-A9CD77B1A663}" presName="desTx" presStyleLbl="alignAccFollowNode1" presStyleIdx="0" presStyleCnt="3">
        <dgm:presLayoutVars>
          <dgm:bulletEnabled val="1"/>
        </dgm:presLayoutVars>
      </dgm:prSet>
      <dgm:spPr/>
      <dgm:t>
        <a:bodyPr/>
        <a:lstStyle/>
        <a:p>
          <a:endParaRPr lang="en-US"/>
        </a:p>
      </dgm:t>
    </dgm:pt>
    <dgm:pt modelId="{434B0F37-CE67-4FD8-97A5-A4457A558473}" type="pres">
      <dgm:prSet presAssocID="{8D7E0768-5BCC-45AE-9AB0-3E46AAD0D8A9}" presName="space" presStyleCnt="0"/>
      <dgm:spPr/>
    </dgm:pt>
    <dgm:pt modelId="{81501CDF-10FE-4F01-8710-1DDC6FB93B0E}" type="pres">
      <dgm:prSet presAssocID="{BBB3B113-9E66-4535-8DA1-1A8AEEA1A479}" presName="composite" presStyleCnt="0"/>
      <dgm:spPr/>
    </dgm:pt>
    <dgm:pt modelId="{852A6EF1-8925-44E4-9CB3-3E832394642C}" type="pres">
      <dgm:prSet presAssocID="{BBB3B113-9E66-4535-8DA1-1A8AEEA1A479}" presName="parTx" presStyleLbl="alignNode1" presStyleIdx="1" presStyleCnt="3">
        <dgm:presLayoutVars>
          <dgm:chMax val="0"/>
          <dgm:chPref val="0"/>
          <dgm:bulletEnabled val="1"/>
        </dgm:presLayoutVars>
      </dgm:prSet>
      <dgm:spPr/>
      <dgm:t>
        <a:bodyPr/>
        <a:lstStyle/>
        <a:p>
          <a:endParaRPr lang="en-US"/>
        </a:p>
      </dgm:t>
    </dgm:pt>
    <dgm:pt modelId="{9CAC677B-5A70-426A-92D8-1215223B631F}" type="pres">
      <dgm:prSet presAssocID="{BBB3B113-9E66-4535-8DA1-1A8AEEA1A479}" presName="desTx" presStyleLbl="alignAccFollowNode1" presStyleIdx="1" presStyleCnt="3">
        <dgm:presLayoutVars>
          <dgm:bulletEnabled val="1"/>
        </dgm:presLayoutVars>
      </dgm:prSet>
      <dgm:spPr/>
      <dgm:t>
        <a:bodyPr/>
        <a:lstStyle/>
        <a:p>
          <a:endParaRPr lang="en-US"/>
        </a:p>
      </dgm:t>
    </dgm:pt>
    <dgm:pt modelId="{0069C4A8-1375-45B0-9370-B2EF40A6666E}" type="pres">
      <dgm:prSet presAssocID="{B70CCBFB-6DE7-457B-95DA-29BA6D66E0F0}" presName="space" presStyleCnt="0"/>
      <dgm:spPr/>
    </dgm:pt>
    <dgm:pt modelId="{37B913B8-0ACD-4AE3-A27C-F1B2AE214E6A}" type="pres">
      <dgm:prSet presAssocID="{A0888666-D86E-4C77-99C4-F6046AAE6ACE}" presName="composite" presStyleCnt="0"/>
      <dgm:spPr/>
    </dgm:pt>
    <dgm:pt modelId="{AB1A24C1-EBDF-4A0D-9F79-76FB37EA45DF}" type="pres">
      <dgm:prSet presAssocID="{A0888666-D86E-4C77-99C4-F6046AAE6ACE}" presName="parTx" presStyleLbl="alignNode1" presStyleIdx="2" presStyleCnt="3">
        <dgm:presLayoutVars>
          <dgm:chMax val="0"/>
          <dgm:chPref val="0"/>
          <dgm:bulletEnabled val="1"/>
        </dgm:presLayoutVars>
      </dgm:prSet>
      <dgm:spPr/>
      <dgm:t>
        <a:bodyPr/>
        <a:lstStyle/>
        <a:p>
          <a:endParaRPr lang="en-US"/>
        </a:p>
      </dgm:t>
    </dgm:pt>
    <dgm:pt modelId="{6C838123-506D-4DB7-ACE2-925542A2FFDC}" type="pres">
      <dgm:prSet presAssocID="{A0888666-D86E-4C77-99C4-F6046AAE6ACE}" presName="desTx" presStyleLbl="alignAccFollowNode1" presStyleIdx="2" presStyleCnt="3">
        <dgm:presLayoutVars>
          <dgm:bulletEnabled val="1"/>
        </dgm:presLayoutVars>
      </dgm:prSet>
      <dgm:spPr/>
      <dgm:t>
        <a:bodyPr/>
        <a:lstStyle/>
        <a:p>
          <a:endParaRPr lang="en-US"/>
        </a:p>
      </dgm:t>
    </dgm:pt>
  </dgm:ptLst>
  <dgm:cxnLst>
    <dgm:cxn modelId="{387D69F6-D92A-4B08-93F0-49A1774FC99F}" srcId="{6E9FE615-B479-4F94-B0EC-690C54C490C0}" destId="{04F1786A-8359-448C-9901-A9CD77B1A663}" srcOrd="0" destOrd="0" parTransId="{119136E8-DDF6-4BE6-B39E-85317156D625}" sibTransId="{8D7E0768-5BCC-45AE-9AB0-3E46AAD0D8A9}"/>
    <dgm:cxn modelId="{A296DF4A-DC5F-42E7-A3DB-CA095C0441A9}" type="presOf" srcId="{83B223DE-BB20-479F-AAB7-4E9851F85E2C}" destId="{9CAC677B-5A70-426A-92D8-1215223B631F}" srcOrd="0" destOrd="0" presId="urn:microsoft.com/office/officeart/2005/8/layout/hList1"/>
    <dgm:cxn modelId="{C6941FCC-CC60-4272-A4A4-EF9E3F5ECF72}" srcId="{BBB3B113-9E66-4535-8DA1-1A8AEEA1A479}" destId="{F645C903-C5A0-4AD7-8E2B-7D6547F249CD}" srcOrd="1" destOrd="0" parTransId="{B81C9E83-A615-47B9-B96C-C39129DFBC3B}" sibTransId="{545036BE-CEDF-4AD4-A22A-E0CA4C99C63C}"/>
    <dgm:cxn modelId="{978DC38F-2249-475A-940B-23A50D7291B3}" srcId="{6E9FE615-B479-4F94-B0EC-690C54C490C0}" destId="{BBB3B113-9E66-4535-8DA1-1A8AEEA1A479}" srcOrd="1" destOrd="0" parTransId="{7B4A7AD9-7B42-4C8D-9F3F-7283CAE74702}" sibTransId="{B70CCBFB-6DE7-457B-95DA-29BA6D66E0F0}"/>
    <dgm:cxn modelId="{F9B9E3DC-6466-4F37-9378-91E3400314E2}" type="presOf" srcId="{F645C903-C5A0-4AD7-8E2B-7D6547F249CD}" destId="{9CAC677B-5A70-426A-92D8-1215223B631F}" srcOrd="0" destOrd="1" presId="urn:microsoft.com/office/officeart/2005/8/layout/hList1"/>
    <dgm:cxn modelId="{70D4F52D-F52C-4357-993B-0E60AD8DB6DF}" type="presOf" srcId="{BBB3B113-9E66-4535-8DA1-1A8AEEA1A479}" destId="{852A6EF1-8925-44E4-9CB3-3E832394642C}" srcOrd="0" destOrd="0" presId="urn:microsoft.com/office/officeart/2005/8/layout/hList1"/>
    <dgm:cxn modelId="{3B26B56A-099F-45E9-9089-76969AFB7436}" srcId="{BBB3B113-9E66-4535-8DA1-1A8AEEA1A479}" destId="{83B223DE-BB20-479F-AAB7-4E9851F85E2C}" srcOrd="0" destOrd="0" parTransId="{1587EC9E-A5BB-4ADC-8D8C-7C1F334CC62D}" sibTransId="{37982E6A-BFA9-40C2-9012-B6A46F029EE4}"/>
    <dgm:cxn modelId="{A48240D7-F5A5-4E9B-89BD-FB597689DC99}" type="presOf" srcId="{92340C41-2166-45AF-AC8B-04DB2572F5F2}" destId="{6C838123-506D-4DB7-ACE2-925542A2FFDC}" srcOrd="0" destOrd="0" presId="urn:microsoft.com/office/officeart/2005/8/layout/hList1"/>
    <dgm:cxn modelId="{137C05FD-A870-4C93-A352-000D52B77938}" srcId="{04F1786A-8359-448C-9901-A9CD77B1A663}" destId="{100926A1-5B70-48C3-B5C1-BAD024755E9E}" srcOrd="0" destOrd="0" parTransId="{33689FB9-8ABB-41C9-B5E1-1FA65ECB3917}" sibTransId="{382ABFED-0A47-4914-BFBA-B7EDCF282672}"/>
    <dgm:cxn modelId="{AAF0904B-982A-4CD9-B56C-FE59A805EB05}" type="presOf" srcId="{A0888666-D86E-4C77-99C4-F6046AAE6ACE}" destId="{AB1A24C1-EBDF-4A0D-9F79-76FB37EA45DF}" srcOrd="0" destOrd="0" presId="urn:microsoft.com/office/officeart/2005/8/layout/hList1"/>
    <dgm:cxn modelId="{B457CE4D-6D90-4EE1-940D-A088FCCDF943}" type="presOf" srcId="{100926A1-5B70-48C3-B5C1-BAD024755E9E}" destId="{0157DF35-8A0C-4C60-931A-B93BB3A887DE}" srcOrd="0" destOrd="0" presId="urn:microsoft.com/office/officeart/2005/8/layout/hList1"/>
    <dgm:cxn modelId="{178AC514-BA13-4011-B331-44F741008C0F}" srcId="{6E9FE615-B479-4F94-B0EC-690C54C490C0}" destId="{A0888666-D86E-4C77-99C4-F6046AAE6ACE}" srcOrd="2" destOrd="0" parTransId="{AD891D30-3D47-4BFE-B296-FB0EB225ED8C}" sibTransId="{49CC05CD-A402-416A-94FA-BFF3E780822C}"/>
    <dgm:cxn modelId="{DC8317C9-D267-4A14-BBB4-66C720F86436}" type="presOf" srcId="{04F1786A-8359-448C-9901-A9CD77B1A663}" destId="{BA11CCA1-F2D6-4867-AEFD-10B0BFDDF90F}" srcOrd="0" destOrd="0" presId="urn:microsoft.com/office/officeart/2005/8/layout/hList1"/>
    <dgm:cxn modelId="{FB6BC726-ECF0-4375-BCA4-1130CA9DE48A}" type="presOf" srcId="{6E9FE615-B479-4F94-B0EC-690C54C490C0}" destId="{447A1655-7EE5-41F1-A57C-FEFA5BC3A9A4}" srcOrd="0" destOrd="0" presId="urn:microsoft.com/office/officeart/2005/8/layout/hList1"/>
    <dgm:cxn modelId="{F5B26BA7-60CC-4B69-8074-630129038074}" srcId="{A0888666-D86E-4C77-99C4-F6046AAE6ACE}" destId="{92340C41-2166-45AF-AC8B-04DB2572F5F2}" srcOrd="0" destOrd="0" parTransId="{ED4F4A2A-A565-400A-8E01-CAF0FC03B4B6}" sibTransId="{88C8138D-6FD3-491C-945F-1855211EC931}"/>
    <dgm:cxn modelId="{0DDC739A-0E49-4BEB-B79E-39D54B1C0CFB}" type="presParOf" srcId="{447A1655-7EE5-41F1-A57C-FEFA5BC3A9A4}" destId="{EFF2DD20-3EAD-41CB-90FC-0448D6B0E9C7}" srcOrd="0" destOrd="0" presId="urn:microsoft.com/office/officeart/2005/8/layout/hList1"/>
    <dgm:cxn modelId="{E3F5CD25-B07D-464A-8558-71642E0C1865}" type="presParOf" srcId="{EFF2DD20-3EAD-41CB-90FC-0448D6B0E9C7}" destId="{BA11CCA1-F2D6-4867-AEFD-10B0BFDDF90F}" srcOrd="0" destOrd="0" presId="urn:microsoft.com/office/officeart/2005/8/layout/hList1"/>
    <dgm:cxn modelId="{75C32C2A-16CD-4E0E-9415-512AB62FDC4E}" type="presParOf" srcId="{EFF2DD20-3EAD-41CB-90FC-0448D6B0E9C7}" destId="{0157DF35-8A0C-4C60-931A-B93BB3A887DE}" srcOrd="1" destOrd="0" presId="urn:microsoft.com/office/officeart/2005/8/layout/hList1"/>
    <dgm:cxn modelId="{70406E58-77B4-4C38-BC5D-D50F7F3DC3F5}" type="presParOf" srcId="{447A1655-7EE5-41F1-A57C-FEFA5BC3A9A4}" destId="{434B0F37-CE67-4FD8-97A5-A4457A558473}" srcOrd="1" destOrd="0" presId="urn:microsoft.com/office/officeart/2005/8/layout/hList1"/>
    <dgm:cxn modelId="{2159CC17-8CDE-4583-9F24-FED01A2421AB}" type="presParOf" srcId="{447A1655-7EE5-41F1-A57C-FEFA5BC3A9A4}" destId="{81501CDF-10FE-4F01-8710-1DDC6FB93B0E}" srcOrd="2" destOrd="0" presId="urn:microsoft.com/office/officeart/2005/8/layout/hList1"/>
    <dgm:cxn modelId="{BFE7C1DE-5432-44E2-81AD-2AC1B556E66C}" type="presParOf" srcId="{81501CDF-10FE-4F01-8710-1DDC6FB93B0E}" destId="{852A6EF1-8925-44E4-9CB3-3E832394642C}" srcOrd="0" destOrd="0" presId="urn:microsoft.com/office/officeart/2005/8/layout/hList1"/>
    <dgm:cxn modelId="{D58C3674-2C5C-42F5-8AB8-B3B3DD310F20}" type="presParOf" srcId="{81501CDF-10FE-4F01-8710-1DDC6FB93B0E}" destId="{9CAC677B-5A70-426A-92D8-1215223B631F}" srcOrd="1" destOrd="0" presId="urn:microsoft.com/office/officeart/2005/8/layout/hList1"/>
    <dgm:cxn modelId="{891E372F-A45B-405E-B359-77F60155DC9A}" type="presParOf" srcId="{447A1655-7EE5-41F1-A57C-FEFA5BC3A9A4}" destId="{0069C4A8-1375-45B0-9370-B2EF40A6666E}" srcOrd="3" destOrd="0" presId="urn:microsoft.com/office/officeart/2005/8/layout/hList1"/>
    <dgm:cxn modelId="{CC6DBAB9-2EEF-4BCC-996A-E4093BE87692}" type="presParOf" srcId="{447A1655-7EE5-41F1-A57C-FEFA5BC3A9A4}" destId="{37B913B8-0ACD-4AE3-A27C-F1B2AE214E6A}" srcOrd="4" destOrd="0" presId="urn:microsoft.com/office/officeart/2005/8/layout/hList1"/>
    <dgm:cxn modelId="{2BA45AB2-4372-4B86-A1EB-565CAD681171}" type="presParOf" srcId="{37B913B8-0ACD-4AE3-A27C-F1B2AE214E6A}" destId="{AB1A24C1-EBDF-4A0D-9F79-76FB37EA45DF}" srcOrd="0" destOrd="0" presId="urn:microsoft.com/office/officeart/2005/8/layout/hList1"/>
    <dgm:cxn modelId="{A296B010-8685-4818-9284-D4178AEBF385}" type="presParOf" srcId="{37B913B8-0ACD-4AE3-A27C-F1B2AE214E6A}" destId="{6C838123-506D-4DB7-ACE2-925542A2FFD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6C188D-2C67-477C-BCB9-0894CC014F24}">
      <dsp:nvSpPr>
        <dsp:cNvPr id="0" name=""/>
        <dsp:cNvSpPr/>
      </dsp:nvSpPr>
      <dsp:spPr>
        <a:xfrm>
          <a:off x="2856919" y="607760"/>
          <a:ext cx="2268684" cy="1513212"/>
        </a:xfrm>
        <a:prstGeom prst="rect">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49352" rIns="149352" bIns="149352" numCol="1" spcCol="1270" anchor="ctr" anchorCtr="0">
          <a:noAutofit/>
        </a:bodyPr>
        <a:lstStyle/>
        <a:p>
          <a:pPr lvl="0" algn="l" defTabSz="933450">
            <a:lnSpc>
              <a:spcPct val="90000"/>
            </a:lnSpc>
            <a:spcBef>
              <a:spcPct val="0"/>
            </a:spcBef>
            <a:spcAft>
              <a:spcPct val="35000"/>
            </a:spcAft>
          </a:pPr>
          <a:r>
            <a:rPr lang="en-US" sz="2100" kern="1200" dirty="0" err="1" smtClean="0"/>
            <a:t>Teks</a:t>
          </a:r>
          <a:r>
            <a:rPr lang="en-US" sz="2100" kern="1200" dirty="0" smtClean="0"/>
            <a:t> Interpersonal</a:t>
          </a:r>
          <a:endParaRPr lang="en-US" sz="2100" kern="1200" dirty="0"/>
        </a:p>
      </dsp:txBody>
      <dsp:txXfrm>
        <a:off x="3219909" y="607760"/>
        <a:ext cx="1905695" cy="1513212"/>
      </dsp:txXfrm>
    </dsp:sp>
    <dsp:sp modelId="{E7496D15-5BBF-43D6-A6B3-6312BAAAAA97}">
      <dsp:nvSpPr>
        <dsp:cNvPr id="0" name=""/>
        <dsp:cNvSpPr/>
      </dsp:nvSpPr>
      <dsp:spPr>
        <a:xfrm>
          <a:off x="2856919" y="2120972"/>
          <a:ext cx="2268684" cy="1513212"/>
        </a:xfrm>
        <a:prstGeom prst="rect">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49352" rIns="149352" bIns="149352" numCol="1" spcCol="1270" anchor="ctr" anchorCtr="0">
          <a:noAutofit/>
        </a:bodyPr>
        <a:lstStyle/>
        <a:p>
          <a:pPr lvl="0" algn="l" defTabSz="933450">
            <a:lnSpc>
              <a:spcPct val="90000"/>
            </a:lnSpc>
            <a:spcBef>
              <a:spcPct val="0"/>
            </a:spcBef>
            <a:spcAft>
              <a:spcPct val="35000"/>
            </a:spcAft>
          </a:pPr>
          <a:r>
            <a:rPr lang="en-US" sz="2100" kern="1200" dirty="0" err="1" smtClean="0"/>
            <a:t>Teks</a:t>
          </a:r>
          <a:r>
            <a:rPr lang="en-US" sz="2100" kern="1200" dirty="0" smtClean="0"/>
            <a:t> </a:t>
          </a:r>
          <a:r>
            <a:rPr lang="en-US" sz="2100" kern="1200" dirty="0" err="1" smtClean="0"/>
            <a:t>Transaksional</a:t>
          </a:r>
          <a:endParaRPr lang="en-US" sz="2100" kern="1200" dirty="0"/>
        </a:p>
      </dsp:txBody>
      <dsp:txXfrm>
        <a:off x="3219909" y="2120972"/>
        <a:ext cx="1905695" cy="1513212"/>
      </dsp:txXfrm>
    </dsp:sp>
    <dsp:sp modelId="{E0AE8215-B822-4731-89CA-C3229CF1B40C}">
      <dsp:nvSpPr>
        <dsp:cNvPr id="0" name=""/>
        <dsp:cNvSpPr/>
      </dsp:nvSpPr>
      <dsp:spPr>
        <a:xfrm>
          <a:off x="1646954" y="2777"/>
          <a:ext cx="1512456" cy="1512456"/>
        </a:xfrm>
        <a:prstGeom prst="ellips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US" sz="2400" kern="1200" dirty="0" err="1" smtClean="0"/>
            <a:t>Bagian</a:t>
          </a:r>
          <a:r>
            <a:rPr lang="en-US" sz="2400" kern="1200" dirty="0" smtClean="0"/>
            <a:t> ke-1</a:t>
          </a:r>
          <a:endParaRPr lang="en-US" sz="2400" kern="1200" dirty="0"/>
        </a:p>
      </dsp:txBody>
      <dsp:txXfrm>
        <a:off x="1868448" y="224271"/>
        <a:ext cx="1069468" cy="1069468"/>
      </dsp:txXfrm>
    </dsp:sp>
    <dsp:sp modelId="{1E52DA0A-0689-4164-990D-7FFD9F760CBE}">
      <dsp:nvSpPr>
        <dsp:cNvPr id="0" name=""/>
        <dsp:cNvSpPr/>
      </dsp:nvSpPr>
      <dsp:spPr>
        <a:xfrm>
          <a:off x="6638060" y="607760"/>
          <a:ext cx="2268684" cy="1513212"/>
        </a:xfrm>
        <a:prstGeom prst="rect">
          <a:avLst/>
        </a:prstGeom>
        <a:solidFill>
          <a:schemeClr val="accent4">
            <a:tint val="40000"/>
            <a:alpha val="90000"/>
            <a:hueOff val="0"/>
            <a:satOff val="0"/>
            <a:lumOff val="0"/>
            <a:alphaOff val="0"/>
          </a:schemeClr>
        </a:solidFill>
        <a:ln w="15875"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49352" rIns="149352" bIns="149352" numCol="1" spcCol="1270" anchor="ctr" anchorCtr="0">
          <a:noAutofit/>
        </a:bodyPr>
        <a:lstStyle/>
        <a:p>
          <a:pPr lvl="0" algn="l" defTabSz="933450">
            <a:lnSpc>
              <a:spcPct val="90000"/>
            </a:lnSpc>
            <a:spcBef>
              <a:spcPct val="0"/>
            </a:spcBef>
            <a:spcAft>
              <a:spcPct val="35000"/>
            </a:spcAft>
          </a:pPr>
          <a:r>
            <a:rPr lang="en-US" sz="2100" kern="1200" dirty="0" err="1" smtClean="0"/>
            <a:t>Teks</a:t>
          </a:r>
          <a:r>
            <a:rPr lang="en-US" sz="2100" kern="1200" dirty="0" smtClean="0"/>
            <a:t> </a:t>
          </a:r>
          <a:r>
            <a:rPr lang="en-US" sz="2100" kern="1200" dirty="0" err="1" smtClean="0"/>
            <a:t>Fungsional</a:t>
          </a:r>
          <a:endParaRPr lang="en-US" sz="2100" kern="1200" dirty="0"/>
        </a:p>
      </dsp:txBody>
      <dsp:txXfrm>
        <a:off x="7001050" y="607760"/>
        <a:ext cx="1905695" cy="1513212"/>
      </dsp:txXfrm>
    </dsp:sp>
    <dsp:sp modelId="{7D2C0B5F-FCD7-42DA-8057-69EB6427C1F0}">
      <dsp:nvSpPr>
        <dsp:cNvPr id="0" name=""/>
        <dsp:cNvSpPr/>
      </dsp:nvSpPr>
      <dsp:spPr>
        <a:xfrm>
          <a:off x="6638060" y="2120972"/>
          <a:ext cx="2268684" cy="1513212"/>
        </a:xfrm>
        <a:prstGeom prst="rect">
          <a:avLst/>
        </a:prstGeom>
        <a:solidFill>
          <a:schemeClr val="accent5">
            <a:tint val="40000"/>
            <a:alpha val="90000"/>
            <a:hueOff val="0"/>
            <a:satOff val="0"/>
            <a:lumOff val="0"/>
            <a:alphaOff val="0"/>
          </a:schemeClr>
        </a:solidFill>
        <a:ln w="15875"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49352" rIns="149352" bIns="149352" numCol="1" spcCol="1270" anchor="ctr" anchorCtr="0">
          <a:noAutofit/>
        </a:bodyPr>
        <a:lstStyle/>
        <a:p>
          <a:pPr lvl="0" algn="l" defTabSz="933450">
            <a:lnSpc>
              <a:spcPct val="90000"/>
            </a:lnSpc>
            <a:spcBef>
              <a:spcPct val="0"/>
            </a:spcBef>
            <a:spcAft>
              <a:spcPct val="35000"/>
            </a:spcAft>
          </a:pPr>
          <a:r>
            <a:rPr lang="en-US" sz="2100" kern="1200" dirty="0" err="1" smtClean="0"/>
            <a:t>Teks</a:t>
          </a:r>
          <a:r>
            <a:rPr lang="en-US" sz="2100" kern="1200" dirty="0" smtClean="0"/>
            <a:t> </a:t>
          </a:r>
          <a:r>
            <a:rPr lang="en-US" sz="2100" kern="1200" dirty="0" err="1" smtClean="0"/>
            <a:t>Fungsional</a:t>
          </a:r>
          <a:r>
            <a:rPr lang="en-US" sz="2100" kern="1200" dirty="0" smtClean="0"/>
            <a:t> </a:t>
          </a:r>
          <a:r>
            <a:rPr lang="en-US" sz="2100" kern="1200" dirty="0" err="1" smtClean="0"/>
            <a:t>Khusus</a:t>
          </a:r>
          <a:endParaRPr lang="en-US" sz="2100" kern="1200" dirty="0"/>
        </a:p>
      </dsp:txBody>
      <dsp:txXfrm>
        <a:off x="7001050" y="2120972"/>
        <a:ext cx="1905695" cy="1513212"/>
      </dsp:txXfrm>
    </dsp:sp>
    <dsp:sp modelId="{A1A009C7-A057-4EEE-A7D9-322A10395919}">
      <dsp:nvSpPr>
        <dsp:cNvPr id="0" name=""/>
        <dsp:cNvSpPr/>
      </dsp:nvSpPr>
      <dsp:spPr>
        <a:xfrm>
          <a:off x="5428095" y="2777"/>
          <a:ext cx="1512456" cy="1512456"/>
        </a:xfrm>
        <a:prstGeom prst="ellipse">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US" sz="2400" kern="1200" dirty="0" err="1" smtClean="0"/>
            <a:t>Bagian</a:t>
          </a:r>
          <a:r>
            <a:rPr lang="en-US" sz="2400" kern="1200" dirty="0" smtClean="0"/>
            <a:t> ke-2</a:t>
          </a:r>
          <a:endParaRPr lang="en-US" sz="2400" kern="1200" dirty="0"/>
        </a:p>
      </dsp:txBody>
      <dsp:txXfrm>
        <a:off x="5649589" y="224271"/>
        <a:ext cx="1069468" cy="1069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DEAA4-7DCE-4A27-88AB-DD93CC822E84}">
      <dsp:nvSpPr>
        <dsp:cNvPr id="0" name=""/>
        <dsp:cNvSpPr/>
      </dsp:nvSpPr>
      <dsp:spPr>
        <a:xfrm>
          <a:off x="0" y="829072"/>
          <a:ext cx="3298031" cy="1978818"/>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Descriptive Text</a:t>
          </a:r>
          <a:endParaRPr lang="en-US" sz="4300" kern="1200" dirty="0"/>
        </a:p>
      </dsp:txBody>
      <dsp:txXfrm>
        <a:off x="0" y="829072"/>
        <a:ext cx="3298031" cy="1978818"/>
      </dsp:txXfrm>
    </dsp:sp>
    <dsp:sp modelId="{7A9B53DE-537C-4CF4-AC55-6F161498CE74}">
      <dsp:nvSpPr>
        <dsp:cNvPr id="0" name=""/>
        <dsp:cNvSpPr/>
      </dsp:nvSpPr>
      <dsp:spPr>
        <a:xfrm>
          <a:off x="3627834" y="829072"/>
          <a:ext cx="3298031" cy="1978818"/>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Recount Text</a:t>
          </a:r>
          <a:endParaRPr lang="en-US" sz="4300" kern="1200" dirty="0"/>
        </a:p>
      </dsp:txBody>
      <dsp:txXfrm>
        <a:off x="3627834" y="829072"/>
        <a:ext cx="3298031" cy="1978818"/>
      </dsp:txXfrm>
    </dsp:sp>
    <dsp:sp modelId="{126BC65A-8F23-4C52-A12A-D0AF8695DA0D}">
      <dsp:nvSpPr>
        <dsp:cNvPr id="0" name=""/>
        <dsp:cNvSpPr/>
      </dsp:nvSpPr>
      <dsp:spPr>
        <a:xfrm>
          <a:off x="7255668" y="829072"/>
          <a:ext cx="3298031" cy="1978818"/>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smtClean="0"/>
            <a:t>Narrative </a:t>
          </a:r>
          <a:r>
            <a:rPr lang="en-US" sz="4300" kern="1200" dirty="0" smtClean="0"/>
            <a:t>Text</a:t>
          </a:r>
          <a:endParaRPr lang="en-US" sz="4300" kern="1200" dirty="0"/>
        </a:p>
      </dsp:txBody>
      <dsp:txXfrm>
        <a:off x="7255668" y="829072"/>
        <a:ext cx="3298031" cy="19788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0C67D-D6F6-4DDF-97AF-F09E3887CFC9}">
      <dsp:nvSpPr>
        <dsp:cNvPr id="0" name=""/>
        <dsp:cNvSpPr/>
      </dsp:nvSpPr>
      <dsp:spPr>
        <a:xfrm>
          <a:off x="3298" y="139620"/>
          <a:ext cx="3215580" cy="1286232"/>
        </a:xfrm>
        <a:prstGeom prst="rect">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id-ID" sz="3200" kern="1200" dirty="0" smtClean="0"/>
            <a:t>Fungsi Sosial</a:t>
          </a:r>
          <a:endParaRPr lang="en-US" sz="3200" kern="1200" dirty="0"/>
        </a:p>
      </dsp:txBody>
      <dsp:txXfrm>
        <a:off x="3298" y="139620"/>
        <a:ext cx="3215580" cy="1286232"/>
      </dsp:txXfrm>
    </dsp:sp>
    <dsp:sp modelId="{BD5AD568-2ACB-4414-B77B-46E5AE22158C}">
      <dsp:nvSpPr>
        <dsp:cNvPr id="0" name=""/>
        <dsp:cNvSpPr/>
      </dsp:nvSpPr>
      <dsp:spPr>
        <a:xfrm>
          <a:off x="3298" y="1425852"/>
          <a:ext cx="3215580" cy="3122437"/>
        </a:xfrm>
        <a:prstGeom prst="rect">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dirty="0" smtClean="0"/>
            <a:t>Membanggakan, mengenalkan, mengidentifikasi, memuji, mengritik, mempromosikan tempat wisata.</a:t>
          </a:r>
          <a:endParaRPr lang="en-US" sz="1400" kern="1200" dirty="0"/>
        </a:p>
      </dsp:txBody>
      <dsp:txXfrm>
        <a:off x="3298" y="1425852"/>
        <a:ext cx="3215580" cy="3122437"/>
      </dsp:txXfrm>
    </dsp:sp>
    <dsp:sp modelId="{2E5E8817-4217-495B-B17A-F16528D00CB2}">
      <dsp:nvSpPr>
        <dsp:cNvPr id="0" name=""/>
        <dsp:cNvSpPr/>
      </dsp:nvSpPr>
      <dsp:spPr>
        <a:xfrm>
          <a:off x="3669059" y="139620"/>
          <a:ext cx="3215580" cy="1286232"/>
        </a:xfrm>
        <a:prstGeom prst="rect">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smtClean="0"/>
            <a:t>Struktur</a:t>
          </a:r>
          <a:r>
            <a:rPr lang="en-US" sz="3200" kern="1200" dirty="0" smtClean="0"/>
            <a:t> </a:t>
          </a:r>
          <a:r>
            <a:rPr lang="en-US" sz="3200" kern="1200" dirty="0" err="1" smtClean="0"/>
            <a:t>Teks</a:t>
          </a:r>
          <a:endParaRPr lang="en-US" sz="3200" kern="1200" dirty="0"/>
        </a:p>
      </dsp:txBody>
      <dsp:txXfrm>
        <a:off x="3669059" y="139620"/>
        <a:ext cx="3215580" cy="1286232"/>
      </dsp:txXfrm>
    </dsp:sp>
    <dsp:sp modelId="{A80B86FD-F7F9-405F-95E2-982FBFC9D0AE}">
      <dsp:nvSpPr>
        <dsp:cNvPr id="0" name=""/>
        <dsp:cNvSpPr/>
      </dsp:nvSpPr>
      <dsp:spPr>
        <a:xfrm>
          <a:off x="3669059" y="1425852"/>
          <a:ext cx="3215580" cy="3122437"/>
        </a:xfrm>
        <a:prstGeom prst="rect">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dirty="0" smtClean="0"/>
            <a:t>Identifikasi (nama keseluruhan dan bagian)</a:t>
          </a:r>
          <a:endParaRPr lang="en-US" sz="1400" kern="1200" dirty="0"/>
        </a:p>
        <a:p>
          <a:pPr marL="114300" lvl="1" indent="-114300" algn="l" defTabSz="622300">
            <a:lnSpc>
              <a:spcPct val="90000"/>
            </a:lnSpc>
            <a:spcBef>
              <a:spcPct val="0"/>
            </a:spcBef>
            <a:spcAft>
              <a:spcPct val="15000"/>
            </a:spcAft>
            <a:buChar char="••"/>
          </a:pPr>
          <a:r>
            <a:rPr lang="id-ID" sz="1400" kern="1200" dirty="0" smtClean="0"/>
            <a:t>Sifat (ukuran, warna, jumlah, bentuk, dsb.)</a:t>
          </a:r>
          <a:endParaRPr lang="en-US" sz="1400" kern="1200" dirty="0"/>
        </a:p>
        <a:p>
          <a:pPr marL="114300" lvl="1" indent="-114300" algn="l" defTabSz="622300">
            <a:lnSpc>
              <a:spcPct val="90000"/>
            </a:lnSpc>
            <a:spcBef>
              <a:spcPct val="0"/>
            </a:spcBef>
            <a:spcAft>
              <a:spcPct val="15000"/>
            </a:spcAft>
            <a:buChar char="••"/>
          </a:pPr>
          <a:r>
            <a:rPr lang="id-ID" sz="1400" kern="1200" dirty="0" smtClean="0"/>
            <a:t>Fungsi, manfaat, tindakan, kebiasaan</a:t>
          </a:r>
          <a:endParaRPr lang="en-US" sz="1400" kern="1200" dirty="0"/>
        </a:p>
      </dsp:txBody>
      <dsp:txXfrm>
        <a:off x="3669059" y="1425852"/>
        <a:ext cx="3215580" cy="3122437"/>
      </dsp:txXfrm>
    </dsp:sp>
    <dsp:sp modelId="{D7F37F0D-E1B6-45A6-84BE-AC28F81EE60F}">
      <dsp:nvSpPr>
        <dsp:cNvPr id="0" name=""/>
        <dsp:cNvSpPr/>
      </dsp:nvSpPr>
      <dsp:spPr>
        <a:xfrm>
          <a:off x="7334821" y="139620"/>
          <a:ext cx="3215580" cy="1286232"/>
        </a:xfrm>
        <a:prstGeom prst="rect">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smtClean="0"/>
            <a:t>Unsur</a:t>
          </a:r>
          <a:r>
            <a:rPr lang="en-US" sz="3200" kern="1200" dirty="0" smtClean="0"/>
            <a:t> </a:t>
          </a:r>
          <a:r>
            <a:rPr lang="en-US" sz="3200" kern="1200" dirty="0" err="1" smtClean="0"/>
            <a:t>Kebahasaan</a:t>
          </a:r>
          <a:endParaRPr lang="en-US" sz="3200" kern="1200" dirty="0"/>
        </a:p>
      </dsp:txBody>
      <dsp:txXfrm>
        <a:off x="7334821" y="139620"/>
        <a:ext cx="3215580" cy="1286232"/>
      </dsp:txXfrm>
    </dsp:sp>
    <dsp:sp modelId="{34B62370-A303-4FB8-9224-C17191450203}">
      <dsp:nvSpPr>
        <dsp:cNvPr id="0" name=""/>
        <dsp:cNvSpPr/>
      </dsp:nvSpPr>
      <dsp:spPr>
        <a:xfrm>
          <a:off x="7334821" y="1425852"/>
          <a:ext cx="3215580" cy="3122437"/>
        </a:xfrm>
        <a:prstGeom prst="rect">
          <a:avLst/>
        </a:prstGeom>
        <a:solidFill>
          <a:schemeClr val="accent4">
            <a:tint val="40000"/>
            <a:alpha val="90000"/>
            <a:hueOff val="0"/>
            <a:satOff val="0"/>
            <a:lumOff val="0"/>
            <a:alphaOff val="0"/>
          </a:schemeClr>
        </a:solidFill>
        <a:ln w="15875"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dirty="0" smtClean="0"/>
            <a:t>Kosa kata dan istilah terkait dengan tempat wisata dan bangunan bersejarah terkenal</a:t>
          </a:r>
          <a:endParaRPr lang="en-US" sz="1400" kern="1200" dirty="0"/>
        </a:p>
        <a:p>
          <a:pPr marL="114300" lvl="1" indent="-114300" algn="l" defTabSz="622300">
            <a:lnSpc>
              <a:spcPct val="90000"/>
            </a:lnSpc>
            <a:spcBef>
              <a:spcPct val="0"/>
            </a:spcBef>
            <a:spcAft>
              <a:spcPct val="15000"/>
            </a:spcAft>
            <a:buChar char="••"/>
          </a:pPr>
          <a:r>
            <a:rPr lang="id-ID" sz="1400" kern="1200" smtClean="0"/>
            <a:t>Adverbia terkait sifat seperti </a:t>
          </a:r>
          <a:r>
            <a:rPr lang="id-ID" sz="1400" i="1" kern="1200" smtClean="0"/>
            <a:t>quite</a:t>
          </a:r>
          <a:r>
            <a:rPr lang="id-ID" sz="1400" kern="1200" smtClean="0"/>
            <a:t>, </a:t>
          </a:r>
          <a:r>
            <a:rPr lang="id-ID" sz="1400" i="1" kern="1200" smtClean="0"/>
            <a:t>very, extremely, dst.</a:t>
          </a:r>
          <a:endParaRPr lang="en-US" sz="1400" kern="1200"/>
        </a:p>
        <a:p>
          <a:pPr marL="114300" lvl="1" indent="-114300" algn="l" defTabSz="622300">
            <a:lnSpc>
              <a:spcPct val="90000"/>
            </a:lnSpc>
            <a:spcBef>
              <a:spcPct val="0"/>
            </a:spcBef>
            <a:spcAft>
              <a:spcPct val="15000"/>
            </a:spcAft>
            <a:buChar char="••"/>
          </a:pPr>
          <a:r>
            <a:rPr lang="id-ID" sz="1400" kern="1200" smtClean="0"/>
            <a:t>Kalimat dekalraif dan interogatif dalam tense yang benar</a:t>
          </a:r>
          <a:endParaRPr lang="en-US" sz="1400" kern="1200"/>
        </a:p>
        <a:p>
          <a:pPr marL="114300" lvl="1" indent="-114300" algn="l" defTabSz="622300">
            <a:lnSpc>
              <a:spcPct val="90000"/>
            </a:lnSpc>
            <a:spcBef>
              <a:spcPct val="0"/>
            </a:spcBef>
            <a:spcAft>
              <a:spcPct val="15000"/>
            </a:spcAft>
            <a:buChar char="••"/>
          </a:pPr>
          <a:r>
            <a:rPr lang="id-ID" sz="1400" kern="1200" smtClean="0"/>
            <a:t>Nomina singular dan plural secara tepat, dengan atau tanpa </a:t>
          </a:r>
          <a:r>
            <a:rPr lang="id-ID" sz="1400" i="1" kern="1200" smtClean="0"/>
            <a:t>a, the, this, those, my, their</a:t>
          </a:r>
          <a:r>
            <a:rPr lang="id-ID" sz="1400" kern="1200" smtClean="0"/>
            <a:t>, dsb.</a:t>
          </a:r>
          <a:endParaRPr lang="en-US" sz="1400" kern="1200"/>
        </a:p>
        <a:p>
          <a:pPr marL="114300" lvl="1" indent="-114300" algn="l" defTabSz="622300">
            <a:lnSpc>
              <a:spcPct val="90000"/>
            </a:lnSpc>
            <a:spcBef>
              <a:spcPct val="0"/>
            </a:spcBef>
            <a:spcAft>
              <a:spcPct val="15000"/>
            </a:spcAft>
            <a:buChar char="••"/>
          </a:pPr>
          <a:r>
            <a:rPr lang="id-ID" sz="1400" kern="1200" smtClean="0"/>
            <a:t>Ucapan, tekanan kata, intonasi, ejaan, tanda baca, dan tulisan tangan</a:t>
          </a:r>
          <a:endParaRPr lang="en-US" sz="1400" kern="1200"/>
        </a:p>
      </dsp:txBody>
      <dsp:txXfrm>
        <a:off x="7334821" y="1425852"/>
        <a:ext cx="3215580" cy="31224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0C67D-D6F6-4DDF-97AF-F09E3887CFC9}">
      <dsp:nvSpPr>
        <dsp:cNvPr id="0" name=""/>
        <dsp:cNvSpPr/>
      </dsp:nvSpPr>
      <dsp:spPr>
        <a:xfrm>
          <a:off x="3298" y="50407"/>
          <a:ext cx="3215580" cy="1286232"/>
        </a:xfrm>
        <a:prstGeom prst="rect">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id-ID" sz="3200" kern="1200" dirty="0" smtClean="0"/>
            <a:t>Fungsi Sosial</a:t>
          </a:r>
          <a:endParaRPr lang="en-US" sz="3200" kern="1200" dirty="0"/>
        </a:p>
      </dsp:txBody>
      <dsp:txXfrm>
        <a:off x="3298" y="50407"/>
        <a:ext cx="3215580" cy="1286232"/>
      </dsp:txXfrm>
    </dsp:sp>
    <dsp:sp modelId="{BD5AD568-2ACB-4414-B77B-46E5AE22158C}">
      <dsp:nvSpPr>
        <dsp:cNvPr id="0" name=""/>
        <dsp:cNvSpPr/>
      </dsp:nvSpPr>
      <dsp:spPr>
        <a:xfrm>
          <a:off x="3298" y="1336639"/>
          <a:ext cx="3215580" cy="3300862"/>
        </a:xfrm>
        <a:prstGeom prst="rect">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dirty="0" smtClean="0"/>
            <a:t>Melaporkan, menceritakan, berbagi pengalaman, mengambil teladan, membanggakan peristiwa bersejarah</a:t>
          </a:r>
          <a:endParaRPr lang="en-US" sz="1400" kern="1200" dirty="0"/>
        </a:p>
      </dsp:txBody>
      <dsp:txXfrm>
        <a:off x="3298" y="1336639"/>
        <a:ext cx="3215580" cy="3300862"/>
      </dsp:txXfrm>
    </dsp:sp>
    <dsp:sp modelId="{2E5E8817-4217-495B-B17A-F16528D00CB2}">
      <dsp:nvSpPr>
        <dsp:cNvPr id="0" name=""/>
        <dsp:cNvSpPr/>
      </dsp:nvSpPr>
      <dsp:spPr>
        <a:xfrm>
          <a:off x="3669059" y="50407"/>
          <a:ext cx="3215580" cy="1286232"/>
        </a:xfrm>
        <a:prstGeom prst="rect">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smtClean="0"/>
            <a:t>Struktur</a:t>
          </a:r>
          <a:r>
            <a:rPr lang="en-US" sz="3200" kern="1200" dirty="0" smtClean="0"/>
            <a:t> </a:t>
          </a:r>
          <a:r>
            <a:rPr lang="en-US" sz="3200" kern="1200" dirty="0" err="1" smtClean="0"/>
            <a:t>Teks</a:t>
          </a:r>
          <a:endParaRPr lang="en-US" sz="3200" kern="1200" dirty="0"/>
        </a:p>
      </dsp:txBody>
      <dsp:txXfrm>
        <a:off x="3669059" y="50407"/>
        <a:ext cx="3215580" cy="1286232"/>
      </dsp:txXfrm>
    </dsp:sp>
    <dsp:sp modelId="{A80B86FD-F7F9-405F-95E2-982FBFC9D0AE}">
      <dsp:nvSpPr>
        <dsp:cNvPr id="0" name=""/>
        <dsp:cNvSpPr/>
      </dsp:nvSpPr>
      <dsp:spPr>
        <a:xfrm>
          <a:off x="3669059" y="1336639"/>
          <a:ext cx="3215580" cy="3300862"/>
        </a:xfrm>
        <a:prstGeom prst="rect">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smtClean="0"/>
            <a:t>orientasi</a:t>
          </a:r>
          <a:endParaRPr lang="en-US" sz="1400" b="1" kern="1200" dirty="0"/>
        </a:p>
        <a:p>
          <a:pPr marL="114300" lvl="1" indent="-114300" algn="l" defTabSz="622300">
            <a:lnSpc>
              <a:spcPct val="90000"/>
            </a:lnSpc>
            <a:spcBef>
              <a:spcPct val="0"/>
            </a:spcBef>
            <a:spcAft>
              <a:spcPct val="15000"/>
            </a:spcAft>
            <a:buChar char="••"/>
          </a:pPr>
          <a:r>
            <a:rPr lang="id-ID" sz="1400" kern="1200" smtClean="0"/>
            <a:t>urutan kejadian/kegiatan</a:t>
          </a:r>
          <a:endParaRPr lang="en-US" sz="1400" kern="1200"/>
        </a:p>
        <a:p>
          <a:pPr marL="114300" lvl="1" indent="-114300" algn="l" defTabSz="622300">
            <a:lnSpc>
              <a:spcPct val="90000"/>
            </a:lnSpc>
            <a:spcBef>
              <a:spcPct val="0"/>
            </a:spcBef>
            <a:spcAft>
              <a:spcPct val="15000"/>
            </a:spcAft>
            <a:buChar char="••"/>
          </a:pPr>
          <a:r>
            <a:rPr lang="id-ID" sz="1400" kern="1200" smtClean="0"/>
            <a:t>orientasi ulang</a:t>
          </a:r>
          <a:endParaRPr lang="en-US" sz="1400" kern="1200"/>
        </a:p>
      </dsp:txBody>
      <dsp:txXfrm>
        <a:off x="3669059" y="1336639"/>
        <a:ext cx="3215580" cy="3300862"/>
      </dsp:txXfrm>
    </dsp:sp>
    <dsp:sp modelId="{D7F37F0D-E1B6-45A6-84BE-AC28F81EE60F}">
      <dsp:nvSpPr>
        <dsp:cNvPr id="0" name=""/>
        <dsp:cNvSpPr/>
      </dsp:nvSpPr>
      <dsp:spPr>
        <a:xfrm>
          <a:off x="7334821" y="50407"/>
          <a:ext cx="3215580" cy="1286232"/>
        </a:xfrm>
        <a:prstGeom prst="rect">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b="1" kern="1200" dirty="0" err="1" smtClean="0"/>
            <a:t>Unsur</a:t>
          </a:r>
          <a:r>
            <a:rPr lang="en-US" sz="3200" b="1" kern="1200" dirty="0" smtClean="0"/>
            <a:t> </a:t>
          </a:r>
          <a:r>
            <a:rPr lang="en-US" sz="3200" b="1" kern="1200" dirty="0" err="1" smtClean="0"/>
            <a:t>Kebahas</a:t>
          </a:r>
          <a:r>
            <a:rPr lang="en-US" sz="3200" kern="1200" dirty="0" err="1" smtClean="0"/>
            <a:t>aan</a:t>
          </a:r>
          <a:endParaRPr lang="en-US" sz="3200" kern="1200" dirty="0"/>
        </a:p>
      </dsp:txBody>
      <dsp:txXfrm>
        <a:off x="7334821" y="50407"/>
        <a:ext cx="3215580" cy="1286232"/>
      </dsp:txXfrm>
    </dsp:sp>
    <dsp:sp modelId="{34B62370-A303-4FB8-9224-C17191450203}">
      <dsp:nvSpPr>
        <dsp:cNvPr id="0" name=""/>
        <dsp:cNvSpPr/>
      </dsp:nvSpPr>
      <dsp:spPr>
        <a:xfrm>
          <a:off x="7334821" y="1336639"/>
          <a:ext cx="3215580" cy="3300862"/>
        </a:xfrm>
        <a:prstGeom prst="rect">
          <a:avLst/>
        </a:prstGeom>
        <a:solidFill>
          <a:schemeClr val="accent4">
            <a:tint val="40000"/>
            <a:alpha val="90000"/>
            <a:hueOff val="0"/>
            <a:satOff val="0"/>
            <a:lumOff val="0"/>
            <a:alphaOff val="0"/>
          </a:schemeClr>
        </a:solidFill>
        <a:ln w="15875"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smtClean="0"/>
            <a:t>Kalimat deklaratif dan interogatif dalam simple past, past continuous, present perfect, dan lainnya yang diperlukan</a:t>
          </a:r>
          <a:endParaRPr lang="en-US" sz="1400" kern="1200" dirty="0"/>
        </a:p>
        <a:p>
          <a:pPr marL="114300" lvl="1" indent="-114300" algn="l" defTabSz="622300">
            <a:lnSpc>
              <a:spcPct val="90000"/>
            </a:lnSpc>
            <a:spcBef>
              <a:spcPct val="0"/>
            </a:spcBef>
            <a:spcAft>
              <a:spcPct val="15000"/>
            </a:spcAft>
            <a:buChar char="••"/>
          </a:pPr>
          <a:r>
            <a:rPr lang="id-ID" sz="1400" kern="1200" smtClean="0"/>
            <a:t>Adverbia penghubung waktu: </a:t>
          </a:r>
          <a:r>
            <a:rPr lang="id-ID" sz="1400" i="1" kern="1200" smtClean="0"/>
            <a:t>first, then, after that, before, when, at last, finally</a:t>
          </a:r>
          <a:r>
            <a:rPr lang="id-ID" sz="1400" kern="1200" smtClean="0"/>
            <a:t>, dsb.</a:t>
          </a:r>
          <a:endParaRPr lang="en-US" sz="1400" kern="1200"/>
        </a:p>
        <a:p>
          <a:pPr marL="114300" lvl="1" indent="-114300" algn="l" defTabSz="622300">
            <a:lnSpc>
              <a:spcPct val="90000"/>
            </a:lnSpc>
            <a:spcBef>
              <a:spcPct val="0"/>
            </a:spcBef>
            <a:spcAft>
              <a:spcPct val="15000"/>
            </a:spcAft>
            <a:buChar char="••"/>
          </a:pPr>
          <a:r>
            <a:rPr lang="id-ID" sz="1400" kern="1200" smtClean="0"/>
            <a:t>Adverbia dan frasa preposisional penujuk waktu</a:t>
          </a:r>
          <a:endParaRPr lang="en-US" sz="1400" kern="1200"/>
        </a:p>
        <a:p>
          <a:pPr marL="114300" lvl="1" indent="-114300" algn="l" defTabSz="622300">
            <a:lnSpc>
              <a:spcPct val="90000"/>
            </a:lnSpc>
            <a:spcBef>
              <a:spcPct val="0"/>
            </a:spcBef>
            <a:spcAft>
              <a:spcPct val="15000"/>
            </a:spcAft>
            <a:buChar char="••"/>
          </a:pPr>
          <a:r>
            <a:rPr lang="id-ID" sz="1400" kern="1200" smtClean="0"/>
            <a:t>Nomina singular dan plural dengan atau tanpa </a:t>
          </a:r>
          <a:r>
            <a:rPr lang="id-ID" sz="1400" i="1" kern="1200" smtClean="0"/>
            <a:t>a, the, this, those, my, their</a:t>
          </a:r>
          <a:r>
            <a:rPr lang="id-ID" sz="1400" kern="1200" smtClean="0"/>
            <a:t>, dsb.</a:t>
          </a:r>
          <a:endParaRPr lang="en-US" sz="1400" kern="1200"/>
        </a:p>
        <a:p>
          <a:pPr marL="114300" lvl="1" indent="-114300" algn="l" defTabSz="622300">
            <a:lnSpc>
              <a:spcPct val="90000"/>
            </a:lnSpc>
            <a:spcBef>
              <a:spcPct val="0"/>
            </a:spcBef>
            <a:spcAft>
              <a:spcPct val="15000"/>
            </a:spcAft>
            <a:buChar char="••"/>
          </a:pPr>
          <a:r>
            <a:rPr lang="id-ID" sz="1400" kern="1200" dirty="0" smtClean="0"/>
            <a:t>Ucapan, tekanan kata, intonasi, ejaan, tanda baca, dan tulisan tangan</a:t>
          </a:r>
          <a:endParaRPr lang="en-US" sz="1400" kern="1200" dirty="0"/>
        </a:p>
      </dsp:txBody>
      <dsp:txXfrm>
        <a:off x="7334821" y="1336639"/>
        <a:ext cx="3215580" cy="33008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0C67D-D6F6-4DDF-97AF-F09E3887CFC9}">
      <dsp:nvSpPr>
        <dsp:cNvPr id="0" name=""/>
        <dsp:cNvSpPr/>
      </dsp:nvSpPr>
      <dsp:spPr>
        <a:xfrm>
          <a:off x="3298" y="273438"/>
          <a:ext cx="3215580" cy="1286232"/>
        </a:xfrm>
        <a:prstGeom prst="rect">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id-ID" sz="3200" kern="1200" dirty="0" smtClean="0"/>
            <a:t>Fungsi Sosial</a:t>
          </a:r>
          <a:endParaRPr lang="en-US" sz="3200" kern="1200" dirty="0"/>
        </a:p>
      </dsp:txBody>
      <dsp:txXfrm>
        <a:off x="3298" y="273438"/>
        <a:ext cx="3215580" cy="1286232"/>
      </dsp:txXfrm>
    </dsp:sp>
    <dsp:sp modelId="{BD5AD568-2ACB-4414-B77B-46E5AE22158C}">
      <dsp:nvSpPr>
        <dsp:cNvPr id="0" name=""/>
        <dsp:cNvSpPr/>
      </dsp:nvSpPr>
      <dsp:spPr>
        <a:xfrm>
          <a:off x="3298" y="1559671"/>
          <a:ext cx="3215580" cy="2854800"/>
        </a:xfrm>
        <a:prstGeom prst="rect">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dirty="0" smtClean="0"/>
            <a:t>Mendapat hiburan, menghibur, mengajarkan nilai-nilai luhur, mengambil teladan</a:t>
          </a:r>
          <a:r>
            <a:rPr lang="en-US" sz="1400" kern="1200" dirty="0" smtClean="0"/>
            <a:t>.</a:t>
          </a:r>
          <a:endParaRPr lang="en-US" sz="1400" kern="1200" dirty="0"/>
        </a:p>
      </dsp:txBody>
      <dsp:txXfrm>
        <a:off x="3298" y="1559671"/>
        <a:ext cx="3215580" cy="2854800"/>
      </dsp:txXfrm>
    </dsp:sp>
    <dsp:sp modelId="{2E5E8817-4217-495B-B17A-F16528D00CB2}">
      <dsp:nvSpPr>
        <dsp:cNvPr id="0" name=""/>
        <dsp:cNvSpPr/>
      </dsp:nvSpPr>
      <dsp:spPr>
        <a:xfrm>
          <a:off x="3669059" y="273438"/>
          <a:ext cx="3215580" cy="1286232"/>
        </a:xfrm>
        <a:prstGeom prst="rect">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kern="1200" dirty="0" err="1" smtClean="0"/>
            <a:t>Struktur</a:t>
          </a:r>
          <a:r>
            <a:rPr lang="en-US" sz="3200" kern="1200" dirty="0" smtClean="0"/>
            <a:t> </a:t>
          </a:r>
          <a:r>
            <a:rPr lang="en-US" sz="3200" kern="1200" dirty="0" err="1" smtClean="0"/>
            <a:t>Teks</a:t>
          </a:r>
          <a:endParaRPr lang="en-US" sz="3200" kern="1200" dirty="0"/>
        </a:p>
      </dsp:txBody>
      <dsp:txXfrm>
        <a:off x="3669059" y="273438"/>
        <a:ext cx="3215580" cy="1286232"/>
      </dsp:txXfrm>
    </dsp:sp>
    <dsp:sp modelId="{A80B86FD-F7F9-405F-95E2-982FBFC9D0AE}">
      <dsp:nvSpPr>
        <dsp:cNvPr id="0" name=""/>
        <dsp:cNvSpPr/>
      </dsp:nvSpPr>
      <dsp:spPr>
        <a:xfrm>
          <a:off x="3669059" y="1559671"/>
          <a:ext cx="3215580" cy="2854800"/>
        </a:xfrm>
        <a:prstGeom prst="rect">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dirty="0" smtClean="0"/>
            <a:t>Orientasi</a:t>
          </a:r>
          <a:endParaRPr lang="en-US" sz="1400" b="1" kern="1200" dirty="0"/>
        </a:p>
        <a:p>
          <a:pPr marL="114300" lvl="1" indent="-114300" algn="l" defTabSz="622300">
            <a:lnSpc>
              <a:spcPct val="90000"/>
            </a:lnSpc>
            <a:spcBef>
              <a:spcPct val="0"/>
            </a:spcBef>
            <a:spcAft>
              <a:spcPct val="15000"/>
            </a:spcAft>
            <a:buChar char="••"/>
          </a:pPr>
          <a:r>
            <a:rPr lang="id-ID" sz="1400" kern="1200" smtClean="0"/>
            <a:t>Komplikasi</a:t>
          </a:r>
          <a:endParaRPr lang="en-US" sz="1400" kern="1200"/>
        </a:p>
        <a:p>
          <a:pPr marL="114300" lvl="1" indent="-114300" algn="l" defTabSz="622300">
            <a:lnSpc>
              <a:spcPct val="90000"/>
            </a:lnSpc>
            <a:spcBef>
              <a:spcPct val="0"/>
            </a:spcBef>
            <a:spcAft>
              <a:spcPct val="15000"/>
            </a:spcAft>
            <a:buChar char="••"/>
          </a:pPr>
          <a:r>
            <a:rPr lang="id-ID" sz="1400" kern="1200" smtClean="0"/>
            <a:t>Resolusi</a:t>
          </a:r>
          <a:endParaRPr lang="en-US" sz="1400" kern="1200"/>
        </a:p>
        <a:p>
          <a:pPr marL="114300" lvl="1" indent="-114300" algn="l" defTabSz="622300">
            <a:lnSpc>
              <a:spcPct val="90000"/>
            </a:lnSpc>
            <a:spcBef>
              <a:spcPct val="0"/>
            </a:spcBef>
            <a:spcAft>
              <a:spcPct val="15000"/>
            </a:spcAft>
            <a:buChar char="••"/>
          </a:pPr>
          <a:r>
            <a:rPr lang="id-ID" sz="1400" kern="1200" dirty="0" smtClean="0"/>
            <a:t>Orientasi ulang</a:t>
          </a:r>
          <a:endParaRPr lang="en-US" sz="1400" kern="1200" dirty="0"/>
        </a:p>
      </dsp:txBody>
      <dsp:txXfrm>
        <a:off x="3669059" y="1559671"/>
        <a:ext cx="3215580" cy="2854800"/>
      </dsp:txXfrm>
    </dsp:sp>
    <dsp:sp modelId="{D7F37F0D-E1B6-45A6-84BE-AC28F81EE60F}">
      <dsp:nvSpPr>
        <dsp:cNvPr id="0" name=""/>
        <dsp:cNvSpPr/>
      </dsp:nvSpPr>
      <dsp:spPr>
        <a:xfrm>
          <a:off x="7334821" y="273438"/>
          <a:ext cx="3215580" cy="1286232"/>
        </a:xfrm>
        <a:prstGeom prst="rect">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lvl="0" algn="ctr" defTabSz="1422400">
            <a:lnSpc>
              <a:spcPct val="90000"/>
            </a:lnSpc>
            <a:spcBef>
              <a:spcPct val="0"/>
            </a:spcBef>
            <a:spcAft>
              <a:spcPct val="35000"/>
            </a:spcAft>
          </a:pPr>
          <a:r>
            <a:rPr lang="en-US" sz="3200" b="1" kern="1200" dirty="0" err="1" smtClean="0"/>
            <a:t>Unsur</a:t>
          </a:r>
          <a:r>
            <a:rPr lang="en-US" sz="3200" b="1" kern="1200" dirty="0" smtClean="0"/>
            <a:t> </a:t>
          </a:r>
          <a:r>
            <a:rPr lang="en-US" sz="3200" b="1" kern="1200" dirty="0" err="1" smtClean="0"/>
            <a:t>Kebahas</a:t>
          </a:r>
          <a:r>
            <a:rPr lang="en-US" sz="3200" kern="1200" dirty="0" err="1" smtClean="0"/>
            <a:t>aan</a:t>
          </a:r>
          <a:endParaRPr lang="en-US" sz="3200" kern="1200" dirty="0"/>
        </a:p>
      </dsp:txBody>
      <dsp:txXfrm>
        <a:off x="7334821" y="273438"/>
        <a:ext cx="3215580" cy="1286232"/>
      </dsp:txXfrm>
    </dsp:sp>
    <dsp:sp modelId="{34B62370-A303-4FB8-9224-C17191450203}">
      <dsp:nvSpPr>
        <dsp:cNvPr id="0" name=""/>
        <dsp:cNvSpPr/>
      </dsp:nvSpPr>
      <dsp:spPr>
        <a:xfrm>
          <a:off x="7334821" y="1559671"/>
          <a:ext cx="3215580" cy="2854800"/>
        </a:xfrm>
        <a:prstGeom prst="rect">
          <a:avLst/>
        </a:prstGeom>
        <a:solidFill>
          <a:schemeClr val="accent4">
            <a:tint val="40000"/>
            <a:alpha val="90000"/>
            <a:hueOff val="0"/>
            <a:satOff val="0"/>
            <a:lumOff val="0"/>
            <a:alphaOff val="0"/>
          </a:schemeClr>
        </a:solidFill>
        <a:ln w="15875"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smtClean="0"/>
            <a:t>Kalimat-kalimat dalams</a:t>
          </a:r>
          <a:r>
            <a:rPr lang="id-ID" sz="1400" i="1" kern="1200" smtClean="0"/>
            <a:t>imple past tense, past continuous</a:t>
          </a:r>
          <a:r>
            <a:rPr lang="id-ID" sz="1400" kern="1200" smtClean="0"/>
            <a:t>, dan lainnya yang relevan</a:t>
          </a:r>
          <a:endParaRPr lang="en-US" sz="1400" kern="1200" dirty="0"/>
        </a:p>
        <a:p>
          <a:pPr marL="114300" lvl="1" indent="-114300" algn="l" defTabSz="622300">
            <a:lnSpc>
              <a:spcPct val="90000"/>
            </a:lnSpc>
            <a:spcBef>
              <a:spcPct val="0"/>
            </a:spcBef>
            <a:spcAft>
              <a:spcPct val="15000"/>
            </a:spcAft>
            <a:buChar char="••"/>
          </a:pPr>
          <a:r>
            <a:rPr lang="id-ID" sz="1400" kern="1200" smtClean="0"/>
            <a:t>Kosa kata: terkait  karakter, watak, dan setting dalam legenda</a:t>
          </a:r>
          <a:endParaRPr lang="en-US" sz="1400" kern="1200"/>
        </a:p>
        <a:p>
          <a:pPr marL="114300" lvl="1" indent="-114300" algn="l" defTabSz="622300">
            <a:lnSpc>
              <a:spcPct val="90000"/>
            </a:lnSpc>
            <a:spcBef>
              <a:spcPct val="0"/>
            </a:spcBef>
            <a:spcAft>
              <a:spcPct val="15000"/>
            </a:spcAft>
            <a:buChar char="••"/>
          </a:pPr>
          <a:r>
            <a:rPr lang="id-ID" sz="1400" kern="1200" smtClean="0"/>
            <a:t>Adverbia penghubung dan penujuk waktu </a:t>
          </a:r>
          <a:endParaRPr lang="en-US" sz="1400" kern="1200"/>
        </a:p>
        <a:p>
          <a:pPr marL="114300" lvl="1" indent="-114300" algn="l" defTabSz="622300">
            <a:lnSpc>
              <a:spcPct val="90000"/>
            </a:lnSpc>
            <a:spcBef>
              <a:spcPct val="0"/>
            </a:spcBef>
            <a:spcAft>
              <a:spcPct val="15000"/>
            </a:spcAft>
            <a:buChar char="••"/>
          </a:pPr>
          <a:r>
            <a:rPr lang="id-ID" sz="1400" kern="1200" dirty="0" smtClean="0"/>
            <a:t>Ucapan, tekanan kata, intonasi, ejaan, tanda baca, dan tulisan tangan</a:t>
          </a:r>
          <a:endParaRPr lang="en-US" sz="1400" kern="1200" dirty="0"/>
        </a:p>
      </dsp:txBody>
      <dsp:txXfrm>
        <a:off x="7334821" y="1559671"/>
        <a:ext cx="3215580" cy="28548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DEAA4-7DCE-4A27-88AB-DD93CC822E84}">
      <dsp:nvSpPr>
        <dsp:cNvPr id="0" name=""/>
        <dsp:cNvSpPr/>
      </dsp:nvSpPr>
      <dsp:spPr>
        <a:xfrm>
          <a:off x="1288" y="311178"/>
          <a:ext cx="5024344" cy="3014606"/>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en-US" sz="4700" b="0" kern="1200" dirty="0" smtClean="0"/>
            <a:t>Announcement</a:t>
          </a:r>
          <a:endParaRPr lang="en-US" sz="4700" b="0" kern="1200" dirty="0"/>
        </a:p>
      </dsp:txBody>
      <dsp:txXfrm>
        <a:off x="1288" y="311178"/>
        <a:ext cx="5024344" cy="3014606"/>
      </dsp:txXfrm>
    </dsp:sp>
    <dsp:sp modelId="{E2F30234-E13E-48FE-84F0-D42929E7CD97}">
      <dsp:nvSpPr>
        <dsp:cNvPr id="0" name=""/>
        <dsp:cNvSpPr/>
      </dsp:nvSpPr>
      <dsp:spPr>
        <a:xfrm>
          <a:off x="5528067" y="311178"/>
          <a:ext cx="5024344" cy="3014606"/>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lvl="0" algn="ctr" defTabSz="2089150">
            <a:lnSpc>
              <a:spcPct val="90000"/>
            </a:lnSpc>
            <a:spcBef>
              <a:spcPct val="0"/>
            </a:spcBef>
            <a:spcAft>
              <a:spcPct val="35000"/>
            </a:spcAft>
          </a:pPr>
          <a:r>
            <a:rPr lang="en-US" sz="4700" kern="1200" dirty="0" smtClean="0"/>
            <a:t>Lyrics</a:t>
          </a:r>
          <a:endParaRPr lang="en-US" sz="4700" kern="1200" dirty="0"/>
        </a:p>
      </dsp:txBody>
      <dsp:txXfrm>
        <a:off x="5528067" y="311178"/>
        <a:ext cx="5024344" cy="30146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1CCA1-F2D6-4867-AEFD-10B0BFDDF90F}">
      <dsp:nvSpPr>
        <dsp:cNvPr id="0" name=""/>
        <dsp:cNvSpPr/>
      </dsp:nvSpPr>
      <dsp:spPr>
        <a:xfrm>
          <a:off x="3967" y="131785"/>
          <a:ext cx="2385919" cy="623543"/>
        </a:xfrm>
        <a:prstGeom prst="rect">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id-ID" sz="2800" kern="1200" dirty="0" smtClean="0"/>
            <a:t>Fungsi Sosial</a:t>
          </a:r>
          <a:endParaRPr lang="en-US" sz="2800" kern="1200" dirty="0"/>
        </a:p>
      </dsp:txBody>
      <dsp:txXfrm>
        <a:off x="3967" y="131785"/>
        <a:ext cx="2385919" cy="623543"/>
      </dsp:txXfrm>
    </dsp:sp>
    <dsp:sp modelId="{0157DF35-8A0C-4C60-931A-B93BB3A887DE}">
      <dsp:nvSpPr>
        <dsp:cNvPr id="0" name=""/>
        <dsp:cNvSpPr/>
      </dsp:nvSpPr>
      <dsp:spPr>
        <a:xfrm>
          <a:off x="0" y="689689"/>
          <a:ext cx="2385919" cy="3800795"/>
        </a:xfrm>
        <a:prstGeom prst="rect">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err="1" smtClean="0"/>
            <a:t>memberitahukan</a:t>
          </a:r>
          <a:r>
            <a:rPr lang="en-US" sz="1400" kern="1200" dirty="0" smtClean="0"/>
            <a:t> </a:t>
          </a:r>
          <a:r>
            <a:rPr lang="en-US" sz="1400" kern="1200" dirty="0" err="1" smtClean="0"/>
            <a:t>informasi</a:t>
          </a:r>
          <a:r>
            <a:rPr lang="en-US" sz="1400" kern="1200" dirty="0" smtClean="0"/>
            <a:t> </a:t>
          </a:r>
          <a:r>
            <a:rPr lang="en-US" sz="1400" kern="1200" dirty="0" err="1" smtClean="0"/>
            <a:t>tentang</a:t>
          </a:r>
          <a:r>
            <a:rPr lang="en-US" sz="1400" kern="1200" dirty="0" smtClean="0"/>
            <a:t> </a:t>
          </a:r>
          <a:r>
            <a:rPr lang="en-US" sz="1400" kern="1200" dirty="0" err="1" smtClean="0"/>
            <a:t>sebuah</a:t>
          </a:r>
          <a:r>
            <a:rPr lang="en-US" sz="1400" kern="1200" dirty="0" smtClean="0"/>
            <a:t> </a:t>
          </a:r>
          <a:r>
            <a:rPr lang="en-US" sz="1400" kern="1200" dirty="0" err="1" smtClean="0"/>
            <a:t>acara</a:t>
          </a:r>
          <a:r>
            <a:rPr lang="en-US" sz="1400" kern="1200" dirty="0" smtClean="0"/>
            <a:t>, </a:t>
          </a:r>
          <a:r>
            <a:rPr lang="en-US" sz="1400" kern="1200" dirty="0" err="1" smtClean="0"/>
            <a:t>Lowongan</a:t>
          </a:r>
          <a:r>
            <a:rPr lang="en-US" sz="1400" kern="1200" dirty="0" smtClean="0"/>
            <a:t> </a:t>
          </a:r>
          <a:r>
            <a:rPr lang="en-US" sz="1400" kern="1200" dirty="0" err="1" smtClean="0"/>
            <a:t>pekerjaan</a:t>
          </a:r>
          <a:r>
            <a:rPr lang="en-US" sz="1400" kern="1200" dirty="0" smtClean="0"/>
            <a:t>, </a:t>
          </a:r>
          <a:r>
            <a:rPr lang="en-US" sz="1400" kern="1200" dirty="0" err="1" smtClean="0"/>
            <a:t>penerimaan</a:t>
          </a:r>
          <a:r>
            <a:rPr lang="en-US" sz="1400" kern="1200" dirty="0" smtClean="0"/>
            <a:t> </a:t>
          </a:r>
          <a:r>
            <a:rPr lang="en-US" sz="1400" kern="1200" dirty="0" err="1" smtClean="0"/>
            <a:t>murid</a:t>
          </a:r>
          <a:r>
            <a:rPr lang="en-US" sz="1400" kern="1200" dirty="0" smtClean="0"/>
            <a:t> </a:t>
          </a:r>
          <a:r>
            <a:rPr lang="en-US" sz="1400" kern="1200" dirty="0" err="1" smtClean="0"/>
            <a:t>baru</a:t>
          </a:r>
          <a:r>
            <a:rPr lang="en-US" sz="1400" kern="1200" dirty="0" smtClean="0"/>
            <a:t>, </a:t>
          </a:r>
          <a:r>
            <a:rPr lang="en-US" sz="1400" kern="1200" dirty="0" err="1" smtClean="0"/>
            <a:t>penerimaan</a:t>
          </a:r>
          <a:r>
            <a:rPr lang="en-US" sz="1400" kern="1200" dirty="0" smtClean="0"/>
            <a:t> </a:t>
          </a:r>
          <a:r>
            <a:rPr lang="en-US" sz="1400" kern="1200" dirty="0" err="1" smtClean="0"/>
            <a:t>mahasiswa</a:t>
          </a:r>
          <a:r>
            <a:rPr lang="en-US" sz="1400" kern="1200" dirty="0" smtClean="0"/>
            <a:t> </a:t>
          </a:r>
          <a:r>
            <a:rPr lang="en-US" sz="1400" kern="1200" dirty="0" err="1" smtClean="0"/>
            <a:t>baru</a:t>
          </a:r>
          <a:r>
            <a:rPr lang="en-US" sz="1400" kern="1200" dirty="0" smtClean="0"/>
            <a:t>, </a:t>
          </a:r>
          <a:r>
            <a:rPr lang="en-US" sz="1400" kern="1200" dirty="0" err="1" smtClean="0"/>
            <a:t>dan</a:t>
          </a:r>
          <a:r>
            <a:rPr lang="en-US" sz="1400" kern="1200" dirty="0" smtClean="0"/>
            <a:t> </a:t>
          </a:r>
          <a:r>
            <a:rPr lang="en-US" sz="1400" kern="1200" dirty="0" err="1" smtClean="0"/>
            <a:t>sebagainya</a:t>
          </a:r>
          <a:r>
            <a:rPr lang="en-US" sz="1400" kern="1200" dirty="0" smtClean="0"/>
            <a:t> </a:t>
          </a:r>
          <a:r>
            <a:rPr lang="en-US" sz="1400" kern="1200" dirty="0" err="1" smtClean="0"/>
            <a:t>dengan</a:t>
          </a:r>
          <a:r>
            <a:rPr lang="en-US" sz="1400" kern="1200" dirty="0" smtClean="0"/>
            <a:t> </a:t>
          </a:r>
          <a:r>
            <a:rPr lang="en-US" sz="1400" kern="1200" dirty="0" err="1" smtClean="0"/>
            <a:t>memberikan</a:t>
          </a:r>
          <a:r>
            <a:rPr lang="en-US" sz="1400" kern="1200" dirty="0" smtClean="0"/>
            <a:t> </a:t>
          </a:r>
          <a:r>
            <a:rPr lang="en-US" sz="1400" kern="1200" dirty="0" err="1" smtClean="0"/>
            <a:t>informasi</a:t>
          </a:r>
          <a:r>
            <a:rPr lang="en-US" sz="1400" kern="1200" dirty="0" smtClean="0"/>
            <a:t> yang </a:t>
          </a:r>
          <a:r>
            <a:rPr lang="en-US" sz="1400" kern="1200" dirty="0" err="1" smtClean="0"/>
            <a:t>berbentuk</a:t>
          </a:r>
          <a:r>
            <a:rPr lang="en-US" sz="1400" kern="1200" dirty="0" smtClean="0"/>
            <a:t> formal </a:t>
          </a:r>
          <a:r>
            <a:rPr lang="en-US" sz="1400" kern="1200" dirty="0" err="1" smtClean="0"/>
            <a:t>kepada</a:t>
          </a:r>
          <a:r>
            <a:rPr lang="en-US" sz="1400" kern="1200" dirty="0" smtClean="0"/>
            <a:t> </a:t>
          </a:r>
          <a:r>
            <a:rPr lang="en-US" sz="1400" kern="1200" dirty="0" err="1" smtClean="0"/>
            <a:t>masyarakat</a:t>
          </a:r>
          <a:r>
            <a:rPr lang="en-US" sz="1400" kern="1200" dirty="0" smtClean="0"/>
            <a:t> </a:t>
          </a:r>
          <a:r>
            <a:rPr lang="en-US" sz="1400" kern="1200" dirty="0" err="1" smtClean="0"/>
            <a:t>umum</a:t>
          </a:r>
          <a:r>
            <a:rPr lang="en-US" sz="1400" kern="1200" dirty="0" smtClean="0"/>
            <a:t> </a:t>
          </a:r>
          <a:r>
            <a:rPr lang="en-US" sz="1400" kern="1200" dirty="0" err="1" smtClean="0"/>
            <a:t>atau</a:t>
          </a:r>
          <a:r>
            <a:rPr lang="en-US" sz="1400" kern="1200" dirty="0" smtClean="0"/>
            <a:t> </a:t>
          </a:r>
          <a:r>
            <a:rPr lang="en-US" sz="1400" kern="1200" dirty="0" err="1" smtClean="0"/>
            <a:t>masyarakat</a:t>
          </a:r>
          <a:r>
            <a:rPr lang="en-US" sz="1400" kern="1200" dirty="0" smtClean="0"/>
            <a:t> </a:t>
          </a:r>
          <a:r>
            <a:rPr lang="en-US" sz="1400" kern="1200" dirty="0" err="1" smtClean="0"/>
            <a:t>tertentu</a:t>
          </a:r>
          <a:r>
            <a:rPr lang="en-US" sz="1400" kern="1200" dirty="0" smtClean="0"/>
            <a:t>.</a:t>
          </a:r>
          <a:endParaRPr lang="en-US" sz="1400" kern="1200" dirty="0"/>
        </a:p>
      </dsp:txBody>
      <dsp:txXfrm>
        <a:off x="0" y="689689"/>
        <a:ext cx="2385919" cy="3800795"/>
      </dsp:txXfrm>
    </dsp:sp>
    <dsp:sp modelId="{AA449658-3A2C-4D24-B6EB-ABF7F73800EE}">
      <dsp:nvSpPr>
        <dsp:cNvPr id="0" name=""/>
        <dsp:cNvSpPr/>
      </dsp:nvSpPr>
      <dsp:spPr>
        <a:xfrm>
          <a:off x="2723916" y="131785"/>
          <a:ext cx="2385919" cy="623543"/>
        </a:xfrm>
        <a:prstGeom prst="rect">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kern="1200" dirty="0" err="1" smtClean="0"/>
            <a:t>Struktur</a:t>
          </a:r>
          <a:r>
            <a:rPr lang="en-US" sz="2800" kern="1200" dirty="0" smtClean="0"/>
            <a:t> </a:t>
          </a:r>
          <a:r>
            <a:rPr lang="en-US" sz="2800" kern="1200" dirty="0" err="1" smtClean="0"/>
            <a:t>Teks</a:t>
          </a:r>
          <a:endParaRPr lang="en-US" sz="2800" kern="1200" dirty="0"/>
        </a:p>
      </dsp:txBody>
      <dsp:txXfrm>
        <a:off x="2723916" y="131785"/>
        <a:ext cx="2385919" cy="623543"/>
      </dsp:txXfrm>
    </dsp:sp>
    <dsp:sp modelId="{BCF6155E-2321-4661-AE92-CC6EC54793B3}">
      <dsp:nvSpPr>
        <dsp:cNvPr id="0" name=""/>
        <dsp:cNvSpPr/>
      </dsp:nvSpPr>
      <dsp:spPr>
        <a:xfrm>
          <a:off x="2723916" y="755329"/>
          <a:ext cx="2385919" cy="3800795"/>
        </a:xfrm>
        <a:prstGeom prst="rect">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b="1" kern="1200" dirty="0" smtClean="0"/>
            <a:t>1. Title:</a:t>
          </a:r>
          <a:r>
            <a:rPr lang="id-ID" sz="1400" kern="1200" dirty="0" smtClean="0"/>
            <a:t> Ini adalah bagian yang paling penting karena mewakili isi keseluruhan dari pengumuna tersebut. Meski begitu kadang tidak disebutkan dengan jelas.</a:t>
          </a:r>
          <a:endParaRPr lang="en-US" sz="1400" kern="1200" dirty="0"/>
        </a:p>
        <a:p>
          <a:pPr marL="114300" lvl="1" indent="-114300" algn="l" defTabSz="622300">
            <a:lnSpc>
              <a:spcPct val="90000"/>
            </a:lnSpc>
            <a:spcBef>
              <a:spcPct val="0"/>
            </a:spcBef>
            <a:spcAft>
              <a:spcPct val="15000"/>
            </a:spcAft>
            <a:buChar char="••"/>
          </a:pPr>
          <a:r>
            <a:rPr lang="id-ID" sz="1400" b="1" kern="1200" dirty="0" smtClean="0"/>
            <a:t>2. Explanation:</a:t>
          </a:r>
          <a:r>
            <a:rPr lang="id-ID" sz="1400" kern="1200" dirty="0" smtClean="0"/>
            <a:t> Penjelasan lebih lanjut tentang pengumunan tesebut. Biasanya terdiri dari informasi dasar yang mencakup: jenis kegiatan, waktu, tempat, dan partisipant.</a:t>
          </a:r>
          <a:endParaRPr lang="en-US" sz="1400" kern="1200" dirty="0"/>
        </a:p>
      </dsp:txBody>
      <dsp:txXfrm>
        <a:off x="2723916" y="755329"/>
        <a:ext cx="2385919" cy="3800795"/>
      </dsp:txXfrm>
    </dsp:sp>
    <dsp:sp modelId="{852A6EF1-8925-44E4-9CB3-3E832394642C}">
      <dsp:nvSpPr>
        <dsp:cNvPr id="0" name=""/>
        <dsp:cNvSpPr/>
      </dsp:nvSpPr>
      <dsp:spPr>
        <a:xfrm>
          <a:off x="5443864" y="131785"/>
          <a:ext cx="2385919" cy="623543"/>
        </a:xfrm>
        <a:prstGeom prst="rect">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kern="1200" dirty="0" err="1" smtClean="0"/>
            <a:t>Komponen</a:t>
          </a:r>
          <a:endParaRPr lang="en-US" sz="2800" kern="1200" dirty="0"/>
        </a:p>
      </dsp:txBody>
      <dsp:txXfrm>
        <a:off x="5443864" y="131785"/>
        <a:ext cx="2385919" cy="623543"/>
      </dsp:txXfrm>
    </dsp:sp>
    <dsp:sp modelId="{9CAC677B-5A70-426A-92D8-1215223B631F}">
      <dsp:nvSpPr>
        <dsp:cNvPr id="0" name=""/>
        <dsp:cNvSpPr/>
      </dsp:nvSpPr>
      <dsp:spPr>
        <a:xfrm>
          <a:off x="5443864" y="755329"/>
          <a:ext cx="2385919" cy="3800795"/>
        </a:xfrm>
        <a:prstGeom prst="rect">
          <a:avLst/>
        </a:prstGeom>
        <a:solidFill>
          <a:schemeClr val="accent4">
            <a:tint val="40000"/>
            <a:alpha val="90000"/>
            <a:hueOff val="0"/>
            <a:satOff val="0"/>
            <a:lumOff val="0"/>
            <a:alphaOff val="0"/>
          </a:schemeClr>
        </a:solidFill>
        <a:ln w="15875"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dirty="0" smtClean="0"/>
            <a:t>Judul atau jenis kejadian (The title/type of event)</a:t>
          </a:r>
          <a:endParaRPr lang="en-US" sz="1400" kern="1200" dirty="0"/>
        </a:p>
        <a:p>
          <a:pPr marL="114300" lvl="1" indent="-114300" algn="l" defTabSz="622300">
            <a:lnSpc>
              <a:spcPct val="90000"/>
            </a:lnSpc>
            <a:spcBef>
              <a:spcPct val="0"/>
            </a:spcBef>
            <a:spcAft>
              <a:spcPct val="15000"/>
            </a:spcAft>
            <a:buChar char="••"/>
          </a:pPr>
          <a:r>
            <a:rPr lang="id-ID" sz="1400" kern="1200" smtClean="0"/>
            <a:t>Tanggal dan waktu (date and time)</a:t>
          </a:r>
          <a:endParaRPr lang="en-US" sz="1400" kern="1200"/>
        </a:p>
        <a:p>
          <a:pPr marL="114300" lvl="1" indent="-114300" algn="l" defTabSz="622300">
            <a:lnSpc>
              <a:spcPct val="90000"/>
            </a:lnSpc>
            <a:spcBef>
              <a:spcPct val="0"/>
            </a:spcBef>
            <a:spcAft>
              <a:spcPct val="15000"/>
            </a:spcAft>
            <a:buChar char="••"/>
          </a:pPr>
          <a:r>
            <a:rPr lang="id-ID" sz="1400" kern="1200" smtClean="0"/>
            <a:t>Tempat (place)</a:t>
          </a:r>
          <a:endParaRPr lang="en-US" sz="1400" kern="1200"/>
        </a:p>
        <a:p>
          <a:pPr marL="114300" lvl="1" indent="-114300" algn="l" defTabSz="622300">
            <a:lnSpc>
              <a:spcPct val="90000"/>
            </a:lnSpc>
            <a:spcBef>
              <a:spcPct val="0"/>
            </a:spcBef>
            <a:spcAft>
              <a:spcPct val="15000"/>
            </a:spcAft>
            <a:buChar char="••"/>
          </a:pPr>
          <a:r>
            <a:rPr lang="id-ID" sz="1400" kern="1200" smtClean="0"/>
            <a:t>orang/alamat yang dapat dihubungi (contact person/address)</a:t>
          </a:r>
          <a:endParaRPr lang="en-US" sz="1400" kern="1200"/>
        </a:p>
      </dsp:txBody>
      <dsp:txXfrm>
        <a:off x="5443864" y="755329"/>
        <a:ext cx="2385919" cy="3800795"/>
      </dsp:txXfrm>
    </dsp:sp>
    <dsp:sp modelId="{AB1A24C1-EBDF-4A0D-9F79-76FB37EA45DF}">
      <dsp:nvSpPr>
        <dsp:cNvPr id="0" name=""/>
        <dsp:cNvSpPr/>
      </dsp:nvSpPr>
      <dsp:spPr>
        <a:xfrm>
          <a:off x="8163812" y="131785"/>
          <a:ext cx="2385919" cy="623543"/>
        </a:xfrm>
        <a:prstGeom prst="rect">
          <a:avLst/>
        </a:prstGeom>
        <a:solidFill>
          <a:schemeClr val="accent5">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kern="1200" dirty="0" err="1" smtClean="0"/>
            <a:t>Jenis</a:t>
          </a:r>
          <a:endParaRPr lang="en-US" sz="1200" kern="1200" dirty="0"/>
        </a:p>
      </dsp:txBody>
      <dsp:txXfrm>
        <a:off x="8163812" y="131785"/>
        <a:ext cx="2385919" cy="623543"/>
      </dsp:txXfrm>
    </dsp:sp>
    <dsp:sp modelId="{6C838123-506D-4DB7-ACE2-925542A2FFDC}">
      <dsp:nvSpPr>
        <dsp:cNvPr id="0" name=""/>
        <dsp:cNvSpPr/>
      </dsp:nvSpPr>
      <dsp:spPr>
        <a:xfrm>
          <a:off x="8163812" y="755329"/>
          <a:ext cx="2385919" cy="3800795"/>
        </a:xfrm>
        <a:prstGeom prst="rect">
          <a:avLst/>
        </a:prstGeom>
        <a:solidFill>
          <a:schemeClr val="accent5">
            <a:tint val="40000"/>
            <a:alpha val="90000"/>
            <a:hueOff val="0"/>
            <a:satOff val="0"/>
            <a:lumOff val="0"/>
            <a:alphaOff val="0"/>
          </a:schemeClr>
        </a:solidFill>
        <a:ln w="15875"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dirty="0" smtClean="0"/>
            <a:t>Berita Duka</a:t>
          </a:r>
          <a:endParaRPr lang="en-US" sz="1400" b="1" kern="1200" dirty="0"/>
        </a:p>
        <a:p>
          <a:pPr marL="114300" lvl="1" indent="-114300" algn="l" defTabSz="622300">
            <a:lnSpc>
              <a:spcPct val="90000"/>
            </a:lnSpc>
            <a:spcBef>
              <a:spcPct val="0"/>
            </a:spcBef>
            <a:spcAft>
              <a:spcPct val="15000"/>
            </a:spcAft>
            <a:buChar char="••"/>
          </a:pPr>
          <a:r>
            <a:rPr lang="id-ID" sz="1400" kern="1200" smtClean="0"/>
            <a:t>Berita pernikahan, ulang tahun, peresmian dan kelahiran</a:t>
          </a:r>
          <a:endParaRPr lang="en-US" sz="1400" kern="1200"/>
        </a:p>
        <a:p>
          <a:pPr marL="114300" lvl="1" indent="-114300" algn="l" defTabSz="622300">
            <a:lnSpc>
              <a:spcPct val="90000"/>
            </a:lnSpc>
            <a:spcBef>
              <a:spcPct val="0"/>
            </a:spcBef>
            <a:spcAft>
              <a:spcPct val="15000"/>
            </a:spcAft>
            <a:buChar char="••"/>
          </a:pPr>
          <a:r>
            <a:rPr lang="id-ID" sz="1400" kern="1200" smtClean="0"/>
            <a:t>Pengumuman Pemenang</a:t>
          </a:r>
          <a:endParaRPr lang="en-US" sz="1400" kern="1200"/>
        </a:p>
        <a:p>
          <a:pPr marL="114300" lvl="1" indent="-114300" algn="l" defTabSz="622300">
            <a:lnSpc>
              <a:spcPct val="90000"/>
            </a:lnSpc>
            <a:spcBef>
              <a:spcPct val="0"/>
            </a:spcBef>
            <a:spcAft>
              <a:spcPct val="15000"/>
            </a:spcAft>
            <a:buChar char="••"/>
          </a:pPr>
          <a:r>
            <a:rPr lang="id-ID" sz="1400" kern="1200" smtClean="0"/>
            <a:t>Lowongan pekerjaan</a:t>
          </a:r>
          <a:endParaRPr lang="en-US" sz="1400" kern="1200"/>
        </a:p>
        <a:p>
          <a:pPr marL="114300" lvl="1" indent="-114300" algn="l" defTabSz="622300">
            <a:lnSpc>
              <a:spcPct val="90000"/>
            </a:lnSpc>
            <a:spcBef>
              <a:spcPct val="0"/>
            </a:spcBef>
            <a:spcAft>
              <a:spcPct val="15000"/>
            </a:spcAft>
            <a:buChar char="••"/>
          </a:pPr>
          <a:r>
            <a:rPr lang="id-ID" sz="1400" kern="1200" smtClean="0"/>
            <a:t>Iklan</a:t>
          </a:r>
          <a:endParaRPr lang="en-US" sz="1400" kern="1200"/>
        </a:p>
        <a:p>
          <a:pPr marL="114300" lvl="1" indent="-114300" algn="l" defTabSz="622300">
            <a:lnSpc>
              <a:spcPct val="90000"/>
            </a:lnSpc>
            <a:spcBef>
              <a:spcPct val="0"/>
            </a:spcBef>
            <a:spcAft>
              <a:spcPct val="15000"/>
            </a:spcAft>
            <a:buChar char="••"/>
          </a:pPr>
          <a:r>
            <a:rPr lang="id-ID" sz="1400" kern="1200" smtClean="0"/>
            <a:t>Pengumuman mading (Majalah dinding)</a:t>
          </a:r>
          <a:endParaRPr lang="en-US" sz="1400" kern="1200"/>
        </a:p>
        <a:p>
          <a:pPr marL="114300" lvl="1" indent="-114300" algn="l" defTabSz="622300">
            <a:lnSpc>
              <a:spcPct val="90000"/>
            </a:lnSpc>
            <a:spcBef>
              <a:spcPct val="0"/>
            </a:spcBef>
            <a:spcAft>
              <a:spcPct val="15000"/>
            </a:spcAft>
            <a:buChar char="••"/>
          </a:pPr>
          <a:r>
            <a:rPr lang="id-ID" sz="1400" kern="1200" dirty="0" smtClean="0"/>
            <a:t>Pengumuman sebuah acara</a:t>
          </a:r>
          <a:endParaRPr lang="en-US" sz="1400" kern="1200" dirty="0"/>
        </a:p>
      </dsp:txBody>
      <dsp:txXfrm>
        <a:off x="8163812" y="755329"/>
        <a:ext cx="2385919" cy="380079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1CCA1-F2D6-4867-AEFD-10B0BFDDF90F}">
      <dsp:nvSpPr>
        <dsp:cNvPr id="0" name=""/>
        <dsp:cNvSpPr/>
      </dsp:nvSpPr>
      <dsp:spPr>
        <a:xfrm>
          <a:off x="3298" y="273438"/>
          <a:ext cx="3215580" cy="1286232"/>
        </a:xfrm>
        <a:prstGeom prst="rect">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id-ID" sz="2800" kern="1200" dirty="0" smtClean="0"/>
            <a:t>Fungsi Sosial</a:t>
          </a:r>
          <a:endParaRPr lang="en-US" sz="2800" kern="1200" dirty="0"/>
        </a:p>
      </dsp:txBody>
      <dsp:txXfrm>
        <a:off x="3298" y="273438"/>
        <a:ext cx="3215580" cy="1286232"/>
      </dsp:txXfrm>
    </dsp:sp>
    <dsp:sp modelId="{0157DF35-8A0C-4C60-931A-B93BB3A887DE}">
      <dsp:nvSpPr>
        <dsp:cNvPr id="0" name=""/>
        <dsp:cNvSpPr/>
      </dsp:nvSpPr>
      <dsp:spPr>
        <a:xfrm>
          <a:off x="3298" y="1559671"/>
          <a:ext cx="3215580" cy="2854800"/>
        </a:xfrm>
        <a:prstGeom prst="rect">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dirty="0" smtClean="0"/>
            <a:t>Mengembangkan nilai-nilai kehidupan dan karakter yang positif</a:t>
          </a:r>
          <a:endParaRPr lang="en-US" sz="1400" kern="1200" dirty="0"/>
        </a:p>
      </dsp:txBody>
      <dsp:txXfrm>
        <a:off x="3298" y="1559671"/>
        <a:ext cx="3215580" cy="2854800"/>
      </dsp:txXfrm>
    </dsp:sp>
    <dsp:sp modelId="{852A6EF1-8925-44E4-9CB3-3E832394642C}">
      <dsp:nvSpPr>
        <dsp:cNvPr id="0" name=""/>
        <dsp:cNvSpPr/>
      </dsp:nvSpPr>
      <dsp:spPr>
        <a:xfrm>
          <a:off x="3669059" y="273438"/>
          <a:ext cx="3215580" cy="1286232"/>
        </a:xfrm>
        <a:prstGeom prst="rect">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kern="1200" dirty="0" err="1" smtClean="0"/>
            <a:t>Unsur</a:t>
          </a:r>
          <a:r>
            <a:rPr lang="en-US" sz="2800" kern="1200" dirty="0" smtClean="0"/>
            <a:t> </a:t>
          </a:r>
          <a:r>
            <a:rPr lang="en-US" sz="2800" kern="1200" dirty="0" err="1" smtClean="0"/>
            <a:t>Kebahasaan</a:t>
          </a:r>
          <a:endParaRPr lang="en-US" sz="2800" kern="1200" dirty="0"/>
        </a:p>
      </dsp:txBody>
      <dsp:txXfrm>
        <a:off x="3669059" y="273438"/>
        <a:ext cx="3215580" cy="1286232"/>
      </dsp:txXfrm>
    </dsp:sp>
    <dsp:sp modelId="{9CAC677B-5A70-426A-92D8-1215223B631F}">
      <dsp:nvSpPr>
        <dsp:cNvPr id="0" name=""/>
        <dsp:cNvSpPr/>
      </dsp:nvSpPr>
      <dsp:spPr>
        <a:xfrm>
          <a:off x="3669059" y="1559671"/>
          <a:ext cx="3215580" cy="2854800"/>
        </a:xfrm>
        <a:prstGeom prst="rect">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dirty="0" smtClean="0"/>
            <a:t>Kosa kata dan tata bahasa dalam lirik lagu</a:t>
          </a:r>
          <a:endParaRPr lang="en-US" sz="1400" kern="1200" dirty="0"/>
        </a:p>
        <a:p>
          <a:pPr marL="114300" lvl="1" indent="-114300" algn="l" defTabSz="622300">
            <a:lnSpc>
              <a:spcPct val="90000"/>
            </a:lnSpc>
            <a:spcBef>
              <a:spcPct val="0"/>
            </a:spcBef>
            <a:spcAft>
              <a:spcPct val="15000"/>
            </a:spcAft>
            <a:buChar char="••"/>
          </a:pPr>
          <a:r>
            <a:rPr lang="id-ID" sz="1400" kern="1200" dirty="0" smtClean="0"/>
            <a:t>Ucapan, tekanan kata, intonasi, ejaan, tanda baca, dan tulisan tangan</a:t>
          </a:r>
          <a:endParaRPr lang="en-US" sz="1400" kern="1200" dirty="0"/>
        </a:p>
      </dsp:txBody>
      <dsp:txXfrm>
        <a:off x="3669059" y="1559671"/>
        <a:ext cx="3215580" cy="2854800"/>
      </dsp:txXfrm>
    </dsp:sp>
    <dsp:sp modelId="{AB1A24C1-EBDF-4A0D-9F79-76FB37EA45DF}">
      <dsp:nvSpPr>
        <dsp:cNvPr id="0" name=""/>
        <dsp:cNvSpPr/>
      </dsp:nvSpPr>
      <dsp:spPr>
        <a:xfrm>
          <a:off x="7334821" y="273438"/>
          <a:ext cx="3215580" cy="1286232"/>
        </a:xfrm>
        <a:prstGeom prst="rect">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en-US" sz="2800" kern="1200" dirty="0" err="1" smtClean="0"/>
            <a:t>Topik</a:t>
          </a:r>
          <a:endParaRPr lang="en-US" sz="1200" kern="1200" dirty="0"/>
        </a:p>
      </dsp:txBody>
      <dsp:txXfrm>
        <a:off x="7334821" y="273438"/>
        <a:ext cx="3215580" cy="1286232"/>
      </dsp:txXfrm>
    </dsp:sp>
    <dsp:sp modelId="{6C838123-506D-4DB7-ACE2-925542A2FFDC}">
      <dsp:nvSpPr>
        <dsp:cNvPr id="0" name=""/>
        <dsp:cNvSpPr/>
      </dsp:nvSpPr>
      <dsp:spPr>
        <a:xfrm>
          <a:off x="7334821" y="1559671"/>
          <a:ext cx="3215580" cy="2854800"/>
        </a:xfrm>
        <a:prstGeom prst="rect">
          <a:avLst/>
        </a:prstGeom>
        <a:solidFill>
          <a:schemeClr val="accent4">
            <a:tint val="40000"/>
            <a:alpha val="90000"/>
            <a:hueOff val="0"/>
            <a:satOff val="0"/>
            <a:lumOff val="0"/>
            <a:alphaOff val="0"/>
          </a:schemeClr>
        </a:solidFill>
        <a:ln w="15875"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id-ID" sz="1400" kern="1200" dirty="0" smtClean="0"/>
            <a:t>terkait kehidupan remaja SMA/MA/SMK/ MAK</a:t>
          </a:r>
          <a:endParaRPr lang="en-US" sz="1400" kern="1200" dirty="0"/>
        </a:p>
      </dsp:txBody>
      <dsp:txXfrm>
        <a:off x="7334821" y="1559671"/>
        <a:ext cx="3215580" cy="2854800"/>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AF4796-5114-4B7D-935E-28639B2AB0E7}" type="datetimeFigureOut">
              <a:rPr lang="en-US" smtClean="0"/>
              <a:t>4/21/2020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6C194F-ADEC-4C13-B11D-BB6A29483690}" type="slidenum">
              <a:rPr lang="en-US" smtClean="0"/>
              <a:t>‹#›</a:t>
            </a:fld>
            <a:endParaRPr lang="en-US"/>
          </a:p>
        </p:txBody>
      </p:sp>
    </p:spTree>
    <p:extLst>
      <p:ext uri="{BB962C8B-B14F-4D97-AF65-F5344CB8AC3E}">
        <p14:creationId xmlns:p14="http://schemas.microsoft.com/office/powerpoint/2010/main" val="4240142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6C194F-ADEC-4C13-B11D-BB6A29483690}" type="slidenum">
              <a:rPr lang="en-US" smtClean="0"/>
              <a:t>1</a:t>
            </a:fld>
            <a:endParaRPr lang="en-US"/>
          </a:p>
        </p:txBody>
      </p:sp>
    </p:spTree>
    <p:extLst>
      <p:ext uri="{BB962C8B-B14F-4D97-AF65-F5344CB8AC3E}">
        <p14:creationId xmlns:p14="http://schemas.microsoft.com/office/powerpoint/2010/main" val="4056288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D6C194F-ADEC-4C13-B11D-BB6A29483690}" type="slidenum">
              <a:rPr lang="en-US" smtClean="0"/>
              <a:t>26</a:t>
            </a:fld>
            <a:endParaRPr lang="en-US"/>
          </a:p>
        </p:txBody>
      </p:sp>
    </p:spTree>
    <p:extLst>
      <p:ext uri="{BB962C8B-B14F-4D97-AF65-F5344CB8AC3E}">
        <p14:creationId xmlns:p14="http://schemas.microsoft.com/office/powerpoint/2010/main" val="17738761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76733D3-AE3E-45CD-9E8F-0791F62E528B}" type="datetime1">
              <a:rPr lang="en-US" smtClean="0"/>
              <a:t>4/21/2020</a:t>
            </a:fld>
            <a:endParaRPr lang="en-US" dirty="0"/>
          </a:p>
        </p:txBody>
      </p:sp>
      <p:sp>
        <p:nvSpPr>
          <p:cNvPr id="5" name="Footer Placeholder 4"/>
          <p:cNvSpPr>
            <a:spLocks noGrp="1"/>
          </p:cNvSpPr>
          <p:nvPr>
            <p:ph type="ftr" sz="quarter" idx="11"/>
          </p:nvPr>
        </p:nvSpPr>
        <p:spPr/>
        <p:txBody>
          <a:bodyPr/>
          <a:lstStyle/>
          <a:p>
            <a:r>
              <a:rPr lang="en-US" smtClean="0"/>
              <a:t>Materi Kelas X_Siska Rizkiani</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968CD2-9820-40B2-8B8E-74C5A908C460}" type="datetime1">
              <a:rPr lang="en-US" smtClean="0"/>
              <a:t>4/21/2020</a:t>
            </a:fld>
            <a:endParaRPr lang="en-US" dirty="0"/>
          </a:p>
        </p:txBody>
      </p:sp>
      <p:sp>
        <p:nvSpPr>
          <p:cNvPr id="6" name="Footer Placeholder 5"/>
          <p:cNvSpPr>
            <a:spLocks noGrp="1"/>
          </p:cNvSpPr>
          <p:nvPr>
            <p:ph type="ftr" sz="quarter" idx="11"/>
          </p:nvPr>
        </p:nvSpPr>
        <p:spPr/>
        <p:txBody>
          <a:bodyPr/>
          <a:lstStyle/>
          <a:p>
            <a:r>
              <a:rPr lang="en-US" smtClean="0"/>
              <a:t>Materi Kelas X_Siska Rizkiani</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Click to edit Master text styles</a:t>
            </a:r>
          </a:p>
        </p:txBody>
      </p:sp>
      <p:sp>
        <p:nvSpPr>
          <p:cNvPr id="4" name="Date Placeholder 3"/>
          <p:cNvSpPr>
            <a:spLocks noGrp="1"/>
          </p:cNvSpPr>
          <p:nvPr>
            <p:ph type="dt" sz="half" idx="10"/>
          </p:nvPr>
        </p:nvSpPr>
        <p:spPr/>
        <p:txBody>
          <a:bodyPr/>
          <a:lstStyle/>
          <a:p>
            <a:fld id="{A15C18AD-F74B-4302-B11B-B3B592A632E6}" type="datetime1">
              <a:rPr lang="en-US" smtClean="0"/>
              <a:t>4/21/2020</a:t>
            </a:fld>
            <a:endParaRPr lang="en-US" dirty="0"/>
          </a:p>
        </p:txBody>
      </p:sp>
      <p:sp>
        <p:nvSpPr>
          <p:cNvPr id="5" name="Footer Placeholder 4"/>
          <p:cNvSpPr>
            <a:spLocks noGrp="1"/>
          </p:cNvSpPr>
          <p:nvPr>
            <p:ph type="ftr" sz="quarter" idx="11"/>
          </p:nvPr>
        </p:nvSpPr>
        <p:spPr/>
        <p:txBody>
          <a:bodyPr/>
          <a:lstStyle/>
          <a:p>
            <a:r>
              <a:rPr lang="en-US" smtClean="0"/>
              <a:t>Materi Kelas X_Siska Rizkiani</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Click to edit Master text styles</a:t>
            </a:r>
          </a:p>
        </p:txBody>
      </p:sp>
      <p:sp>
        <p:nvSpPr>
          <p:cNvPr id="2" name="Date Placeholder 1"/>
          <p:cNvSpPr>
            <a:spLocks noGrp="1"/>
          </p:cNvSpPr>
          <p:nvPr>
            <p:ph type="dt" sz="half" idx="10"/>
          </p:nvPr>
        </p:nvSpPr>
        <p:spPr/>
        <p:txBody>
          <a:bodyPr/>
          <a:lstStyle/>
          <a:p>
            <a:fld id="{9AF7A5CD-4C33-4B24-8B64-2E451FF72A07}" type="datetime1">
              <a:rPr lang="en-US" smtClean="0"/>
              <a:t>4/21/2020</a:t>
            </a:fld>
            <a:endParaRPr lang="en-US" dirty="0"/>
          </a:p>
        </p:txBody>
      </p:sp>
      <p:sp>
        <p:nvSpPr>
          <p:cNvPr id="3" name="Footer Placeholder 2"/>
          <p:cNvSpPr>
            <a:spLocks noGrp="1"/>
          </p:cNvSpPr>
          <p:nvPr>
            <p:ph type="ftr" sz="quarter" idx="11"/>
          </p:nvPr>
        </p:nvSpPr>
        <p:spPr/>
        <p:txBody>
          <a:bodyPr/>
          <a:lstStyle/>
          <a:p>
            <a:r>
              <a:rPr lang="en-US" smtClean="0"/>
              <a:t>Materi Kelas X_Siska Rizkiani</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7B0717F-D0CF-4BCB-86CC-AEC15D188B94}" type="datetime1">
              <a:rPr lang="en-US" smtClean="0"/>
              <a:t>4/21/2020</a:t>
            </a:fld>
            <a:endParaRPr lang="en-US" dirty="0"/>
          </a:p>
        </p:txBody>
      </p:sp>
      <p:sp>
        <p:nvSpPr>
          <p:cNvPr id="5" name="Footer Placeholder 4"/>
          <p:cNvSpPr>
            <a:spLocks noGrp="1"/>
          </p:cNvSpPr>
          <p:nvPr>
            <p:ph type="ftr" sz="quarter" idx="11"/>
          </p:nvPr>
        </p:nvSpPr>
        <p:spPr/>
        <p:txBody>
          <a:bodyPr/>
          <a:lstStyle/>
          <a:p>
            <a:r>
              <a:rPr lang="en-US" smtClean="0"/>
              <a:t>Materi Kelas X_Siska Rizkiani</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0499FC0-1352-47F8-B41C-F6DFD9090E52}" type="datetime1">
              <a:rPr lang="en-US" smtClean="0"/>
              <a:t>4/21/2020</a:t>
            </a:fld>
            <a:endParaRPr lang="en-US" dirty="0"/>
          </a:p>
        </p:txBody>
      </p:sp>
      <p:sp>
        <p:nvSpPr>
          <p:cNvPr id="5" name="Footer Placeholder 4"/>
          <p:cNvSpPr>
            <a:spLocks noGrp="1"/>
          </p:cNvSpPr>
          <p:nvPr>
            <p:ph type="ftr" sz="quarter" idx="11"/>
          </p:nvPr>
        </p:nvSpPr>
        <p:spPr/>
        <p:txBody>
          <a:bodyPr/>
          <a:lstStyle/>
          <a:p>
            <a:r>
              <a:rPr lang="en-US" smtClean="0"/>
              <a:t>Materi Kelas X_Siska Rizkiani</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730675-CBB8-41FE-A7C2-B23797D6ACC2}" type="datetime1">
              <a:rPr lang="en-US" smtClean="0"/>
              <a:t>4/21/2020</a:t>
            </a:fld>
            <a:endParaRPr lang="en-US" dirty="0"/>
          </a:p>
        </p:txBody>
      </p:sp>
      <p:sp>
        <p:nvSpPr>
          <p:cNvPr id="5" name="Footer Placeholder 4"/>
          <p:cNvSpPr>
            <a:spLocks noGrp="1"/>
          </p:cNvSpPr>
          <p:nvPr>
            <p:ph type="ftr" sz="quarter" idx="11"/>
          </p:nvPr>
        </p:nvSpPr>
        <p:spPr/>
        <p:txBody>
          <a:bodyPr/>
          <a:lstStyle/>
          <a:p>
            <a:r>
              <a:rPr lang="en-US" smtClean="0"/>
              <a:t>Materi Kelas X_Siska Rizkiani</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B9DC06-0AE6-4893-B098-468F4A3A465E}" type="datetime1">
              <a:rPr lang="en-US" smtClean="0"/>
              <a:t>4/21/2020</a:t>
            </a:fld>
            <a:endParaRPr lang="en-US" dirty="0"/>
          </a:p>
        </p:txBody>
      </p:sp>
      <p:sp>
        <p:nvSpPr>
          <p:cNvPr id="5" name="Footer Placeholder 4"/>
          <p:cNvSpPr>
            <a:spLocks noGrp="1"/>
          </p:cNvSpPr>
          <p:nvPr>
            <p:ph type="ftr" sz="quarter" idx="11"/>
          </p:nvPr>
        </p:nvSpPr>
        <p:spPr/>
        <p:txBody>
          <a:bodyPr/>
          <a:lstStyle/>
          <a:p>
            <a:r>
              <a:rPr lang="en-US" smtClean="0"/>
              <a:t>Materi Kelas X_Siska Rizkiani</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AD3AA63-565D-4BD3-ACB2-E3AE7FEB8484}" type="datetime1">
              <a:rPr lang="en-US" smtClean="0"/>
              <a:t>4/21/2020</a:t>
            </a:fld>
            <a:endParaRPr lang="en-US" dirty="0"/>
          </a:p>
        </p:txBody>
      </p:sp>
      <p:sp>
        <p:nvSpPr>
          <p:cNvPr id="6" name="Footer Placeholder 5"/>
          <p:cNvSpPr>
            <a:spLocks noGrp="1"/>
          </p:cNvSpPr>
          <p:nvPr>
            <p:ph type="ftr" sz="quarter" idx="11"/>
          </p:nvPr>
        </p:nvSpPr>
        <p:spPr/>
        <p:txBody>
          <a:bodyPr/>
          <a:lstStyle/>
          <a:p>
            <a:r>
              <a:rPr lang="en-US" smtClean="0"/>
              <a:t>Materi Kelas X_Siska Rizkiani</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A62932C-1FB8-45CE-BF51-15FE18064011}" type="datetime1">
              <a:rPr lang="en-US" smtClean="0"/>
              <a:t>4/21/2020</a:t>
            </a:fld>
            <a:endParaRPr lang="en-US" dirty="0"/>
          </a:p>
        </p:txBody>
      </p:sp>
      <p:sp>
        <p:nvSpPr>
          <p:cNvPr id="8" name="Footer Placeholder 7"/>
          <p:cNvSpPr>
            <a:spLocks noGrp="1"/>
          </p:cNvSpPr>
          <p:nvPr>
            <p:ph type="ftr" sz="quarter" idx="11"/>
          </p:nvPr>
        </p:nvSpPr>
        <p:spPr/>
        <p:txBody>
          <a:bodyPr/>
          <a:lstStyle/>
          <a:p>
            <a:r>
              <a:rPr lang="en-US" smtClean="0"/>
              <a:t>Materi Kelas X_Siska Rizkiani</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5B76F87-80AC-4AFD-844A-7ED535B11597}" type="datetime1">
              <a:rPr lang="en-US" smtClean="0"/>
              <a:t>4/21/2020</a:t>
            </a:fld>
            <a:endParaRPr lang="en-US" dirty="0"/>
          </a:p>
        </p:txBody>
      </p:sp>
      <p:sp>
        <p:nvSpPr>
          <p:cNvPr id="4" name="Footer Placeholder 3"/>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C950A3-F932-4224-AA67-CB6D9B4AE31A}" type="datetime1">
              <a:rPr lang="en-US" smtClean="0"/>
              <a:t>4/21/2020</a:t>
            </a:fld>
            <a:endParaRPr lang="en-US" dirty="0"/>
          </a:p>
        </p:txBody>
      </p:sp>
      <p:sp>
        <p:nvSpPr>
          <p:cNvPr id="3" name="Footer Placeholder 2"/>
          <p:cNvSpPr>
            <a:spLocks noGrp="1"/>
          </p:cNvSpPr>
          <p:nvPr>
            <p:ph type="ftr" sz="quarter" idx="11"/>
          </p:nvPr>
        </p:nvSpPr>
        <p:spPr/>
        <p:txBody>
          <a:bodyPr/>
          <a:lstStyle/>
          <a:p>
            <a:r>
              <a:rPr lang="en-US" smtClean="0"/>
              <a:t>Materi Kelas X_Siska Rizkiani</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74B557-0CD0-4D4F-81C9-213A835737B5}" type="datetime1">
              <a:rPr lang="en-US" smtClean="0"/>
              <a:t>4/21/2020</a:t>
            </a:fld>
            <a:endParaRPr lang="en-US" dirty="0"/>
          </a:p>
        </p:txBody>
      </p:sp>
      <p:sp>
        <p:nvSpPr>
          <p:cNvPr id="6" name="Footer Placeholder 5"/>
          <p:cNvSpPr>
            <a:spLocks noGrp="1"/>
          </p:cNvSpPr>
          <p:nvPr>
            <p:ph type="ftr" sz="quarter" idx="11"/>
          </p:nvPr>
        </p:nvSpPr>
        <p:spPr/>
        <p:txBody>
          <a:bodyPr/>
          <a:lstStyle/>
          <a:p>
            <a:r>
              <a:rPr lang="en-US" smtClean="0"/>
              <a:t>Materi Kelas X_Siska Rizkiani</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C0D02812-D8AC-4F69-A175-7FCC31D7F702}" type="datetime1">
              <a:rPr lang="en-US" smtClean="0"/>
              <a:t>4/21/2020</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r>
              <a:rPr lang="en-US" smtClean="0"/>
              <a:t>Materi Kelas X_Siska Rizkiani</a:t>
            </a:r>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r>
              <a:rPr lang="en-US" smtClean="0"/>
              <a:t>Materi Kelas X_Siska Rizkiani</a:t>
            </a:r>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AFE81F0F-C9AA-4404-BB20-F99FF5BA114E}" type="datetime1">
              <a:rPr lang="en-US" smtClean="0"/>
              <a:t>4/21/2020</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hd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800" dirty="0" err="1" smtClean="0"/>
              <a:t>Telaah</a:t>
            </a:r>
            <a:r>
              <a:rPr lang="en-US" sz="4800" dirty="0" smtClean="0"/>
              <a:t> </a:t>
            </a:r>
            <a:r>
              <a:rPr lang="en-US" sz="4800" dirty="0" err="1" smtClean="0"/>
              <a:t>Kurikulum</a:t>
            </a:r>
            <a:r>
              <a:rPr lang="en-US" sz="4800" dirty="0" smtClean="0"/>
              <a:t> &amp; </a:t>
            </a:r>
            <a:r>
              <a:rPr lang="en-US" sz="4800" dirty="0" err="1" smtClean="0"/>
              <a:t>KapSel</a:t>
            </a:r>
            <a:r>
              <a:rPr lang="en-US" sz="4800" dirty="0" smtClean="0"/>
              <a:t> SMA</a:t>
            </a:r>
            <a:br>
              <a:rPr lang="en-US" sz="4800" dirty="0" smtClean="0"/>
            </a:br>
            <a:r>
              <a:rPr lang="en-US" sz="4800" dirty="0" smtClean="0"/>
              <a:t/>
            </a:r>
            <a:br>
              <a:rPr lang="en-US" sz="4800" dirty="0" smtClean="0"/>
            </a:br>
            <a:r>
              <a:rPr lang="id-ID" sz="4800" dirty="0" smtClean="0"/>
              <a:t>BAB </a:t>
            </a:r>
            <a:r>
              <a:rPr lang="id-ID" sz="4800" dirty="0"/>
              <a:t>2 </a:t>
            </a:r>
            <a:r>
              <a:rPr lang="id-ID" sz="4800" dirty="0" smtClean="0"/>
              <a:t>MATERI </a:t>
            </a:r>
            <a:r>
              <a:rPr lang="id-ID" sz="4800" dirty="0"/>
              <a:t>KELAS X </a:t>
            </a:r>
            <a:r>
              <a:rPr lang="en-US" sz="4800" dirty="0"/>
              <a:t/>
            </a:r>
            <a:br>
              <a:rPr lang="en-US" sz="4800" dirty="0"/>
            </a:br>
            <a:r>
              <a:rPr lang="en-US" sz="4800" dirty="0" smtClean="0"/>
              <a:t>(</a:t>
            </a:r>
            <a:r>
              <a:rPr lang="en-US" sz="4800" dirty="0" err="1" smtClean="0"/>
              <a:t>Bagian</a:t>
            </a:r>
            <a:r>
              <a:rPr lang="en-US" sz="4800" dirty="0" smtClean="0"/>
              <a:t> </a:t>
            </a:r>
            <a:r>
              <a:rPr lang="en-US" sz="4800" dirty="0" smtClean="0"/>
              <a:t>ke-2)</a:t>
            </a:r>
            <a:endParaRPr lang="en-US" sz="4800" dirty="0"/>
          </a:p>
        </p:txBody>
      </p:sp>
      <p:sp>
        <p:nvSpPr>
          <p:cNvPr id="3" name="Subtitle 2"/>
          <p:cNvSpPr>
            <a:spLocks noGrp="1"/>
          </p:cNvSpPr>
          <p:nvPr>
            <p:ph type="subTitle" idx="1"/>
          </p:nvPr>
        </p:nvSpPr>
        <p:spPr>
          <a:xfrm>
            <a:off x="810001" y="5280847"/>
            <a:ext cx="10572000" cy="810860"/>
          </a:xfrm>
        </p:spPr>
        <p:txBody>
          <a:bodyPr>
            <a:noAutofit/>
          </a:bodyPr>
          <a:lstStyle/>
          <a:p>
            <a:pPr algn="r"/>
            <a:r>
              <a:rPr lang="en-US" sz="2800" b="1" dirty="0" err="1" smtClean="0"/>
              <a:t>Siska</a:t>
            </a:r>
            <a:r>
              <a:rPr lang="en-US" sz="2800" b="1" dirty="0" smtClean="0"/>
              <a:t> </a:t>
            </a:r>
            <a:r>
              <a:rPr lang="en-US" sz="2800" b="1" dirty="0" err="1" smtClean="0"/>
              <a:t>Rizkiani</a:t>
            </a:r>
            <a:r>
              <a:rPr lang="en-US" sz="2800" b="1" dirty="0" smtClean="0"/>
              <a:t>, </a:t>
            </a:r>
            <a:r>
              <a:rPr lang="en-US" sz="2800" b="1" dirty="0" err="1" smtClean="0"/>
              <a:t>M.Pd</a:t>
            </a:r>
            <a:endParaRPr lang="en-US" sz="2800" b="1" dirty="0"/>
          </a:p>
        </p:txBody>
      </p:sp>
    </p:spTree>
    <p:extLst>
      <p:ext uri="{BB962C8B-B14F-4D97-AF65-F5344CB8AC3E}">
        <p14:creationId xmlns:p14="http://schemas.microsoft.com/office/powerpoint/2010/main" val="10783525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Teks</a:t>
            </a:r>
            <a:r>
              <a:rPr lang="en-US" dirty="0" smtClean="0"/>
              <a:t> </a:t>
            </a:r>
            <a:r>
              <a:rPr lang="en-US" i="1" dirty="0" smtClean="0"/>
              <a:t>Recount</a:t>
            </a:r>
            <a:endParaRPr lang="en-US" i="1" dirty="0"/>
          </a:p>
        </p:txBody>
      </p:sp>
      <p:sp>
        <p:nvSpPr>
          <p:cNvPr id="3" name="Content Placeholder 2"/>
          <p:cNvSpPr>
            <a:spLocks noGrp="1"/>
          </p:cNvSpPr>
          <p:nvPr>
            <p:ph idx="1"/>
          </p:nvPr>
        </p:nvSpPr>
        <p:spPr/>
        <p:txBody>
          <a:bodyPr>
            <a:normAutofit/>
          </a:bodyPr>
          <a:lstStyle/>
          <a:p>
            <a:r>
              <a:rPr lang="en-US" sz="2800" dirty="0"/>
              <a:t> </a:t>
            </a:r>
            <a:r>
              <a:rPr lang="en-US" sz="2800" dirty="0" smtClean="0"/>
              <a:t>J</a:t>
            </a:r>
            <a:r>
              <a:rPr lang="sv-SE" sz="2800" dirty="0" smtClean="0"/>
              <a:t>enis </a:t>
            </a:r>
            <a:r>
              <a:rPr lang="sv-SE" sz="2800" dirty="0"/>
              <a:t>text dalam Bahasa Inggris yang menceritakan tentang suatu cerita, tindakan, atau kegiatan.</a:t>
            </a:r>
            <a:endParaRPr lang="en-US" sz="2800" dirty="0"/>
          </a:p>
        </p:txBody>
      </p:sp>
      <p:sp>
        <p:nvSpPr>
          <p:cNvPr id="4" name="Footer Placeholder 3"/>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2914540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Kompetensi </a:t>
            </a:r>
            <a:r>
              <a:rPr lang="id-ID" dirty="0" smtClean="0"/>
              <a:t>Dasar</a:t>
            </a:r>
            <a:endParaRPr lang="en-US" dirty="0"/>
          </a:p>
        </p:txBody>
      </p:sp>
      <p:sp>
        <p:nvSpPr>
          <p:cNvPr id="3" name="Content Placeholder 2"/>
          <p:cNvSpPr>
            <a:spLocks noGrp="1"/>
          </p:cNvSpPr>
          <p:nvPr>
            <p:ph idx="1"/>
          </p:nvPr>
        </p:nvSpPr>
        <p:spPr/>
        <p:txBody>
          <a:bodyPr/>
          <a:lstStyle/>
          <a:p>
            <a:r>
              <a:rPr lang="id-ID" dirty="0"/>
              <a:t>3.7 </a:t>
            </a:r>
            <a:r>
              <a:rPr lang="en-US" dirty="0" err="1"/>
              <a:t>Membedakan</a:t>
            </a:r>
            <a:r>
              <a:rPr lang="en-US" dirty="0"/>
              <a:t> </a:t>
            </a:r>
            <a:r>
              <a:rPr lang="en-US" dirty="0" err="1"/>
              <a:t>fungsi</a:t>
            </a:r>
            <a:r>
              <a:rPr lang="en-US" dirty="0"/>
              <a:t> </a:t>
            </a:r>
            <a:r>
              <a:rPr lang="en-US" dirty="0" err="1"/>
              <a:t>sosial</a:t>
            </a:r>
            <a:r>
              <a:rPr lang="en-US" dirty="0"/>
              <a:t>, </a:t>
            </a:r>
            <a:r>
              <a:rPr lang="en-US" dirty="0" err="1"/>
              <a:t>struktur</a:t>
            </a:r>
            <a:r>
              <a:rPr lang="en-US" dirty="0"/>
              <a:t> </a:t>
            </a:r>
            <a:r>
              <a:rPr lang="en-US" dirty="0" err="1"/>
              <a:t>teks</a:t>
            </a:r>
            <a:r>
              <a:rPr lang="en-US" dirty="0"/>
              <a:t>, </a:t>
            </a:r>
            <a:r>
              <a:rPr lang="en-US" dirty="0" err="1"/>
              <a:t>dan</a:t>
            </a:r>
            <a:r>
              <a:rPr lang="en-US" dirty="0"/>
              <a:t> </a:t>
            </a:r>
            <a:r>
              <a:rPr lang="en-US" dirty="0" err="1"/>
              <a:t>unsur</a:t>
            </a:r>
            <a:r>
              <a:rPr lang="en-US" dirty="0"/>
              <a:t> </a:t>
            </a:r>
            <a:r>
              <a:rPr lang="en-US" dirty="0" err="1"/>
              <a:t>kebahasaan</a:t>
            </a:r>
            <a:r>
              <a:rPr lang="en-US" dirty="0"/>
              <a:t> </a:t>
            </a:r>
            <a:r>
              <a:rPr lang="en-US" dirty="0" err="1"/>
              <a:t>beberapa</a:t>
            </a:r>
            <a:r>
              <a:rPr lang="en-US" dirty="0"/>
              <a:t> </a:t>
            </a:r>
            <a:r>
              <a:rPr lang="en-US" dirty="0" err="1"/>
              <a:t>teks</a:t>
            </a:r>
            <a:r>
              <a:rPr lang="en-US" dirty="0"/>
              <a:t> recount </a:t>
            </a:r>
            <a:r>
              <a:rPr lang="en-US" dirty="0" err="1"/>
              <a:t>lisan</a:t>
            </a:r>
            <a:r>
              <a:rPr lang="en-US" dirty="0"/>
              <a:t> </a:t>
            </a:r>
            <a:r>
              <a:rPr lang="en-US" dirty="0" err="1"/>
              <a:t>dan</a:t>
            </a:r>
            <a:r>
              <a:rPr lang="en-US" dirty="0"/>
              <a:t> </a:t>
            </a:r>
            <a:r>
              <a:rPr lang="en-US" dirty="0" err="1"/>
              <a:t>tulis</a:t>
            </a:r>
            <a:r>
              <a:rPr lang="en-US" dirty="0"/>
              <a:t> </a:t>
            </a:r>
            <a:r>
              <a:rPr lang="en-US" dirty="0" err="1"/>
              <a:t>dengan</a:t>
            </a:r>
            <a:r>
              <a:rPr lang="en-US" dirty="0"/>
              <a:t> </a:t>
            </a:r>
            <a:r>
              <a:rPr lang="en-US" dirty="0" err="1"/>
              <a:t>memberi</a:t>
            </a:r>
            <a:r>
              <a:rPr lang="en-US" dirty="0"/>
              <a:t> </a:t>
            </a:r>
            <a:r>
              <a:rPr lang="en-US" dirty="0" err="1"/>
              <a:t>dan</a:t>
            </a:r>
            <a:r>
              <a:rPr lang="en-US" dirty="0"/>
              <a:t> </a:t>
            </a:r>
            <a:r>
              <a:rPr lang="en-US" dirty="0" err="1"/>
              <a:t>meminta</a:t>
            </a:r>
            <a:r>
              <a:rPr lang="en-US" dirty="0"/>
              <a:t> </a:t>
            </a:r>
            <a:r>
              <a:rPr lang="en-US" dirty="0" err="1"/>
              <a:t>informasi</a:t>
            </a:r>
            <a:r>
              <a:rPr lang="en-US" dirty="0"/>
              <a:t> </a:t>
            </a:r>
            <a:r>
              <a:rPr lang="en-US" dirty="0" err="1"/>
              <a:t>terkait</a:t>
            </a:r>
            <a:r>
              <a:rPr lang="en-US" dirty="0"/>
              <a:t> </a:t>
            </a:r>
            <a:r>
              <a:rPr lang="en-US" dirty="0" err="1"/>
              <a:t>peristiwa</a:t>
            </a:r>
            <a:r>
              <a:rPr lang="en-US" dirty="0"/>
              <a:t> </a:t>
            </a:r>
            <a:r>
              <a:rPr lang="en-US" dirty="0" err="1"/>
              <a:t>bersejarah</a:t>
            </a:r>
            <a:r>
              <a:rPr lang="en-US" dirty="0"/>
              <a:t> </a:t>
            </a:r>
            <a:r>
              <a:rPr lang="en-US" dirty="0" err="1"/>
              <a:t>sesuai</a:t>
            </a:r>
            <a:r>
              <a:rPr lang="en-US" dirty="0"/>
              <a:t> </a:t>
            </a:r>
            <a:r>
              <a:rPr lang="en-US" dirty="0" err="1"/>
              <a:t>dengan</a:t>
            </a:r>
            <a:r>
              <a:rPr lang="en-US" dirty="0"/>
              <a:t> </a:t>
            </a:r>
            <a:r>
              <a:rPr lang="en-US" dirty="0" err="1"/>
              <a:t>konteks</a:t>
            </a:r>
            <a:r>
              <a:rPr lang="id-ID" dirty="0"/>
              <a:t> penggunaannya</a:t>
            </a:r>
            <a:endParaRPr lang="en-US" dirty="0"/>
          </a:p>
          <a:p>
            <a:r>
              <a:rPr lang="id-ID" dirty="0"/>
              <a:t>4.7 Teks </a:t>
            </a:r>
            <a:r>
              <a:rPr lang="id-ID" i="1" dirty="0"/>
              <a:t>recount</a:t>
            </a:r>
            <a:r>
              <a:rPr lang="id-ID" dirty="0"/>
              <a:t> – peristiwa bersejarah</a:t>
            </a:r>
            <a:endParaRPr lang="en-US" dirty="0"/>
          </a:p>
          <a:p>
            <a:r>
              <a:rPr lang="id-ID" dirty="0"/>
              <a:t>4.7.1 Menangkap makna secara kontekstual terkait fungsi sosial, struktur teks, dan unsur kebahasaan teks </a:t>
            </a:r>
            <a:r>
              <a:rPr lang="id-ID" i="1" dirty="0"/>
              <a:t>recount</a:t>
            </a:r>
            <a:r>
              <a:rPr lang="id-ID" dirty="0"/>
              <a:t> lisan dan tulis terkait peristiwa bersejarah</a:t>
            </a:r>
            <a:endParaRPr lang="en-US" dirty="0"/>
          </a:p>
          <a:p>
            <a:r>
              <a:rPr lang="en-US" dirty="0"/>
              <a:t>4.7.2 </a:t>
            </a:r>
            <a:r>
              <a:rPr lang="en-US" dirty="0" err="1"/>
              <a:t>Menyusun</a:t>
            </a:r>
            <a:r>
              <a:rPr lang="en-US" dirty="0"/>
              <a:t> </a:t>
            </a:r>
            <a:r>
              <a:rPr lang="en-US" dirty="0" err="1"/>
              <a:t>teks</a:t>
            </a:r>
            <a:r>
              <a:rPr lang="en-US" dirty="0"/>
              <a:t> </a:t>
            </a:r>
            <a:r>
              <a:rPr lang="en-US" i="1" dirty="0"/>
              <a:t>recount</a:t>
            </a:r>
            <a:r>
              <a:rPr lang="en-US" dirty="0"/>
              <a:t> </a:t>
            </a:r>
            <a:r>
              <a:rPr lang="en-US" dirty="0" err="1"/>
              <a:t>lisan</a:t>
            </a:r>
            <a:r>
              <a:rPr lang="en-US" dirty="0"/>
              <a:t> </a:t>
            </a:r>
            <a:r>
              <a:rPr lang="en-US" dirty="0" err="1"/>
              <a:t>dan</a:t>
            </a:r>
            <a:r>
              <a:rPr lang="en-US" dirty="0"/>
              <a:t> </a:t>
            </a:r>
            <a:r>
              <a:rPr lang="en-US" dirty="0" err="1"/>
              <a:t>tulis</a:t>
            </a:r>
            <a:r>
              <a:rPr lang="en-US" dirty="0"/>
              <a:t>, </a:t>
            </a:r>
            <a:r>
              <a:rPr lang="en-US" dirty="0" err="1"/>
              <a:t>pendek</a:t>
            </a:r>
            <a:r>
              <a:rPr lang="en-US" dirty="0"/>
              <a:t> </a:t>
            </a:r>
            <a:r>
              <a:rPr lang="en-US" dirty="0" err="1"/>
              <a:t>dan</a:t>
            </a:r>
            <a:r>
              <a:rPr lang="en-US" dirty="0"/>
              <a:t> </a:t>
            </a:r>
            <a:r>
              <a:rPr lang="en-US" dirty="0" err="1"/>
              <a:t>sederhana</a:t>
            </a:r>
            <a:r>
              <a:rPr lang="en-US" dirty="0"/>
              <a:t>, </a:t>
            </a:r>
            <a:r>
              <a:rPr lang="en-US" dirty="0" err="1"/>
              <a:t>terkait</a:t>
            </a:r>
            <a:r>
              <a:rPr lang="en-US" dirty="0"/>
              <a:t> </a:t>
            </a:r>
            <a:r>
              <a:rPr lang="en-US" dirty="0" err="1"/>
              <a:t>peristiwa</a:t>
            </a:r>
            <a:r>
              <a:rPr lang="en-US" dirty="0"/>
              <a:t> </a:t>
            </a:r>
            <a:r>
              <a:rPr lang="en-US" dirty="0" err="1"/>
              <a:t>bersejarah</a:t>
            </a:r>
            <a:r>
              <a:rPr lang="en-US" dirty="0"/>
              <a:t>, </a:t>
            </a:r>
            <a:r>
              <a:rPr lang="en-US" dirty="0" err="1"/>
              <a:t>dengan</a:t>
            </a:r>
            <a:r>
              <a:rPr lang="en-US" dirty="0"/>
              <a:t> </a:t>
            </a:r>
            <a:r>
              <a:rPr lang="en-US" dirty="0" err="1"/>
              <a:t>memperhatikan</a:t>
            </a:r>
            <a:r>
              <a:rPr lang="en-US" dirty="0"/>
              <a:t> </a:t>
            </a:r>
            <a:r>
              <a:rPr lang="en-US" dirty="0" err="1"/>
              <a:t>fungsi</a:t>
            </a:r>
            <a:r>
              <a:rPr lang="en-US" dirty="0"/>
              <a:t> </a:t>
            </a:r>
            <a:r>
              <a:rPr lang="en-US" dirty="0" err="1"/>
              <a:t>sosial</a:t>
            </a:r>
            <a:r>
              <a:rPr lang="en-US" dirty="0"/>
              <a:t>, </a:t>
            </a:r>
            <a:r>
              <a:rPr lang="en-US" dirty="0" err="1"/>
              <a:t>struktur</a:t>
            </a:r>
            <a:r>
              <a:rPr lang="en-US" dirty="0"/>
              <a:t> </a:t>
            </a:r>
            <a:r>
              <a:rPr lang="en-US" dirty="0" err="1"/>
              <a:t>teks</a:t>
            </a:r>
            <a:r>
              <a:rPr lang="en-US" dirty="0"/>
              <a:t>, </a:t>
            </a:r>
            <a:r>
              <a:rPr lang="en-US" dirty="0" err="1"/>
              <a:t>dan</a:t>
            </a:r>
            <a:r>
              <a:rPr lang="en-US" dirty="0"/>
              <a:t> </a:t>
            </a:r>
            <a:r>
              <a:rPr lang="en-US" dirty="0" err="1"/>
              <a:t>unsur</a:t>
            </a:r>
            <a:r>
              <a:rPr lang="en-US" dirty="0"/>
              <a:t> </a:t>
            </a:r>
            <a:r>
              <a:rPr lang="en-US" dirty="0" err="1"/>
              <a:t>kebahasaan</a:t>
            </a:r>
            <a:r>
              <a:rPr lang="en-US" dirty="0"/>
              <a:t>, </a:t>
            </a:r>
            <a:r>
              <a:rPr lang="en-US" dirty="0" err="1"/>
              <a:t>secara</a:t>
            </a:r>
            <a:r>
              <a:rPr lang="en-US" dirty="0"/>
              <a:t> </a:t>
            </a:r>
            <a:r>
              <a:rPr lang="en-US" dirty="0" err="1"/>
              <a:t>benar</a:t>
            </a:r>
            <a:r>
              <a:rPr lang="en-US" dirty="0"/>
              <a:t> </a:t>
            </a:r>
            <a:r>
              <a:rPr lang="en-US" dirty="0" err="1"/>
              <a:t>dan</a:t>
            </a:r>
            <a:r>
              <a:rPr lang="en-US" dirty="0"/>
              <a:t> </a:t>
            </a:r>
            <a:r>
              <a:rPr lang="en-US" dirty="0" err="1"/>
              <a:t>sesuai</a:t>
            </a:r>
            <a:r>
              <a:rPr lang="en-US" dirty="0"/>
              <a:t> </a:t>
            </a:r>
            <a:r>
              <a:rPr lang="en-US" dirty="0" err="1"/>
              <a:t>konteks</a:t>
            </a:r>
            <a:endParaRPr lang="en-US" dirty="0"/>
          </a:p>
        </p:txBody>
      </p:sp>
      <p:sp>
        <p:nvSpPr>
          <p:cNvPr id="4" name="Footer Placeholder 3"/>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39503367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Materi</a:t>
            </a:r>
            <a:r>
              <a:rPr lang="en-US" dirty="0" smtClean="0"/>
              <a:t> </a:t>
            </a:r>
            <a:r>
              <a:rPr lang="en-US" dirty="0" err="1" smtClean="0"/>
              <a:t>Teks</a:t>
            </a:r>
            <a:r>
              <a:rPr lang="en-US" dirty="0" smtClean="0"/>
              <a:t> </a:t>
            </a:r>
            <a:r>
              <a:rPr lang="en-US" i="1" dirty="0" smtClean="0"/>
              <a:t>Recount</a:t>
            </a:r>
            <a:endParaRPr lang="en-US" i="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66196077"/>
              </p:ext>
            </p:extLst>
          </p:nvPr>
        </p:nvGraphicFramePr>
        <p:xfrm>
          <a:off x="819150" y="2034862"/>
          <a:ext cx="10553700" cy="4687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2175721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4881" y="901521"/>
            <a:ext cx="10607117" cy="4816699"/>
          </a:xfrm>
        </p:spPr>
      </p:pic>
      <p:sp>
        <p:nvSpPr>
          <p:cNvPr id="5" name="Footer Placeholder 4"/>
          <p:cNvSpPr>
            <a:spLocks noGrp="1"/>
          </p:cNvSpPr>
          <p:nvPr>
            <p:ph type="ftr" sz="quarter" idx="11"/>
          </p:nvPr>
        </p:nvSpPr>
        <p:spPr/>
        <p:txBody>
          <a:bodyPr/>
          <a:lstStyle/>
          <a:p>
            <a:r>
              <a:rPr lang="en-US" smtClean="0"/>
              <a:t>Materi Kelas X_Siska Rizkiani</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13142293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Teks</a:t>
            </a:r>
            <a:r>
              <a:rPr lang="en-US" dirty="0" smtClean="0"/>
              <a:t> </a:t>
            </a:r>
            <a:r>
              <a:rPr lang="en-US" dirty="0" err="1" smtClean="0"/>
              <a:t>Naratif</a:t>
            </a:r>
            <a:endParaRPr lang="en-US" dirty="0"/>
          </a:p>
        </p:txBody>
      </p:sp>
      <p:sp>
        <p:nvSpPr>
          <p:cNvPr id="3" name="Content Placeholder 2"/>
          <p:cNvSpPr>
            <a:spLocks noGrp="1"/>
          </p:cNvSpPr>
          <p:nvPr>
            <p:ph idx="1"/>
          </p:nvPr>
        </p:nvSpPr>
        <p:spPr/>
        <p:txBody>
          <a:bodyPr>
            <a:normAutofit/>
          </a:bodyPr>
          <a:lstStyle/>
          <a:p>
            <a:r>
              <a:rPr lang="en-US" sz="2800" dirty="0"/>
              <a:t>   </a:t>
            </a:r>
            <a:r>
              <a:rPr lang="en-US" sz="2800" dirty="0" err="1"/>
              <a:t>J</a:t>
            </a:r>
            <a:r>
              <a:rPr lang="en-US" sz="2800" dirty="0" err="1" smtClean="0"/>
              <a:t>enis</a:t>
            </a:r>
            <a:r>
              <a:rPr lang="en-US" sz="2800" dirty="0"/>
              <a:t> </a:t>
            </a:r>
            <a:r>
              <a:rPr lang="en-US" sz="2800" dirty="0" err="1"/>
              <a:t>teks</a:t>
            </a:r>
            <a:r>
              <a:rPr lang="en-US" sz="2800" dirty="0"/>
              <a:t> yang </a:t>
            </a:r>
            <a:r>
              <a:rPr lang="en-US" sz="2800" dirty="0" err="1"/>
              <a:t>berupa</a:t>
            </a:r>
            <a:r>
              <a:rPr lang="en-US" sz="2800" dirty="0"/>
              <a:t> </a:t>
            </a:r>
            <a:r>
              <a:rPr lang="en-US" sz="2800" dirty="0" err="1"/>
              <a:t>cerita</a:t>
            </a:r>
            <a:r>
              <a:rPr lang="en-US" sz="2800" dirty="0"/>
              <a:t> </a:t>
            </a:r>
            <a:r>
              <a:rPr lang="en-US" sz="2800" dirty="0" err="1"/>
              <a:t>khayalan</a:t>
            </a:r>
            <a:r>
              <a:rPr lang="en-US" sz="2800" dirty="0"/>
              <a:t>, </a:t>
            </a:r>
            <a:r>
              <a:rPr lang="en-US" sz="2800" dirty="0" err="1"/>
              <a:t>kisah</a:t>
            </a:r>
            <a:r>
              <a:rPr lang="en-US" sz="2800" dirty="0"/>
              <a:t> </a:t>
            </a:r>
            <a:r>
              <a:rPr lang="en-US" sz="2800" dirty="0" err="1"/>
              <a:t>nyata</a:t>
            </a:r>
            <a:r>
              <a:rPr lang="en-US" sz="2800" dirty="0"/>
              <a:t> yang </a:t>
            </a:r>
            <a:r>
              <a:rPr lang="en-US" sz="2800" dirty="0" err="1"/>
              <a:t>direkayasa</a:t>
            </a:r>
            <a:r>
              <a:rPr lang="en-US" sz="2800" dirty="0"/>
              <a:t>, </a:t>
            </a:r>
            <a:r>
              <a:rPr lang="en-US" sz="2800" dirty="0" err="1"/>
              <a:t>atau</a:t>
            </a:r>
            <a:r>
              <a:rPr lang="en-US" sz="2800" dirty="0"/>
              <a:t> </a:t>
            </a:r>
            <a:r>
              <a:rPr lang="en-US" sz="2800" dirty="0" err="1"/>
              <a:t>dongeng</a:t>
            </a:r>
            <a:r>
              <a:rPr lang="en-US" sz="2800" dirty="0"/>
              <a:t>. Narrative text </a:t>
            </a:r>
            <a:r>
              <a:rPr lang="en-US" sz="2800" dirty="0" err="1"/>
              <a:t>menceritakan</a:t>
            </a:r>
            <a:r>
              <a:rPr lang="en-US" sz="2800" dirty="0"/>
              <a:t> </a:t>
            </a:r>
            <a:r>
              <a:rPr lang="en-US" sz="2800" dirty="0" err="1"/>
              <a:t>suatu</a:t>
            </a:r>
            <a:r>
              <a:rPr lang="en-US" sz="2800" dirty="0"/>
              <a:t> </a:t>
            </a:r>
            <a:r>
              <a:rPr lang="en-US" sz="2800" dirty="0" err="1"/>
              <a:t>cerita</a:t>
            </a:r>
            <a:r>
              <a:rPr lang="en-US" sz="2800" dirty="0"/>
              <a:t> yang </a:t>
            </a:r>
            <a:r>
              <a:rPr lang="en-US" sz="2800" dirty="0" err="1"/>
              <a:t>memiliki</a:t>
            </a:r>
            <a:r>
              <a:rPr lang="en-US" sz="2800" dirty="0"/>
              <a:t> </a:t>
            </a:r>
            <a:r>
              <a:rPr lang="en-US" sz="2800" dirty="0" err="1"/>
              <a:t>rangkaian</a:t>
            </a:r>
            <a:r>
              <a:rPr lang="en-US" sz="2800" dirty="0"/>
              <a:t> </a:t>
            </a:r>
            <a:r>
              <a:rPr lang="en-US" sz="2800" dirty="0" err="1"/>
              <a:t>peristiwa</a:t>
            </a:r>
            <a:r>
              <a:rPr lang="en-US" sz="2800" dirty="0"/>
              <a:t> </a:t>
            </a:r>
            <a:r>
              <a:rPr lang="en-US" sz="2800" dirty="0" err="1"/>
              <a:t>kronologis</a:t>
            </a:r>
            <a:r>
              <a:rPr lang="en-US" sz="2800" dirty="0"/>
              <a:t> yang </a:t>
            </a:r>
            <a:r>
              <a:rPr lang="en-US" sz="2800" dirty="0" err="1"/>
              <a:t>saling</a:t>
            </a:r>
            <a:r>
              <a:rPr lang="en-US" sz="2800" dirty="0"/>
              <a:t> </a:t>
            </a:r>
            <a:r>
              <a:rPr lang="en-US" sz="2800" dirty="0" err="1" smtClean="0"/>
              <a:t>terhubung</a:t>
            </a:r>
            <a:r>
              <a:rPr lang="en-US" sz="2800" dirty="0" smtClean="0"/>
              <a:t>.</a:t>
            </a:r>
            <a:endParaRPr lang="en-US" sz="2800" dirty="0"/>
          </a:p>
        </p:txBody>
      </p:sp>
      <p:sp>
        <p:nvSpPr>
          <p:cNvPr id="4" name="Footer Placeholder 3"/>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34759146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Kompetensi </a:t>
            </a:r>
            <a:r>
              <a:rPr lang="id-ID" dirty="0" smtClean="0"/>
              <a:t>Dasar</a:t>
            </a:r>
            <a:endParaRPr lang="en-US" dirty="0"/>
          </a:p>
        </p:txBody>
      </p:sp>
      <p:sp>
        <p:nvSpPr>
          <p:cNvPr id="3" name="Content Placeholder 2"/>
          <p:cNvSpPr>
            <a:spLocks noGrp="1"/>
          </p:cNvSpPr>
          <p:nvPr>
            <p:ph idx="1"/>
          </p:nvPr>
        </p:nvSpPr>
        <p:spPr/>
        <p:txBody>
          <a:bodyPr/>
          <a:lstStyle/>
          <a:p>
            <a:r>
              <a:rPr lang="id-ID" dirty="0"/>
              <a:t>3.8 Membedakan fungsi sosial, struktur teks, dan unsur kebahasaan beberapa teks naratif lisan dan tulis dengan memberi dan meminta informasi terkait legenda rakyat, sederhana, sesuai dengan konteks penggunaannya </a:t>
            </a:r>
            <a:endParaRPr lang="en-US" dirty="0"/>
          </a:p>
          <a:p>
            <a:r>
              <a:rPr lang="id-ID" dirty="0"/>
              <a:t>4.8 Menangkap makna secara kontekstual terkait fungsi sosial, struktur teks, dan unsur kebahasaan teks naratif, lisan dan tulis sederhana terkait legenda </a:t>
            </a:r>
            <a:r>
              <a:rPr lang="id-ID" dirty="0" smtClean="0"/>
              <a:t>rakyat</a:t>
            </a:r>
            <a:r>
              <a:rPr lang="en-US" dirty="0" smtClean="0"/>
              <a:t>.</a:t>
            </a:r>
            <a:endParaRPr lang="en-US" dirty="0"/>
          </a:p>
        </p:txBody>
      </p:sp>
      <p:sp>
        <p:nvSpPr>
          <p:cNvPr id="4" name="Footer Placeholder 3"/>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40649893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Materi</a:t>
            </a:r>
            <a:r>
              <a:rPr lang="en-US" dirty="0" smtClean="0"/>
              <a:t> </a:t>
            </a:r>
            <a:r>
              <a:rPr lang="en-US" dirty="0" err="1" smtClean="0"/>
              <a:t>Teks</a:t>
            </a:r>
            <a:r>
              <a:rPr lang="en-US" dirty="0" smtClean="0"/>
              <a:t> </a:t>
            </a:r>
            <a:r>
              <a:rPr lang="en-US" dirty="0" err="1" smtClean="0"/>
              <a:t>Naratif</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28333532"/>
              </p:ext>
            </p:extLst>
          </p:nvPr>
        </p:nvGraphicFramePr>
        <p:xfrm>
          <a:off x="819150" y="2034862"/>
          <a:ext cx="10553700" cy="4687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17907000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TEKS FUNGSIONAL KHUSUS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17450945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Materi</a:t>
            </a:r>
            <a:r>
              <a:rPr lang="en-US" dirty="0" smtClean="0"/>
              <a:t> </a:t>
            </a:r>
            <a:r>
              <a:rPr lang="en-US" dirty="0" err="1" smtClean="0"/>
              <a:t>Teks</a:t>
            </a:r>
            <a:r>
              <a:rPr lang="en-US" dirty="0" smtClean="0"/>
              <a:t> </a:t>
            </a:r>
            <a:r>
              <a:rPr lang="en-US" dirty="0" err="1" smtClean="0"/>
              <a:t>Fungsional</a:t>
            </a:r>
            <a:r>
              <a:rPr lang="en-US" dirty="0" smtClean="0"/>
              <a:t> </a:t>
            </a:r>
            <a:r>
              <a:rPr lang="en-US" dirty="0" err="1" smtClean="0"/>
              <a:t>Khusus</a:t>
            </a:r>
            <a:r>
              <a:rPr lang="en-US" dirty="0" smtClean="0"/>
              <a:t> </a:t>
            </a:r>
            <a:r>
              <a:rPr lang="en-US" dirty="0" err="1" smtClean="0"/>
              <a:t>Kelas</a:t>
            </a:r>
            <a:r>
              <a:rPr lang="en-US" dirty="0" smtClean="0"/>
              <a:t> </a:t>
            </a:r>
            <a:r>
              <a:rPr lang="en-US" dirty="0" smtClean="0"/>
              <a:t>X</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04004577"/>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31089360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1521" y="862885"/>
            <a:ext cx="10212947" cy="5178477"/>
          </a:xfrm>
        </p:spPr>
      </p:pic>
      <p:sp>
        <p:nvSpPr>
          <p:cNvPr id="5" name="Footer Placeholder 4"/>
          <p:cNvSpPr>
            <a:spLocks noGrp="1"/>
          </p:cNvSpPr>
          <p:nvPr>
            <p:ph type="ftr" sz="quarter" idx="11"/>
          </p:nvPr>
        </p:nvSpPr>
        <p:spPr/>
        <p:txBody>
          <a:bodyPr/>
          <a:lstStyle/>
          <a:p>
            <a:r>
              <a:rPr lang="en-US" smtClean="0"/>
              <a:t>Materi Kelas X_Siska Rizkiani</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19</a:t>
            </a:fld>
            <a:endParaRPr lang="en-US" dirty="0"/>
          </a:p>
        </p:txBody>
      </p:sp>
    </p:spTree>
    <p:extLst>
      <p:ext uri="{BB962C8B-B14F-4D97-AF65-F5344CB8AC3E}">
        <p14:creationId xmlns:p14="http://schemas.microsoft.com/office/powerpoint/2010/main" val="2572974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Materi</a:t>
            </a:r>
            <a:r>
              <a:rPr lang="en-US" dirty="0" smtClean="0"/>
              <a:t> </a:t>
            </a:r>
            <a:r>
              <a:rPr lang="en-US" dirty="0" err="1" smtClean="0"/>
              <a:t>B.Inggris</a:t>
            </a:r>
            <a:endParaRPr lang="en-US" dirty="0"/>
          </a:p>
        </p:txBody>
      </p:sp>
      <p:graphicFrame>
        <p:nvGraphicFramePr>
          <p:cNvPr id="4" name="Content Placeholder 3"/>
          <p:cNvGraphicFramePr>
            <a:graphicFrameLocks noGrp="1"/>
          </p:cNvGraphicFramePr>
          <p:nvPr>
            <p:ph idx="1"/>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11853492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Kompetensi </a:t>
            </a:r>
            <a:r>
              <a:rPr lang="id-ID" dirty="0" smtClean="0"/>
              <a:t>Dasar</a:t>
            </a:r>
            <a:r>
              <a:rPr lang="en-US" dirty="0" smtClean="0"/>
              <a:t>:</a:t>
            </a:r>
            <a:endParaRPr lang="en-US" dirty="0"/>
          </a:p>
        </p:txBody>
      </p:sp>
      <p:sp>
        <p:nvSpPr>
          <p:cNvPr id="3" name="Content Placeholder 2"/>
          <p:cNvSpPr>
            <a:spLocks noGrp="1"/>
          </p:cNvSpPr>
          <p:nvPr>
            <p:ph idx="1"/>
          </p:nvPr>
        </p:nvSpPr>
        <p:spPr/>
        <p:txBody>
          <a:bodyPr/>
          <a:lstStyle/>
          <a:p>
            <a:r>
              <a:rPr lang="en-US" dirty="0"/>
              <a:t>3.5 </a:t>
            </a:r>
            <a:r>
              <a:rPr lang="en-US" dirty="0" err="1"/>
              <a:t>Membedakan</a:t>
            </a:r>
            <a:r>
              <a:rPr lang="en-US" dirty="0"/>
              <a:t> </a:t>
            </a:r>
            <a:r>
              <a:rPr lang="en-US" dirty="0" err="1"/>
              <a:t>fungsi</a:t>
            </a:r>
            <a:r>
              <a:rPr lang="en-US" dirty="0"/>
              <a:t> </a:t>
            </a:r>
            <a:r>
              <a:rPr lang="en-US" dirty="0" err="1"/>
              <a:t>sosial</a:t>
            </a:r>
            <a:r>
              <a:rPr lang="en-US" dirty="0"/>
              <a:t>, </a:t>
            </a:r>
            <a:r>
              <a:rPr lang="en-US" dirty="0" err="1"/>
              <a:t>struktur</a:t>
            </a:r>
            <a:r>
              <a:rPr lang="en-US" dirty="0"/>
              <a:t> </a:t>
            </a:r>
            <a:r>
              <a:rPr lang="en-US" dirty="0" err="1"/>
              <a:t>teks</a:t>
            </a:r>
            <a:r>
              <a:rPr lang="en-US" dirty="0"/>
              <a:t>, </a:t>
            </a:r>
            <a:r>
              <a:rPr lang="en-US" dirty="0" err="1"/>
              <a:t>dan</a:t>
            </a:r>
            <a:r>
              <a:rPr lang="en-US" dirty="0"/>
              <a:t> </a:t>
            </a:r>
            <a:r>
              <a:rPr lang="en-US" dirty="0" err="1"/>
              <a:t>unsur</a:t>
            </a:r>
            <a:r>
              <a:rPr lang="en-US" dirty="0"/>
              <a:t> </a:t>
            </a:r>
            <a:r>
              <a:rPr lang="en-US" dirty="0" err="1"/>
              <a:t>kebahasaan</a:t>
            </a:r>
            <a:r>
              <a:rPr lang="en-US" dirty="0"/>
              <a:t> </a:t>
            </a:r>
            <a:r>
              <a:rPr lang="en-US" dirty="0" err="1"/>
              <a:t>beberapa</a:t>
            </a:r>
            <a:r>
              <a:rPr lang="en-US" dirty="0"/>
              <a:t> </a:t>
            </a:r>
            <a:r>
              <a:rPr lang="en-US" dirty="0" err="1"/>
              <a:t>teks</a:t>
            </a:r>
            <a:r>
              <a:rPr lang="en-US" dirty="0"/>
              <a:t> </a:t>
            </a:r>
            <a:r>
              <a:rPr lang="en-US" dirty="0" err="1"/>
              <a:t>khusus</a:t>
            </a:r>
            <a:r>
              <a:rPr lang="en-US" dirty="0"/>
              <a:t> </a:t>
            </a:r>
            <a:r>
              <a:rPr lang="en-US" dirty="0" err="1"/>
              <a:t>dalam</a:t>
            </a:r>
            <a:r>
              <a:rPr lang="en-US" dirty="0"/>
              <a:t> </a:t>
            </a:r>
            <a:r>
              <a:rPr lang="en-US" dirty="0" err="1"/>
              <a:t>bentuk</a:t>
            </a:r>
            <a:r>
              <a:rPr lang="en-US" dirty="0"/>
              <a:t> </a:t>
            </a:r>
            <a:r>
              <a:rPr lang="en-US" dirty="0" err="1"/>
              <a:t>pemberitahuan</a:t>
            </a:r>
            <a:r>
              <a:rPr lang="en-US" dirty="0"/>
              <a:t> (</a:t>
            </a:r>
            <a:r>
              <a:rPr lang="en-US" i="1" dirty="0"/>
              <a:t>announcement</a:t>
            </a:r>
            <a:r>
              <a:rPr lang="en-US" dirty="0"/>
              <a:t>), </a:t>
            </a:r>
            <a:r>
              <a:rPr lang="en-US" dirty="0" err="1"/>
              <a:t>dengan</a:t>
            </a:r>
            <a:r>
              <a:rPr lang="en-US" dirty="0"/>
              <a:t> </a:t>
            </a:r>
            <a:r>
              <a:rPr lang="en-US" dirty="0" err="1"/>
              <a:t>memberi</a:t>
            </a:r>
            <a:r>
              <a:rPr lang="en-US" dirty="0"/>
              <a:t> </a:t>
            </a:r>
            <a:r>
              <a:rPr lang="en-US" dirty="0" err="1"/>
              <a:t>dan</a:t>
            </a:r>
            <a:r>
              <a:rPr lang="en-US" dirty="0"/>
              <a:t> </a:t>
            </a:r>
            <a:r>
              <a:rPr lang="en-US" dirty="0" err="1"/>
              <a:t>meminta</a:t>
            </a:r>
            <a:r>
              <a:rPr lang="en-US" dirty="0"/>
              <a:t> </a:t>
            </a:r>
            <a:r>
              <a:rPr lang="en-US" dirty="0" err="1"/>
              <a:t>informasi</a:t>
            </a:r>
            <a:r>
              <a:rPr lang="en-US" dirty="0"/>
              <a:t> </a:t>
            </a:r>
            <a:r>
              <a:rPr lang="en-US" dirty="0" err="1"/>
              <a:t>terkait</a:t>
            </a:r>
            <a:r>
              <a:rPr lang="en-US" dirty="0"/>
              <a:t> </a:t>
            </a:r>
            <a:r>
              <a:rPr lang="en-US" dirty="0" err="1"/>
              <a:t>kegiatan</a:t>
            </a:r>
            <a:r>
              <a:rPr lang="en-US" dirty="0"/>
              <a:t> </a:t>
            </a:r>
            <a:r>
              <a:rPr lang="en-US" dirty="0" err="1"/>
              <a:t>sekolah</a:t>
            </a:r>
            <a:r>
              <a:rPr lang="en-US" dirty="0"/>
              <a:t>, </a:t>
            </a:r>
            <a:r>
              <a:rPr lang="en-US" dirty="0" err="1"/>
              <a:t>sesuai</a:t>
            </a:r>
            <a:r>
              <a:rPr lang="en-US" dirty="0"/>
              <a:t> </a:t>
            </a:r>
            <a:r>
              <a:rPr lang="en-US" dirty="0" err="1"/>
              <a:t>dengan</a:t>
            </a:r>
            <a:r>
              <a:rPr lang="en-US" dirty="0"/>
              <a:t> </a:t>
            </a:r>
            <a:r>
              <a:rPr lang="en-US" dirty="0" err="1"/>
              <a:t>konteks</a:t>
            </a:r>
            <a:r>
              <a:rPr lang="en-US" dirty="0"/>
              <a:t> </a:t>
            </a:r>
            <a:r>
              <a:rPr lang="en-US" dirty="0" err="1"/>
              <a:t>penggunaannya</a:t>
            </a:r>
            <a:r>
              <a:rPr lang="en-US" dirty="0"/>
              <a:t> </a:t>
            </a:r>
          </a:p>
          <a:p>
            <a:r>
              <a:rPr lang="en-US" dirty="0"/>
              <a:t>4.5 </a:t>
            </a:r>
            <a:r>
              <a:rPr lang="en-US" dirty="0" err="1"/>
              <a:t>Teks</a:t>
            </a:r>
            <a:r>
              <a:rPr lang="en-US" dirty="0"/>
              <a:t> </a:t>
            </a:r>
            <a:r>
              <a:rPr lang="en-US" dirty="0" err="1"/>
              <a:t>pemberitahuan</a:t>
            </a:r>
            <a:r>
              <a:rPr lang="en-US" dirty="0"/>
              <a:t> (</a:t>
            </a:r>
            <a:r>
              <a:rPr lang="en-US" i="1" dirty="0"/>
              <a:t>announcement</a:t>
            </a:r>
            <a:r>
              <a:rPr lang="en-US" dirty="0"/>
              <a:t>)</a:t>
            </a:r>
          </a:p>
          <a:p>
            <a:r>
              <a:rPr lang="en-US" dirty="0"/>
              <a:t>4.5 1 </a:t>
            </a:r>
            <a:r>
              <a:rPr lang="en-US" dirty="0" err="1"/>
              <a:t>Menangkap</a:t>
            </a:r>
            <a:r>
              <a:rPr lang="en-US" dirty="0"/>
              <a:t> </a:t>
            </a:r>
            <a:r>
              <a:rPr lang="en-US" dirty="0" err="1"/>
              <a:t>makna</a:t>
            </a:r>
            <a:r>
              <a:rPr lang="en-US" dirty="0"/>
              <a:t> </a:t>
            </a:r>
            <a:r>
              <a:rPr lang="en-US" dirty="0" err="1"/>
              <a:t>secara</a:t>
            </a:r>
            <a:r>
              <a:rPr lang="en-US" dirty="0"/>
              <a:t> </a:t>
            </a:r>
            <a:r>
              <a:rPr lang="en-US" dirty="0" err="1"/>
              <a:t>kontekstual</a:t>
            </a:r>
            <a:r>
              <a:rPr lang="en-US" dirty="0"/>
              <a:t> </a:t>
            </a:r>
            <a:r>
              <a:rPr lang="en-US" dirty="0" err="1"/>
              <a:t>terkait</a:t>
            </a:r>
            <a:r>
              <a:rPr lang="en-US" dirty="0"/>
              <a:t> </a:t>
            </a:r>
            <a:r>
              <a:rPr lang="en-US" dirty="0" err="1"/>
              <a:t>fungsi</a:t>
            </a:r>
            <a:r>
              <a:rPr lang="en-US" dirty="0"/>
              <a:t> </a:t>
            </a:r>
            <a:r>
              <a:rPr lang="en-US" dirty="0" err="1"/>
              <a:t>sosial</a:t>
            </a:r>
            <a:r>
              <a:rPr lang="en-US" dirty="0"/>
              <a:t>, </a:t>
            </a:r>
            <a:r>
              <a:rPr lang="en-US" dirty="0" err="1"/>
              <a:t>struktur</a:t>
            </a:r>
            <a:r>
              <a:rPr lang="en-US" dirty="0"/>
              <a:t> </a:t>
            </a:r>
            <a:r>
              <a:rPr lang="en-US" dirty="0" err="1"/>
              <a:t>teks</a:t>
            </a:r>
            <a:r>
              <a:rPr lang="en-US" dirty="0"/>
              <a:t>, </a:t>
            </a:r>
            <a:r>
              <a:rPr lang="en-US" dirty="0" err="1"/>
              <a:t>dan</a:t>
            </a:r>
            <a:r>
              <a:rPr lang="en-US" dirty="0"/>
              <a:t> </a:t>
            </a:r>
            <a:r>
              <a:rPr lang="en-US" dirty="0" err="1"/>
              <a:t>unsur</a:t>
            </a:r>
            <a:r>
              <a:rPr lang="en-US" dirty="0"/>
              <a:t> </a:t>
            </a:r>
            <a:r>
              <a:rPr lang="en-US" dirty="0" err="1"/>
              <a:t>kebahasaan</a:t>
            </a:r>
            <a:r>
              <a:rPr lang="en-US" dirty="0"/>
              <a:t> </a:t>
            </a:r>
            <a:r>
              <a:rPr lang="en-US" dirty="0" err="1"/>
              <a:t>teks</a:t>
            </a:r>
            <a:r>
              <a:rPr lang="en-US" dirty="0"/>
              <a:t> </a:t>
            </a:r>
            <a:r>
              <a:rPr lang="en-US" dirty="0" err="1"/>
              <a:t>khusus</a:t>
            </a:r>
            <a:r>
              <a:rPr lang="en-US" dirty="0"/>
              <a:t> </a:t>
            </a:r>
            <a:r>
              <a:rPr lang="en-US" dirty="0" err="1"/>
              <a:t>dalam</a:t>
            </a:r>
            <a:r>
              <a:rPr lang="en-US" dirty="0"/>
              <a:t> </a:t>
            </a:r>
            <a:r>
              <a:rPr lang="en-US" dirty="0" err="1"/>
              <a:t>bentuk</a:t>
            </a:r>
            <a:r>
              <a:rPr lang="en-US" dirty="0"/>
              <a:t> </a:t>
            </a:r>
            <a:r>
              <a:rPr lang="en-US" dirty="0" err="1"/>
              <a:t>pemberitahuan</a:t>
            </a:r>
            <a:r>
              <a:rPr lang="en-US" dirty="0"/>
              <a:t> (</a:t>
            </a:r>
            <a:r>
              <a:rPr lang="en-US" i="1" dirty="0"/>
              <a:t>announcement</a:t>
            </a:r>
            <a:r>
              <a:rPr lang="en-US" dirty="0"/>
              <a:t>)</a:t>
            </a:r>
          </a:p>
          <a:p>
            <a:r>
              <a:rPr lang="en-US" dirty="0"/>
              <a:t>4.5.2 </a:t>
            </a:r>
            <a:r>
              <a:rPr lang="en-US" dirty="0" err="1"/>
              <a:t>Menyusun</a:t>
            </a:r>
            <a:r>
              <a:rPr lang="en-US" dirty="0"/>
              <a:t> </a:t>
            </a:r>
            <a:r>
              <a:rPr lang="en-US" dirty="0" err="1"/>
              <a:t>teks</a:t>
            </a:r>
            <a:r>
              <a:rPr lang="en-US" dirty="0"/>
              <a:t> </a:t>
            </a:r>
            <a:r>
              <a:rPr lang="en-US" dirty="0" err="1"/>
              <a:t>khusus</a:t>
            </a:r>
            <a:r>
              <a:rPr lang="en-US" dirty="0"/>
              <a:t> </a:t>
            </a:r>
            <a:r>
              <a:rPr lang="en-US" dirty="0" err="1"/>
              <a:t>dalam</a:t>
            </a:r>
            <a:r>
              <a:rPr lang="en-US" dirty="0"/>
              <a:t> </a:t>
            </a:r>
            <a:r>
              <a:rPr lang="en-US" dirty="0" err="1"/>
              <a:t>bentuk</a:t>
            </a:r>
            <a:r>
              <a:rPr lang="en-US" dirty="0"/>
              <a:t> </a:t>
            </a:r>
            <a:r>
              <a:rPr lang="en-US" dirty="0" err="1"/>
              <a:t>pemberitahuan</a:t>
            </a:r>
            <a:r>
              <a:rPr lang="en-US" dirty="0"/>
              <a:t> (</a:t>
            </a:r>
            <a:r>
              <a:rPr lang="en-US" i="1" dirty="0"/>
              <a:t>announcement</a:t>
            </a:r>
            <a:r>
              <a:rPr lang="en-US" dirty="0"/>
              <a:t>), </a:t>
            </a:r>
            <a:r>
              <a:rPr lang="en-US" dirty="0" err="1"/>
              <a:t>lisan</a:t>
            </a:r>
            <a:r>
              <a:rPr lang="en-US" dirty="0"/>
              <a:t> </a:t>
            </a:r>
            <a:r>
              <a:rPr lang="en-US" dirty="0" err="1"/>
              <a:t>dan</a:t>
            </a:r>
            <a:r>
              <a:rPr lang="en-US" dirty="0"/>
              <a:t> </a:t>
            </a:r>
            <a:r>
              <a:rPr lang="en-US" dirty="0" err="1"/>
              <a:t>tulis</a:t>
            </a:r>
            <a:r>
              <a:rPr lang="en-US" dirty="0"/>
              <a:t>, </a:t>
            </a:r>
            <a:r>
              <a:rPr lang="en-US" dirty="0" err="1"/>
              <a:t>pendek</a:t>
            </a:r>
            <a:r>
              <a:rPr lang="en-US" dirty="0"/>
              <a:t> </a:t>
            </a:r>
            <a:r>
              <a:rPr lang="en-US" dirty="0" err="1"/>
              <a:t>dan</a:t>
            </a:r>
            <a:r>
              <a:rPr lang="en-US" dirty="0"/>
              <a:t> </a:t>
            </a:r>
            <a:r>
              <a:rPr lang="en-US" dirty="0" err="1"/>
              <a:t>sederhana</a:t>
            </a:r>
            <a:r>
              <a:rPr lang="en-US" dirty="0"/>
              <a:t>, </a:t>
            </a:r>
            <a:r>
              <a:rPr lang="en-US" dirty="0" err="1"/>
              <a:t>dengan</a:t>
            </a:r>
            <a:r>
              <a:rPr lang="en-US" dirty="0"/>
              <a:t> </a:t>
            </a:r>
            <a:r>
              <a:rPr lang="en-US" dirty="0" err="1"/>
              <a:t>memperhatikan</a:t>
            </a:r>
            <a:r>
              <a:rPr lang="en-US" dirty="0"/>
              <a:t> </a:t>
            </a:r>
            <a:r>
              <a:rPr lang="en-US" dirty="0" err="1"/>
              <a:t>fungsi</a:t>
            </a:r>
            <a:r>
              <a:rPr lang="en-US" dirty="0"/>
              <a:t> </a:t>
            </a:r>
            <a:r>
              <a:rPr lang="en-US" dirty="0" err="1"/>
              <a:t>sosial</a:t>
            </a:r>
            <a:r>
              <a:rPr lang="en-US" dirty="0"/>
              <a:t>, </a:t>
            </a:r>
            <a:r>
              <a:rPr lang="en-US" dirty="0" err="1"/>
              <a:t>struktur</a:t>
            </a:r>
            <a:r>
              <a:rPr lang="en-US" dirty="0"/>
              <a:t> </a:t>
            </a:r>
            <a:r>
              <a:rPr lang="en-US" dirty="0" err="1"/>
              <a:t>teks</a:t>
            </a:r>
            <a:r>
              <a:rPr lang="en-US" dirty="0"/>
              <a:t>, </a:t>
            </a:r>
            <a:r>
              <a:rPr lang="en-US" dirty="0" err="1"/>
              <a:t>dan</a:t>
            </a:r>
            <a:r>
              <a:rPr lang="en-US" dirty="0"/>
              <a:t> </a:t>
            </a:r>
            <a:r>
              <a:rPr lang="en-US" dirty="0" err="1"/>
              <a:t>unsur</a:t>
            </a:r>
            <a:r>
              <a:rPr lang="en-US" dirty="0"/>
              <a:t> </a:t>
            </a:r>
            <a:r>
              <a:rPr lang="en-US" dirty="0" err="1"/>
              <a:t>kebahasaan</a:t>
            </a:r>
            <a:r>
              <a:rPr lang="en-US" dirty="0"/>
              <a:t>, </a:t>
            </a:r>
            <a:r>
              <a:rPr lang="en-US" dirty="0" err="1"/>
              <a:t>secara</a:t>
            </a:r>
            <a:r>
              <a:rPr lang="en-US" dirty="0"/>
              <a:t> </a:t>
            </a:r>
            <a:r>
              <a:rPr lang="en-US" dirty="0" err="1"/>
              <a:t>benar</a:t>
            </a:r>
            <a:r>
              <a:rPr lang="en-US" dirty="0"/>
              <a:t> </a:t>
            </a:r>
            <a:r>
              <a:rPr lang="en-US" dirty="0" err="1"/>
              <a:t>dan</a:t>
            </a:r>
            <a:r>
              <a:rPr lang="en-US" dirty="0"/>
              <a:t> </a:t>
            </a:r>
            <a:r>
              <a:rPr lang="en-US" dirty="0" err="1"/>
              <a:t>sesuai</a:t>
            </a:r>
            <a:r>
              <a:rPr lang="en-US" dirty="0"/>
              <a:t> </a:t>
            </a:r>
            <a:r>
              <a:rPr lang="en-US" dirty="0" err="1"/>
              <a:t>konteks</a:t>
            </a:r>
            <a:endParaRPr lang="en-US" dirty="0"/>
          </a:p>
        </p:txBody>
      </p:sp>
      <p:sp>
        <p:nvSpPr>
          <p:cNvPr id="4" name="Footer Placeholder 3"/>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17127961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err="1" smtClean="0"/>
              <a:t>Materi</a:t>
            </a:r>
            <a:r>
              <a:rPr lang="en-US" dirty="0" smtClean="0"/>
              <a:t> </a:t>
            </a:r>
            <a:r>
              <a:rPr lang="en-US" i="1" dirty="0" smtClean="0"/>
              <a:t>Announcement</a:t>
            </a:r>
            <a:r>
              <a:rPr lang="en-US" dirty="0" smtClean="0"/>
              <a: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5823114"/>
              </p:ext>
            </p:extLst>
          </p:nvPr>
        </p:nvGraphicFramePr>
        <p:xfrm>
          <a:off x="819150" y="2034862"/>
          <a:ext cx="10553700" cy="4687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26935759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0463" y="1738648"/>
            <a:ext cx="9633396" cy="4778062"/>
          </a:xfrm>
        </p:spPr>
      </p:pic>
      <p:sp>
        <p:nvSpPr>
          <p:cNvPr id="5" name="Footer Placeholder 4"/>
          <p:cNvSpPr>
            <a:spLocks noGrp="1"/>
          </p:cNvSpPr>
          <p:nvPr>
            <p:ph type="ftr" sz="quarter" idx="11"/>
          </p:nvPr>
        </p:nvSpPr>
        <p:spPr/>
        <p:txBody>
          <a:bodyPr/>
          <a:lstStyle/>
          <a:p>
            <a:r>
              <a:rPr lang="en-US" smtClean="0"/>
              <a:t>Materi Kelas X_Siska Rizkiani</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41774206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Kompetensi </a:t>
            </a:r>
            <a:r>
              <a:rPr lang="id-ID" dirty="0" smtClean="0"/>
              <a:t>Dasar</a:t>
            </a:r>
            <a:r>
              <a:rPr lang="en-US" dirty="0" smtClean="0"/>
              <a:t>:</a:t>
            </a:r>
            <a:endParaRPr lang="en-US" dirty="0"/>
          </a:p>
        </p:txBody>
      </p:sp>
      <p:sp>
        <p:nvSpPr>
          <p:cNvPr id="3" name="Content Placeholder 2"/>
          <p:cNvSpPr>
            <a:spLocks noGrp="1"/>
          </p:cNvSpPr>
          <p:nvPr>
            <p:ph idx="1"/>
          </p:nvPr>
        </p:nvSpPr>
        <p:spPr/>
        <p:txBody>
          <a:bodyPr>
            <a:normAutofit/>
          </a:bodyPr>
          <a:lstStyle/>
          <a:p>
            <a:pPr lvl="1"/>
            <a:r>
              <a:rPr lang="id-ID" sz="2000" dirty="0"/>
              <a:t>Menafsirkan fungsi sosial dan unsur kebahasaan lirik lagu terkait kehidupan remaja SMA/MA/SMK/ MAK</a:t>
            </a:r>
            <a:endParaRPr lang="en-US" sz="2000" dirty="0"/>
          </a:p>
          <a:p>
            <a:pPr lvl="1"/>
            <a:r>
              <a:rPr lang="id-ID" sz="2000" dirty="0"/>
              <a:t>Menangkap makna terkait fungsi sosial dan unsur kebahasaan secara kontekstual lirik lagu terkait kehidupan remaja SMA/MA/SMK/MAK</a:t>
            </a:r>
            <a:endParaRPr lang="en-US" sz="2000" dirty="0"/>
          </a:p>
        </p:txBody>
      </p:sp>
      <p:sp>
        <p:nvSpPr>
          <p:cNvPr id="4" name="Footer Placeholder 3"/>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val="25867764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err="1" smtClean="0"/>
              <a:t>Materi</a:t>
            </a:r>
            <a:r>
              <a:rPr lang="en-US" dirty="0" smtClean="0"/>
              <a:t> </a:t>
            </a:r>
            <a:r>
              <a:rPr lang="en-US" i="1" dirty="0" smtClean="0"/>
              <a:t>Lyrics</a:t>
            </a:r>
            <a:r>
              <a:rPr lang="en-US" dirty="0" smtClean="0"/>
              <a: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83653829"/>
              </p:ext>
            </p:extLst>
          </p:nvPr>
        </p:nvGraphicFramePr>
        <p:xfrm>
          <a:off x="819150" y="2034862"/>
          <a:ext cx="10553700" cy="4687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24</a:t>
            </a:fld>
            <a:endParaRPr lang="en-US" dirty="0"/>
          </a:p>
        </p:txBody>
      </p:sp>
    </p:spTree>
    <p:extLst>
      <p:ext uri="{BB962C8B-B14F-4D97-AF65-F5344CB8AC3E}">
        <p14:creationId xmlns:p14="http://schemas.microsoft.com/office/powerpoint/2010/main" val="30381899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a:t>
            </a:r>
            <a:r>
              <a:rPr lang="en-US" dirty="0" smtClean="0">
                <a:sym typeface="Wingdings" panose="05000000000000000000" pitchFamily="2" charset="2"/>
              </a:rPr>
              <a:t></a:t>
            </a:r>
            <a:endParaRPr lang="en-US" dirty="0"/>
          </a:p>
        </p:txBody>
      </p:sp>
      <p:sp>
        <p:nvSpPr>
          <p:cNvPr id="3" name="Content Placeholder 2"/>
          <p:cNvSpPr>
            <a:spLocks noGrp="1"/>
          </p:cNvSpPr>
          <p:nvPr>
            <p:ph idx="1"/>
          </p:nvPr>
        </p:nvSpPr>
        <p:spPr>
          <a:xfrm>
            <a:off x="818712" y="2222287"/>
            <a:ext cx="10554574" cy="3959572"/>
          </a:xfrm>
        </p:spPr>
        <p:txBody>
          <a:bodyPr>
            <a:normAutofit fontScale="85000" lnSpcReduction="10000"/>
          </a:bodyPr>
          <a:lstStyle/>
          <a:p>
            <a:r>
              <a:rPr lang="en-US" dirty="0" smtClean="0"/>
              <a:t>1. </a:t>
            </a:r>
            <a:r>
              <a:rPr lang="en-US" dirty="0" err="1" smtClean="0"/>
              <a:t>Carilah</a:t>
            </a:r>
            <a:r>
              <a:rPr lang="en-US" dirty="0" smtClean="0"/>
              <a:t> </a:t>
            </a:r>
            <a:r>
              <a:rPr lang="en-US" dirty="0" err="1" smtClean="0"/>
              <a:t>sebuah</a:t>
            </a:r>
            <a:r>
              <a:rPr lang="en-US" dirty="0" smtClean="0"/>
              <a:t> </a:t>
            </a:r>
            <a:r>
              <a:rPr lang="en-US" dirty="0" err="1" smtClean="0"/>
              <a:t>teks</a:t>
            </a:r>
            <a:r>
              <a:rPr lang="en-US" dirty="0" smtClean="0"/>
              <a:t> </a:t>
            </a:r>
            <a:r>
              <a:rPr lang="en-US" dirty="0" err="1" smtClean="0"/>
              <a:t>deskriptif</a:t>
            </a:r>
            <a:r>
              <a:rPr lang="en-US" dirty="0"/>
              <a:t> </a:t>
            </a:r>
            <a:r>
              <a:rPr lang="en-US" dirty="0" err="1"/>
              <a:t>mengenai</a:t>
            </a:r>
            <a:r>
              <a:rPr lang="en-US" dirty="0"/>
              <a:t> </a:t>
            </a:r>
            <a:r>
              <a:rPr lang="en-US" dirty="0" err="1"/>
              <a:t>bangunan</a:t>
            </a:r>
            <a:r>
              <a:rPr lang="en-US" dirty="0"/>
              <a:t> </a:t>
            </a:r>
            <a:r>
              <a:rPr lang="en-US" dirty="0" err="1"/>
              <a:t>sejarah</a:t>
            </a:r>
            <a:r>
              <a:rPr lang="en-US" dirty="0"/>
              <a:t> </a:t>
            </a:r>
            <a:r>
              <a:rPr lang="en-US" dirty="0" err="1"/>
              <a:t>dalam</a:t>
            </a:r>
            <a:r>
              <a:rPr lang="en-US" dirty="0"/>
              <a:t> </a:t>
            </a:r>
            <a:r>
              <a:rPr lang="en-US" dirty="0" err="1"/>
              <a:t>Bahasa</a:t>
            </a:r>
            <a:r>
              <a:rPr lang="en-US" dirty="0"/>
              <a:t> </a:t>
            </a:r>
            <a:r>
              <a:rPr lang="en-US" dirty="0" err="1" smtClean="0"/>
              <a:t>Inggris</a:t>
            </a:r>
            <a:r>
              <a:rPr lang="en-US" dirty="0" smtClean="0"/>
              <a:t> </a:t>
            </a:r>
            <a:r>
              <a:rPr lang="en-US" dirty="0" err="1" smtClean="0"/>
              <a:t>dan</a:t>
            </a:r>
            <a:r>
              <a:rPr lang="en-US" dirty="0" smtClean="0"/>
              <a:t> </a:t>
            </a:r>
            <a:r>
              <a:rPr lang="en-US" dirty="0" err="1" smtClean="0"/>
              <a:t>sebuah</a:t>
            </a:r>
            <a:r>
              <a:rPr lang="en-US" dirty="0" smtClean="0"/>
              <a:t> </a:t>
            </a:r>
            <a:r>
              <a:rPr lang="en-US" dirty="0" err="1" smtClean="0"/>
              <a:t>teks</a:t>
            </a:r>
            <a:r>
              <a:rPr lang="en-US" dirty="0" smtClean="0"/>
              <a:t> </a:t>
            </a:r>
            <a:r>
              <a:rPr lang="en-US" dirty="0" err="1" smtClean="0"/>
              <a:t>naratif</a:t>
            </a:r>
            <a:r>
              <a:rPr lang="en-US" dirty="0" smtClean="0"/>
              <a:t>. </a:t>
            </a:r>
            <a:r>
              <a:rPr lang="en-US" dirty="0" err="1" smtClean="0"/>
              <a:t>Kemudian</a:t>
            </a:r>
            <a:r>
              <a:rPr lang="en-US" dirty="0" smtClean="0"/>
              <a:t> </a:t>
            </a:r>
            <a:r>
              <a:rPr lang="en-US" dirty="0" err="1" smtClean="0"/>
              <a:t>identifikasi</a:t>
            </a:r>
            <a:r>
              <a:rPr lang="en-US" dirty="0" smtClean="0"/>
              <a:t> </a:t>
            </a:r>
            <a:r>
              <a:rPr lang="en-US" dirty="0" err="1" smtClean="0"/>
              <a:t>struktur</a:t>
            </a:r>
            <a:r>
              <a:rPr lang="en-US" dirty="0" smtClean="0"/>
              <a:t> </a:t>
            </a:r>
            <a:r>
              <a:rPr lang="en-US" dirty="0" err="1" smtClean="0"/>
              <a:t>teksnya</a:t>
            </a:r>
            <a:r>
              <a:rPr lang="en-US" dirty="0" smtClean="0"/>
              <a:t> </a:t>
            </a:r>
            <a:r>
              <a:rPr lang="en-US" dirty="0" err="1" smtClean="0"/>
              <a:t>dan</a:t>
            </a:r>
            <a:r>
              <a:rPr lang="en-US" dirty="0" smtClean="0"/>
              <a:t> </a:t>
            </a:r>
            <a:r>
              <a:rPr lang="en-US" dirty="0" err="1" smtClean="0"/>
              <a:t>unsur</a:t>
            </a:r>
            <a:r>
              <a:rPr lang="en-US" dirty="0" smtClean="0"/>
              <a:t> </a:t>
            </a:r>
            <a:r>
              <a:rPr lang="en-US" dirty="0" err="1" smtClean="0"/>
              <a:t>kebahasaan</a:t>
            </a:r>
            <a:r>
              <a:rPr lang="en-US" dirty="0" smtClean="0"/>
              <a:t> </a:t>
            </a:r>
            <a:r>
              <a:rPr lang="en-US" dirty="0" err="1" smtClean="0"/>
              <a:t>masing-masing</a:t>
            </a:r>
            <a:r>
              <a:rPr lang="en-US" dirty="0" smtClean="0"/>
              <a:t> </a:t>
            </a:r>
            <a:r>
              <a:rPr lang="en-US" dirty="0" err="1" smtClean="0"/>
              <a:t>teks</a:t>
            </a:r>
            <a:r>
              <a:rPr lang="en-US" dirty="0" smtClean="0"/>
              <a:t>. </a:t>
            </a:r>
            <a:r>
              <a:rPr lang="en-US" dirty="0" err="1" smtClean="0"/>
              <a:t>Jangan</a:t>
            </a:r>
            <a:r>
              <a:rPr lang="en-US" dirty="0" smtClean="0"/>
              <a:t> </a:t>
            </a:r>
            <a:r>
              <a:rPr lang="en-US" dirty="0" err="1" smtClean="0"/>
              <a:t>lupa</a:t>
            </a:r>
            <a:r>
              <a:rPr lang="en-US" dirty="0" smtClean="0"/>
              <a:t> </a:t>
            </a:r>
            <a:r>
              <a:rPr lang="en-US" dirty="0" err="1" smtClean="0"/>
              <a:t>untuk</a:t>
            </a:r>
            <a:r>
              <a:rPr lang="en-US" dirty="0" smtClean="0"/>
              <a:t> </a:t>
            </a:r>
            <a:r>
              <a:rPr lang="en-US" dirty="0" err="1" smtClean="0"/>
              <a:t>cantumkan</a:t>
            </a:r>
            <a:r>
              <a:rPr lang="en-US" dirty="0" smtClean="0"/>
              <a:t> </a:t>
            </a:r>
            <a:r>
              <a:rPr lang="en-US" dirty="0" err="1" smtClean="0"/>
              <a:t>sumbernya</a:t>
            </a:r>
            <a:r>
              <a:rPr lang="en-US" dirty="0" smtClean="0"/>
              <a:t>. </a:t>
            </a:r>
          </a:p>
          <a:p>
            <a:r>
              <a:rPr lang="en-US" dirty="0" smtClean="0"/>
              <a:t>2. </a:t>
            </a:r>
            <a:r>
              <a:rPr lang="en-US" dirty="0" err="1" smtClean="0"/>
              <a:t>Buatlah</a:t>
            </a:r>
            <a:r>
              <a:rPr lang="en-US" dirty="0" smtClean="0"/>
              <a:t> </a:t>
            </a:r>
            <a:r>
              <a:rPr lang="en-US" dirty="0" err="1" smtClean="0"/>
              <a:t>sebuah</a:t>
            </a:r>
            <a:r>
              <a:rPr lang="en-US" dirty="0" smtClean="0"/>
              <a:t> </a:t>
            </a:r>
            <a:r>
              <a:rPr lang="en-US" dirty="0" err="1" smtClean="0"/>
              <a:t>tek</a:t>
            </a:r>
            <a:r>
              <a:rPr lang="en-US" dirty="0" err="1" smtClean="0"/>
              <a:t>s</a:t>
            </a:r>
            <a:r>
              <a:rPr lang="en-US" dirty="0" smtClean="0"/>
              <a:t> Recount </a:t>
            </a:r>
            <a:r>
              <a:rPr lang="en-US" dirty="0" err="1" smtClean="0"/>
              <a:t>sederhana</a:t>
            </a:r>
            <a:r>
              <a:rPr lang="en-US" dirty="0"/>
              <a:t> </a:t>
            </a:r>
            <a:r>
              <a:rPr lang="en-US" dirty="0" err="1" smtClean="0"/>
              <a:t>mengenai</a:t>
            </a:r>
            <a:r>
              <a:rPr lang="en-US" dirty="0" smtClean="0"/>
              <a:t> </a:t>
            </a:r>
            <a:r>
              <a:rPr lang="en-US" dirty="0" err="1" smtClean="0"/>
              <a:t>peristiwa</a:t>
            </a:r>
            <a:r>
              <a:rPr lang="en-US" dirty="0" smtClean="0"/>
              <a:t> </a:t>
            </a:r>
            <a:r>
              <a:rPr lang="en-US" dirty="0" err="1" smtClean="0"/>
              <a:t>bersejarah</a:t>
            </a:r>
            <a:r>
              <a:rPr lang="en-US" dirty="0" smtClean="0"/>
              <a:t>. </a:t>
            </a:r>
            <a:r>
              <a:rPr lang="en-US" dirty="0" err="1" smtClean="0"/>
              <a:t>Kemudian</a:t>
            </a:r>
            <a:r>
              <a:rPr lang="en-US" dirty="0" smtClean="0"/>
              <a:t> </a:t>
            </a:r>
            <a:r>
              <a:rPr lang="en-US" dirty="0" err="1" smtClean="0"/>
              <a:t>tunjukkan</a:t>
            </a:r>
            <a:r>
              <a:rPr lang="en-US" dirty="0" smtClean="0"/>
              <a:t> </a:t>
            </a:r>
            <a:r>
              <a:rPr lang="en-US" dirty="0" err="1" smtClean="0"/>
              <a:t>struktur</a:t>
            </a:r>
            <a:r>
              <a:rPr lang="en-US" dirty="0" smtClean="0"/>
              <a:t> </a:t>
            </a:r>
            <a:r>
              <a:rPr lang="en-US" dirty="0" err="1" smtClean="0"/>
              <a:t>teksnya</a:t>
            </a:r>
            <a:r>
              <a:rPr lang="en-US" dirty="0" smtClean="0"/>
              <a:t>.</a:t>
            </a:r>
          </a:p>
          <a:p>
            <a:r>
              <a:rPr lang="en-US" dirty="0" smtClean="0"/>
              <a:t>3. </a:t>
            </a:r>
            <a:r>
              <a:rPr lang="en-US" dirty="0" err="1" smtClean="0"/>
              <a:t>Buatlah</a:t>
            </a:r>
            <a:r>
              <a:rPr lang="en-US" dirty="0" smtClean="0"/>
              <a:t> </a:t>
            </a:r>
            <a:r>
              <a:rPr lang="en-US" dirty="0" err="1" smtClean="0"/>
              <a:t>masing-masing</a:t>
            </a:r>
            <a:r>
              <a:rPr lang="en-US" dirty="0" smtClean="0"/>
              <a:t> </a:t>
            </a:r>
            <a:r>
              <a:rPr lang="en-US" dirty="0" err="1" smtClean="0"/>
              <a:t>sebuah</a:t>
            </a:r>
            <a:r>
              <a:rPr lang="en-US" dirty="0" smtClean="0"/>
              <a:t> </a:t>
            </a:r>
            <a:r>
              <a:rPr lang="en-US" dirty="0" err="1" smtClean="0"/>
              <a:t>pengumuman</a:t>
            </a:r>
            <a:r>
              <a:rPr lang="en-US" dirty="0" smtClean="0"/>
              <a:t> </a:t>
            </a:r>
            <a:r>
              <a:rPr lang="en-US" dirty="0" err="1" smtClean="0"/>
              <a:t>sederhana</a:t>
            </a:r>
            <a:r>
              <a:rPr lang="en-US" dirty="0" smtClean="0"/>
              <a:t> </a:t>
            </a:r>
            <a:r>
              <a:rPr lang="en-US" dirty="0" err="1" smtClean="0"/>
              <a:t>mengenai</a:t>
            </a:r>
            <a:r>
              <a:rPr lang="en-US" dirty="0" smtClean="0"/>
              <a:t> </a:t>
            </a:r>
            <a:r>
              <a:rPr lang="en-US" dirty="0" err="1" smtClean="0"/>
              <a:t>iklan</a:t>
            </a:r>
            <a:r>
              <a:rPr lang="en-US" dirty="0" smtClean="0"/>
              <a:t> </a:t>
            </a:r>
            <a:r>
              <a:rPr lang="en-US" dirty="0" err="1" smtClean="0"/>
              <a:t>dan</a:t>
            </a:r>
            <a:r>
              <a:rPr lang="en-US" dirty="0" smtClean="0"/>
              <a:t> </a:t>
            </a:r>
            <a:r>
              <a:rPr lang="en-US" dirty="0" err="1" smtClean="0"/>
              <a:t>lowongan</a:t>
            </a:r>
            <a:r>
              <a:rPr lang="en-US" dirty="0" smtClean="0"/>
              <a:t> </a:t>
            </a:r>
            <a:r>
              <a:rPr lang="en-US" dirty="0" err="1" smtClean="0"/>
              <a:t>pekerjaan</a:t>
            </a:r>
            <a:r>
              <a:rPr lang="en-US" dirty="0" smtClean="0"/>
              <a:t>.</a:t>
            </a:r>
            <a:endParaRPr lang="en-US" dirty="0"/>
          </a:p>
          <a:p>
            <a:r>
              <a:rPr lang="en-US" dirty="0" smtClean="0"/>
              <a:t>4.Carilah </a:t>
            </a:r>
            <a:r>
              <a:rPr lang="en-US" dirty="0" err="1" smtClean="0"/>
              <a:t>lirik</a:t>
            </a:r>
            <a:r>
              <a:rPr lang="en-US" dirty="0" smtClean="0"/>
              <a:t> </a:t>
            </a:r>
            <a:r>
              <a:rPr lang="en-US" dirty="0" err="1" smtClean="0"/>
              <a:t>sebuah</a:t>
            </a:r>
            <a:r>
              <a:rPr lang="en-US" dirty="0" smtClean="0"/>
              <a:t> </a:t>
            </a:r>
            <a:r>
              <a:rPr lang="en-US" dirty="0" err="1" smtClean="0"/>
              <a:t>lagu</a:t>
            </a:r>
            <a:r>
              <a:rPr lang="en-US" dirty="0" smtClean="0"/>
              <a:t> yang </a:t>
            </a:r>
            <a:r>
              <a:rPr lang="en-US" dirty="0" err="1" smtClean="0"/>
              <a:t>berkaitan</a:t>
            </a:r>
            <a:r>
              <a:rPr lang="en-US" dirty="0" smtClean="0"/>
              <a:t> </a:t>
            </a:r>
            <a:r>
              <a:rPr lang="en-US" dirty="0" err="1" smtClean="0"/>
              <a:t>dengan</a:t>
            </a:r>
            <a:r>
              <a:rPr lang="en-US" dirty="0" smtClean="0"/>
              <a:t> </a:t>
            </a:r>
            <a:r>
              <a:rPr lang="en-US" dirty="0" err="1" smtClean="0"/>
              <a:t>kehidupan</a:t>
            </a:r>
            <a:r>
              <a:rPr lang="en-US" dirty="0" smtClean="0"/>
              <a:t> </a:t>
            </a:r>
            <a:r>
              <a:rPr lang="en-US" dirty="0" err="1" smtClean="0"/>
              <a:t>remaja</a:t>
            </a:r>
            <a:r>
              <a:rPr lang="en-US" dirty="0" smtClean="0"/>
              <a:t>. </a:t>
            </a:r>
            <a:r>
              <a:rPr lang="en-US" dirty="0" err="1" smtClean="0"/>
              <a:t>Kemudian</a:t>
            </a:r>
            <a:r>
              <a:rPr lang="en-US" dirty="0" smtClean="0"/>
              <a:t> </a:t>
            </a:r>
            <a:r>
              <a:rPr lang="en-US" dirty="0" err="1" smtClean="0"/>
              <a:t>tentukan</a:t>
            </a:r>
            <a:r>
              <a:rPr lang="en-US" dirty="0" smtClean="0"/>
              <a:t> </a:t>
            </a:r>
            <a:r>
              <a:rPr lang="en-US" dirty="0" err="1" smtClean="0"/>
              <a:t>fungsi</a:t>
            </a:r>
            <a:r>
              <a:rPr lang="en-US" dirty="0" smtClean="0"/>
              <a:t> </a:t>
            </a:r>
            <a:r>
              <a:rPr lang="en-US" dirty="0" err="1" smtClean="0"/>
              <a:t>sosial</a:t>
            </a:r>
            <a:r>
              <a:rPr lang="en-US" dirty="0" smtClean="0"/>
              <a:t> </a:t>
            </a:r>
            <a:r>
              <a:rPr lang="en-US" dirty="0" err="1" smtClean="0"/>
              <a:t>dan</a:t>
            </a:r>
            <a:r>
              <a:rPr lang="en-US" dirty="0" smtClean="0"/>
              <a:t> </a:t>
            </a:r>
            <a:r>
              <a:rPr lang="en-US" dirty="0" err="1" smtClean="0"/>
              <a:t>unsur</a:t>
            </a:r>
            <a:r>
              <a:rPr lang="en-US" dirty="0" smtClean="0"/>
              <a:t> </a:t>
            </a:r>
            <a:r>
              <a:rPr lang="en-US" dirty="0" err="1" smtClean="0"/>
              <a:t>kebahasannya</a:t>
            </a:r>
            <a:r>
              <a:rPr lang="en-US" dirty="0" smtClean="0"/>
              <a:t>. </a:t>
            </a:r>
          </a:p>
          <a:p>
            <a:pPr marL="0" indent="0">
              <a:buNone/>
            </a:pPr>
            <a:endParaRPr lang="en-US" dirty="0" smtClean="0"/>
          </a:p>
          <a:p>
            <a:pPr marL="0" indent="0">
              <a:buNone/>
            </a:pPr>
            <a:r>
              <a:rPr lang="en-US" dirty="0" smtClean="0"/>
              <a:t>Please type your work and submit it here before 28</a:t>
            </a:r>
            <a:r>
              <a:rPr lang="en-US" baseline="30000" dirty="0" smtClean="0"/>
              <a:t>th</a:t>
            </a:r>
            <a:r>
              <a:rPr lang="en-US" dirty="0" smtClean="0"/>
              <a:t> April, 2020, 23.59.</a:t>
            </a:r>
          </a:p>
          <a:p>
            <a:endParaRPr lang="en-US" dirty="0"/>
          </a:p>
          <a:p>
            <a:pPr marL="0" indent="0">
              <a:buNone/>
            </a:pPr>
            <a:r>
              <a:rPr lang="en-US" dirty="0" smtClean="0"/>
              <a:t>With love, </a:t>
            </a:r>
          </a:p>
          <a:p>
            <a:pPr marL="0" indent="0">
              <a:buNone/>
            </a:pPr>
            <a:r>
              <a:rPr lang="en-US" dirty="0" smtClean="0"/>
              <a:t>SRZ</a:t>
            </a:r>
          </a:p>
        </p:txBody>
      </p:sp>
      <p:sp>
        <p:nvSpPr>
          <p:cNvPr id="4" name="Footer Placeholder 3"/>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943603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10000" y="447188"/>
            <a:ext cx="10571998" cy="5580125"/>
          </a:xfrm>
        </p:spPr>
      </p:pic>
      <p:sp>
        <p:nvSpPr>
          <p:cNvPr id="7" name="Footer Placeholder 6"/>
          <p:cNvSpPr>
            <a:spLocks noGrp="1"/>
          </p:cNvSpPr>
          <p:nvPr>
            <p:ph type="ftr" sz="quarter" idx="11"/>
          </p:nvPr>
        </p:nvSpPr>
        <p:spPr/>
        <p:txBody>
          <a:bodyPr/>
          <a:lstStyle/>
          <a:p>
            <a:r>
              <a:rPr lang="en-US" sz="1200" i="1" dirty="0" err="1" smtClean="0"/>
              <a:t>Materi</a:t>
            </a:r>
            <a:r>
              <a:rPr lang="en-US" sz="1200" i="1" dirty="0" smtClean="0"/>
              <a:t> </a:t>
            </a:r>
            <a:r>
              <a:rPr lang="en-US" sz="1200" i="1" dirty="0" err="1" smtClean="0"/>
              <a:t>Kelas</a:t>
            </a:r>
            <a:r>
              <a:rPr lang="en-US" sz="1200" i="1" dirty="0" smtClean="0"/>
              <a:t> </a:t>
            </a:r>
            <a:r>
              <a:rPr lang="en-US" sz="1200" i="1" dirty="0" err="1" smtClean="0"/>
              <a:t>X_Siska</a:t>
            </a:r>
            <a:r>
              <a:rPr lang="en-US" sz="1200" i="1" dirty="0" smtClean="0"/>
              <a:t> </a:t>
            </a:r>
            <a:r>
              <a:rPr lang="en-US" sz="1200" i="1" dirty="0" err="1" smtClean="0"/>
              <a:t>Rizkiani</a:t>
            </a:r>
            <a:endParaRPr lang="en-US" sz="1200" i="1" dirty="0"/>
          </a:p>
        </p:txBody>
      </p:sp>
      <p:sp>
        <p:nvSpPr>
          <p:cNvPr id="8" name="Slide Number Placeholder 7"/>
          <p:cNvSpPr>
            <a:spLocks noGrp="1"/>
          </p:cNvSpPr>
          <p:nvPr>
            <p:ph type="sldNum" sz="quarter" idx="12"/>
          </p:nvPr>
        </p:nvSpPr>
        <p:spPr/>
        <p:txBody>
          <a:bodyPr/>
          <a:lstStyle/>
          <a:p>
            <a:fld id="{D57F1E4F-1CFF-5643-939E-217C01CDF565}" type="slidenum">
              <a:rPr lang="en-US" smtClean="0"/>
              <a:pPr/>
              <a:t>26</a:t>
            </a:fld>
            <a:endParaRPr lang="en-US" dirty="0"/>
          </a:p>
        </p:txBody>
      </p:sp>
    </p:spTree>
    <p:extLst>
      <p:ext uri="{BB962C8B-B14F-4D97-AF65-F5344CB8AC3E}">
        <p14:creationId xmlns:p14="http://schemas.microsoft.com/office/powerpoint/2010/main" val="34026546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TEKS FUNGSIONAL</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009987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Materi</a:t>
            </a:r>
            <a:r>
              <a:rPr lang="en-US" dirty="0" smtClean="0"/>
              <a:t> </a:t>
            </a:r>
            <a:r>
              <a:rPr lang="en-US" dirty="0" err="1" smtClean="0"/>
              <a:t>Teks</a:t>
            </a:r>
            <a:r>
              <a:rPr lang="en-US" dirty="0" smtClean="0"/>
              <a:t> </a:t>
            </a:r>
            <a:r>
              <a:rPr lang="en-US" dirty="0" err="1" smtClean="0"/>
              <a:t>Fungsional</a:t>
            </a:r>
            <a:r>
              <a:rPr lang="en-US" dirty="0" smtClean="0"/>
              <a:t> </a:t>
            </a:r>
            <a:r>
              <a:rPr lang="en-US" dirty="0" err="1" smtClean="0"/>
              <a:t>Kelas</a:t>
            </a:r>
            <a:r>
              <a:rPr lang="en-US" dirty="0" smtClean="0"/>
              <a:t> </a:t>
            </a:r>
            <a:r>
              <a:rPr lang="en-US" dirty="0" smtClean="0"/>
              <a:t>X</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9211716"/>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16254535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8946" y="527651"/>
            <a:ext cx="10058399" cy="5513712"/>
          </a:xfrm>
        </p:spPr>
      </p:pic>
      <p:sp>
        <p:nvSpPr>
          <p:cNvPr id="5" name="Footer Placeholder 4"/>
          <p:cNvSpPr>
            <a:spLocks noGrp="1"/>
          </p:cNvSpPr>
          <p:nvPr>
            <p:ph type="ftr" sz="quarter" idx="11"/>
          </p:nvPr>
        </p:nvSpPr>
        <p:spPr/>
        <p:txBody>
          <a:bodyPr/>
          <a:lstStyle/>
          <a:p>
            <a:r>
              <a:rPr lang="en-US" smtClean="0"/>
              <a:t>Materi Kelas X_Siska Rizkiani</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3352770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Teks</a:t>
            </a:r>
            <a:r>
              <a:rPr lang="en-US" dirty="0" smtClean="0"/>
              <a:t> </a:t>
            </a:r>
            <a:r>
              <a:rPr lang="en-US" dirty="0" err="1" smtClean="0"/>
              <a:t>Deskriptif</a:t>
            </a:r>
            <a:endParaRPr lang="en-US" dirty="0"/>
          </a:p>
        </p:txBody>
      </p:sp>
      <p:sp>
        <p:nvSpPr>
          <p:cNvPr id="3" name="Content Placeholder 2"/>
          <p:cNvSpPr>
            <a:spLocks noGrp="1"/>
          </p:cNvSpPr>
          <p:nvPr>
            <p:ph idx="1"/>
          </p:nvPr>
        </p:nvSpPr>
        <p:spPr/>
        <p:txBody>
          <a:bodyPr>
            <a:normAutofit/>
          </a:bodyPr>
          <a:lstStyle/>
          <a:p>
            <a:r>
              <a:rPr lang="en-US" sz="2800" dirty="0"/>
              <a:t> </a:t>
            </a:r>
            <a:r>
              <a:rPr lang="en-US" sz="2800" dirty="0" err="1"/>
              <a:t>sebuah</a:t>
            </a:r>
            <a:r>
              <a:rPr lang="en-US" sz="2800" dirty="0"/>
              <a:t> </a:t>
            </a:r>
            <a:r>
              <a:rPr lang="en-US" sz="2800" dirty="0" err="1"/>
              <a:t>paragraf</a:t>
            </a:r>
            <a:r>
              <a:rPr lang="en-US" sz="2800" dirty="0"/>
              <a:t> </a:t>
            </a:r>
            <a:r>
              <a:rPr lang="en-US" sz="2800" dirty="0" err="1"/>
              <a:t>dimana</a:t>
            </a:r>
            <a:r>
              <a:rPr lang="en-US" sz="2800" dirty="0"/>
              <a:t> </a:t>
            </a:r>
            <a:r>
              <a:rPr lang="en-US" sz="2800" dirty="0" err="1"/>
              <a:t>gagasan</a:t>
            </a:r>
            <a:r>
              <a:rPr lang="en-US" sz="2800" dirty="0"/>
              <a:t> </a:t>
            </a:r>
            <a:r>
              <a:rPr lang="en-US" sz="2800" dirty="0" err="1"/>
              <a:t>utamanya</a:t>
            </a:r>
            <a:r>
              <a:rPr lang="en-US" sz="2800" dirty="0"/>
              <a:t> </a:t>
            </a:r>
            <a:r>
              <a:rPr lang="en-US" sz="2800" dirty="0" err="1"/>
              <a:t>disampaikan</a:t>
            </a:r>
            <a:r>
              <a:rPr lang="en-US" sz="2800" dirty="0"/>
              <a:t> </a:t>
            </a:r>
            <a:r>
              <a:rPr lang="en-US" sz="2800" dirty="0" err="1"/>
              <a:t>dengan</a:t>
            </a:r>
            <a:r>
              <a:rPr lang="en-US" sz="2800" dirty="0"/>
              <a:t> </a:t>
            </a:r>
            <a:r>
              <a:rPr lang="en-US" sz="2800" dirty="0" err="1"/>
              <a:t>cara</a:t>
            </a:r>
            <a:r>
              <a:rPr lang="en-US" sz="2800" dirty="0"/>
              <a:t> </a:t>
            </a:r>
            <a:r>
              <a:rPr lang="en-US" sz="2800" dirty="0" err="1"/>
              <a:t>menggambarkan</a:t>
            </a:r>
            <a:r>
              <a:rPr lang="en-US" sz="2800" dirty="0"/>
              <a:t> </a:t>
            </a:r>
            <a:r>
              <a:rPr lang="en-US" sz="2800" dirty="0" err="1"/>
              <a:t>secara</a:t>
            </a:r>
            <a:r>
              <a:rPr lang="en-US" sz="2800" dirty="0"/>
              <a:t> </a:t>
            </a:r>
            <a:r>
              <a:rPr lang="en-US" sz="2800" dirty="0" err="1"/>
              <a:t>jelas</a:t>
            </a:r>
            <a:r>
              <a:rPr lang="en-US" sz="2800" dirty="0"/>
              <a:t> </a:t>
            </a:r>
            <a:r>
              <a:rPr lang="en-US" sz="2800" dirty="0" err="1"/>
              <a:t>objek</a:t>
            </a:r>
            <a:r>
              <a:rPr lang="en-US" sz="2800" dirty="0"/>
              <a:t>, </a:t>
            </a:r>
            <a:r>
              <a:rPr lang="en-US" sz="2800" dirty="0" err="1"/>
              <a:t>tempat</a:t>
            </a:r>
            <a:r>
              <a:rPr lang="en-US" sz="2800" dirty="0"/>
              <a:t>, </a:t>
            </a:r>
            <a:r>
              <a:rPr lang="en-US" sz="2800" dirty="0" err="1"/>
              <a:t>atau</a:t>
            </a:r>
            <a:r>
              <a:rPr lang="en-US" sz="2800" dirty="0"/>
              <a:t> </a:t>
            </a:r>
            <a:r>
              <a:rPr lang="en-US" sz="2800" dirty="0" err="1"/>
              <a:t>peristiwa</a:t>
            </a:r>
            <a:r>
              <a:rPr lang="en-US" sz="2800" dirty="0"/>
              <a:t> yang </a:t>
            </a:r>
            <a:r>
              <a:rPr lang="en-US" sz="2800" dirty="0" err="1"/>
              <a:t>sedang</a:t>
            </a:r>
            <a:r>
              <a:rPr lang="en-US" sz="2800" dirty="0"/>
              <a:t> </a:t>
            </a:r>
            <a:r>
              <a:rPr lang="en-US" sz="2800" dirty="0" err="1"/>
              <a:t>menjadi</a:t>
            </a:r>
            <a:r>
              <a:rPr lang="en-US" sz="2800" dirty="0"/>
              <a:t> </a:t>
            </a:r>
            <a:r>
              <a:rPr lang="en-US" sz="2800" dirty="0" err="1"/>
              <a:t>topik</a:t>
            </a:r>
            <a:r>
              <a:rPr lang="en-US" sz="2800" dirty="0"/>
              <a:t> </a:t>
            </a:r>
            <a:r>
              <a:rPr lang="en-US" sz="2800" dirty="0" err="1"/>
              <a:t>kepada</a:t>
            </a:r>
            <a:r>
              <a:rPr lang="en-US" sz="2800" dirty="0"/>
              <a:t> </a:t>
            </a:r>
            <a:r>
              <a:rPr lang="en-US" sz="2800" dirty="0" err="1"/>
              <a:t>pembaca</a:t>
            </a:r>
            <a:r>
              <a:rPr lang="en-US" sz="2800" dirty="0"/>
              <a:t>.</a:t>
            </a:r>
            <a:endParaRPr lang="en-US" sz="2800" dirty="0"/>
          </a:p>
        </p:txBody>
      </p:sp>
      <p:sp>
        <p:nvSpPr>
          <p:cNvPr id="4" name="Footer Placeholder 3"/>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31762954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Kompetensi </a:t>
            </a:r>
            <a:r>
              <a:rPr lang="id-ID" dirty="0" smtClean="0"/>
              <a:t>Dasar</a:t>
            </a:r>
            <a:endParaRPr lang="en-US" dirty="0"/>
          </a:p>
        </p:txBody>
      </p:sp>
      <p:sp>
        <p:nvSpPr>
          <p:cNvPr id="3" name="Content Placeholder 2"/>
          <p:cNvSpPr>
            <a:spLocks noGrp="1"/>
          </p:cNvSpPr>
          <p:nvPr>
            <p:ph idx="1"/>
          </p:nvPr>
        </p:nvSpPr>
        <p:spPr/>
        <p:txBody>
          <a:bodyPr/>
          <a:lstStyle/>
          <a:p>
            <a:r>
              <a:rPr lang="id-ID" dirty="0"/>
              <a:t>3.4 Membedakan fungsi sosial, struktur teks, dan unsur kebahasaan beberapa teks deskriptif lisan dan tulis dengan memberi dan meminta informasi terkait tempat wisata dan bangunan bersejarah terkenal, pendek dan sederhana, sesuai dengan konteks penggunaannya</a:t>
            </a:r>
            <a:endParaRPr lang="en-US" dirty="0"/>
          </a:p>
          <a:p>
            <a:r>
              <a:rPr lang="id-ID" dirty="0"/>
              <a:t>4.4 Teks </a:t>
            </a:r>
            <a:r>
              <a:rPr lang="id-ID" i="1" dirty="0"/>
              <a:t>deskriptif</a:t>
            </a:r>
            <a:endParaRPr lang="en-US" dirty="0"/>
          </a:p>
          <a:p>
            <a:r>
              <a:rPr lang="id-ID" dirty="0"/>
              <a:t>4.4.1 Menangkap makna secara kontekstual terkait fungsi sosial, struktur teks, dan unsur kebahasaan teks </a:t>
            </a:r>
            <a:r>
              <a:rPr lang="id-ID" i="1" dirty="0"/>
              <a:t>deskriptif</a:t>
            </a:r>
            <a:r>
              <a:rPr lang="id-ID" dirty="0"/>
              <a:t>, lisan dan tulis, pendek dan sederhana terkait tempat wisata dan bangunan bersejarah terkenal</a:t>
            </a:r>
            <a:endParaRPr lang="en-US" dirty="0"/>
          </a:p>
          <a:p>
            <a:r>
              <a:rPr lang="id-ID" dirty="0"/>
              <a:t>4.4.2 Menyusun teks </a:t>
            </a:r>
            <a:r>
              <a:rPr lang="id-ID" i="1" dirty="0"/>
              <a:t>deskriptif</a:t>
            </a:r>
            <a:r>
              <a:rPr lang="id-ID" dirty="0"/>
              <a:t> lisan dan tulis, pendek dan sederhana, terkait tempat wisata dan bangunan</a:t>
            </a:r>
            <a:endParaRPr lang="en-US" dirty="0"/>
          </a:p>
        </p:txBody>
      </p:sp>
      <p:sp>
        <p:nvSpPr>
          <p:cNvPr id="4" name="Footer Placeholder 3"/>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40388891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Materi</a:t>
            </a:r>
            <a:r>
              <a:rPr lang="en-US" dirty="0" smtClean="0"/>
              <a:t> </a:t>
            </a:r>
            <a:r>
              <a:rPr lang="en-US" dirty="0" err="1" smtClean="0"/>
              <a:t>Teks</a:t>
            </a:r>
            <a:r>
              <a:rPr lang="en-US" dirty="0" smtClean="0"/>
              <a:t> </a:t>
            </a:r>
            <a:r>
              <a:rPr lang="en-US" dirty="0" err="1" smtClean="0"/>
              <a:t>Deskriptif</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13018532"/>
              </p:ext>
            </p:extLst>
          </p:nvPr>
        </p:nvGraphicFramePr>
        <p:xfrm>
          <a:off x="819150" y="2034862"/>
          <a:ext cx="10553700" cy="46879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p:txBody>
          <a:bodyPr/>
          <a:lstStyle/>
          <a:p>
            <a:r>
              <a:rPr lang="en-US" smtClean="0"/>
              <a:t>Materi Kelas X_Siska Rizkiani</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27751050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3781" y="566670"/>
            <a:ext cx="10922811" cy="5474692"/>
          </a:xfrm>
        </p:spPr>
      </p:pic>
      <p:sp>
        <p:nvSpPr>
          <p:cNvPr id="5" name="Footer Placeholder 4"/>
          <p:cNvSpPr>
            <a:spLocks noGrp="1"/>
          </p:cNvSpPr>
          <p:nvPr>
            <p:ph type="ftr" sz="quarter" idx="11"/>
          </p:nvPr>
        </p:nvSpPr>
        <p:spPr/>
        <p:txBody>
          <a:bodyPr/>
          <a:lstStyle/>
          <a:p>
            <a:r>
              <a:rPr lang="en-US" smtClean="0"/>
              <a:t>Materi Kelas X_Siska Rizkiani</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25050698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F03B5E"/>
      </a:accent1>
      <a:accent2>
        <a:srgbClr val="DC6FEC"/>
      </a:accent2>
      <a:accent3>
        <a:srgbClr val="60B1F2"/>
      </a:accent3>
      <a:accent4>
        <a:srgbClr val="6AD5BB"/>
      </a:accent4>
      <a:accent5>
        <a:srgbClr val="E8AB4E"/>
      </a:accent5>
      <a:accent6>
        <a:srgbClr val="F56447"/>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75</TotalTime>
  <Words>1146</Words>
  <Application>Microsoft Office PowerPoint</Application>
  <PresentationFormat>Widescreen</PresentationFormat>
  <Paragraphs>169</Paragraphs>
  <Slides>26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Calibri</vt:lpstr>
      <vt:lpstr>Century Gothic</vt:lpstr>
      <vt:lpstr>Wingdings</vt:lpstr>
      <vt:lpstr>Wingdings 2</vt:lpstr>
      <vt:lpstr>Quotable</vt:lpstr>
      <vt:lpstr>Telaah Kurikulum &amp; KapSel SMA  BAB 2 MATERI KELAS X  (Bagian ke-2)</vt:lpstr>
      <vt:lpstr>Materi B.Inggris</vt:lpstr>
      <vt:lpstr>TEKS FUNGSIONAL</vt:lpstr>
      <vt:lpstr>Materi Teks Fungsional Kelas X</vt:lpstr>
      <vt:lpstr>PowerPoint Presentation</vt:lpstr>
      <vt:lpstr>Teks Deskriptif</vt:lpstr>
      <vt:lpstr>Kompetensi Dasar</vt:lpstr>
      <vt:lpstr>Materi Teks Deskriptif</vt:lpstr>
      <vt:lpstr>PowerPoint Presentation</vt:lpstr>
      <vt:lpstr>Teks Recount</vt:lpstr>
      <vt:lpstr>Kompetensi Dasar</vt:lpstr>
      <vt:lpstr>Materi Teks Recount</vt:lpstr>
      <vt:lpstr>PowerPoint Presentation</vt:lpstr>
      <vt:lpstr>Teks Naratif</vt:lpstr>
      <vt:lpstr>Kompetensi Dasar</vt:lpstr>
      <vt:lpstr>Materi Teks Naratif</vt:lpstr>
      <vt:lpstr>TEKS FUNGSIONAL KHUSUS</vt:lpstr>
      <vt:lpstr>Materi Teks Fungsional Khusus Kelas X</vt:lpstr>
      <vt:lpstr>PowerPoint Presentation</vt:lpstr>
      <vt:lpstr>Kompetensi Dasar:</vt:lpstr>
      <vt:lpstr>Materi Announcement:</vt:lpstr>
      <vt:lpstr>PowerPoint Presentation</vt:lpstr>
      <vt:lpstr>Kompetensi Dasar:</vt:lpstr>
      <vt:lpstr>Materi Lyrics:</vt:lpstr>
      <vt:lpstr>Task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Telaah Kurikulum &amp; KapSel SMA  BAB 2 MATERI KELAS X  (Bagian ke-2)</dc:title>
  <dc:creator>acer</dc:creator>
  <cp:lastModifiedBy>acer</cp:lastModifiedBy>
  <cp:revision>8</cp:revision>
  <dcterms:created xsi:type="dcterms:W3CDTF">2020-04-21T07:41:46Z</dcterms:created>
  <dcterms:modified xsi:type="dcterms:W3CDTF">2020-04-21T08:57:29Z</dcterms:modified>
</cp:coreProperties>
</file>