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39"/>
  </p:notesMasterIdLst>
  <p:sldIdLst>
    <p:sldId id="257" r:id="rId2"/>
    <p:sldId id="258" r:id="rId3"/>
    <p:sldId id="260" r:id="rId4"/>
    <p:sldId id="259" r:id="rId5"/>
    <p:sldId id="275" r:id="rId6"/>
    <p:sldId id="261" r:id="rId7"/>
    <p:sldId id="262" r:id="rId8"/>
    <p:sldId id="276" r:id="rId9"/>
    <p:sldId id="277" r:id="rId10"/>
    <p:sldId id="278" r:id="rId11"/>
    <p:sldId id="279" r:id="rId12"/>
    <p:sldId id="280" r:id="rId13"/>
    <p:sldId id="281" r:id="rId14"/>
    <p:sldId id="282" r:id="rId15"/>
    <p:sldId id="283" r:id="rId16"/>
    <p:sldId id="284" r:id="rId17"/>
    <p:sldId id="285" r:id="rId18"/>
    <p:sldId id="286" r:id="rId19"/>
    <p:sldId id="309" r:id="rId20"/>
    <p:sldId id="289" r:id="rId21"/>
    <p:sldId id="290" r:id="rId22"/>
    <p:sldId id="310" r:id="rId23"/>
    <p:sldId id="293" r:id="rId24"/>
    <p:sldId id="294" r:id="rId25"/>
    <p:sldId id="311" r:id="rId26"/>
    <p:sldId id="297" r:id="rId27"/>
    <p:sldId id="298" r:id="rId28"/>
    <p:sldId id="299" r:id="rId29"/>
    <p:sldId id="300" r:id="rId30"/>
    <p:sldId id="312" r:id="rId31"/>
    <p:sldId id="302" r:id="rId32"/>
    <p:sldId id="303" r:id="rId33"/>
    <p:sldId id="313" r:id="rId34"/>
    <p:sldId id="305" r:id="rId35"/>
    <p:sldId id="306" r:id="rId36"/>
    <p:sldId id="307" r:id="rId37"/>
    <p:sldId id="308"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FF394F-9CDF-43A2-BC6C-D3F110304142}"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2BBD5C7-C199-41B4-843B-C0C07C7212BA}">
      <dgm:prSet phldrT="[Text]"/>
      <dgm:spPr/>
      <dgm:t>
        <a:bodyPr/>
        <a:lstStyle/>
        <a:p>
          <a:r>
            <a:rPr lang="en-US" dirty="0" err="1" smtClean="0"/>
            <a:t>Teks</a:t>
          </a:r>
          <a:r>
            <a:rPr lang="en-US" dirty="0" smtClean="0"/>
            <a:t> Interpersonal</a:t>
          </a:r>
          <a:endParaRPr lang="en-US" dirty="0"/>
        </a:p>
      </dgm:t>
    </dgm:pt>
    <dgm:pt modelId="{BC30E664-2C7D-4A5F-80C6-84A05BD04E1D}" type="parTrans" cxnId="{A5656972-CAE5-4E9E-BCD2-6D4BD7214F6E}">
      <dgm:prSet/>
      <dgm:spPr/>
      <dgm:t>
        <a:bodyPr/>
        <a:lstStyle/>
        <a:p>
          <a:endParaRPr lang="en-US"/>
        </a:p>
      </dgm:t>
    </dgm:pt>
    <dgm:pt modelId="{F1127C08-9B66-46D8-B804-110E2400E6FD}" type="sibTrans" cxnId="{A5656972-CAE5-4E9E-BCD2-6D4BD7214F6E}">
      <dgm:prSet/>
      <dgm:spPr/>
      <dgm:t>
        <a:bodyPr/>
        <a:lstStyle/>
        <a:p>
          <a:endParaRPr lang="en-US"/>
        </a:p>
      </dgm:t>
    </dgm:pt>
    <dgm:pt modelId="{C85125F8-80F2-4B67-B65F-76578D963056}">
      <dgm:prSet phldrT="[Text]"/>
      <dgm:spPr/>
      <dgm:t>
        <a:bodyPr/>
        <a:lstStyle/>
        <a:p>
          <a:r>
            <a:rPr lang="en-US" dirty="0" err="1" smtClean="0"/>
            <a:t>Teks</a:t>
          </a:r>
          <a:r>
            <a:rPr lang="en-US" dirty="0" smtClean="0"/>
            <a:t> </a:t>
          </a:r>
          <a:r>
            <a:rPr lang="en-US" dirty="0" err="1" smtClean="0"/>
            <a:t>Fungsional</a:t>
          </a:r>
          <a:endParaRPr lang="en-US" dirty="0"/>
        </a:p>
      </dgm:t>
    </dgm:pt>
    <dgm:pt modelId="{A3770CF2-55A4-4BBB-9E39-07D4EBC6ECB0}" type="parTrans" cxnId="{F49673DA-29CB-49DE-BE63-632098FF34D1}">
      <dgm:prSet/>
      <dgm:spPr/>
      <dgm:t>
        <a:bodyPr/>
        <a:lstStyle/>
        <a:p>
          <a:endParaRPr lang="en-US"/>
        </a:p>
      </dgm:t>
    </dgm:pt>
    <dgm:pt modelId="{1FA6FEE9-5520-4FEB-ADD0-A266235BF8E2}" type="sibTrans" cxnId="{F49673DA-29CB-49DE-BE63-632098FF34D1}">
      <dgm:prSet/>
      <dgm:spPr/>
      <dgm:t>
        <a:bodyPr/>
        <a:lstStyle/>
        <a:p>
          <a:endParaRPr lang="en-US"/>
        </a:p>
      </dgm:t>
    </dgm:pt>
    <dgm:pt modelId="{B18B5DC0-7BB4-4AFE-B7C6-A460FF83B228}">
      <dgm:prSet phldrT="[Text]"/>
      <dgm:spPr/>
      <dgm:t>
        <a:bodyPr/>
        <a:lstStyle/>
        <a:p>
          <a:r>
            <a:rPr lang="en-US" dirty="0" err="1" smtClean="0"/>
            <a:t>Teks</a:t>
          </a:r>
          <a:r>
            <a:rPr lang="en-US" dirty="0" smtClean="0"/>
            <a:t> </a:t>
          </a:r>
          <a:r>
            <a:rPr lang="en-US" dirty="0" err="1" smtClean="0"/>
            <a:t>Fungsional</a:t>
          </a:r>
          <a:r>
            <a:rPr lang="en-US" dirty="0" smtClean="0"/>
            <a:t> </a:t>
          </a:r>
          <a:r>
            <a:rPr lang="en-US" dirty="0" err="1" smtClean="0"/>
            <a:t>Khusus</a:t>
          </a:r>
          <a:endParaRPr lang="en-US" dirty="0"/>
        </a:p>
      </dgm:t>
    </dgm:pt>
    <dgm:pt modelId="{37D6DEEC-7ECC-4DF3-B463-3190325DAF45}" type="parTrans" cxnId="{D2EEA47C-E7CB-4A3D-AF24-AA4F05D9F15A}">
      <dgm:prSet/>
      <dgm:spPr/>
      <dgm:t>
        <a:bodyPr/>
        <a:lstStyle/>
        <a:p>
          <a:endParaRPr lang="en-US"/>
        </a:p>
      </dgm:t>
    </dgm:pt>
    <dgm:pt modelId="{5D1A4ED3-FAA6-4BAA-B234-8926C040615C}" type="sibTrans" cxnId="{D2EEA47C-E7CB-4A3D-AF24-AA4F05D9F15A}">
      <dgm:prSet/>
      <dgm:spPr/>
      <dgm:t>
        <a:bodyPr/>
        <a:lstStyle/>
        <a:p>
          <a:endParaRPr lang="en-US"/>
        </a:p>
      </dgm:t>
    </dgm:pt>
    <dgm:pt modelId="{8DCE98C8-B9AD-478C-8F26-62536046F9E6}" type="pres">
      <dgm:prSet presAssocID="{02FF394F-9CDF-43A2-BC6C-D3F110304142}" presName="Name0" presStyleCnt="0">
        <dgm:presLayoutVars>
          <dgm:chMax val="7"/>
          <dgm:chPref val="7"/>
          <dgm:dir/>
        </dgm:presLayoutVars>
      </dgm:prSet>
      <dgm:spPr/>
      <dgm:t>
        <a:bodyPr/>
        <a:lstStyle/>
        <a:p>
          <a:endParaRPr lang="en-US"/>
        </a:p>
      </dgm:t>
    </dgm:pt>
    <dgm:pt modelId="{5E0AB4FB-ADFF-4D8D-99C4-2D083881F706}" type="pres">
      <dgm:prSet presAssocID="{02FF394F-9CDF-43A2-BC6C-D3F110304142}" presName="Name1" presStyleCnt="0"/>
      <dgm:spPr/>
    </dgm:pt>
    <dgm:pt modelId="{5B49A76B-6E8F-4354-9287-46891430477E}" type="pres">
      <dgm:prSet presAssocID="{02FF394F-9CDF-43A2-BC6C-D3F110304142}" presName="cycle" presStyleCnt="0"/>
      <dgm:spPr/>
    </dgm:pt>
    <dgm:pt modelId="{13F9B01B-A981-455C-9D11-6B0060659901}" type="pres">
      <dgm:prSet presAssocID="{02FF394F-9CDF-43A2-BC6C-D3F110304142}" presName="srcNode" presStyleLbl="node1" presStyleIdx="0" presStyleCnt="3"/>
      <dgm:spPr/>
    </dgm:pt>
    <dgm:pt modelId="{C2D8CF02-6978-462B-A51E-2F96EC08124D}" type="pres">
      <dgm:prSet presAssocID="{02FF394F-9CDF-43A2-BC6C-D3F110304142}" presName="conn" presStyleLbl="parChTrans1D2" presStyleIdx="0" presStyleCnt="1"/>
      <dgm:spPr/>
      <dgm:t>
        <a:bodyPr/>
        <a:lstStyle/>
        <a:p>
          <a:endParaRPr lang="en-US"/>
        </a:p>
      </dgm:t>
    </dgm:pt>
    <dgm:pt modelId="{504E2E9C-D5B3-4A15-BE0E-5342EE22C952}" type="pres">
      <dgm:prSet presAssocID="{02FF394F-9CDF-43A2-BC6C-D3F110304142}" presName="extraNode" presStyleLbl="node1" presStyleIdx="0" presStyleCnt="3"/>
      <dgm:spPr/>
    </dgm:pt>
    <dgm:pt modelId="{97A7CBA7-0A1A-4A73-8B7B-21ADECCDF495}" type="pres">
      <dgm:prSet presAssocID="{02FF394F-9CDF-43A2-BC6C-D3F110304142}" presName="dstNode" presStyleLbl="node1" presStyleIdx="0" presStyleCnt="3"/>
      <dgm:spPr/>
    </dgm:pt>
    <dgm:pt modelId="{FA1EC7E1-DACA-4B5C-8A42-3C6300FEBACD}" type="pres">
      <dgm:prSet presAssocID="{02BBD5C7-C199-41B4-843B-C0C07C7212BA}" presName="text_1" presStyleLbl="node1" presStyleIdx="0" presStyleCnt="3">
        <dgm:presLayoutVars>
          <dgm:bulletEnabled val="1"/>
        </dgm:presLayoutVars>
      </dgm:prSet>
      <dgm:spPr/>
      <dgm:t>
        <a:bodyPr/>
        <a:lstStyle/>
        <a:p>
          <a:endParaRPr lang="en-US"/>
        </a:p>
      </dgm:t>
    </dgm:pt>
    <dgm:pt modelId="{A0997B1E-8020-444C-83C8-2BE7A29DB292}" type="pres">
      <dgm:prSet presAssocID="{02BBD5C7-C199-41B4-843B-C0C07C7212BA}" presName="accent_1" presStyleCnt="0"/>
      <dgm:spPr/>
    </dgm:pt>
    <dgm:pt modelId="{56010E38-ADFD-44CA-A062-81FC6C664AFD}" type="pres">
      <dgm:prSet presAssocID="{02BBD5C7-C199-41B4-843B-C0C07C7212BA}" presName="accentRepeatNode" presStyleLbl="solidFgAcc1" presStyleIdx="0" presStyleCnt="3"/>
      <dgm:spPr/>
    </dgm:pt>
    <dgm:pt modelId="{20C21E7A-58F4-45BD-9936-926EE8FF0702}" type="pres">
      <dgm:prSet presAssocID="{C85125F8-80F2-4B67-B65F-76578D963056}" presName="text_2" presStyleLbl="node1" presStyleIdx="1" presStyleCnt="3">
        <dgm:presLayoutVars>
          <dgm:bulletEnabled val="1"/>
        </dgm:presLayoutVars>
      </dgm:prSet>
      <dgm:spPr/>
      <dgm:t>
        <a:bodyPr/>
        <a:lstStyle/>
        <a:p>
          <a:endParaRPr lang="en-US"/>
        </a:p>
      </dgm:t>
    </dgm:pt>
    <dgm:pt modelId="{AF9ACB67-35A3-431C-80A4-B3741109A3A8}" type="pres">
      <dgm:prSet presAssocID="{C85125F8-80F2-4B67-B65F-76578D963056}" presName="accent_2" presStyleCnt="0"/>
      <dgm:spPr/>
    </dgm:pt>
    <dgm:pt modelId="{05C2336A-4F46-4B00-B9D7-1B06F7716598}" type="pres">
      <dgm:prSet presAssocID="{C85125F8-80F2-4B67-B65F-76578D963056}" presName="accentRepeatNode" presStyleLbl="solidFgAcc1" presStyleIdx="1" presStyleCnt="3"/>
      <dgm:spPr/>
    </dgm:pt>
    <dgm:pt modelId="{D9DA4095-4E7D-4B53-8CC7-AA14D21C08AC}" type="pres">
      <dgm:prSet presAssocID="{B18B5DC0-7BB4-4AFE-B7C6-A460FF83B228}" presName="text_3" presStyleLbl="node1" presStyleIdx="2" presStyleCnt="3">
        <dgm:presLayoutVars>
          <dgm:bulletEnabled val="1"/>
        </dgm:presLayoutVars>
      </dgm:prSet>
      <dgm:spPr/>
      <dgm:t>
        <a:bodyPr/>
        <a:lstStyle/>
        <a:p>
          <a:endParaRPr lang="en-US"/>
        </a:p>
      </dgm:t>
    </dgm:pt>
    <dgm:pt modelId="{CF5D78BA-9C1A-4EFA-87FC-5284917B7736}" type="pres">
      <dgm:prSet presAssocID="{B18B5DC0-7BB4-4AFE-B7C6-A460FF83B228}" presName="accent_3" presStyleCnt="0"/>
      <dgm:spPr/>
    </dgm:pt>
    <dgm:pt modelId="{FE8B8253-00DA-4BD6-8CB8-79FED0478A45}" type="pres">
      <dgm:prSet presAssocID="{B18B5DC0-7BB4-4AFE-B7C6-A460FF83B228}" presName="accentRepeatNode" presStyleLbl="solidFgAcc1" presStyleIdx="2" presStyleCnt="3"/>
      <dgm:spPr/>
    </dgm:pt>
  </dgm:ptLst>
  <dgm:cxnLst>
    <dgm:cxn modelId="{F49673DA-29CB-49DE-BE63-632098FF34D1}" srcId="{02FF394F-9CDF-43A2-BC6C-D3F110304142}" destId="{C85125F8-80F2-4B67-B65F-76578D963056}" srcOrd="1" destOrd="0" parTransId="{A3770CF2-55A4-4BBB-9E39-07D4EBC6ECB0}" sibTransId="{1FA6FEE9-5520-4FEB-ADD0-A266235BF8E2}"/>
    <dgm:cxn modelId="{3A0BF37C-52E1-4E0A-A127-959D935CA485}" type="presOf" srcId="{B18B5DC0-7BB4-4AFE-B7C6-A460FF83B228}" destId="{D9DA4095-4E7D-4B53-8CC7-AA14D21C08AC}" srcOrd="0" destOrd="0" presId="urn:microsoft.com/office/officeart/2008/layout/VerticalCurvedList"/>
    <dgm:cxn modelId="{F4D3F6F9-33B1-48C1-8587-C33EC487AED0}" type="presOf" srcId="{02FF394F-9CDF-43A2-BC6C-D3F110304142}" destId="{8DCE98C8-B9AD-478C-8F26-62536046F9E6}" srcOrd="0" destOrd="0" presId="urn:microsoft.com/office/officeart/2008/layout/VerticalCurvedList"/>
    <dgm:cxn modelId="{50C1BCB3-3EF4-4C34-BC77-83F586CD6A2F}" type="presOf" srcId="{02BBD5C7-C199-41B4-843B-C0C07C7212BA}" destId="{FA1EC7E1-DACA-4B5C-8A42-3C6300FEBACD}" srcOrd="0" destOrd="0" presId="urn:microsoft.com/office/officeart/2008/layout/VerticalCurvedList"/>
    <dgm:cxn modelId="{60CAD467-61FD-499C-8BB2-EE01517A41CF}" type="presOf" srcId="{F1127C08-9B66-46D8-B804-110E2400E6FD}" destId="{C2D8CF02-6978-462B-A51E-2F96EC08124D}" srcOrd="0" destOrd="0" presId="urn:microsoft.com/office/officeart/2008/layout/VerticalCurvedList"/>
    <dgm:cxn modelId="{D2EEA47C-E7CB-4A3D-AF24-AA4F05D9F15A}" srcId="{02FF394F-9CDF-43A2-BC6C-D3F110304142}" destId="{B18B5DC0-7BB4-4AFE-B7C6-A460FF83B228}" srcOrd="2" destOrd="0" parTransId="{37D6DEEC-7ECC-4DF3-B463-3190325DAF45}" sibTransId="{5D1A4ED3-FAA6-4BAA-B234-8926C040615C}"/>
    <dgm:cxn modelId="{A5656972-CAE5-4E9E-BCD2-6D4BD7214F6E}" srcId="{02FF394F-9CDF-43A2-BC6C-D3F110304142}" destId="{02BBD5C7-C199-41B4-843B-C0C07C7212BA}" srcOrd="0" destOrd="0" parTransId="{BC30E664-2C7D-4A5F-80C6-84A05BD04E1D}" sibTransId="{F1127C08-9B66-46D8-B804-110E2400E6FD}"/>
    <dgm:cxn modelId="{76C4B74E-AE56-4DA5-A64D-8798BA833FBF}" type="presOf" srcId="{C85125F8-80F2-4B67-B65F-76578D963056}" destId="{20C21E7A-58F4-45BD-9936-926EE8FF0702}" srcOrd="0" destOrd="0" presId="urn:microsoft.com/office/officeart/2008/layout/VerticalCurvedList"/>
    <dgm:cxn modelId="{A4EBCB6A-AAAE-4720-AA8D-8BB6FEFE41E5}" type="presParOf" srcId="{8DCE98C8-B9AD-478C-8F26-62536046F9E6}" destId="{5E0AB4FB-ADFF-4D8D-99C4-2D083881F706}" srcOrd="0" destOrd="0" presId="urn:microsoft.com/office/officeart/2008/layout/VerticalCurvedList"/>
    <dgm:cxn modelId="{2680CDCE-17A6-44EE-9371-EBF80B628BF5}" type="presParOf" srcId="{5E0AB4FB-ADFF-4D8D-99C4-2D083881F706}" destId="{5B49A76B-6E8F-4354-9287-46891430477E}" srcOrd="0" destOrd="0" presId="urn:microsoft.com/office/officeart/2008/layout/VerticalCurvedList"/>
    <dgm:cxn modelId="{BC450C65-DC05-411F-925D-654D44FDFEAD}" type="presParOf" srcId="{5B49A76B-6E8F-4354-9287-46891430477E}" destId="{13F9B01B-A981-455C-9D11-6B0060659901}" srcOrd="0" destOrd="0" presId="urn:microsoft.com/office/officeart/2008/layout/VerticalCurvedList"/>
    <dgm:cxn modelId="{AF1C5211-1E48-464E-8BD7-2DEAB09C4062}" type="presParOf" srcId="{5B49A76B-6E8F-4354-9287-46891430477E}" destId="{C2D8CF02-6978-462B-A51E-2F96EC08124D}" srcOrd="1" destOrd="0" presId="urn:microsoft.com/office/officeart/2008/layout/VerticalCurvedList"/>
    <dgm:cxn modelId="{4D35A307-A99B-468A-AD76-F183CE18902E}" type="presParOf" srcId="{5B49A76B-6E8F-4354-9287-46891430477E}" destId="{504E2E9C-D5B3-4A15-BE0E-5342EE22C952}" srcOrd="2" destOrd="0" presId="urn:microsoft.com/office/officeart/2008/layout/VerticalCurvedList"/>
    <dgm:cxn modelId="{50A831EF-F765-4677-937F-0E30EE60AAED}" type="presParOf" srcId="{5B49A76B-6E8F-4354-9287-46891430477E}" destId="{97A7CBA7-0A1A-4A73-8B7B-21ADECCDF495}" srcOrd="3" destOrd="0" presId="urn:microsoft.com/office/officeart/2008/layout/VerticalCurvedList"/>
    <dgm:cxn modelId="{B05B77D6-A002-40A0-A56F-28368F0EF17A}" type="presParOf" srcId="{5E0AB4FB-ADFF-4D8D-99C4-2D083881F706}" destId="{FA1EC7E1-DACA-4B5C-8A42-3C6300FEBACD}" srcOrd="1" destOrd="0" presId="urn:microsoft.com/office/officeart/2008/layout/VerticalCurvedList"/>
    <dgm:cxn modelId="{DA118BF4-9E09-47D7-8CC4-E0C67D518E02}" type="presParOf" srcId="{5E0AB4FB-ADFF-4D8D-99C4-2D083881F706}" destId="{A0997B1E-8020-444C-83C8-2BE7A29DB292}" srcOrd="2" destOrd="0" presId="urn:microsoft.com/office/officeart/2008/layout/VerticalCurvedList"/>
    <dgm:cxn modelId="{F7104170-FDCD-41D3-A6D6-9A21D80737CA}" type="presParOf" srcId="{A0997B1E-8020-444C-83C8-2BE7A29DB292}" destId="{56010E38-ADFD-44CA-A062-81FC6C664AFD}" srcOrd="0" destOrd="0" presId="urn:microsoft.com/office/officeart/2008/layout/VerticalCurvedList"/>
    <dgm:cxn modelId="{58D16319-FA59-4385-B570-D45C2FB2B17B}" type="presParOf" srcId="{5E0AB4FB-ADFF-4D8D-99C4-2D083881F706}" destId="{20C21E7A-58F4-45BD-9936-926EE8FF0702}" srcOrd="3" destOrd="0" presId="urn:microsoft.com/office/officeart/2008/layout/VerticalCurvedList"/>
    <dgm:cxn modelId="{007C3D0E-FD51-488F-821D-8C30AE305043}" type="presParOf" srcId="{5E0AB4FB-ADFF-4D8D-99C4-2D083881F706}" destId="{AF9ACB67-35A3-431C-80A4-B3741109A3A8}" srcOrd="4" destOrd="0" presId="urn:microsoft.com/office/officeart/2008/layout/VerticalCurvedList"/>
    <dgm:cxn modelId="{0A4AF1BB-2F49-4D2D-8816-EF3BD9BADA58}" type="presParOf" srcId="{AF9ACB67-35A3-431C-80A4-B3741109A3A8}" destId="{05C2336A-4F46-4B00-B9D7-1B06F7716598}" srcOrd="0" destOrd="0" presId="urn:microsoft.com/office/officeart/2008/layout/VerticalCurvedList"/>
    <dgm:cxn modelId="{D18A0963-721E-4F8A-A0AB-170C3266EFB7}" type="presParOf" srcId="{5E0AB4FB-ADFF-4D8D-99C4-2D083881F706}" destId="{D9DA4095-4E7D-4B53-8CC7-AA14D21C08AC}" srcOrd="5" destOrd="0" presId="urn:microsoft.com/office/officeart/2008/layout/VerticalCurvedList"/>
    <dgm:cxn modelId="{921EA560-DAA1-4156-9EC9-5D08A2056559}" type="presParOf" srcId="{5E0AB4FB-ADFF-4D8D-99C4-2D083881F706}" destId="{CF5D78BA-9C1A-4EFA-87FC-5284917B7736}" srcOrd="6" destOrd="0" presId="urn:microsoft.com/office/officeart/2008/layout/VerticalCurvedList"/>
    <dgm:cxn modelId="{E42A3E35-5EAC-4AD0-8BFA-D48885C326F6}" type="presParOf" srcId="{CF5D78BA-9C1A-4EFA-87FC-5284917B7736}" destId="{FE8B8253-00DA-4BD6-8CB8-79FED0478A4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800" dirty="0" smtClean="0"/>
            <a:t>Mengembangkan nilai-nilai kehidupan dan karakter yang positif</a:t>
          </a:r>
          <a:endParaRPr lang="en-US" sz="18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BBB3B113-9E66-4535-8DA1-1A8AEEA1A479}">
      <dgm:prSet phldrT="[Text]" custT="1"/>
      <dgm:spPr/>
      <dgm:t>
        <a:bodyPr/>
        <a:lstStyle/>
        <a:p>
          <a:r>
            <a:rPr lang="en-US" sz="3200" b="1" dirty="0" err="1" smtClean="0"/>
            <a:t>Unsur</a:t>
          </a:r>
          <a:r>
            <a:rPr lang="en-US" sz="3200" b="1" dirty="0" smtClean="0"/>
            <a:t> </a:t>
          </a:r>
          <a:r>
            <a:rPr lang="en-US" sz="3200" b="1" dirty="0" err="1" smtClean="0"/>
            <a:t>Kebahas</a:t>
          </a:r>
          <a:r>
            <a:rPr lang="en-US" sz="3200" dirty="0" err="1" smtClean="0"/>
            <a:t>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800" dirty="0" smtClean="0"/>
            <a:t>Kosa kata dan tata bahasa dalam lirik lagu</a:t>
          </a:r>
          <a:endParaRPr lang="en-US" sz="18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2B64B7B4-F04C-4BE9-9C4F-B6A564F9C099}">
      <dgm:prSet custT="1"/>
      <dgm:spPr/>
      <dgm:t>
        <a:bodyPr/>
        <a:lstStyle/>
        <a:p>
          <a:r>
            <a:rPr lang="id-ID" sz="1800" dirty="0" smtClean="0"/>
            <a:t>Ucapan, tekanan kata, intonasi, ejaan, tanda baca, dan tulisan tangan</a:t>
          </a:r>
          <a:endParaRPr lang="en-US" sz="1800" dirty="0"/>
        </a:p>
      </dgm:t>
    </dgm:pt>
    <dgm:pt modelId="{E4C040D1-DAA9-4DE2-B8CE-EAD5A416544F}" type="parTrans" cxnId="{4B957997-AB98-4F59-BBA0-5CF8E11AF44B}">
      <dgm:prSet/>
      <dgm:spPr/>
      <dgm:t>
        <a:bodyPr/>
        <a:lstStyle/>
        <a:p>
          <a:endParaRPr lang="en-US"/>
        </a:p>
      </dgm:t>
    </dgm:pt>
    <dgm:pt modelId="{198ED338-D8AE-4D01-B662-2AB0EC53A3DC}" type="sibTrans" cxnId="{4B957997-AB98-4F59-BBA0-5CF8E11AF44B}">
      <dgm:prSet/>
      <dgm:spPr/>
      <dgm:t>
        <a:bodyPr/>
        <a:lstStyle/>
        <a:p>
          <a:endParaRPr lang="en-US"/>
        </a:p>
      </dgm:t>
    </dgm:pt>
    <dgm:pt modelId="{5B8A0A82-ADF7-4C7E-B2FC-D83ED462A92E}">
      <dgm:prSet/>
      <dgm:spPr/>
      <dgm:t>
        <a:bodyPr/>
        <a:lstStyle/>
        <a:p>
          <a:r>
            <a:rPr lang="en-US" dirty="0" err="1" smtClean="0"/>
            <a:t>Topik</a:t>
          </a:r>
          <a:endParaRPr lang="en-US" dirty="0"/>
        </a:p>
      </dgm:t>
    </dgm:pt>
    <dgm:pt modelId="{407EF966-8751-40A2-9F62-CE70E397AA60}" type="parTrans" cxnId="{175772CE-F308-4EA1-8A28-681B5EAB2317}">
      <dgm:prSet/>
      <dgm:spPr/>
      <dgm:t>
        <a:bodyPr/>
        <a:lstStyle/>
        <a:p>
          <a:endParaRPr lang="en-US"/>
        </a:p>
      </dgm:t>
    </dgm:pt>
    <dgm:pt modelId="{C6B206FD-2464-4F4E-8308-2BECEEE69BC5}" type="sibTrans" cxnId="{175772CE-F308-4EA1-8A28-681B5EAB2317}">
      <dgm:prSet/>
      <dgm:spPr/>
      <dgm:t>
        <a:bodyPr/>
        <a:lstStyle/>
        <a:p>
          <a:endParaRPr lang="en-US"/>
        </a:p>
      </dgm:t>
    </dgm:pt>
    <dgm:pt modelId="{D5569F02-41BE-4AF4-9E53-8BEC2B8FAB73}">
      <dgm:prSet custT="1"/>
      <dgm:spPr/>
      <dgm:t>
        <a:bodyPr/>
        <a:lstStyle/>
        <a:p>
          <a:r>
            <a:rPr lang="en-US" sz="1800" dirty="0" smtClean="0"/>
            <a:t>Hal-</a:t>
          </a:r>
          <a:r>
            <a:rPr lang="en-US" sz="1800" dirty="0" err="1" smtClean="0"/>
            <a:t>hal</a:t>
          </a:r>
          <a:r>
            <a:rPr lang="en-US" sz="1800" dirty="0" smtClean="0"/>
            <a:t> yang </a:t>
          </a:r>
          <a:r>
            <a:rPr lang="en-US" sz="1800" dirty="0" err="1" smtClean="0"/>
            <a:t>dapat</a:t>
          </a:r>
          <a:r>
            <a:rPr lang="en-US" sz="1800" dirty="0" smtClean="0"/>
            <a:t> </a:t>
          </a:r>
          <a:r>
            <a:rPr lang="en-US" sz="1800" dirty="0" err="1" smtClean="0"/>
            <a:t>memberikan</a:t>
          </a:r>
          <a:r>
            <a:rPr lang="en-US" sz="1800" dirty="0" smtClean="0"/>
            <a:t> </a:t>
          </a:r>
          <a:r>
            <a:rPr lang="en-US" sz="1800" dirty="0" err="1" smtClean="0"/>
            <a:t>keteladanan</a:t>
          </a:r>
          <a:r>
            <a:rPr lang="en-US" sz="1800" dirty="0" smtClean="0"/>
            <a:t> </a:t>
          </a:r>
          <a:r>
            <a:rPr lang="en-US" sz="1800" dirty="0" err="1" smtClean="0"/>
            <a:t>dan</a:t>
          </a:r>
          <a:r>
            <a:rPr lang="en-US" sz="1800" dirty="0" smtClean="0"/>
            <a:t> </a:t>
          </a:r>
          <a:r>
            <a:rPr lang="en-US" sz="1800" dirty="0" err="1" smtClean="0"/>
            <a:t>menumbuhkan</a:t>
          </a:r>
          <a:r>
            <a:rPr lang="en-US" sz="1800" dirty="0" smtClean="0"/>
            <a:t> </a:t>
          </a:r>
          <a:r>
            <a:rPr lang="en-US" sz="1800" dirty="0" err="1" smtClean="0"/>
            <a:t>perilaku</a:t>
          </a:r>
          <a:r>
            <a:rPr lang="en-US" sz="1800" dirty="0" smtClean="0"/>
            <a:t> yang </a:t>
          </a:r>
          <a:r>
            <a:rPr lang="en-US" sz="1800" dirty="0" err="1" smtClean="0"/>
            <a:t>termuat</a:t>
          </a:r>
          <a:r>
            <a:rPr lang="en-US" sz="1800" dirty="0" smtClean="0"/>
            <a:t> di KI</a:t>
          </a:r>
          <a:endParaRPr lang="en-US" sz="1800" dirty="0"/>
        </a:p>
      </dgm:t>
    </dgm:pt>
    <dgm:pt modelId="{DF712647-D6A8-4712-BD7C-FD6E4F3DCB03}" type="parTrans" cxnId="{22EFD1BE-8696-46AF-BDF2-E0C25317C601}">
      <dgm:prSet/>
      <dgm:spPr/>
      <dgm:t>
        <a:bodyPr/>
        <a:lstStyle/>
        <a:p>
          <a:endParaRPr lang="en-US"/>
        </a:p>
      </dgm:t>
    </dgm:pt>
    <dgm:pt modelId="{FFB00160-B20D-463A-B15F-83AC57C94DED}" type="sibTrans" cxnId="{22EFD1BE-8696-46AF-BDF2-E0C25317C601}">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3">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3">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1" presStyleCnt="3">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1" presStyleCnt="3">
        <dgm:presLayoutVars>
          <dgm:bulletEnabled val="1"/>
        </dgm:presLayoutVars>
      </dgm:prSet>
      <dgm:spPr/>
      <dgm:t>
        <a:bodyPr/>
        <a:lstStyle/>
        <a:p>
          <a:endParaRPr lang="en-US"/>
        </a:p>
      </dgm:t>
    </dgm:pt>
    <dgm:pt modelId="{A8CC34B8-4DCB-4DE8-8526-DF264B32CA1C}" type="pres">
      <dgm:prSet presAssocID="{B70CCBFB-6DE7-457B-95DA-29BA6D66E0F0}" presName="space" presStyleCnt="0"/>
      <dgm:spPr/>
    </dgm:pt>
    <dgm:pt modelId="{0CDEDEF0-7970-4AF5-8DF3-A514943B5931}" type="pres">
      <dgm:prSet presAssocID="{5B8A0A82-ADF7-4C7E-B2FC-D83ED462A92E}" presName="composite" presStyleCnt="0"/>
      <dgm:spPr/>
    </dgm:pt>
    <dgm:pt modelId="{E573C31B-B451-43EA-8E0C-07A508F0ACF7}" type="pres">
      <dgm:prSet presAssocID="{5B8A0A82-ADF7-4C7E-B2FC-D83ED462A92E}" presName="parTx" presStyleLbl="alignNode1" presStyleIdx="2" presStyleCnt="3">
        <dgm:presLayoutVars>
          <dgm:chMax val="0"/>
          <dgm:chPref val="0"/>
          <dgm:bulletEnabled val="1"/>
        </dgm:presLayoutVars>
      </dgm:prSet>
      <dgm:spPr/>
    </dgm:pt>
    <dgm:pt modelId="{852275D2-E019-42DD-B2D0-337FB084BA04}" type="pres">
      <dgm:prSet presAssocID="{5B8A0A82-ADF7-4C7E-B2FC-D83ED462A92E}" presName="desTx" presStyleLbl="alignAccFollowNode1" presStyleIdx="2" presStyleCnt="3">
        <dgm:presLayoutVars>
          <dgm:bulletEnabled val="1"/>
        </dgm:presLayoutVars>
      </dgm:prSet>
      <dgm:spPr/>
      <dgm:t>
        <a:bodyPr/>
        <a:lstStyle/>
        <a:p>
          <a:endParaRPr lang="en-US"/>
        </a:p>
      </dgm:t>
    </dgm:pt>
  </dgm:ptLst>
  <dgm:cxnLst>
    <dgm:cxn modelId="{387D69F6-D92A-4B08-93F0-49A1774FC99F}" srcId="{6E9FE615-B479-4F94-B0EC-690C54C490C0}" destId="{04F1786A-8359-448C-9901-A9CD77B1A663}" srcOrd="0" destOrd="0" parTransId="{119136E8-DDF6-4BE6-B39E-85317156D625}" sibTransId="{8D7E0768-5BCC-45AE-9AB0-3E46AAD0D8A9}"/>
    <dgm:cxn modelId="{5B881EF6-A02C-4C9D-9D15-8A53E784D25E}" type="presOf" srcId="{83B223DE-BB20-479F-AAB7-4E9851F85E2C}" destId="{34B62370-A303-4FB8-9224-C17191450203}" srcOrd="0" destOrd="0" presId="urn:microsoft.com/office/officeart/2005/8/layout/hList1"/>
    <dgm:cxn modelId="{2871ED2D-3468-4E3A-AF5E-3990E4601308}" type="presOf" srcId="{5B8A0A82-ADF7-4C7E-B2FC-D83ED462A92E}" destId="{E573C31B-B451-43EA-8E0C-07A508F0ACF7}" srcOrd="0" destOrd="0" presId="urn:microsoft.com/office/officeart/2005/8/layout/hList1"/>
    <dgm:cxn modelId="{0D66117D-D3E8-4A6A-B471-391E8F5C73B0}" type="presOf" srcId="{D5569F02-41BE-4AF4-9E53-8BEC2B8FAB73}" destId="{852275D2-E019-42DD-B2D0-337FB084BA04}" srcOrd="0" destOrd="0" presId="urn:microsoft.com/office/officeart/2005/8/layout/hList1"/>
    <dgm:cxn modelId="{5127A288-4272-4605-83DA-A6537EEFF229}" type="presOf" srcId="{BBB3B113-9E66-4535-8DA1-1A8AEEA1A479}" destId="{D7F37F0D-E1B6-45A6-84BE-AC28F81EE60F}" srcOrd="0" destOrd="0" presId="urn:microsoft.com/office/officeart/2005/8/layout/hList1"/>
    <dgm:cxn modelId="{978DC38F-2249-475A-940B-23A50D7291B3}" srcId="{6E9FE615-B479-4F94-B0EC-690C54C490C0}" destId="{BBB3B113-9E66-4535-8DA1-1A8AEEA1A479}" srcOrd="1" destOrd="0" parTransId="{7B4A7AD9-7B42-4C8D-9F3F-7283CAE74702}" sibTransId="{B70CCBFB-6DE7-457B-95DA-29BA6D66E0F0}"/>
    <dgm:cxn modelId="{175772CE-F308-4EA1-8A28-681B5EAB2317}" srcId="{6E9FE615-B479-4F94-B0EC-690C54C490C0}" destId="{5B8A0A82-ADF7-4C7E-B2FC-D83ED462A92E}" srcOrd="2" destOrd="0" parTransId="{407EF966-8751-40A2-9F62-CE70E397AA60}" sibTransId="{C6B206FD-2464-4F4E-8308-2BECEEE69BC5}"/>
    <dgm:cxn modelId="{F3CE1D75-F7AF-465E-A8D0-5C12B082FF4E}" type="presOf" srcId="{04F1786A-8359-448C-9901-A9CD77B1A663}" destId="{2B90C67D-D6F6-4DDF-97AF-F09E3887CFC9}" srcOrd="0" destOrd="0" presId="urn:microsoft.com/office/officeart/2005/8/layout/hList1"/>
    <dgm:cxn modelId="{3B26B56A-099F-45E9-9089-76969AFB7436}" srcId="{BBB3B113-9E66-4535-8DA1-1A8AEEA1A479}" destId="{83B223DE-BB20-479F-AAB7-4E9851F85E2C}" srcOrd="0" destOrd="0" parTransId="{1587EC9E-A5BB-4ADC-8D8C-7C1F334CC62D}" sibTransId="{37982E6A-BFA9-40C2-9012-B6A46F029EE4}"/>
    <dgm:cxn modelId="{22EFD1BE-8696-46AF-BDF2-E0C25317C601}" srcId="{5B8A0A82-ADF7-4C7E-B2FC-D83ED462A92E}" destId="{D5569F02-41BE-4AF4-9E53-8BEC2B8FAB73}" srcOrd="0" destOrd="0" parTransId="{DF712647-D6A8-4712-BD7C-FD6E4F3DCB03}" sibTransId="{FFB00160-B20D-463A-B15F-83AC57C94DED}"/>
    <dgm:cxn modelId="{94DD6D73-2EF2-40CF-92A0-DDA01534311F}" type="presOf" srcId="{100926A1-5B70-48C3-B5C1-BAD024755E9E}" destId="{BD5AD568-2ACB-4414-B77B-46E5AE22158C}" srcOrd="0" destOrd="0" presId="urn:microsoft.com/office/officeart/2005/8/layout/hList1"/>
    <dgm:cxn modelId="{6A90412B-601A-4E5B-87DF-3F4797AAD9F8}" type="presOf" srcId="{6E9FE615-B479-4F94-B0EC-690C54C490C0}" destId="{DAF33CFE-EA26-40D5-AC98-95431DA29504}" srcOrd="0" destOrd="0" presId="urn:microsoft.com/office/officeart/2005/8/layout/hList1"/>
    <dgm:cxn modelId="{137C05FD-A870-4C93-A352-000D52B77938}" srcId="{04F1786A-8359-448C-9901-A9CD77B1A663}" destId="{100926A1-5B70-48C3-B5C1-BAD024755E9E}" srcOrd="0" destOrd="0" parTransId="{33689FB9-8ABB-41C9-B5E1-1FA65ECB3917}" sibTransId="{382ABFED-0A47-4914-BFBA-B7EDCF282672}"/>
    <dgm:cxn modelId="{4B957997-AB98-4F59-BBA0-5CF8E11AF44B}" srcId="{BBB3B113-9E66-4535-8DA1-1A8AEEA1A479}" destId="{2B64B7B4-F04C-4BE9-9C4F-B6A564F9C099}" srcOrd="1" destOrd="0" parTransId="{E4C040D1-DAA9-4DE2-B8CE-EAD5A416544F}" sibTransId="{198ED338-D8AE-4D01-B662-2AB0EC53A3DC}"/>
    <dgm:cxn modelId="{10A4E25B-5173-45D8-946A-1ECAEBBF8B2B}" type="presOf" srcId="{2B64B7B4-F04C-4BE9-9C4F-B6A564F9C099}" destId="{34B62370-A303-4FB8-9224-C17191450203}" srcOrd="0" destOrd="1" presId="urn:microsoft.com/office/officeart/2005/8/layout/hList1"/>
    <dgm:cxn modelId="{62660622-2412-4E22-B155-91AF4C45DC0A}" type="presParOf" srcId="{DAF33CFE-EA26-40D5-AC98-95431DA29504}" destId="{7B979D89-62AA-4172-825F-D74D0E7FF4C6}" srcOrd="0" destOrd="0" presId="urn:microsoft.com/office/officeart/2005/8/layout/hList1"/>
    <dgm:cxn modelId="{0A7C5DE6-82DA-4C9D-97E1-D7CE1DBB4306}" type="presParOf" srcId="{7B979D89-62AA-4172-825F-D74D0E7FF4C6}" destId="{2B90C67D-D6F6-4DDF-97AF-F09E3887CFC9}" srcOrd="0" destOrd="0" presId="urn:microsoft.com/office/officeart/2005/8/layout/hList1"/>
    <dgm:cxn modelId="{CB9F66C7-ADDE-41F4-B963-1CD362A5637B}" type="presParOf" srcId="{7B979D89-62AA-4172-825F-D74D0E7FF4C6}" destId="{BD5AD568-2ACB-4414-B77B-46E5AE22158C}" srcOrd="1" destOrd="0" presId="urn:microsoft.com/office/officeart/2005/8/layout/hList1"/>
    <dgm:cxn modelId="{C9379B51-BBAE-4F0A-8A7C-EBE9D50AC0DF}" type="presParOf" srcId="{DAF33CFE-EA26-40D5-AC98-95431DA29504}" destId="{4D71269A-D89F-4B83-879F-A1A4C55E6992}" srcOrd="1" destOrd="0" presId="urn:microsoft.com/office/officeart/2005/8/layout/hList1"/>
    <dgm:cxn modelId="{41830878-9801-485E-8305-BC5CF9122B6F}" type="presParOf" srcId="{DAF33CFE-EA26-40D5-AC98-95431DA29504}" destId="{C620E1D7-B688-4C5B-9931-25D49FC5C44E}" srcOrd="2" destOrd="0" presId="urn:microsoft.com/office/officeart/2005/8/layout/hList1"/>
    <dgm:cxn modelId="{0C7255DD-CF53-4750-8808-C4445CC14D48}" type="presParOf" srcId="{C620E1D7-B688-4C5B-9931-25D49FC5C44E}" destId="{D7F37F0D-E1B6-45A6-84BE-AC28F81EE60F}" srcOrd="0" destOrd="0" presId="urn:microsoft.com/office/officeart/2005/8/layout/hList1"/>
    <dgm:cxn modelId="{037B2016-17E3-49BC-AF79-DED9984B3964}" type="presParOf" srcId="{C620E1D7-B688-4C5B-9931-25D49FC5C44E}" destId="{34B62370-A303-4FB8-9224-C17191450203}" srcOrd="1" destOrd="0" presId="urn:microsoft.com/office/officeart/2005/8/layout/hList1"/>
    <dgm:cxn modelId="{33C31D00-AC32-486A-BD89-3010514BA401}" type="presParOf" srcId="{DAF33CFE-EA26-40D5-AC98-95431DA29504}" destId="{A8CC34B8-4DCB-4DE8-8526-DF264B32CA1C}" srcOrd="3" destOrd="0" presId="urn:microsoft.com/office/officeart/2005/8/layout/hList1"/>
    <dgm:cxn modelId="{44C00273-9804-47FC-A8EF-5795DF0648D5}" type="presParOf" srcId="{DAF33CFE-EA26-40D5-AC98-95431DA29504}" destId="{0CDEDEF0-7970-4AF5-8DF3-A514943B5931}" srcOrd="4" destOrd="0" presId="urn:microsoft.com/office/officeart/2005/8/layout/hList1"/>
    <dgm:cxn modelId="{9E3192B4-CC19-4BD5-B235-886783CFFC0C}" type="presParOf" srcId="{0CDEDEF0-7970-4AF5-8DF3-A514943B5931}" destId="{E573C31B-B451-43EA-8E0C-07A508F0ACF7}" srcOrd="0" destOrd="0" presId="urn:microsoft.com/office/officeart/2005/8/layout/hList1"/>
    <dgm:cxn modelId="{F0257524-51C0-4DC0-A934-1DAE6D5CD799}" type="presParOf" srcId="{0CDEDEF0-7970-4AF5-8DF3-A514943B5931}" destId="{852275D2-E019-42DD-B2D0-337FB084BA0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BA7520D-B73F-42D9-9156-4C5A431BADE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A42D23-CA6F-46E1-8E6B-BE0E5AD0258B}">
      <dgm:prSet phldrT="[Text]"/>
      <dgm:spPr/>
      <dgm:t>
        <a:bodyPr/>
        <a:lstStyle/>
        <a:p>
          <a:r>
            <a:rPr lang="en-US" b="0" dirty="0" smtClean="0"/>
            <a:t>Analytical Exposition Text</a:t>
          </a:r>
          <a:endParaRPr lang="en-US" b="0" dirty="0"/>
        </a:p>
      </dgm:t>
    </dgm:pt>
    <dgm:pt modelId="{03D1F5D6-B870-4EDE-B11C-E58E21ECA7A0}" type="parTrans" cxnId="{7B9E2426-BC34-43A7-89A1-2EACA1972511}">
      <dgm:prSet/>
      <dgm:spPr/>
      <dgm:t>
        <a:bodyPr/>
        <a:lstStyle/>
        <a:p>
          <a:endParaRPr lang="en-US"/>
        </a:p>
      </dgm:t>
    </dgm:pt>
    <dgm:pt modelId="{02E47DA3-A493-4B09-8DE3-D09289FF6873}" type="sibTrans" cxnId="{7B9E2426-BC34-43A7-89A1-2EACA1972511}">
      <dgm:prSet/>
      <dgm:spPr/>
      <dgm:t>
        <a:bodyPr/>
        <a:lstStyle/>
        <a:p>
          <a:endParaRPr lang="en-US"/>
        </a:p>
      </dgm:t>
    </dgm:pt>
    <dgm:pt modelId="{B3103DB3-8D1E-4DB6-B78D-9100919B1527}">
      <dgm:prSet phldrT="[Text]"/>
      <dgm:spPr/>
      <dgm:t>
        <a:bodyPr/>
        <a:lstStyle/>
        <a:p>
          <a:r>
            <a:rPr lang="id-ID" b="0" dirty="0" smtClean="0"/>
            <a:t>E</a:t>
          </a:r>
          <a:r>
            <a:rPr lang="en-US" b="0" dirty="0" smtClean="0"/>
            <a:t>x</a:t>
          </a:r>
          <a:r>
            <a:rPr lang="id-ID" b="0" dirty="0" smtClean="0"/>
            <a:t>planation</a:t>
          </a:r>
          <a:r>
            <a:rPr lang="en-US" b="0" dirty="0" smtClean="0"/>
            <a:t> Text</a:t>
          </a:r>
          <a:endParaRPr lang="en-US" b="0" dirty="0"/>
        </a:p>
      </dgm:t>
    </dgm:pt>
    <dgm:pt modelId="{33527DDE-CE08-4CCB-A58F-AE02E0E39B01}" type="parTrans" cxnId="{4377DCA1-FA7E-4373-A192-2C749EC3FC8B}">
      <dgm:prSet/>
      <dgm:spPr/>
      <dgm:t>
        <a:bodyPr/>
        <a:lstStyle/>
        <a:p>
          <a:endParaRPr lang="en-US"/>
        </a:p>
      </dgm:t>
    </dgm:pt>
    <dgm:pt modelId="{ED47BD3B-4DA8-4F12-94E8-A99A375D821C}" type="sibTrans" cxnId="{4377DCA1-FA7E-4373-A192-2C749EC3FC8B}">
      <dgm:prSet/>
      <dgm:spPr/>
      <dgm:t>
        <a:bodyPr/>
        <a:lstStyle/>
        <a:p>
          <a:endParaRPr lang="en-US"/>
        </a:p>
      </dgm:t>
    </dgm:pt>
    <dgm:pt modelId="{143E5A37-D575-4B81-9C1B-68236DF18ED1}" type="pres">
      <dgm:prSet presAssocID="{6BA7520D-B73F-42D9-9156-4C5A431BADE2}" presName="diagram" presStyleCnt="0">
        <dgm:presLayoutVars>
          <dgm:dir/>
          <dgm:resizeHandles val="exact"/>
        </dgm:presLayoutVars>
      </dgm:prSet>
      <dgm:spPr/>
      <dgm:t>
        <a:bodyPr/>
        <a:lstStyle/>
        <a:p>
          <a:endParaRPr lang="en-US"/>
        </a:p>
      </dgm:t>
    </dgm:pt>
    <dgm:pt modelId="{4B8DEAA4-7DCE-4A27-88AB-DD93CC822E84}" type="pres">
      <dgm:prSet presAssocID="{90A42D23-CA6F-46E1-8E6B-BE0E5AD0258B}" presName="node" presStyleLbl="node1" presStyleIdx="0" presStyleCnt="2">
        <dgm:presLayoutVars>
          <dgm:bulletEnabled val="1"/>
        </dgm:presLayoutVars>
      </dgm:prSet>
      <dgm:spPr/>
      <dgm:t>
        <a:bodyPr/>
        <a:lstStyle/>
        <a:p>
          <a:endParaRPr lang="en-US"/>
        </a:p>
      </dgm:t>
    </dgm:pt>
    <dgm:pt modelId="{19B14E13-DBEA-4101-AA8C-50474AF3024F}" type="pres">
      <dgm:prSet presAssocID="{02E47DA3-A493-4B09-8DE3-D09289FF6873}" presName="sibTrans" presStyleCnt="0"/>
      <dgm:spPr/>
    </dgm:pt>
    <dgm:pt modelId="{E2F30234-E13E-48FE-84F0-D42929E7CD97}" type="pres">
      <dgm:prSet presAssocID="{B3103DB3-8D1E-4DB6-B78D-9100919B1527}" presName="node" presStyleLbl="node1" presStyleIdx="1" presStyleCnt="2">
        <dgm:presLayoutVars>
          <dgm:bulletEnabled val="1"/>
        </dgm:presLayoutVars>
      </dgm:prSet>
      <dgm:spPr/>
      <dgm:t>
        <a:bodyPr/>
        <a:lstStyle/>
        <a:p>
          <a:endParaRPr lang="en-US"/>
        </a:p>
      </dgm:t>
    </dgm:pt>
  </dgm:ptLst>
  <dgm:cxnLst>
    <dgm:cxn modelId="{61F6A1CA-66C7-4869-9BC6-B99826FD1A2B}" type="presOf" srcId="{B3103DB3-8D1E-4DB6-B78D-9100919B1527}" destId="{E2F30234-E13E-48FE-84F0-D42929E7CD97}" srcOrd="0" destOrd="0" presId="urn:microsoft.com/office/officeart/2005/8/layout/default"/>
    <dgm:cxn modelId="{4377DCA1-FA7E-4373-A192-2C749EC3FC8B}" srcId="{6BA7520D-B73F-42D9-9156-4C5A431BADE2}" destId="{B3103DB3-8D1E-4DB6-B78D-9100919B1527}" srcOrd="1" destOrd="0" parTransId="{33527DDE-CE08-4CCB-A58F-AE02E0E39B01}" sibTransId="{ED47BD3B-4DA8-4F12-94E8-A99A375D821C}"/>
    <dgm:cxn modelId="{0824865E-0E72-4C27-B49A-789940F88C63}" type="presOf" srcId="{6BA7520D-B73F-42D9-9156-4C5A431BADE2}" destId="{143E5A37-D575-4B81-9C1B-68236DF18ED1}" srcOrd="0" destOrd="0" presId="urn:microsoft.com/office/officeart/2005/8/layout/default"/>
    <dgm:cxn modelId="{7B9E2426-BC34-43A7-89A1-2EACA1972511}" srcId="{6BA7520D-B73F-42D9-9156-4C5A431BADE2}" destId="{90A42D23-CA6F-46E1-8E6B-BE0E5AD0258B}" srcOrd="0" destOrd="0" parTransId="{03D1F5D6-B870-4EDE-B11C-E58E21ECA7A0}" sibTransId="{02E47DA3-A493-4B09-8DE3-D09289FF6873}"/>
    <dgm:cxn modelId="{4B3304B1-C394-48EC-B34D-D53F4A75EB38}" type="presOf" srcId="{90A42D23-CA6F-46E1-8E6B-BE0E5AD0258B}" destId="{4B8DEAA4-7DCE-4A27-88AB-DD93CC822E84}" srcOrd="0" destOrd="0" presId="urn:microsoft.com/office/officeart/2005/8/layout/default"/>
    <dgm:cxn modelId="{0791A74E-6C68-4ED3-A3CF-796BBCD94B92}" type="presParOf" srcId="{143E5A37-D575-4B81-9C1B-68236DF18ED1}" destId="{4B8DEAA4-7DCE-4A27-88AB-DD93CC822E84}" srcOrd="0" destOrd="0" presId="urn:microsoft.com/office/officeart/2005/8/layout/default"/>
    <dgm:cxn modelId="{022988C2-A855-4695-9B1E-7827DE87FE11}" type="presParOf" srcId="{143E5A37-D575-4B81-9C1B-68236DF18ED1}" destId="{19B14E13-DBEA-4101-AA8C-50474AF3024F}" srcOrd="1" destOrd="0" presId="urn:microsoft.com/office/officeart/2005/8/layout/default"/>
    <dgm:cxn modelId="{FAC941B5-B052-4801-A7A6-2960BAF9926E}" type="presParOf" srcId="{143E5A37-D575-4B81-9C1B-68236DF18ED1}" destId="{E2F30234-E13E-48FE-84F0-D42929E7CD97}"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2800" dirty="0" smtClean="0"/>
            <a:t>Fungsi Sosial</a:t>
          </a:r>
          <a:endParaRPr lang="en-US" sz="2800" dirty="0"/>
        </a:p>
      </dgm:t>
    </dgm:pt>
    <dgm:pt modelId="{119136E8-DDF6-4BE6-B39E-85317156D625}" type="parTrans" cxnId="{387D69F6-D92A-4B08-93F0-49A1774FC99F}">
      <dgm:prSet/>
      <dgm:spPr/>
      <dgm:t>
        <a:bodyPr/>
        <a:lstStyle/>
        <a:p>
          <a:endParaRPr lang="en-US" sz="1200"/>
        </a:p>
      </dgm:t>
    </dgm:pt>
    <dgm:pt modelId="{8D7E0768-5BCC-45AE-9AB0-3E46AAD0D8A9}" type="sibTrans" cxnId="{387D69F6-D92A-4B08-93F0-49A1774FC99F}">
      <dgm:prSet/>
      <dgm:spPr/>
      <dgm:t>
        <a:bodyPr/>
        <a:lstStyle/>
        <a:p>
          <a:endParaRPr lang="en-US" sz="1200"/>
        </a:p>
      </dgm:t>
    </dgm:pt>
    <dgm:pt modelId="{100926A1-5B70-48C3-B5C1-BAD024755E9E}">
      <dgm:prSet phldrT="[Text]" custT="1"/>
      <dgm:spPr/>
      <dgm:t>
        <a:bodyPr/>
        <a:lstStyle/>
        <a:p>
          <a:r>
            <a:rPr lang="id-ID" sz="1800" dirty="0" smtClean="0"/>
            <a:t>Menyatakan pendapat, mempengaruhi, dengan argumentasi analitis</a:t>
          </a:r>
          <a:endParaRPr lang="en-US" sz="1800" dirty="0"/>
        </a:p>
      </dgm:t>
    </dgm:pt>
    <dgm:pt modelId="{33689FB9-8ABB-41C9-B5E1-1FA65ECB3917}" type="parTrans" cxnId="{137C05FD-A870-4C93-A352-000D52B77938}">
      <dgm:prSet/>
      <dgm:spPr/>
      <dgm:t>
        <a:bodyPr/>
        <a:lstStyle/>
        <a:p>
          <a:endParaRPr lang="en-US" sz="1200"/>
        </a:p>
      </dgm:t>
    </dgm:pt>
    <dgm:pt modelId="{382ABFED-0A47-4914-BFBA-B7EDCF282672}" type="sibTrans" cxnId="{137C05FD-A870-4C93-A352-000D52B77938}">
      <dgm:prSet/>
      <dgm:spPr/>
      <dgm:t>
        <a:bodyPr/>
        <a:lstStyle/>
        <a:p>
          <a:endParaRPr lang="en-US" sz="1200"/>
        </a:p>
      </dgm:t>
    </dgm:pt>
    <dgm:pt modelId="{DDFAC798-4BC0-453B-8BDB-6CCCCADB2D9C}">
      <dgm:prSet phldrT="[Text]" custT="1"/>
      <dgm:spPr/>
      <dgm:t>
        <a:bodyPr/>
        <a:lstStyle/>
        <a:p>
          <a:r>
            <a:rPr lang="en-US" sz="2800" dirty="0" err="1" smtClean="0"/>
            <a:t>Struktur</a:t>
          </a:r>
          <a:r>
            <a:rPr lang="en-US" sz="2800" dirty="0" smtClean="0"/>
            <a:t> </a:t>
          </a:r>
          <a:r>
            <a:rPr lang="en-US" sz="2800" dirty="0" err="1" smtClean="0"/>
            <a:t>Teks</a:t>
          </a:r>
          <a:endParaRPr lang="en-US" sz="2800" dirty="0"/>
        </a:p>
      </dgm:t>
    </dgm:pt>
    <dgm:pt modelId="{FB70B638-7C13-45D2-841E-A1C2F7CB0ACF}" type="parTrans" cxnId="{40D531E3-12FD-4A90-9943-DC91BB8AD138}">
      <dgm:prSet/>
      <dgm:spPr/>
      <dgm:t>
        <a:bodyPr/>
        <a:lstStyle/>
        <a:p>
          <a:endParaRPr lang="en-US" sz="1200"/>
        </a:p>
      </dgm:t>
    </dgm:pt>
    <dgm:pt modelId="{8E3EFD57-4DE6-45A9-B651-39A6F976277D}" type="sibTrans" cxnId="{40D531E3-12FD-4A90-9943-DC91BB8AD138}">
      <dgm:prSet/>
      <dgm:spPr/>
      <dgm:t>
        <a:bodyPr/>
        <a:lstStyle/>
        <a:p>
          <a:endParaRPr lang="en-US" sz="1200"/>
        </a:p>
      </dgm:t>
    </dgm:pt>
    <dgm:pt modelId="{929DED09-4D0E-497B-9930-E7997F4560DE}">
      <dgm:prSet phldrT="[Text]" custT="1"/>
      <dgm:spPr/>
      <dgm:t>
        <a:bodyPr/>
        <a:lstStyle/>
        <a:p>
          <a:r>
            <a:rPr lang="id-ID" sz="1800" dirty="0" smtClean="0"/>
            <a:t>Pendapat/pandangan</a:t>
          </a:r>
          <a:endParaRPr lang="en-US" sz="1800" dirty="0"/>
        </a:p>
      </dgm:t>
    </dgm:pt>
    <dgm:pt modelId="{2EF63D8E-67FD-4705-B731-718AD47CB2E3}" type="parTrans" cxnId="{DA4E240D-597D-4D21-A0E8-5EC51F1E0941}">
      <dgm:prSet/>
      <dgm:spPr/>
      <dgm:t>
        <a:bodyPr/>
        <a:lstStyle/>
        <a:p>
          <a:endParaRPr lang="en-US" sz="1200"/>
        </a:p>
      </dgm:t>
    </dgm:pt>
    <dgm:pt modelId="{F7979F2A-A4F7-49B3-B6C3-5754C4997FE0}" type="sibTrans" cxnId="{DA4E240D-597D-4D21-A0E8-5EC51F1E0941}">
      <dgm:prSet/>
      <dgm:spPr/>
      <dgm:t>
        <a:bodyPr/>
        <a:lstStyle/>
        <a:p>
          <a:endParaRPr lang="en-US" sz="1200"/>
        </a:p>
      </dgm:t>
    </dgm:pt>
    <dgm:pt modelId="{BBB3B113-9E66-4535-8DA1-1A8AEEA1A479}">
      <dgm:prSet phldrT="[Text]" custT="1"/>
      <dgm:spPr/>
      <dgm:t>
        <a:bodyPr/>
        <a:lstStyle/>
        <a:p>
          <a:r>
            <a:rPr lang="en-US" sz="2800" dirty="0" err="1" smtClean="0"/>
            <a:t>Unsur</a:t>
          </a:r>
          <a:r>
            <a:rPr lang="en-US" sz="2800" dirty="0" smtClean="0"/>
            <a:t> </a:t>
          </a:r>
          <a:r>
            <a:rPr lang="en-US" sz="2800" dirty="0" err="1" smtClean="0"/>
            <a:t>Kebahasaan</a:t>
          </a:r>
          <a:endParaRPr lang="en-US" sz="2800" dirty="0"/>
        </a:p>
      </dgm:t>
    </dgm:pt>
    <dgm:pt modelId="{7B4A7AD9-7B42-4C8D-9F3F-7283CAE74702}" type="parTrans" cxnId="{978DC38F-2249-475A-940B-23A50D7291B3}">
      <dgm:prSet/>
      <dgm:spPr/>
      <dgm:t>
        <a:bodyPr/>
        <a:lstStyle/>
        <a:p>
          <a:endParaRPr lang="en-US" sz="1200"/>
        </a:p>
      </dgm:t>
    </dgm:pt>
    <dgm:pt modelId="{B70CCBFB-6DE7-457B-95DA-29BA6D66E0F0}" type="sibTrans" cxnId="{978DC38F-2249-475A-940B-23A50D7291B3}">
      <dgm:prSet/>
      <dgm:spPr/>
      <dgm:t>
        <a:bodyPr/>
        <a:lstStyle/>
        <a:p>
          <a:endParaRPr lang="en-US" sz="1200"/>
        </a:p>
      </dgm:t>
    </dgm:pt>
    <dgm:pt modelId="{83B223DE-BB20-479F-AAB7-4E9851F85E2C}">
      <dgm:prSet phldrT="[Text]" custT="1"/>
      <dgm:spPr/>
      <dgm:t>
        <a:bodyPr/>
        <a:lstStyle/>
        <a:p>
          <a:r>
            <a:rPr lang="id-ID" sz="1800" dirty="0" smtClean="0"/>
            <a:t>Ungkapan seperti</a:t>
          </a:r>
          <a:r>
            <a:rPr lang="id-ID" sz="1800" i="1" dirty="0" smtClean="0"/>
            <a:t> I believe, I think</a:t>
          </a:r>
          <a:endParaRPr lang="en-US" sz="1800" dirty="0"/>
        </a:p>
      </dgm:t>
    </dgm:pt>
    <dgm:pt modelId="{1587EC9E-A5BB-4ADC-8D8C-7C1F334CC62D}" type="parTrans" cxnId="{3B26B56A-099F-45E9-9089-76969AFB7436}">
      <dgm:prSet/>
      <dgm:spPr/>
      <dgm:t>
        <a:bodyPr/>
        <a:lstStyle/>
        <a:p>
          <a:endParaRPr lang="en-US" sz="1200"/>
        </a:p>
      </dgm:t>
    </dgm:pt>
    <dgm:pt modelId="{37982E6A-BFA9-40C2-9012-B6A46F029EE4}" type="sibTrans" cxnId="{3B26B56A-099F-45E9-9089-76969AFB7436}">
      <dgm:prSet/>
      <dgm:spPr/>
      <dgm:t>
        <a:bodyPr/>
        <a:lstStyle/>
        <a:p>
          <a:endParaRPr lang="en-US" sz="1200"/>
        </a:p>
      </dgm:t>
    </dgm:pt>
    <dgm:pt modelId="{A0888666-D86E-4C77-99C4-F6046AAE6ACE}">
      <dgm:prSet custT="1"/>
      <dgm:spPr/>
      <dgm:t>
        <a:bodyPr/>
        <a:lstStyle/>
        <a:p>
          <a:r>
            <a:rPr lang="en-US" sz="2800" dirty="0" err="1" smtClean="0"/>
            <a:t>Topik</a:t>
          </a:r>
          <a:endParaRPr lang="en-US" sz="1200" dirty="0"/>
        </a:p>
      </dgm:t>
    </dgm:pt>
    <dgm:pt modelId="{AD891D30-3D47-4BFE-B296-FB0EB225ED8C}" type="parTrans" cxnId="{178AC514-BA13-4011-B331-44F741008C0F}">
      <dgm:prSet/>
      <dgm:spPr/>
      <dgm:t>
        <a:bodyPr/>
        <a:lstStyle/>
        <a:p>
          <a:endParaRPr lang="en-US"/>
        </a:p>
      </dgm:t>
    </dgm:pt>
    <dgm:pt modelId="{49CC05CD-A402-416A-94FA-BFF3E780822C}" type="sibTrans" cxnId="{178AC514-BA13-4011-B331-44F741008C0F}">
      <dgm:prSet/>
      <dgm:spPr/>
      <dgm:t>
        <a:bodyPr/>
        <a:lstStyle/>
        <a:p>
          <a:endParaRPr lang="en-US"/>
        </a:p>
      </dgm:t>
    </dgm:pt>
    <dgm:pt modelId="{92340C41-2166-45AF-AC8B-04DB2572F5F2}">
      <dgm:prSet custT="1"/>
      <dgm:spPr/>
      <dgm:t>
        <a:bodyPr/>
        <a:lstStyle/>
        <a:p>
          <a:r>
            <a:rPr lang="id-ID" sz="1800" dirty="0" smtClean="0"/>
            <a:t>Isu-isu aktual yang perlu dibahas yang menumbuhkan perilaku yang termuat di KI</a:t>
          </a:r>
          <a:endParaRPr lang="en-US" sz="1800" b="1" dirty="0"/>
        </a:p>
      </dgm:t>
    </dgm:pt>
    <dgm:pt modelId="{ED4F4A2A-A565-400A-8E01-CAF0FC03B4B6}" type="parTrans" cxnId="{F5B26BA7-60CC-4B69-8074-630129038074}">
      <dgm:prSet/>
      <dgm:spPr/>
      <dgm:t>
        <a:bodyPr/>
        <a:lstStyle/>
        <a:p>
          <a:endParaRPr lang="en-US"/>
        </a:p>
      </dgm:t>
    </dgm:pt>
    <dgm:pt modelId="{88C8138D-6FD3-491C-945F-1855211EC931}" type="sibTrans" cxnId="{F5B26BA7-60CC-4B69-8074-630129038074}">
      <dgm:prSet/>
      <dgm:spPr/>
      <dgm:t>
        <a:bodyPr/>
        <a:lstStyle/>
        <a:p>
          <a:endParaRPr lang="en-US"/>
        </a:p>
      </dgm:t>
    </dgm:pt>
    <dgm:pt modelId="{D7F352BF-E021-445A-ABE5-7E9BE372FF8E}">
      <dgm:prSet custT="1"/>
      <dgm:spPr/>
      <dgm:t>
        <a:bodyPr/>
        <a:lstStyle/>
        <a:p>
          <a:r>
            <a:rPr lang="id-ID" sz="1800" smtClean="0"/>
            <a:t>Argumentasi secara analitis</a:t>
          </a:r>
          <a:endParaRPr lang="en-US" sz="1800"/>
        </a:p>
      </dgm:t>
    </dgm:pt>
    <dgm:pt modelId="{E32C4347-0001-4C78-90DC-2815C933BAD3}" type="parTrans" cxnId="{AE2F1F1D-65E8-4BA1-AE93-F20AB2773AA5}">
      <dgm:prSet/>
      <dgm:spPr/>
      <dgm:t>
        <a:bodyPr/>
        <a:lstStyle/>
        <a:p>
          <a:endParaRPr lang="en-US"/>
        </a:p>
      </dgm:t>
    </dgm:pt>
    <dgm:pt modelId="{05EDF5DA-7994-422C-B4B4-9A819F87DA27}" type="sibTrans" cxnId="{AE2F1F1D-65E8-4BA1-AE93-F20AB2773AA5}">
      <dgm:prSet/>
      <dgm:spPr/>
      <dgm:t>
        <a:bodyPr/>
        <a:lstStyle/>
        <a:p>
          <a:endParaRPr lang="en-US"/>
        </a:p>
      </dgm:t>
    </dgm:pt>
    <dgm:pt modelId="{7BD39D4F-A1A2-43B6-91F6-38E114788B4A}">
      <dgm:prSet custT="1"/>
      <dgm:spPr/>
      <dgm:t>
        <a:bodyPr/>
        <a:lstStyle/>
        <a:p>
          <a:r>
            <a:rPr lang="id-ID" sz="1800" dirty="0" smtClean="0"/>
            <a:t>Kesimpulan</a:t>
          </a:r>
          <a:endParaRPr lang="en-US" sz="1800" dirty="0"/>
        </a:p>
      </dgm:t>
    </dgm:pt>
    <dgm:pt modelId="{E5AB495C-09D1-422B-9335-1144BE7EEA85}" type="parTrans" cxnId="{60C844B9-1F75-4345-B6EF-4A3A2F012894}">
      <dgm:prSet/>
      <dgm:spPr/>
      <dgm:t>
        <a:bodyPr/>
        <a:lstStyle/>
        <a:p>
          <a:endParaRPr lang="en-US"/>
        </a:p>
      </dgm:t>
    </dgm:pt>
    <dgm:pt modelId="{81307FA2-472B-47FE-9FA9-4886FB845349}" type="sibTrans" cxnId="{60C844B9-1F75-4345-B6EF-4A3A2F012894}">
      <dgm:prSet/>
      <dgm:spPr/>
      <dgm:t>
        <a:bodyPr/>
        <a:lstStyle/>
        <a:p>
          <a:endParaRPr lang="en-US"/>
        </a:p>
      </dgm:t>
    </dgm:pt>
    <dgm:pt modelId="{8AE2E5A6-5B6F-40F6-BD42-D7F8751837B2}">
      <dgm:prSet custT="1"/>
      <dgm:spPr/>
      <dgm:t>
        <a:bodyPr/>
        <a:lstStyle/>
        <a:p>
          <a:r>
            <a:rPr lang="id-ID" sz="1800" smtClean="0"/>
            <a:t>Adverbia f</a:t>
          </a:r>
          <a:r>
            <a:rPr lang="id-ID" sz="1800" i="1" smtClean="0"/>
            <a:t>irst, second, third …</a:t>
          </a:r>
          <a:endParaRPr lang="en-US" sz="1800"/>
        </a:p>
      </dgm:t>
    </dgm:pt>
    <dgm:pt modelId="{AE5C0113-3675-4424-BB31-BFDFE8E45E97}" type="parTrans" cxnId="{55A2123D-171E-45AC-AE2C-04B3F70D3BB5}">
      <dgm:prSet/>
      <dgm:spPr/>
      <dgm:t>
        <a:bodyPr/>
        <a:lstStyle/>
        <a:p>
          <a:endParaRPr lang="en-US"/>
        </a:p>
      </dgm:t>
    </dgm:pt>
    <dgm:pt modelId="{32560001-4DFB-4D19-B624-6D3570EAB8AB}" type="sibTrans" cxnId="{55A2123D-171E-45AC-AE2C-04B3F70D3BB5}">
      <dgm:prSet/>
      <dgm:spPr/>
      <dgm:t>
        <a:bodyPr/>
        <a:lstStyle/>
        <a:p>
          <a:endParaRPr lang="en-US"/>
        </a:p>
      </dgm:t>
    </dgm:pt>
    <dgm:pt modelId="{C9B70205-F1CE-4AA8-82BB-DE459B5B14A9}">
      <dgm:prSet custT="1"/>
      <dgm:spPr/>
      <dgm:t>
        <a:bodyPr/>
        <a:lstStyle/>
        <a:p>
          <a:r>
            <a:rPr lang="id-ID" sz="1800" smtClean="0"/>
            <a:t>Kata sambung</a:t>
          </a:r>
          <a:r>
            <a:rPr lang="id-ID" sz="1800" i="1" smtClean="0"/>
            <a:t>Therefor, consequently, based on the arguments</a:t>
          </a:r>
          <a:endParaRPr lang="en-US" sz="1800"/>
        </a:p>
      </dgm:t>
    </dgm:pt>
    <dgm:pt modelId="{CB165EA9-098E-4FC4-84B2-1D3017A36DE7}" type="parTrans" cxnId="{CF182FF6-4DC2-422F-9723-388B4D1BD340}">
      <dgm:prSet/>
      <dgm:spPr/>
      <dgm:t>
        <a:bodyPr/>
        <a:lstStyle/>
        <a:p>
          <a:endParaRPr lang="en-US"/>
        </a:p>
      </dgm:t>
    </dgm:pt>
    <dgm:pt modelId="{FEC81CDF-629A-4062-B6A3-0F994F029F46}" type="sibTrans" cxnId="{CF182FF6-4DC2-422F-9723-388B4D1BD340}">
      <dgm:prSet/>
      <dgm:spPr/>
      <dgm:t>
        <a:bodyPr/>
        <a:lstStyle/>
        <a:p>
          <a:endParaRPr lang="en-US"/>
        </a:p>
      </dgm:t>
    </dgm:pt>
    <dgm:pt modelId="{61580868-F6A5-4129-A16B-4CDCA319E42A}">
      <dgm:prSet custT="1"/>
      <dgm:spPr/>
      <dgm:t>
        <a:bodyPr/>
        <a:lstStyle/>
        <a:p>
          <a:r>
            <a:rPr lang="id-ID" sz="1800" smtClean="0"/>
            <a:t>Nomina singular dan plural dengan atau tanpa </a:t>
          </a:r>
          <a:r>
            <a:rPr lang="id-ID" sz="1800" i="1" smtClean="0"/>
            <a:t>a, the, this, those, my, their</a:t>
          </a:r>
          <a:r>
            <a:rPr lang="id-ID" sz="1800" smtClean="0"/>
            <a:t>, dsb.</a:t>
          </a:r>
          <a:endParaRPr lang="en-US" sz="1800"/>
        </a:p>
      </dgm:t>
    </dgm:pt>
    <dgm:pt modelId="{822B3CB2-DDB7-4E52-99E0-ABDA1067E6EA}" type="parTrans" cxnId="{876052CD-C9C6-4221-A42A-F260C2E06977}">
      <dgm:prSet/>
      <dgm:spPr/>
      <dgm:t>
        <a:bodyPr/>
        <a:lstStyle/>
        <a:p>
          <a:endParaRPr lang="en-US"/>
        </a:p>
      </dgm:t>
    </dgm:pt>
    <dgm:pt modelId="{049E5D81-BE00-49AE-9FEC-B12297ABDE8D}" type="sibTrans" cxnId="{876052CD-C9C6-4221-A42A-F260C2E06977}">
      <dgm:prSet/>
      <dgm:spPr/>
      <dgm:t>
        <a:bodyPr/>
        <a:lstStyle/>
        <a:p>
          <a:endParaRPr lang="en-US"/>
        </a:p>
      </dgm:t>
    </dgm:pt>
    <dgm:pt modelId="{BB77D1F0-6545-4AC8-AE93-223FF49E7000}">
      <dgm:prSet custT="1"/>
      <dgm:spPr/>
      <dgm:t>
        <a:bodyPr/>
        <a:lstStyle/>
        <a:p>
          <a:r>
            <a:rPr lang="id-ID" sz="1800" dirty="0" smtClean="0"/>
            <a:t>Ucapan, tekanan kata, intonasi, ejaan, tanda baca, dan tulisan tangan</a:t>
          </a:r>
          <a:endParaRPr lang="en-US" sz="1800" dirty="0"/>
        </a:p>
      </dgm:t>
    </dgm:pt>
    <dgm:pt modelId="{EC48B43C-595F-45BB-A427-4B869A3D8334}" type="parTrans" cxnId="{40B636A1-DC73-431C-A734-71C69DDD733D}">
      <dgm:prSet/>
      <dgm:spPr/>
      <dgm:t>
        <a:bodyPr/>
        <a:lstStyle/>
        <a:p>
          <a:endParaRPr lang="en-US"/>
        </a:p>
      </dgm:t>
    </dgm:pt>
    <dgm:pt modelId="{BEDB89D2-6AFD-4265-A5EA-3032E473B42E}" type="sibTrans" cxnId="{40B636A1-DC73-431C-A734-71C69DDD733D}">
      <dgm:prSet/>
      <dgm:spPr/>
      <dgm:t>
        <a:bodyPr/>
        <a:lstStyle/>
        <a:p>
          <a:endParaRPr lang="en-US"/>
        </a:p>
      </dgm:t>
    </dgm:pt>
    <dgm:pt modelId="{447A1655-7EE5-41F1-A57C-FEFA5BC3A9A4}" type="pres">
      <dgm:prSet presAssocID="{6E9FE615-B479-4F94-B0EC-690C54C490C0}" presName="Name0" presStyleCnt="0">
        <dgm:presLayoutVars>
          <dgm:dir/>
          <dgm:animLvl val="lvl"/>
          <dgm:resizeHandles val="exact"/>
        </dgm:presLayoutVars>
      </dgm:prSet>
      <dgm:spPr/>
      <dgm:t>
        <a:bodyPr/>
        <a:lstStyle/>
        <a:p>
          <a:endParaRPr lang="en-US"/>
        </a:p>
      </dgm:t>
    </dgm:pt>
    <dgm:pt modelId="{EFF2DD20-3EAD-41CB-90FC-0448D6B0E9C7}" type="pres">
      <dgm:prSet presAssocID="{04F1786A-8359-448C-9901-A9CD77B1A663}" presName="composite" presStyleCnt="0"/>
      <dgm:spPr/>
    </dgm:pt>
    <dgm:pt modelId="{BA11CCA1-F2D6-4867-AEFD-10B0BFDDF90F}" type="pres">
      <dgm:prSet presAssocID="{04F1786A-8359-448C-9901-A9CD77B1A663}" presName="parTx" presStyleLbl="alignNode1" presStyleIdx="0" presStyleCnt="4">
        <dgm:presLayoutVars>
          <dgm:chMax val="0"/>
          <dgm:chPref val="0"/>
          <dgm:bulletEnabled val="1"/>
        </dgm:presLayoutVars>
      </dgm:prSet>
      <dgm:spPr/>
      <dgm:t>
        <a:bodyPr/>
        <a:lstStyle/>
        <a:p>
          <a:endParaRPr lang="en-US"/>
        </a:p>
      </dgm:t>
    </dgm:pt>
    <dgm:pt modelId="{0157DF35-8A0C-4C60-931A-B93BB3A887DE}" type="pres">
      <dgm:prSet presAssocID="{04F1786A-8359-448C-9901-A9CD77B1A663}" presName="desTx" presStyleLbl="alignAccFollowNode1" presStyleIdx="0" presStyleCnt="4" custLinFactNeighborX="-766" custLinFactNeighborY="-1727">
        <dgm:presLayoutVars>
          <dgm:bulletEnabled val="1"/>
        </dgm:presLayoutVars>
      </dgm:prSet>
      <dgm:spPr/>
      <dgm:t>
        <a:bodyPr/>
        <a:lstStyle/>
        <a:p>
          <a:endParaRPr lang="en-US"/>
        </a:p>
      </dgm:t>
    </dgm:pt>
    <dgm:pt modelId="{434B0F37-CE67-4FD8-97A5-A4457A558473}" type="pres">
      <dgm:prSet presAssocID="{8D7E0768-5BCC-45AE-9AB0-3E46AAD0D8A9}" presName="space" presStyleCnt="0"/>
      <dgm:spPr/>
    </dgm:pt>
    <dgm:pt modelId="{C49ECC76-A34D-4461-BE45-374759B9CFB9}" type="pres">
      <dgm:prSet presAssocID="{DDFAC798-4BC0-453B-8BDB-6CCCCADB2D9C}" presName="composite" presStyleCnt="0"/>
      <dgm:spPr/>
    </dgm:pt>
    <dgm:pt modelId="{AA449658-3A2C-4D24-B6EB-ABF7F73800EE}" type="pres">
      <dgm:prSet presAssocID="{DDFAC798-4BC0-453B-8BDB-6CCCCADB2D9C}" presName="parTx" presStyleLbl="alignNode1" presStyleIdx="1" presStyleCnt="4">
        <dgm:presLayoutVars>
          <dgm:chMax val="0"/>
          <dgm:chPref val="0"/>
          <dgm:bulletEnabled val="1"/>
        </dgm:presLayoutVars>
      </dgm:prSet>
      <dgm:spPr/>
      <dgm:t>
        <a:bodyPr/>
        <a:lstStyle/>
        <a:p>
          <a:endParaRPr lang="en-US"/>
        </a:p>
      </dgm:t>
    </dgm:pt>
    <dgm:pt modelId="{BCF6155E-2321-4661-AE92-CC6EC54793B3}" type="pres">
      <dgm:prSet presAssocID="{DDFAC798-4BC0-453B-8BDB-6CCCCADB2D9C}" presName="desTx" presStyleLbl="alignAccFollowNode1" presStyleIdx="1" presStyleCnt="4">
        <dgm:presLayoutVars>
          <dgm:bulletEnabled val="1"/>
        </dgm:presLayoutVars>
      </dgm:prSet>
      <dgm:spPr/>
      <dgm:t>
        <a:bodyPr/>
        <a:lstStyle/>
        <a:p>
          <a:endParaRPr lang="en-US"/>
        </a:p>
      </dgm:t>
    </dgm:pt>
    <dgm:pt modelId="{26658C40-39B6-47A1-A795-55E9C0D03223}" type="pres">
      <dgm:prSet presAssocID="{8E3EFD57-4DE6-45A9-B651-39A6F976277D}" presName="space" presStyleCnt="0"/>
      <dgm:spPr/>
    </dgm:pt>
    <dgm:pt modelId="{81501CDF-10FE-4F01-8710-1DDC6FB93B0E}" type="pres">
      <dgm:prSet presAssocID="{BBB3B113-9E66-4535-8DA1-1A8AEEA1A479}" presName="composite" presStyleCnt="0"/>
      <dgm:spPr/>
    </dgm:pt>
    <dgm:pt modelId="{852A6EF1-8925-44E4-9CB3-3E832394642C}" type="pres">
      <dgm:prSet presAssocID="{BBB3B113-9E66-4535-8DA1-1A8AEEA1A479}" presName="parTx" presStyleLbl="alignNode1" presStyleIdx="2" presStyleCnt="4">
        <dgm:presLayoutVars>
          <dgm:chMax val="0"/>
          <dgm:chPref val="0"/>
          <dgm:bulletEnabled val="1"/>
        </dgm:presLayoutVars>
      </dgm:prSet>
      <dgm:spPr/>
      <dgm:t>
        <a:bodyPr/>
        <a:lstStyle/>
        <a:p>
          <a:endParaRPr lang="en-US"/>
        </a:p>
      </dgm:t>
    </dgm:pt>
    <dgm:pt modelId="{9CAC677B-5A70-426A-92D8-1215223B631F}" type="pres">
      <dgm:prSet presAssocID="{BBB3B113-9E66-4535-8DA1-1A8AEEA1A479}" presName="desTx" presStyleLbl="alignAccFollowNode1" presStyleIdx="2" presStyleCnt="4">
        <dgm:presLayoutVars>
          <dgm:bulletEnabled val="1"/>
        </dgm:presLayoutVars>
      </dgm:prSet>
      <dgm:spPr/>
      <dgm:t>
        <a:bodyPr/>
        <a:lstStyle/>
        <a:p>
          <a:endParaRPr lang="en-US"/>
        </a:p>
      </dgm:t>
    </dgm:pt>
    <dgm:pt modelId="{0069C4A8-1375-45B0-9370-B2EF40A6666E}" type="pres">
      <dgm:prSet presAssocID="{B70CCBFB-6DE7-457B-95DA-29BA6D66E0F0}" presName="space" presStyleCnt="0"/>
      <dgm:spPr/>
    </dgm:pt>
    <dgm:pt modelId="{37B913B8-0ACD-4AE3-A27C-F1B2AE214E6A}" type="pres">
      <dgm:prSet presAssocID="{A0888666-D86E-4C77-99C4-F6046AAE6ACE}" presName="composite" presStyleCnt="0"/>
      <dgm:spPr/>
    </dgm:pt>
    <dgm:pt modelId="{AB1A24C1-EBDF-4A0D-9F79-76FB37EA45DF}" type="pres">
      <dgm:prSet presAssocID="{A0888666-D86E-4C77-99C4-F6046AAE6ACE}" presName="parTx" presStyleLbl="alignNode1" presStyleIdx="3" presStyleCnt="4">
        <dgm:presLayoutVars>
          <dgm:chMax val="0"/>
          <dgm:chPref val="0"/>
          <dgm:bulletEnabled val="1"/>
        </dgm:presLayoutVars>
      </dgm:prSet>
      <dgm:spPr/>
      <dgm:t>
        <a:bodyPr/>
        <a:lstStyle/>
        <a:p>
          <a:endParaRPr lang="en-US"/>
        </a:p>
      </dgm:t>
    </dgm:pt>
    <dgm:pt modelId="{6C838123-506D-4DB7-ACE2-925542A2FFDC}" type="pres">
      <dgm:prSet presAssocID="{A0888666-D86E-4C77-99C4-F6046AAE6ACE}" presName="desTx" presStyleLbl="alignAccFollowNode1" presStyleIdx="3" presStyleCnt="4">
        <dgm:presLayoutVars>
          <dgm:bulletEnabled val="1"/>
        </dgm:presLayoutVars>
      </dgm:prSet>
      <dgm:spPr/>
      <dgm:t>
        <a:bodyPr/>
        <a:lstStyle/>
        <a:p>
          <a:endParaRPr lang="en-US"/>
        </a:p>
      </dgm:t>
    </dgm:pt>
  </dgm:ptLst>
  <dgm:cxnLst>
    <dgm:cxn modelId="{06D28F75-B60F-4AB7-89C6-4716FE4175ED}" type="presOf" srcId="{929DED09-4D0E-497B-9930-E7997F4560DE}" destId="{BCF6155E-2321-4661-AE92-CC6EC54793B3}" srcOrd="0" destOrd="0" presId="urn:microsoft.com/office/officeart/2005/8/layout/hList1"/>
    <dgm:cxn modelId="{CF182FF6-4DC2-422F-9723-388B4D1BD340}" srcId="{BBB3B113-9E66-4535-8DA1-1A8AEEA1A479}" destId="{C9B70205-F1CE-4AA8-82BB-DE459B5B14A9}" srcOrd="2" destOrd="0" parTransId="{CB165EA9-098E-4FC4-84B2-1D3017A36DE7}" sibTransId="{FEC81CDF-629A-4062-B6A3-0F994F029F46}"/>
    <dgm:cxn modelId="{55A2123D-171E-45AC-AE2C-04B3F70D3BB5}" srcId="{BBB3B113-9E66-4535-8DA1-1A8AEEA1A479}" destId="{8AE2E5A6-5B6F-40F6-BD42-D7F8751837B2}" srcOrd="1" destOrd="0" parTransId="{AE5C0113-3675-4424-BB31-BFDFE8E45E97}" sibTransId="{32560001-4DFB-4D19-B624-6D3570EAB8AB}"/>
    <dgm:cxn modelId="{387D69F6-D92A-4B08-93F0-49A1774FC99F}" srcId="{6E9FE615-B479-4F94-B0EC-690C54C490C0}" destId="{04F1786A-8359-448C-9901-A9CD77B1A663}" srcOrd="0" destOrd="0" parTransId="{119136E8-DDF6-4BE6-B39E-85317156D625}" sibTransId="{8D7E0768-5BCC-45AE-9AB0-3E46AAD0D8A9}"/>
    <dgm:cxn modelId="{30714797-D982-4335-8C58-FC736C95059D}" type="presOf" srcId="{6E9FE615-B479-4F94-B0EC-690C54C490C0}" destId="{447A1655-7EE5-41F1-A57C-FEFA5BC3A9A4}" srcOrd="0" destOrd="0" presId="urn:microsoft.com/office/officeart/2005/8/layout/hList1"/>
    <dgm:cxn modelId="{2E22389C-5C54-4064-B7F5-E213BA147EDB}" type="presOf" srcId="{DDFAC798-4BC0-453B-8BDB-6CCCCADB2D9C}" destId="{AA449658-3A2C-4D24-B6EB-ABF7F73800EE}" srcOrd="0" destOrd="0" presId="urn:microsoft.com/office/officeart/2005/8/layout/hList1"/>
    <dgm:cxn modelId="{40D531E3-12FD-4A90-9943-DC91BB8AD138}" srcId="{6E9FE615-B479-4F94-B0EC-690C54C490C0}" destId="{DDFAC798-4BC0-453B-8BDB-6CCCCADB2D9C}" srcOrd="1" destOrd="0" parTransId="{FB70B638-7C13-45D2-841E-A1C2F7CB0ACF}" sibTransId="{8E3EFD57-4DE6-45A9-B651-39A6F976277D}"/>
    <dgm:cxn modelId="{178AC514-BA13-4011-B331-44F741008C0F}" srcId="{6E9FE615-B479-4F94-B0EC-690C54C490C0}" destId="{A0888666-D86E-4C77-99C4-F6046AAE6ACE}" srcOrd="3" destOrd="0" parTransId="{AD891D30-3D47-4BFE-B296-FB0EB225ED8C}" sibTransId="{49CC05CD-A402-416A-94FA-BFF3E780822C}"/>
    <dgm:cxn modelId="{72B330B2-3653-49F1-800E-9D1DE69DEADE}" type="presOf" srcId="{100926A1-5B70-48C3-B5C1-BAD024755E9E}" destId="{0157DF35-8A0C-4C60-931A-B93BB3A887DE}" srcOrd="0" destOrd="0" presId="urn:microsoft.com/office/officeart/2005/8/layout/hList1"/>
    <dgm:cxn modelId="{AE2F1F1D-65E8-4BA1-AE93-F20AB2773AA5}" srcId="{DDFAC798-4BC0-453B-8BDB-6CCCCADB2D9C}" destId="{D7F352BF-E021-445A-ABE5-7E9BE372FF8E}" srcOrd="1" destOrd="0" parTransId="{E32C4347-0001-4C78-90DC-2815C933BAD3}" sibTransId="{05EDF5DA-7994-422C-B4B4-9A819F87DA27}"/>
    <dgm:cxn modelId="{670D111A-7E4C-4746-A816-C88839BA098B}" type="presOf" srcId="{C9B70205-F1CE-4AA8-82BB-DE459B5B14A9}" destId="{9CAC677B-5A70-426A-92D8-1215223B631F}" srcOrd="0" destOrd="2" presId="urn:microsoft.com/office/officeart/2005/8/layout/hList1"/>
    <dgm:cxn modelId="{7B556317-039F-4144-988F-DA2B324BA1F6}" type="presOf" srcId="{A0888666-D86E-4C77-99C4-F6046AAE6ACE}" destId="{AB1A24C1-EBDF-4A0D-9F79-76FB37EA45DF}" srcOrd="0" destOrd="0" presId="urn:microsoft.com/office/officeart/2005/8/layout/hList1"/>
    <dgm:cxn modelId="{137C05FD-A870-4C93-A352-000D52B77938}" srcId="{04F1786A-8359-448C-9901-A9CD77B1A663}" destId="{100926A1-5B70-48C3-B5C1-BAD024755E9E}" srcOrd="0" destOrd="0" parTransId="{33689FB9-8ABB-41C9-B5E1-1FA65ECB3917}" sibTransId="{382ABFED-0A47-4914-BFBA-B7EDCF282672}"/>
    <dgm:cxn modelId="{DA4E240D-597D-4D21-A0E8-5EC51F1E0941}" srcId="{DDFAC798-4BC0-453B-8BDB-6CCCCADB2D9C}" destId="{929DED09-4D0E-497B-9930-E7997F4560DE}" srcOrd="0" destOrd="0" parTransId="{2EF63D8E-67FD-4705-B731-718AD47CB2E3}" sibTransId="{F7979F2A-A4F7-49B3-B6C3-5754C4997FE0}"/>
    <dgm:cxn modelId="{593A4DB8-EAB8-443D-AD6B-588D697EF8E3}" type="presOf" srcId="{BB77D1F0-6545-4AC8-AE93-223FF49E7000}" destId="{9CAC677B-5A70-426A-92D8-1215223B631F}" srcOrd="0" destOrd="4" presId="urn:microsoft.com/office/officeart/2005/8/layout/hList1"/>
    <dgm:cxn modelId="{978DC38F-2249-475A-940B-23A50D7291B3}" srcId="{6E9FE615-B479-4F94-B0EC-690C54C490C0}" destId="{BBB3B113-9E66-4535-8DA1-1A8AEEA1A479}" srcOrd="2" destOrd="0" parTransId="{7B4A7AD9-7B42-4C8D-9F3F-7283CAE74702}" sibTransId="{B70CCBFB-6DE7-457B-95DA-29BA6D66E0F0}"/>
    <dgm:cxn modelId="{B091398E-23A4-4F36-8DC0-A9B699BBB26A}" type="presOf" srcId="{83B223DE-BB20-479F-AAB7-4E9851F85E2C}" destId="{9CAC677B-5A70-426A-92D8-1215223B631F}" srcOrd="0" destOrd="0" presId="urn:microsoft.com/office/officeart/2005/8/layout/hList1"/>
    <dgm:cxn modelId="{73E9A76B-271F-41E1-9805-56D22BF0996E}" type="presOf" srcId="{8AE2E5A6-5B6F-40F6-BD42-D7F8751837B2}" destId="{9CAC677B-5A70-426A-92D8-1215223B631F}" srcOrd="0" destOrd="1" presId="urn:microsoft.com/office/officeart/2005/8/layout/hList1"/>
    <dgm:cxn modelId="{2E45EB7B-C434-4AEA-9782-A6AA66B749E1}" type="presOf" srcId="{BBB3B113-9E66-4535-8DA1-1A8AEEA1A479}" destId="{852A6EF1-8925-44E4-9CB3-3E832394642C}" srcOrd="0" destOrd="0" presId="urn:microsoft.com/office/officeart/2005/8/layout/hList1"/>
    <dgm:cxn modelId="{380FC96B-6100-4E7E-A77A-FAF7220924D4}" type="presOf" srcId="{61580868-F6A5-4129-A16B-4CDCA319E42A}" destId="{9CAC677B-5A70-426A-92D8-1215223B631F}" srcOrd="0" destOrd="3" presId="urn:microsoft.com/office/officeart/2005/8/layout/hList1"/>
    <dgm:cxn modelId="{60C844B9-1F75-4345-B6EF-4A3A2F012894}" srcId="{DDFAC798-4BC0-453B-8BDB-6CCCCADB2D9C}" destId="{7BD39D4F-A1A2-43B6-91F6-38E114788B4A}" srcOrd="2" destOrd="0" parTransId="{E5AB495C-09D1-422B-9335-1144BE7EEA85}" sibTransId="{81307FA2-472B-47FE-9FA9-4886FB845349}"/>
    <dgm:cxn modelId="{DA2AD1A4-9361-4440-BD3B-DE60E9616AE6}" type="presOf" srcId="{04F1786A-8359-448C-9901-A9CD77B1A663}" destId="{BA11CCA1-F2D6-4867-AEFD-10B0BFDDF90F}" srcOrd="0" destOrd="0" presId="urn:microsoft.com/office/officeart/2005/8/layout/hList1"/>
    <dgm:cxn modelId="{E7A82EDE-EE3C-4016-80EB-D30CA8DF0DF4}" type="presOf" srcId="{7BD39D4F-A1A2-43B6-91F6-38E114788B4A}" destId="{BCF6155E-2321-4661-AE92-CC6EC54793B3}" srcOrd="0" destOrd="2" presId="urn:microsoft.com/office/officeart/2005/8/layout/hList1"/>
    <dgm:cxn modelId="{F5B26BA7-60CC-4B69-8074-630129038074}" srcId="{A0888666-D86E-4C77-99C4-F6046AAE6ACE}" destId="{92340C41-2166-45AF-AC8B-04DB2572F5F2}" srcOrd="0" destOrd="0" parTransId="{ED4F4A2A-A565-400A-8E01-CAF0FC03B4B6}" sibTransId="{88C8138D-6FD3-491C-945F-1855211EC931}"/>
    <dgm:cxn modelId="{9276FC8B-A7C2-41A0-8BC2-0294FE372BF6}" type="presOf" srcId="{D7F352BF-E021-445A-ABE5-7E9BE372FF8E}" destId="{BCF6155E-2321-4661-AE92-CC6EC54793B3}" srcOrd="0" destOrd="1" presId="urn:microsoft.com/office/officeart/2005/8/layout/hList1"/>
    <dgm:cxn modelId="{876052CD-C9C6-4221-A42A-F260C2E06977}" srcId="{BBB3B113-9E66-4535-8DA1-1A8AEEA1A479}" destId="{61580868-F6A5-4129-A16B-4CDCA319E42A}" srcOrd="3" destOrd="0" parTransId="{822B3CB2-DDB7-4E52-99E0-ABDA1067E6EA}" sibTransId="{049E5D81-BE00-49AE-9FEC-B12297ABDE8D}"/>
    <dgm:cxn modelId="{3B26B56A-099F-45E9-9089-76969AFB7436}" srcId="{BBB3B113-9E66-4535-8DA1-1A8AEEA1A479}" destId="{83B223DE-BB20-479F-AAB7-4E9851F85E2C}" srcOrd="0" destOrd="0" parTransId="{1587EC9E-A5BB-4ADC-8D8C-7C1F334CC62D}" sibTransId="{37982E6A-BFA9-40C2-9012-B6A46F029EE4}"/>
    <dgm:cxn modelId="{84F7C4D2-193F-4461-988D-2754A0C7B2BC}" type="presOf" srcId="{92340C41-2166-45AF-AC8B-04DB2572F5F2}" destId="{6C838123-506D-4DB7-ACE2-925542A2FFDC}" srcOrd="0" destOrd="0" presId="urn:microsoft.com/office/officeart/2005/8/layout/hList1"/>
    <dgm:cxn modelId="{40B636A1-DC73-431C-A734-71C69DDD733D}" srcId="{BBB3B113-9E66-4535-8DA1-1A8AEEA1A479}" destId="{BB77D1F0-6545-4AC8-AE93-223FF49E7000}" srcOrd="4" destOrd="0" parTransId="{EC48B43C-595F-45BB-A427-4B869A3D8334}" sibTransId="{BEDB89D2-6AFD-4265-A5EA-3032E473B42E}"/>
    <dgm:cxn modelId="{3A745BA6-3D80-4DEC-9685-10F529E69475}" type="presParOf" srcId="{447A1655-7EE5-41F1-A57C-FEFA5BC3A9A4}" destId="{EFF2DD20-3EAD-41CB-90FC-0448D6B0E9C7}" srcOrd="0" destOrd="0" presId="urn:microsoft.com/office/officeart/2005/8/layout/hList1"/>
    <dgm:cxn modelId="{5F57DE06-F40C-4E36-869C-C33C336045FA}" type="presParOf" srcId="{EFF2DD20-3EAD-41CB-90FC-0448D6B0E9C7}" destId="{BA11CCA1-F2D6-4867-AEFD-10B0BFDDF90F}" srcOrd="0" destOrd="0" presId="urn:microsoft.com/office/officeart/2005/8/layout/hList1"/>
    <dgm:cxn modelId="{A746A912-D3DD-4C4F-A688-0D2DF7F8D0EF}" type="presParOf" srcId="{EFF2DD20-3EAD-41CB-90FC-0448D6B0E9C7}" destId="{0157DF35-8A0C-4C60-931A-B93BB3A887DE}" srcOrd="1" destOrd="0" presId="urn:microsoft.com/office/officeart/2005/8/layout/hList1"/>
    <dgm:cxn modelId="{F39CFC41-A4F8-4684-AB54-34A0503F86F5}" type="presParOf" srcId="{447A1655-7EE5-41F1-A57C-FEFA5BC3A9A4}" destId="{434B0F37-CE67-4FD8-97A5-A4457A558473}" srcOrd="1" destOrd="0" presId="urn:microsoft.com/office/officeart/2005/8/layout/hList1"/>
    <dgm:cxn modelId="{E48A2A4F-E694-482D-9AEA-4EEA0E868A8F}" type="presParOf" srcId="{447A1655-7EE5-41F1-A57C-FEFA5BC3A9A4}" destId="{C49ECC76-A34D-4461-BE45-374759B9CFB9}" srcOrd="2" destOrd="0" presId="urn:microsoft.com/office/officeart/2005/8/layout/hList1"/>
    <dgm:cxn modelId="{1BC3A637-DE9A-4013-B22D-A2180C49C69E}" type="presParOf" srcId="{C49ECC76-A34D-4461-BE45-374759B9CFB9}" destId="{AA449658-3A2C-4D24-B6EB-ABF7F73800EE}" srcOrd="0" destOrd="0" presId="urn:microsoft.com/office/officeart/2005/8/layout/hList1"/>
    <dgm:cxn modelId="{A6C19A17-F50E-4218-AE91-F91F71CD01DF}" type="presParOf" srcId="{C49ECC76-A34D-4461-BE45-374759B9CFB9}" destId="{BCF6155E-2321-4661-AE92-CC6EC54793B3}" srcOrd="1" destOrd="0" presId="urn:microsoft.com/office/officeart/2005/8/layout/hList1"/>
    <dgm:cxn modelId="{D1E3D8ED-F94F-4AAC-8732-8F852E23222C}" type="presParOf" srcId="{447A1655-7EE5-41F1-A57C-FEFA5BC3A9A4}" destId="{26658C40-39B6-47A1-A795-55E9C0D03223}" srcOrd="3" destOrd="0" presId="urn:microsoft.com/office/officeart/2005/8/layout/hList1"/>
    <dgm:cxn modelId="{68A1BFEF-1A7E-4506-A77C-F806A1A64305}" type="presParOf" srcId="{447A1655-7EE5-41F1-A57C-FEFA5BC3A9A4}" destId="{81501CDF-10FE-4F01-8710-1DDC6FB93B0E}" srcOrd="4" destOrd="0" presId="urn:microsoft.com/office/officeart/2005/8/layout/hList1"/>
    <dgm:cxn modelId="{36D719D3-3D40-4CE8-959B-CACA2DB19684}" type="presParOf" srcId="{81501CDF-10FE-4F01-8710-1DDC6FB93B0E}" destId="{852A6EF1-8925-44E4-9CB3-3E832394642C}" srcOrd="0" destOrd="0" presId="urn:microsoft.com/office/officeart/2005/8/layout/hList1"/>
    <dgm:cxn modelId="{7E2CD0A7-AE6C-40A2-BD2B-34719BA0A6B7}" type="presParOf" srcId="{81501CDF-10FE-4F01-8710-1DDC6FB93B0E}" destId="{9CAC677B-5A70-426A-92D8-1215223B631F}" srcOrd="1" destOrd="0" presId="urn:microsoft.com/office/officeart/2005/8/layout/hList1"/>
    <dgm:cxn modelId="{A84C9462-F4CD-4C6E-81FB-37F62CC9898C}" type="presParOf" srcId="{447A1655-7EE5-41F1-A57C-FEFA5BC3A9A4}" destId="{0069C4A8-1375-45B0-9370-B2EF40A6666E}" srcOrd="5" destOrd="0" presId="urn:microsoft.com/office/officeart/2005/8/layout/hList1"/>
    <dgm:cxn modelId="{41805B5E-9BB5-46CD-B4A2-03C60A66BC08}" type="presParOf" srcId="{447A1655-7EE5-41F1-A57C-FEFA5BC3A9A4}" destId="{37B913B8-0ACD-4AE3-A27C-F1B2AE214E6A}" srcOrd="6" destOrd="0" presId="urn:microsoft.com/office/officeart/2005/8/layout/hList1"/>
    <dgm:cxn modelId="{B1B6A47C-23B1-4D6E-858F-A5BA3DA9CF3B}" type="presParOf" srcId="{37B913B8-0ACD-4AE3-A27C-F1B2AE214E6A}" destId="{AB1A24C1-EBDF-4A0D-9F79-76FB37EA45DF}" srcOrd="0" destOrd="0" presId="urn:microsoft.com/office/officeart/2005/8/layout/hList1"/>
    <dgm:cxn modelId="{589D7102-199C-42E5-B466-F7311995F639}" type="presParOf" srcId="{37B913B8-0ACD-4AE3-A27C-F1B2AE214E6A}" destId="{6C838123-506D-4DB7-ACE2-925542A2FFD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2800" dirty="0" smtClean="0"/>
            <a:t>Fungsi Sosial</a:t>
          </a:r>
          <a:endParaRPr lang="en-US" sz="2800" dirty="0"/>
        </a:p>
      </dgm:t>
    </dgm:pt>
    <dgm:pt modelId="{119136E8-DDF6-4BE6-B39E-85317156D625}" type="parTrans" cxnId="{387D69F6-D92A-4B08-93F0-49A1774FC99F}">
      <dgm:prSet/>
      <dgm:spPr/>
      <dgm:t>
        <a:bodyPr/>
        <a:lstStyle/>
        <a:p>
          <a:endParaRPr lang="en-US" sz="1200"/>
        </a:p>
      </dgm:t>
    </dgm:pt>
    <dgm:pt modelId="{8D7E0768-5BCC-45AE-9AB0-3E46AAD0D8A9}" type="sibTrans" cxnId="{387D69F6-D92A-4B08-93F0-49A1774FC99F}">
      <dgm:prSet/>
      <dgm:spPr/>
      <dgm:t>
        <a:bodyPr/>
        <a:lstStyle/>
        <a:p>
          <a:endParaRPr lang="en-US" sz="1200"/>
        </a:p>
      </dgm:t>
    </dgm:pt>
    <dgm:pt modelId="{100926A1-5B70-48C3-B5C1-BAD024755E9E}">
      <dgm:prSet phldrT="[Text]" custT="1"/>
      <dgm:spPr/>
      <dgm:t>
        <a:bodyPr/>
        <a:lstStyle/>
        <a:p>
          <a:r>
            <a:rPr lang="en-US" sz="1400" dirty="0" err="1" smtClean="0"/>
            <a:t>Memperoleh</a:t>
          </a:r>
          <a:r>
            <a:rPr lang="en-US" sz="1400" dirty="0" smtClean="0"/>
            <a:t> </a:t>
          </a:r>
          <a:r>
            <a:rPr lang="en-US" sz="1400" dirty="0" err="1" smtClean="0"/>
            <a:t>gambaran</a:t>
          </a:r>
          <a:r>
            <a:rPr lang="en-US" sz="1400" dirty="0" smtClean="0"/>
            <a:t> </a:t>
          </a:r>
          <a:r>
            <a:rPr lang="en-US" sz="1400" dirty="0" err="1" smtClean="0"/>
            <a:t>umum</a:t>
          </a:r>
          <a:r>
            <a:rPr lang="en-US" sz="1400" dirty="0" smtClean="0"/>
            <a:t> </a:t>
          </a:r>
          <a:r>
            <a:rPr lang="en-US" sz="1400" dirty="0" err="1" smtClean="0"/>
            <a:t>tentang</a:t>
          </a:r>
          <a:r>
            <a:rPr lang="en-US" sz="1400" dirty="0" smtClean="0"/>
            <a:t> </a:t>
          </a:r>
          <a:r>
            <a:rPr lang="en-US" sz="1400" dirty="0" err="1" smtClean="0"/>
            <a:t>gejala</a:t>
          </a:r>
          <a:r>
            <a:rPr lang="en-US" sz="1400" dirty="0" smtClean="0"/>
            <a:t> </a:t>
          </a:r>
          <a:r>
            <a:rPr lang="en-US" sz="1400" dirty="0" err="1" smtClean="0"/>
            <a:t>dan</a:t>
          </a:r>
          <a:r>
            <a:rPr lang="en-US" sz="1400" dirty="0" smtClean="0"/>
            <a:t> </a:t>
          </a:r>
          <a:r>
            <a:rPr lang="en-US" sz="1400" dirty="0" err="1" smtClean="0"/>
            <a:t>peristiwa</a:t>
          </a:r>
          <a:r>
            <a:rPr lang="en-US" sz="1400" dirty="0" smtClean="0"/>
            <a:t> </a:t>
          </a:r>
          <a:r>
            <a:rPr lang="en-US" sz="1400" dirty="0" err="1" smtClean="0"/>
            <a:t>alam</a:t>
          </a:r>
          <a:r>
            <a:rPr lang="en-US" sz="1400" dirty="0" smtClean="0"/>
            <a:t> </a:t>
          </a:r>
          <a:r>
            <a:rPr lang="en-US" sz="1400" dirty="0" err="1" smtClean="0"/>
            <a:t>terkait</a:t>
          </a:r>
          <a:r>
            <a:rPr lang="en-US" sz="1400" dirty="0" smtClean="0"/>
            <a:t> </a:t>
          </a:r>
          <a:r>
            <a:rPr lang="en-US" sz="1400" dirty="0" err="1" smtClean="0"/>
            <a:t>dengan</a:t>
          </a:r>
          <a:r>
            <a:rPr lang="en-US" sz="1400" dirty="0" smtClean="0"/>
            <a:t> </a:t>
          </a:r>
          <a:r>
            <a:rPr lang="en-US" sz="1400" dirty="0" err="1" smtClean="0"/>
            <a:t>mata</a:t>
          </a:r>
          <a:r>
            <a:rPr lang="en-US" sz="1400" dirty="0" smtClean="0"/>
            <a:t> </a:t>
          </a:r>
          <a:r>
            <a:rPr lang="en-US" sz="1400" dirty="0" err="1" smtClean="0"/>
            <a:t>pelajaran</a:t>
          </a:r>
          <a:r>
            <a:rPr lang="en-US" sz="1400" dirty="0" smtClean="0"/>
            <a:t> lain di </a:t>
          </a:r>
          <a:r>
            <a:rPr lang="en-US" sz="1400" dirty="0" err="1" smtClean="0"/>
            <a:t>Kelas</a:t>
          </a:r>
          <a:r>
            <a:rPr lang="en-US" sz="1400" dirty="0" smtClean="0"/>
            <a:t> XI, </a:t>
          </a:r>
          <a:r>
            <a:rPr lang="en-US" sz="1400" dirty="0" err="1" smtClean="0"/>
            <a:t>secara</a:t>
          </a:r>
          <a:r>
            <a:rPr lang="en-US" sz="1400" dirty="0" smtClean="0"/>
            <a:t> </a:t>
          </a:r>
          <a:r>
            <a:rPr lang="en-US" sz="1400" dirty="0" err="1" smtClean="0"/>
            <a:t>objektif</a:t>
          </a:r>
          <a:r>
            <a:rPr lang="en-US" sz="1400" dirty="0" smtClean="0"/>
            <a:t> </a:t>
          </a:r>
          <a:r>
            <a:rPr lang="en-US" sz="1400" dirty="0" err="1" smtClean="0"/>
            <a:t>dan</a:t>
          </a:r>
          <a:r>
            <a:rPr lang="en-US" sz="1400" dirty="0" smtClean="0"/>
            <a:t> </a:t>
          </a:r>
          <a:r>
            <a:rPr lang="en-US" sz="1400" dirty="0" err="1" smtClean="0"/>
            <a:t>ilmiah</a:t>
          </a:r>
          <a:r>
            <a:rPr lang="en-US" sz="1400" dirty="0" smtClean="0"/>
            <a:t>. </a:t>
          </a:r>
          <a:endParaRPr lang="en-US" sz="1400" dirty="0"/>
        </a:p>
      </dgm:t>
    </dgm:pt>
    <dgm:pt modelId="{33689FB9-8ABB-41C9-B5E1-1FA65ECB3917}" type="parTrans" cxnId="{137C05FD-A870-4C93-A352-000D52B77938}">
      <dgm:prSet/>
      <dgm:spPr/>
      <dgm:t>
        <a:bodyPr/>
        <a:lstStyle/>
        <a:p>
          <a:endParaRPr lang="en-US" sz="1200"/>
        </a:p>
      </dgm:t>
    </dgm:pt>
    <dgm:pt modelId="{382ABFED-0A47-4914-BFBA-B7EDCF282672}" type="sibTrans" cxnId="{137C05FD-A870-4C93-A352-000D52B77938}">
      <dgm:prSet/>
      <dgm:spPr/>
      <dgm:t>
        <a:bodyPr/>
        <a:lstStyle/>
        <a:p>
          <a:endParaRPr lang="en-US" sz="1200"/>
        </a:p>
      </dgm:t>
    </dgm:pt>
    <dgm:pt modelId="{BBB3B113-9E66-4535-8DA1-1A8AEEA1A479}">
      <dgm:prSet phldrT="[Text]" custT="1"/>
      <dgm:spPr/>
      <dgm:t>
        <a:bodyPr/>
        <a:lstStyle/>
        <a:p>
          <a:r>
            <a:rPr lang="en-US" sz="2800" dirty="0" err="1" smtClean="0"/>
            <a:t>Struktur</a:t>
          </a:r>
          <a:r>
            <a:rPr lang="en-US" sz="2800" dirty="0" smtClean="0"/>
            <a:t> </a:t>
          </a:r>
          <a:r>
            <a:rPr lang="en-US" sz="2800" dirty="0" err="1" smtClean="0"/>
            <a:t>Teks</a:t>
          </a:r>
          <a:endParaRPr lang="en-US" sz="2800" dirty="0"/>
        </a:p>
      </dgm:t>
    </dgm:pt>
    <dgm:pt modelId="{7B4A7AD9-7B42-4C8D-9F3F-7283CAE74702}" type="parTrans" cxnId="{978DC38F-2249-475A-940B-23A50D7291B3}">
      <dgm:prSet/>
      <dgm:spPr/>
      <dgm:t>
        <a:bodyPr/>
        <a:lstStyle/>
        <a:p>
          <a:endParaRPr lang="en-US" sz="1200"/>
        </a:p>
      </dgm:t>
    </dgm:pt>
    <dgm:pt modelId="{B70CCBFB-6DE7-457B-95DA-29BA6D66E0F0}" type="sibTrans" cxnId="{978DC38F-2249-475A-940B-23A50D7291B3}">
      <dgm:prSet/>
      <dgm:spPr/>
      <dgm:t>
        <a:bodyPr/>
        <a:lstStyle/>
        <a:p>
          <a:endParaRPr lang="en-US" sz="1200"/>
        </a:p>
      </dgm:t>
    </dgm:pt>
    <dgm:pt modelId="{83B223DE-BB20-479F-AAB7-4E9851F85E2C}">
      <dgm:prSet phldrT="[Text]" custT="1"/>
      <dgm:spPr/>
      <dgm:t>
        <a:bodyPr/>
        <a:lstStyle/>
        <a:p>
          <a:r>
            <a:rPr lang="id-ID" sz="1400" dirty="0" smtClean="0"/>
            <a:t>Menyebutkan jenis atau golongan dari obyek yang dipaparkan.</a:t>
          </a:r>
          <a:endParaRPr lang="en-US" sz="1400" dirty="0"/>
        </a:p>
      </dgm:t>
    </dgm:pt>
    <dgm:pt modelId="{1587EC9E-A5BB-4ADC-8D8C-7C1F334CC62D}" type="parTrans" cxnId="{3B26B56A-099F-45E9-9089-76969AFB7436}">
      <dgm:prSet/>
      <dgm:spPr/>
      <dgm:t>
        <a:bodyPr/>
        <a:lstStyle/>
        <a:p>
          <a:endParaRPr lang="en-US" sz="1200"/>
        </a:p>
      </dgm:t>
    </dgm:pt>
    <dgm:pt modelId="{37982E6A-BFA9-40C2-9012-B6A46F029EE4}" type="sibTrans" cxnId="{3B26B56A-099F-45E9-9089-76969AFB7436}">
      <dgm:prSet/>
      <dgm:spPr/>
      <dgm:t>
        <a:bodyPr/>
        <a:lstStyle/>
        <a:p>
          <a:endParaRPr lang="en-US" sz="1200"/>
        </a:p>
      </dgm:t>
    </dgm:pt>
    <dgm:pt modelId="{A0888666-D86E-4C77-99C4-F6046AAE6ACE}">
      <dgm:prSet custT="1"/>
      <dgm:spPr/>
      <dgm:t>
        <a:bodyPr/>
        <a:lstStyle/>
        <a:p>
          <a:r>
            <a:rPr lang="en-US" sz="2800" dirty="0" err="1" smtClean="0"/>
            <a:t>Topik</a:t>
          </a:r>
          <a:endParaRPr lang="en-US" sz="1200" dirty="0"/>
        </a:p>
      </dgm:t>
    </dgm:pt>
    <dgm:pt modelId="{AD891D30-3D47-4BFE-B296-FB0EB225ED8C}" type="parTrans" cxnId="{178AC514-BA13-4011-B331-44F741008C0F}">
      <dgm:prSet/>
      <dgm:spPr/>
      <dgm:t>
        <a:bodyPr/>
        <a:lstStyle/>
        <a:p>
          <a:endParaRPr lang="en-US"/>
        </a:p>
      </dgm:t>
    </dgm:pt>
    <dgm:pt modelId="{49CC05CD-A402-416A-94FA-BFF3E780822C}" type="sibTrans" cxnId="{178AC514-BA13-4011-B331-44F741008C0F}">
      <dgm:prSet/>
      <dgm:spPr/>
      <dgm:t>
        <a:bodyPr/>
        <a:lstStyle/>
        <a:p>
          <a:endParaRPr lang="en-US"/>
        </a:p>
      </dgm:t>
    </dgm:pt>
    <dgm:pt modelId="{92340C41-2166-45AF-AC8B-04DB2572F5F2}">
      <dgm:prSet custT="1"/>
      <dgm:spPr/>
      <dgm:t>
        <a:bodyPr/>
        <a:lstStyle/>
        <a:p>
          <a:r>
            <a:rPr lang="en-US" sz="1400" dirty="0" err="1" smtClean="0"/>
            <a:t>Gejala</a:t>
          </a:r>
          <a:r>
            <a:rPr lang="en-US" sz="1400" dirty="0" smtClean="0"/>
            <a:t> </a:t>
          </a:r>
          <a:r>
            <a:rPr lang="en-US" sz="1400" dirty="0" err="1" smtClean="0"/>
            <a:t>dan</a:t>
          </a:r>
          <a:r>
            <a:rPr lang="en-US" sz="1400" dirty="0" smtClean="0"/>
            <a:t> </a:t>
          </a:r>
          <a:r>
            <a:rPr lang="en-US" sz="1400" dirty="0" err="1" smtClean="0"/>
            <a:t>peristiwa</a:t>
          </a:r>
          <a:r>
            <a:rPr lang="en-US" sz="1400" dirty="0" smtClean="0"/>
            <a:t> </a:t>
          </a:r>
          <a:r>
            <a:rPr lang="en-US" sz="1400" dirty="0" err="1" smtClean="0"/>
            <a:t>alam</a:t>
          </a:r>
          <a:r>
            <a:rPr lang="en-US" sz="1400" dirty="0" smtClean="0"/>
            <a:t> </a:t>
          </a:r>
          <a:r>
            <a:rPr lang="en-US" sz="1400" dirty="0" err="1" smtClean="0"/>
            <a:t>terkait</a:t>
          </a:r>
          <a:r>
            <a:rPr lang="en-US" sz="1400" dirty="0" smtClean="0"/>
            <a:t> </a:t>
          </a:r>
          <a:r>
            <a:rPr lang="en-US" sz="1400" dirty="0" err="1" smtClean="0"/>
            <a:t>dengan</a:t>
          </a:r>
          <a:r>
            <a:rPr lang="en-US" sz="1400" dirty="0" smtClean="0"/>
            <a:t> </a:t>
          </a:r>
          <a:r>
            <a:rPr lang="en-US" sz="1400" dirty="0" err="1" smtClean="0"/>
            <a:t>mata</a:t>
          </a:r>
          <a:r>
            <a:rPr lang="en-US" sz="1400" dirty="0" smtClean="0"/>
            <a:t> </a:t>
          </a:r>
          <a:r>
            <a:rPr lang="en-US" sz="1400" dirty="0" err="1" smtClean="0"/>
            <a:t>pelajaran</a:t>
          </a:r>
          <a:r>
            <a:rPr lang="en-US" sz="1400" dirty="0" smtClean="0"/>
            <a:t> lain di </a:t>
          </a:r>
          <a:r>
            <a:rPr lang="en-US" sz="1400" dirty="0" err="1" smtClean="0"/>
            <a:t>Kelas</a:t>
          </a:r>
          <a:r>
            <a:rPr lang="en-US" sz="1400" dirty="0" smtClean="0"/>
            <a:t> XII</a:t>
          </a:r>
          <a:endParaRPr lang="en-US" sz="1400" dirty="0"/>
        </a:p>
      </dgm:t>
    </dgm:pt>
    <dgm:pt modelId="{ED4F4A2A-A565-400A-8E01-CAF0FC03B4B6}" type="parTrans" cxnId="{F5B26BA7-60CC-4B69-8074-630129038074}">
      <dgm:prSet/>
      <dgm:spPr/>
      <dgm:t>
        <a:bodyPr/>
        <a:lstStyle/>
        <a:p>
          <a:endParaRPr lang="en-US"/>
        </a:p>
      </dgm:t>
    </dgm:pt>
    <dgm:pt modelId="{88C8138D-6FD3-491C-945F-1855211EC931}" type="sibTrans" cxnId="{F5B26BA7-60CC-4B69-8074-630129038074}">
      <dgm:prSet/>
      <dgm:spPr/>
      <dgm:t>
        <a:bodyPr/>
        <a:lstStyle/>
        <a:p>
          <a:endParaRPr lang="en-US"/>
        </a:p>
      </dgm:t>
    </dgm:pt>
    <dgm:pt modelId="{EDEA0DFC-111D-4E53-A76D-A624E65E0746}">
      <dgm:prSet/>
      <dgm:spPr/>
      <dgm:t>
        <a:bodyPr/>
        <a:lstStyle/>
        <a:p>
          <a:r>
            <a:rPr lang="id-ID" dirty="0" smtClean="0"/>
            <a:t>Deskripsi obyek termasuk nama, bagian-bagian, sifat dan perilaku  yang  umum ditemukan/ dilihat.</a:t>
          </a:r>
          <a:endParaRPr lang="en-US" dirty="0"/>
        </a:p>
      </dgm:t>
    </dgm:pt>
    <dgm:pt modelId="{39390629-8D02-46A2-A70A-119C1F079F1A}" type="parTrans" cxnId="{C11DD8FF-0E4B-4113-B4E4-4EC85CE6FA8B}">
      <dgm:prSet/>
      <dgm:spPr/>
      <dgm:t>
        <a:bodyPr/>
        <a:lstStyle/>
        <a:p>
          <a:endParaRPr lang="en-US"/>
        </a:p>
      </dgm:t>
    </dgm:pt>
    <dgm:pt modelId="{8FA32B42-ED45-4FA7-A8A8-80089D274695}" type="sibTrans" cxnId="{C11DD8FF-0E4B-4113-B4E4-4EC85CE6FA8B}">
      <dgm:prSet/>
      <dgm:spPr/>
      <dgm:t>
        <a:bodyPr/>
        <a:lstStyle/>
        <a:p>
          <a:endParaRPr lang="en-US"/>
        </a:p>
      </dgm:t>
    </dgm:pt>
    <dgm:pt modelId="{774CA83B-4270-4224-ACC3-7D0169E1FBC4}">
      <dgm:prSet/>
      <dgm:spPr/>
      <dgm:t>
        <a:bodyPr/>
        <a:lstStyle/>
        <a:p>
          <a:r>
            <a:rPr lang="en-US" dirty="0" err="1" smtClean="0"/>
            <a:t>Unsur</a:t>
          </a:r>
          <a:r>
            <a:rPr lang="en-US" dirty="0" smtClean="0"/>
            <a:t> </a:t>
          </a:r>
          <a:r>
            <a:rPr lang="en-US" dirty="0" err="1" smtClean="0"/>
            <a:t>Kebahasaan</a:t>
          </a:r>
          <a:endParaRPr lang="en-US" dirty="0"/>
        </a:p>
      </dgm:t>
    </dgm:pt>
    <dgm:pt modelId="{187DE3BE-9147-4566-9B52-8ED2CF40F142}" type="parTrans" cxnId="{4F96758E-6383-4D62-856A-E0FC5125E097}">
      <dgm:prSet/>
      <dgm:spPr/>
      <dgm:t>
        <a:bodyPr/>
        <a:lstStyle/>
        <a:p>
          <a:endParaRPr lang="en-US"/>
        </a:p>
      </dgm:t>
    </dgm:pt>
    <dgm:pt modelId="{F39CF4EB-7042-489C-8F5F-46FA9D93320D}" type="sibTrans" cxnId="{4F96758E-6383-4D62-856A-E0FC5125E097}">
      <dgm:prSet/>
      <dgm:spPr/>
      <dgm:t>
        <a:bodyPr/>
        <a:lstStyle/>
        <a:p>
          <a:endParaRPr lang="en-US"/>
        </a:p>
      </dgm:t>
    </dgm:pt>
    <dgm:pt modelId="{6D22ACB0-951B-4B10-8502-C1DBD75612B2}">
      <dgm:prSet/>
      <dgm:spPr/>
      <dgm:t>
        <a:bodyPr/>
        <a:lstStyle/>
        <a:p>
          <a:r>
            <a:rPr lang="id-ID" smtClean="0"/>
            <a:t>Kosa kata tentang gejala dan peristiwa alam yang diamati: banyak </a:t>
          </a:r>
          <a:endParaRPr lang="en-US" dirty="0"/>
        </a:p>
      </dgm:t>
    </dgm:pt>
    <dgm:pt modelId="{067B2288-DC1D-40B4-9A1B-47EE20BBC7F3}" type="parTrans" cxnId="{5265A1C5-3619-4657-AE96-01D4251BD018}">
      <dgm:prSet/>
      <dgm:spPr/>
      <dgm:t>
        <a:bodyPr/>
        <a:lstStyle/>
        <a:p>
          <a:endParaRPr lang="en-US"/>
        </a:p>
      </dgm:t>
    </dgm:pt>
    <dgm:pt modelId="{2CC9CD7E-70CD-4D2C-9DDC-53E9E6B34D12}" type="sibTrans" cxnId="{5265A1C5-3619-4657-AE96-01D4251BD018}">
      <dgm:prSet/>
      <dgm:spPr/>
      <dgm:t>
        <a:bodyPr/>
        <a:lstStyle/>
        <a:p>
          <a:endParaRPr lang="en-US"/>
        </a:p>
      </dgm:t>
    </dgm:pt>
    <dgm:pt modelId="{288D231F-973C-4ABF-9713-F81D4334E65B}">
      <dgm:prSet/>
      <dgm:spPr/>
      <dgm:t>
        <a:bodyPr/>
        <a:lstStyle/>
        <a:p>
          <a:r>
            <a:rPr lang="id-ID" smtClean="0"/>
            <a:t>peristilahan ilmiah</a:t>
          </a:r>
          <a:endParaRPr lang="en-US"/>
        </a:p>
      </dgm:t>
    </dgm:pt>
    <dgm:pt modelId="{E536D950-A2D3-4736-BDBA-EFA8D678AC9B}" type="parTrans" cxnId="{74B2D557-C14E-455C-840B-9AFBD292C188}">
      <dgm:prSet/>
      <dgm:spPr/>
      <dgm:t>
        <a:bodyPr/>
        <a:lstStyle/>
        <a:p>
          <a:endParaRPr lang="en-US"/>
        </a:p>
      </dgm:t>
    </dgm:pt>
    <dgm:pt modelId="{32FD9D08-7844-404A-91F8-8601ED52F7A5}" type="sibTrans" cxnId="{74B2D557-C14E-455C-840B-9AFBD292C188}">
      <dgm:prSet/>
      <dgm:spPr/>
      <dgm:t>
        <a:bodyPr/>
        <a:lstStyle/>
        <a:p>
          <a:endParaRPr lang="en-US"/>
        </a:p>
      </dgm:t>
    </dgm:pt>
    <dgm:pt modelId="{3CC44FAF-6985-41D0-A939-0B42C87859D2}">
      <dgm:prSet/>
      <dgm:spPr/>
      <dgm:t>
        <a:bodyPr/>
        <a:lstStyle/>
        <a:p>
          <a:r>
            <a:rPr lang="id-ID" smtClean="0"/>
            <a:t>Kata kerja keadaan </a:t>
          </a:r>
          <a:r>
            <a:rPr lang="id-ID" i="1" smtClean="0"/>
            <a:t>be</a:t>
          </a:r>
          <a:r>
            <a:rPr lang="id-ID" smtClean="0"/>
            <a:t>, </a:t>
          </a:r>
          <a:r>
            <a:rPr lang="id-ID" i="1" smtClean="0"/>
            <a:t>have</a:t>
          </a:r>
          <a:r>
            <a:rPr lang="id-ID" smtClean="0"/>
            <a:t>, </a:t>
          </a:r>
          <a:r>
            <a:rPr lang="id-ID" i="1" smtClean="0"/>
            <a:t>look</a:t>
          </a:r>
          <a:r>
            <a:rPr lang="id-ID" smtClean="0"/>
            <a:t>, </a:t>
          </a:r>
          <a:r>
            <a:rPr lang="id-ID" i="1" smtClean="0"/>
            <a:t>need</a:t>
          </a:r>
          <a:r>
            <a:rPr lang="id-ID" smtClean="0"/>
            <a:t>, </a:t>
          </a:r>
          <a:r>
            <a:rPr lang="id-ID" i="1" smtClean="0"/>
            <a:t>breed</a:t>
          </a:r>
          <a:r>
            <a:rPr lang="id-ID" smtClean="0"/>
            <a:t>, dll., dalam Simple Present tense, atau Simple Past tense jika sudah punah atau tidak ada lagi</a:t>
          </a:r>
          <a:endParaRPr lang="en-US"/>
        </a:p>
      </dgm:t>
    </dgm:pt>
    <dgm:pt modelId="{059A0851-01AC-411A-89F9-ECA41168A267}" type="parTrans" cxnId="{0E458AB1-23C9-4116-BBF6-1D834F7C1D03}">
      <dgm:prSet/>
      <dgm:spPr/>
      <dgm:t>
        <a:bodyPr/>
        <a:lstStyle/>
        <a:p>
          <a:endParaRPr lang="en-US"/>
        </a:p>
      </dgm:t>
    </dgm:pt>
    <dgm:pt modelId="{8F0F8D24-00B6-45EF-BE8B-D29EF34B6683}" type="sibTrans" cxnId="{0E458AB1-23C9-4116-BBF6-1D834F7C1D03}">
      <dgm:prSet/>
      <dgm:spPr/>
      <dgm:t>
        <a:bodyPr/>
        <a:lstStyle/>
        <a:p>
          <a:endParaRPr lang="en-US"/>
        </a:p>
      </dgm:t>
    </dgm:pt>
    <dgm:pt modelId="{B386A189-92D6-4B57-A65B-7C1DD0291DDA}">
      <dgm:prSet/>
      <dgm:spPr/>
      <dgm:t>
        <a:bodyPr/>
        <a:lstStyle/>
        <a:p>
          <a:r>
            <a:rPr lang="id-ID" smtClean="0"/>
            <a:t>Penggunaan nominal singular dan plural secara tepat, dengan atau tanpa </a:t>
          </a:r>
          <a:r>
            <a:rPr lang="id-ID" i="1" smtClean="0"/>
            <a:t>a,       the, this, those, my, their</a:t>
          </a:r>
          <a:r>
            <a:rPr lang="id-ID" smtClean="0"/>
            <a:t>, dsb secara tepat dalam frasa nominal </a:t>
          </a:r>
          <a:endParaRPr lang="en-US"/>
        </a:p>
      </dgm:t>
    </dgm:pt>
    <dgm:pt modelId="{C34885AF-818F-4125-AF01-F129B6705942}" type="parTrans" cxnId="{DADB6C62-1FC1-4160-90D1-4D617119FEA3}">
      <dgm:prSet/>
      <dgm:spPr/>
      <dgm:t>
        <a:bodyPr/>
        <a:lstStyle/>
        <a:p>
          <a:endParaRPr lang="en-US"/>
        </a:p>
      </dgm:t>
    </dgm:pt>
    <dgm:pt modelId="{93B64E46-8CEF-46CF-9AD0-F4C2D06C5104}" type="sibTrans" cxnId="{DADB6C62-1FC1-4160-90D1-4D617119FEA3}">
      <dgm:prSet/>
      <dgm:spPr/>
      <dgm:t>
        <a:bodyPr/>
        <a:lstStyle/>
        <a:p>
          <a:endParaRPr lang="en-US"/>
        </a:p>
      </dgm:t>
    </dgm:pt>
    <dgm:pt modelId="{17B14C1D-F851-4BAA-B37E-BBA598A86A2E}">
      <dgm:prSet/>
      <dgm:spPr/>
      <dgm:t>
        <a:bodyPr/>
        <a:lstStyle/>
        <a:p>
          <a:r>
            <a:rPr lang="id-ID" smtClean="0"/>
            <a:t>Ucapan, tekanan kata, intonasi</a:t>
          </a:r>
          <a:endParaRPr lang="en-US"/>
        </a:p>
      </dgm:t>
    </dgm:pt>
    <dgm:pt modelId="{FECFABEF-868A-4351-B393-FF33D59AE566}" type="parTrans" cxnId="{DA6DC762-E15F-4CC3-9BA2-C66F05E4B37D}">
      <dgm:prSet/>
      <dgm:spPr/>
      <dgm:t>
        <a:bodyPr/>
        <a:lstStyle/>
        <a:p>
          <a:endParaRPr lang="en-US"/>
        </a:p>
      </dgm:t>
    </dgm:pt>
    <dgm:pt modelId="{9FA272C0-35AD-43C2-876D-7410F636E11A}" type="sibTrans" cxnId="{DA6DC762-E15F-4CC3-9BA2-C66F05E4B37D}">
      <dgm:prSet/>
      <dgm:spPr/>
      <dgm:t>
        <a:bodyPr/>
        <a:lstStyle/>
        <a:p>
          <a:endParaRPr lang="en-US"/>
        </a:p>
      </dgm:t>
    </dgm:pt>
    <dgm:pt modelId="{507728CF-08FC-4DBF-968A-25E252A37D6B}">
      <dgm:prSet/>
      <dgm:spPr/>
      <dgm:t>
        <a:bodyPr/>
        <a:lstStyle/>
        <a:p>
          <a:r>
            <a:rPr lang="id-ID" smtClean="0"/>
            <a:t>Ejaan dan tanda baca</a:t>
          </a:r>
          <a:endParaRPr lang="en-US"/>
        </a:p>
      </dgm:t>
    </dgm:pt>
    <dgm:pt modelId="{C659B052-6C1B-43A1-A54A-09C350318104}" type="parTrans" cxnId="{07F8FC03-298F-45F6-9A6A-D8B78DDFB075}">
      <dgm:prSet/>
      <dgm:spPr/>
      <dgm:t>
        <a:bodyPr/>
        <a:lstStyle/>
        <a:p>
          <a:endParaRPr lang="en-US"/>
        </a:p>
      </dgm:t>
    </dgm:pt>
    <dgm:pt modelId="{23240A7B-5993-40AA-8C78-8AAB5B28F447}" type="sibTrans" cxnId="{07F8FC03-298F-45F6-9A6A-D8B78DDFB075}">
      <dgm:prSet/>
      <dgm:spPr/>
      <dgm:t>
        <a:bodyPr/>
        <a:lstStyle/>
        <a:p>
          <a:endParaRPr lang="en-US"/>
        </a:p>
      </dgm:t>
    </dgm:pt>
    <dgm:pt modelId="{D5D80920-9D17-42A0-A510-B87BCED1FF5D}">
      <dgm:prSet/>
      <dgm:spPr/>
      <dgm:t>
        <a:bodyPr/>
        <a:lstStyle/>
        <a:p>
          <a:r>
            <a:rPr lang="id-ID" smtClean="0"/>
            <a:t>Tulisan tangan</a:t>
          </a:r>
          <a:endParaRPr lang="en-US"/>
        </a:p>
      </dgm:t>
    </dgm:pt>
    <dgm:pt modelId="{A524EAA3-E843-4B4F-8ACA-26C9C6DBB64F}" type="parTrans" cxnId="{300E1C44-A8F3-4679-9F23-5ED828CF94BF}">
      <dgm:prSet/>
      <dgm:spPr/>
      <dgm:t>
        <a:bodyPr/>
        <a:lstStyle/>
        <a:p>
          <a:endParaRPr lang="en-US"/>
        </a:p>
      </dgm:t>
    </dgm:pt>
    <dgm:pt modelId="{E7C1602E-515B-4109-9739-0308795F2423}" type="sibTrans" cxnId="{300E1C44-A8F3-4679-9F23-5ED828CF94BF}">
      <dgm:prSet/>
      <dgm:spPr/>
      <dgm:t>
        <a:bodyPr/>
        <a:lstStyle/>
        <a:p>
          <a:endParaRPr lang="en-US"/>
        </a:p>
      </dgm:t>
    </dgm:pt>
    <dgm:pt modelId="{447A1655-7EE5-41F1-A57C-FEFA5BC3A9A4}" type="pres">
      <dgm:prSet presAssocID="{6E9FE615-B479-4F94-B0EC-690C54C490C0}" presName="Name0" presStyleCnt="0">
        <dgm:presLayoutVars>
          <dgm:dir/>
          <dgm:animLvl val="lvl"/>
          <dgm:resizeHandles val="exact"/>
        </dgm:presLayoutVars>
      </dgm:prSet>
      <dgm:spPr/>
      <dgm:t>
        <a:bodyPr/>
        <a:lstStyle/>
        <a:p>
          <a:endParaRPr lang="en-US"/>
        </a:p>
      </dgm:t>
    </dgm:pt>
    <dgm:pt modelId="{EFF2DD20-3EAD-41CB-90FC-0448D6B0E9C7}" type="pres">
      <dgm:prSet presAssocID="{04F1786A-8359-448C-9901-A9CD77B1A663}" presName="composite" presStyleCnt="0"/>
      <dgm:spPr/>
    </dgm:pt>
    <dgm:pt modelId="{BA11CCA1-F2D6-4867-AEFD-10B0BFDDF90F}" type="pres">
      <dgm:prSet presAssocID="{04F1786A-8359-448C-9901-A9CD77B1A663}" presName="parTx" presStyleLbl="alignNode1" presStyleIdx="0" presStyleCnt="4">
        <dgm:presLayoutVars>
          <dgm:chMax val="0"/>
          <dgm:chPref val="0"/>
          <dgm:bulletEnabled val="1"/>
        </dgm:presLayoutVars>
      </dgm:prSet>
      <dgm:spPr/>
      <dgm:t>
        <a:bodyPr/>
        <a:lstStyle/>
        <a:p>
          <a:endParaRPr lang="en-US"/>
        </a:p>
      </dgm:t>
    </dgm:pt>
    <dgm:pt modelId="{0157DF35-8A0C-4C60-931A-B93BB3A887DE}" type="pres">
      <dgm:prSet presAssocID="{04F1786A-8359-448C-9901-A9CD77B1A663}" presName="desTx" presStyleLbl="alignAccFollowNode1" presStyleIdx="0" presStyleCnt="4">
        <dgm:presLayoutVars>
          <dgm:bulletEnabled val="1"/>
        </dgm:presLayoutVars>
      </dgm:prSet>
      <dgm:spPr/>
      <dgm:t>
        <a:bodyPr/>
        <a:lstStyle/>
        <a:p>
          <a:endParaRPr lang="en-US"/>
        </a:p>
      </dgm:t>
    </dgm:pt>
    <dgm:pt modelId="{434B0F37-CE67-4FD8-97A5-A4457A558473}" type="pres">
      <dgm:prSet presAssocID="{8D7E0768-5BCC-45AE-9AB0-3E46AAD0D8A9}" presName="space" presStyleCnt="0"/>
      <dgm:spPr/>
    </dgm:pt>
    <dgm:pt modelId="{81501CDF-10FE-4F01-8710-1DDC6FB93B0E}" type="pres">
      <dgm:prSet presAssocID="{BBB3B113-9E66-4535-8DA1-1A8AEEA1A479}" presName="composite" presStyleCnt="0"/>
      <dgm:spPr/>
    </dgm:pt>
    <dgm:pt modelId="{852A6EF1-8925-44E4-9CB3-3E832394642C}" type="pres">
      <dgm:prSet presAssocID="{BBB3B113-9E66-4535-8DA1-1A8AEEA1A479}" presName="parTx" presStyleLbl="alignNode1" presStyleIdx="1" presStyleCnt="4">
        <dgm:presLayoutVars>
          <dgm:chMax val="0"/>
          <dgm:chPref val="0"/>
          <dgm:bulletEnabled val="1"/>
        </dgm:presLayoutVars>
      </dgm:prSet>
      <dgm:spPr/>
      <dgm:t>
        <a:bodyPr/>
        <a:lstStyle/>
        <a:p>
          <a:endParaRPr lang="en-US"/>
        </a:p>
      </dgm:t>
    </dgm:pt>
    <dgm:pt modelId="{9CAC677B-5A70-426A-92D8-1215223B631F}" type="pres">
      <dgm:prSet presAssocID="{BBB3B113-9E66-4535-8DA1-1A8AEEA1A479}" presName="desTx" presStyleLbl="alignAccFollowNode1" presStyleIdx="1" presStyleCnt="4">
        <dgm:presLayoutVars>
          <dgm:bulletEnabled val="1"/>
        </dgm:presLayoutVars>
      </dgm:prSet>
      <dgm:spPr/>
      <dgm:t>
        <a:bodyPr/>
        <a:lstStyle/>
        <a:p>
          <a:endParaRPr lang="en-US"/>
        </a:p>
      </dgm:t>
    </dgm:pt>
    <dgm:pt modelId="{0069C4A8-1375-45B0-9370-B2EF40A6666E}" type="pres">
      <dgm:prSet presAssocID="{B70CCBFB-6DE7-457B-95DA-29BA6D66E0F0}" presName="space" presStyleCnt="0"/>
      <dgm:spPr/>
    </dgm:pt>
    <dgm:pt modelId="{568531FA-6550-4C5E-895C-00196E9E867C}" type="pres">
      <dgm:prSet presAssocID="{774CA83B-4270-4224-ACC3-7D0169E1FBC4}" presName="composite" presStyleCnt="0"/>
      <dgm:spPr/>
    </dgm:pt>
    <dgm:pt modelId="{00A03FC3-E329-4E4E-AE30-85F722A9A614}" type="pres">
      <dgm:prSet presAssocID="{774CA83B-4270-4224-ACC3-7D0169E1FBC4}" presName="parTx" presStyleLbl="alignNode1" presStyleIdx="2" presStyleCnt="4">
        <dgm:presLayoutVars>
          <dgm:chMax val="0"/>
          <dgm:chPref val="0"/>
          <dgm:bulletEnabled val="1"/>
        </dgm:presLayoutVars>
      </dgm:prSet>
      <dgm:spPr/>
    </dgm:pt>
    <dgm:pt modelId="{4B35B673-5140-4B92-979F-46026B752F71}" type="pres">
      <dgm:prSet presAssocID="{774CA83B-4270-4224-ACC3-7D0169E1FBC4}" presName="desTx" presStyleLbl="alignAccFollowNode1" presStyleIdx="2" presStyleCnt="4">
        <dgm:presLayoutVars>
          <dgm:bulletEnabled val="1"/>
        </dgm:presLayoutVars>
      </dgm:prSet>
      <dgm:spPr/>
      <dgm:t>
        <a:bodyPr/>
        <a:lstStyle/>
        <a:p>
          <a:endParaRPr lang="en-US"/>
        </a:p>
      </dgm:t>
    </dgm:pt>
    <dgm:pt modelId="{0376C79C-4BD1-457C-991D-EABD2EB86B39}" type="pres">
      <dgm:prSet presAssocID="{F39CF4EB-7042-489C-8F5F-46FA9D93320D}" presName="space" presStyleCnt="0"/>
      <dgm:spPr/>
    </dgm:pt>
    <dgm:pt modelId="{37B913B8-0ACD-4AE3-A27C-F1B2AE214E6A}" type="pres">
      <dgm:prSet presAssocID="{A0888666-D86E-4C77-99C4-F6046AAE6ACE}" presName="composite" presStyleCnt="0"/>
      <dgm:spPr/>
    </dgm:pt>
    <dgm:pt modelId="{AB1A24C1-EBDF-4A0D-9F79-76FB37EA45DF}" type="pres">
      <dgm:prSet presAssocID="{A0888666-D86E-4C77-99C4-F6046AAE6ACE}" presName="parTx" presStyleLbl="alignNode1" presStyleIdx="3" presStyleCnt="4">
        <dgm:presLayoutVars>
          <dgm:chMax val="0"/>
          <dgm:chPref val="0"/>
          <dgm:bulletEnabled val="1"/>
        </dgm:presLayoutVars>
      </dgm:prSet>
      <dgm:spPr/>
      <dgm:t>
        <a:bodyPr/>
        <a:lstStyle/>
        <a:p>
          <a:endParaRPr lang="en-US"/>
        </a:p>
      </dgm:t>
    </dgm:pt>
    <dgm:pt modelId="{6C838123-506D-4DB7-ACE2-925542A2FFDC}" type="pres">
      <dgm:prSet presAssocID="{A0888666-D86E-4C77-99C4-F6046AAE6ACE}" presName="desTx" presStyleLbl="alignAccFollowNode1" presStyleIdx="3" presStyleCnt="4">
        <dgm:presLayoutVars>
          <dgm:bulletEnabled val="1"/>
        </dgm:presLayoutVars>
      </dgm:prSet>
      <dgm:spPr/>
      <dgm:t>
        <a:bodyPr/>
        <a:lstStyle/>
        <a:p>
          <a:endParaRPr lang="en-US"/>
        </a:p>
      </dgm:t>
    </dgm:pt>
  </dgm:ptLst>
  <dgm:cxnLst>
    <dgm:cxn modelId="{1219F34F-EC70-4022-AC51-3BCAEE2368E8}" type="presOf" srcId="{83B223DE-BB20-479F-AAB7-4E9851F85E2C}" destId="{9CAC677B-5A70-426A-92D8-1215223B631F}" srcOrd="0" destOrd="0" presId="urn:microsoft.com/office/officeart/2005/8/layout/hList1"/>
    <dgm:cxn modelId="{387D69F6-D92A-4B08-93F0-49A1774FC99F}" srcId="{6E9FE615-B479-4F94-B0EC-690C54C490C0}" destId="{04F1786A-8359-448C-9901-A9CD77B1A663}" srcOrd="0" destOrd="0" parTransId="{119136E8-DDF6-4BE6-B39E-85317156D625}" sibTransId="{8D7E0768-5BCC-45AE-9AB0-3E46AAD0D8A9}"/>
    <dgm:cxn modelId="{65336F9C-302E-427F-AEEC-29E2080F2AF0}" type="presOf" srcId="{3CC44FAF-6985-41D0-A939-0B42C87859D2}" destId="{4B35B673-5140-4B92-979F-46026B752F71}" srcOrd="0" destOrd="2" presId="urn:microsoft.com/office/officeart/2005/8/layout/hList1"/>
    <dgm:cxn modelId="{27595004-7B55-4781-9790-D65D84BBC729}" type="presOf" srcId="{D5D80920-9D17-42A0-A510-B87BCED1FF5D}" destId="{4B35B673-5140-4B92-979F-46026B752F71}" srcOrd="0" destOrd="6" presId="urn:microsoft.com/office/officeart/2005/8/layout/hList1"/>
    <dgm:cxn modelId="{DADB6C62-1FC1-4160-90D1-4D617119FEA3}" srcId="{774CA83B-4270-4224-ACC3-7D0169E1FBC4}" destId="{B386A189-92D6-4B57-A65B-7C1DD0291DDA}" srcOrd="2" destOrd="0" parTransId="{C34885AF-818F-4125-AF01-F129B6705942}" sibTransId="{93B64E46-8CEF-46CF-9AD0-F4C2D06C5104}"/>
    <dgm:cxn modelId="{8A5CD7A9-6A1D-42C9-868F-C08B9BFA993A}" type="presOf" srcId="{774CA83B-4270-4224-ACC3-7D0169E1FBC4}" destId="{00A03FC3-E329-4E4E-AE30-85F722A9A614}" srcOrd="0" destOrd="0" presId="urn:microsoft.com/office/officeart/2005/8/layout/hList1"/>
    <dgm:cxn modelId="{178AC514-BA13-4011-B331-44F741008C0F}" srcId="{6E9FE615-B479-4F94-B0EC-690C54C490C0}" destId="{A0888666-D86E-4C77-99C4-F6046AAE6ACE}" srcOrd="3" destOrd="0" parTransId="{AD891D30-3D47-4BFE-B296-FB0EB225ED8C}" sibTransId="{49CC05CD-A402-416A-94FA-BFF3E780822C}"/>
    <dgm:cxn modelId="{BFFF5C79-5ED4-412F-862A-5DED7F4E1889}" type="presOf" srcId="{A0888666-D86E-4C77-99C4-F6046AAE6ACE}" destId="{AB1A24C1-EBDF-4A0D-9F79-76FB37EA45DF}" srcOrd="0" destOrd="0" presId="urn:microsoft.com/office/officeart/2005/8/layout/hList1"/>
    <dgm:cxn modelId="{C11DD8FF-0E4B-4113-B4E4-4EC85CE6FA8B}" srcId="{BBB3B113-9E66-4535-8DA1-1A8AEEA1A479}" destId="{EDEA0DFC-111D-4E53-A76D-A624E65E0746}" srcOrd="1" destOrd="0" parTransId="{39390629-8D02-46A2-A70A-119C1F079F1A}" sibTransId="{8FA32B42-ED45-4FA7-A8A8-80089D274695}"/>
    <dgm:cxn modelId="{B2801C28-DBCB-4499-AC12-75AD2645C100}" type="presOf" srcId="{6E9FE615-B479-4F94-B0EC-690C54C490C0}" destId="{447A1655-7EE5-41F1-A57C-FEFA5BC3A9A4}" srcOrd="0" destOrd="0" presId="urn:microsoft.com/office/officeart/2005/8/layout/hList1"/>
    <dgm:cxn modelId="{137C05FD-A870-4C93-A352-000D52B77938}" srcId="{04F1786A-8359-448C-9901-A9CD77B1A663}" destId="{100926A1-5B70-48C3-B5C1-BAD024755E9E}" srcOrd="0" destOrd="0" parTransId="{33689FB9-8ABB-41C9-B5E1-1FA65ECB3917}" sibTransId="{382ABFED-0A47-4914-BFBA-B7EDCF282672}"/>
    <dgm:cxn modelId="{D850A221-A2A1-4D32-902B-BFE06CBC95F2}" type="presOf" srcId="{B386A189-92D6-4B57-A65B-7C1DD0291DDA}" destId="{4B35B673-5140-4B92-979F-46026B752F71}" srcOrd="0" destOrd="3" presId="urn:microsoft.com/office/officeart/2005/8/layout/hList1"/>
    <dgm:cxn modelId="{978DC38F-2249-475A-940B-23A50D7291B3}" srcId="{6E9FE615-B479-4F94-B0EC-690C54C490C0}" destId="{BBB3B113-9E66-4535-8DA1-1A8AEEA1A479}" srcOrd="1" destOrd="0" parTransId="{7B4A7AD9-7B42-4C8D-9F3F-7283CAE74702}" sibTransId="{B70CCBFB-6DE7-457B-95DA-29BA6D66E0F0}"/>
    <dgm:cxn modelId="{0E458AB1-23C9-4116-BBF6-1D834F7C1D03}" srcId="{774CA83B-4270-4224-ACC3-7D0169E1FBC4}" destId="{3CC44FAF-6985-41D0-A939-0B42C87859D2}" srcOrd="1" destOrd="0" parTransId="{059A0851-01AC-411A-89F9-ECA41168A267}" sibTransId="{8F0F8D24-00B6-45EF-BE8B-D29EF34B6683}"/>
    <dgm:cxn modelId="{30A6A0EC-CC1B-4B74-92B3-6ECDFAFA6926}" type="presOf" srcId="{507728CF-08FC-4DBF-968A-25E252A37D6B}" destId="{4B35B673-5140-4B92-979F-46026B752F71}" srcOrd="0" destOrd="5" presId="urn:microsoft.com/office/officeart/2005/8/layout/hList1"/>
    <dgm:cxn modelId="{30C89762-14E0-46CA-959C-4314EDF1FCF8}" type="presOf" srcId="{04F1786A-8359-448C-9901-A9CD77B1A663}" destId="{BA11CCA1-F2D6-4867-AEFD-10B0BFDDF90F}" srcOrd="0" destOrd="0" presId="urn:microsoft.com/office/officeart/2005/8/layout/hList1"/>
    <dgm:cxn modelId="{74B2D557-C14E-455C-840B-9AFBD292C188}" srcId="{6D22ACB0-951B-4B10-8502-C1DBD75612B2}" destId="{288D231F-973C-4ABF-9713-F81D4334E65B}" srcOrd="0" destOrd="0" parTransId="{E536D950-A2D3-4736-BDBA-EFA8D678AC9B}" sibTransId="{32FD9D08-7844-404A-91F8-8601ED52F7A5}"/>
    <dgm:cxn modelId="{D854A5B8-2CBE-4D3A-AC11-EB0D20C67BED}" type="presOf" srcId="{EDEA0DFC-111D-4E53-A76D-A624E65E0746}" destId="{9CAC677B-5A70-426A-92D8-1215223B631F}" srcOrd="0" destOrd="1" presId="urn:microsoft.com/office/officeart/2005/8/layout/hList1"/>
    <dgm:cxn modelId="{5265A1C5-3619-4657-AE96-01D4251BD018}" srcId="{774CA83B-4270-4224-ACC3-7D0169E1FBC4}" destId="{6D22ACB0-951B-4B10-8502-C1DBD75612B2}" srcOrd="0" destOrd="0" parTransId="{067B2288-DC1D-40B4-9A1B-47EE20BBC7F3}" sibTransId="{2CC9CD7E-70CD-4D2C-9DDC-53E9E6B34D12}"/>
    <dgm:cxn modelId="{281EE925-95F7-4D15-B89D-42B344F51726}" type="presOf" srcId="{92340C41-2166-45AF-AC8B-04DB2572F5F2}" destId="{6C838123-506D-4DB7-ACE2-925542A2FFDC}" srcOrd="0" destOrd="0" presId="urn:microsoft.com/office/officeart/2005/8/layout/hList1"/>
    <dgm:cxn modelId="{4D6DB06A-1540-4D77-9C45-72BD520AD9C1}" type="presOf" srcId="{100926A1-5B70-48C3-B5C1-BAD024755E9E}" destId="{0157DF35-8A0C-4C60-931A-B93BB3A887DE}" srcOrd="0" destOrd="0" presId="urn:microsoft.com/office/officeart/2005/8/layout/hList1"/>
    <dgm:cxn modelId="{DA6DC762-E15F-4CC3-9BA2-C66F05E4B37D}" srcId="{774CA83B-4270-4224-ACC3-7D0169E1FBC4}" destId="{17B14C1D-F851-4BAA-B37E-BBA598A86A2E}" srcOrd="3" destOrd="0" parTransId="{FECFABEF-868A-4351-B393-FF33D59AE566}" sibTransId="{9FA272C0-35AD-43C2-876D-7410F636E11A}"/>
    <dgm:cxn modelId="{D26E266A-1A2A-4F2D-806F-7B4127D4ECCC}" type="presOf" srcId="{6D22ACB0-951B-4B10-8502-C1DBD75612B2}" destId="{4B35B673-5140-4B92-979F-46026B752F71}" srcOrd="0" destOrd="0" presId="urn:microsoft.com/office/officeart/2005/8/layout/hList1"/>
    <dgm:cxn modelId="{300E1C44-A8F3-4679-9F23-5ED828CF94BF}" srcId="{774CA83B-4270-4224-ACC3-7D0169E1FBC4}" destId="{D5D80920-9D17-42A0-A510-B87BCED1FF5D}" srcOrd="5" destOrd="0" parTransId="{A524EAA3-E843-4B4F-8ACA-26C9C6DBB64F}" sibTransId="{E7C1602E-515B-4109-9739-0308795F2423}"/>
    <dgm:cxn modelId="{4F96758E-6383-4D62-856A-E0FC5125E097}" srcId="{6E9FE615-B479-4F94-B0EC-690C54C490C0}" destId="{774CA83B-4270-4224-ACC3-7D0169E1FBC4}" srcOrd="2" destOrd="0" parTransId="{187DE3BE-9147-4566-9B52-8ED2CF40F142}" sibTransId="{F39CF4EB-7042-489C-8F5F-46FA9D93320D}"/>
    <dgm:cxn modelId="{F5B26BA7-60CC-4B69-8074-630129038074}" srcId="{A0888666-D86E-4C77-99C4-F6046AAE6ACE}" destId="{92340C41-2166-45AF-AC8B-04DB2572F5F2}" srcOrd="0" destOrd="0" parTransId="{ED4F4A2A-A565-400A-8E01-CAF0FC03B4B6}" sibTransId="{88C8138D-6FD3-491C-945F-1855211EC931}"/>
    <dgm:cxn modelId="{06896926-A84F-4884-8FFB-7C53290F198B}" type="presOf" srcId="{17B14C1D-F851-4BAA-B37E-BBA598A86A2E}" destId="{4B35B673-5140-4B92-979F-46026B752F71}" srcOrd="0" destOrd="4" presId="urn:microsoft.com/office/officeart/2005/8/layout/hList1"/>
    <dgm:cxn modelId="{07F8FC03-298F-45F6-9A6A-D8B78DDFB075}" srcId="{774CA83B-4270-4224-ACC3-7D0169E1FBC4}" destId="{507728CF-08FC-4DBF-968A-25E252A37D6B}" srcOrd="4" destOrd="0" parTransId="{C659B052-6C1B-43A1-A54A-09C350318104}" sibTransId="{23240A7B-5993-40AA-8C78-8AAB5B28F447}"/>
    <dgm:cxn modelId="{41B9B9CE-BED7-4F0C-AD15-801A23881406}" type="presOf" srcId="{288D231F-973C-4ABF-9713-F81D4334E65B}" destId="{4B35B673-5140-4B92-979F-46026B752F71}" srcOrd="0" destOrd="1" presId="urn:microsoft.com/office/officeart/2005/8/layout/hList1"/>
    <dgm:cxn modelId="{0C801EFB-B72F-4C83-BA73-F4A4AF1F8782}" type="presOf" srcId="{BBB3B113-9E66-4535-8DA1-1A8AEEA1A479}" destId="{852A6EF1-8925-44E4-9CB3-3E832394642C}" srcOrd="0" destOrd="0" presId="urn:microsoft.com/office/officeart/2005/8/layout/hList1"/>
    <dgm:cxn modelId="{3B26B56A-099F-45E9-9089-76969AFB7436}" srcId="{BBB3B113-9E66-4535-8DA1-1A8AEEA1A479}" destId="{83B223DE-BB20-479F-AAB7-4E9851F85E2C}" srcOrd="0" destOrd="0" parTransId="{1587EC9E-A5BB-4ADC-8D8C-7C1F334CC62D}" sibTransId="{37982E6A-BFA9-40C2-9012-B6A46F029EE4}"/>
    <dgm:cxn modelId="{10EF8006-514D-4AFF-B4FE-46090C6133C2}" type="presParOf" srcId="{447A1655-7EE5-41F1-A57C-FEFA5BC3A9A4}" destId="{EFF2DD20-3EAD-41CB-90FC-0448D6B0E9C7}" srcOrd="0" destOrd="0" presId="urn:microsoft.com/office/officeart/2005/8/layout/hList1"/>
    <dgm:cxn modelId="{D0951934-E621-4818-8436-F1709C866A8E}" type="presParOf" srcId="{EFF2DD20-3EAD-41CB-90FC-0448D6B0E9C7}" destId="{BA11CCA1-F2D6-4867-AEFD-10B0BFDDF90F}" srcOrd="0" destOrd="0" presId="urn:microsoft.com/office/officeart/2005/8/layout/hList1"/>
    <dgm:cxn modelId="{C0094913-D405-414E-A66A-A9176FFE7B88}" type="presParOf" srcId="{EFF2DD20-3EAD-41CB-90FC-0448D6B0E9C7}" destId="{0157DF35-8A0C-4C60-931A-B93BB3A887DE}" srcOrd="1" destOrd="0" presId="urn:microsoft.com/office/officeart/2005/8/layout/hList1"/>
    <dgm:cxn modelId="{78A2E2E7-9A6D-430F-B601-24B54F2341AA}" type="presParOf" srcId="{447A1655-7EE5-41F1-A57C-FEFA5BC3A9A4}" destId="{434B0F37-CE67-4FD8-97A5-A4457A558473}" srcOrd="1" destOrd="0" presId="urn:microsoft.com/office/officeart/2005/8/layout/hList1"/>
    <dgm:cxn modelId="{311F23FF-1AE7-49CB-A6AE-FAD582FB27EF}" type="presParOf" srcId="{447A1655-7EE5-41F1-A57C-FEFA5BC3A9A4}" destId="{81501CDF-10FE-4F01-8710-1DDC6FB93B0E}" srcOrd="2" destOrd="0" presId="urn:microsoft.com/office/officeart/2005/8/layout/hList1"/>
    <dgm:cxn modelId="{97F575CC-F186-4011-B595-F23D04749A0D}" type="presParOf" srcId="{81501CDF-10FE-4F01-8710-1DDC6FB93B0E}" destId="{852A6EF1-8925-44E4-9CB3-3E832394642C}" srcOrd="0" destOrd="0" presId="urn:microsoft.com/office/officeart/2005/8/layout/hList1"/>
    <dgm:cxn modelId="{742CE7E5-084D-42D1-8D01-20082AA84C6F}" type="presParOf" srcId="{81501CDF-10FE-4F01-8710-1DDC6FB93B0E}" destId="{9CAC677B-5A70-426A-92D8-1215223B631F}" srcOrd="1" destOrd="0" presId="urn:microsoft.com/office/officeart/2005/8/layout/hList1"/>
    <dgm:cxn modelId="{8CD5013A-7001-47A3-B9CD-D01E78B42F15}" type="presParOf" srcId="{447A1655-7EE5-41F1-A57C-FEFA5BC3A9A4}" destId="{0069C4A8-1375-45B0-9370-B2EF40A6666E}" srcOrd="3" destOrd="0" presId="urn:microsoft.com/office/officeart/2005/8/layout/hList1"/>
    <dgm:cxn modelId="{E9110BEE-23DB-477D-BAD0-240DFA3758CA}" type="presParOf" srcId="{447A1655-7EE5-41F1-A57C-FEFA5BC3A9A4}" destId="{568531FA-6550-4C5E-895C-00196E9E867C}" srcOrd="4" destOrd="0" presId="urn:microsoft.com/office/officeart/2005/8/layout/hList1"/>
    <dgm:cxn modelId="{9999410D-E087-4C7A-BAF6-879DE352C47A}" type="presParOf" srcId="{568531FA-6550-4C5E-895C-00196E9E867C}" destId="{00A03FC3-E329-4E4E-AE30-85F722A9A614}" srcOrd="0" destOrd="0" presId="urn:microsoft.com/office/officeart/2005/8/layout/hList1"/>
    <dgm:cxn modelId="{95DB4919-D793-4091-9B0A-69682B510C8E}" type="presParOf" srcId="{568531FA-6550-4C5E-895C-00196E9E867C}" destId="{4B35B673-5140-4B92-979F-46026B752F71}" srcOrd="1" destOrd="0" presId="urn:microsoft.com/office/officeart/2005/8/layout/hList1"/>
    <dgm:cxn modelId="{142A9533-AA5C-4CBA-9B6F-A8A1D329D19E}" type="presParOf" srcId="{447A1655-7EE5-41F1-A57C-FEFA5BC3A9A4}" destId="{0376C79C-4BD1-457C-991D-EABD2EB86B39}" srcOrd="5" destOrd="0" presId="urn:microsoft.com/office/officeart/2005/8/layout/hList1"/>
    <dgm:cxn modelId="{3A12DE7E-BEBC-42E5-B512-8CE8534A67F4}" type="presParOf" srcId="{447A1655-7EE5-41F1-A57C-FEFA5BC3A9A4}" destId="{37B913B8-0ACD-4AE3-A27C-F1B2AE214E6A}" srcOrd="6" destOrd="0" presId="urn:microsoft.com/office/officeart/2005/8/layout/hList1"/>
    <dgm:cxn modelId="{894A6C93-807A-4DF0-A6E7-819DFC41F4DF}" type="presParOf" srcId="{37B913B8-0ACD-4AE3-A27C-F1B2AE214E6A}" destId="{AB1A24C1-EBDF-4A0D-9F79-76FB37EA45DF}" srcOrd="0" destOrd="0" presId="urn:microsoft.com/office/officeart/2005/8/layout/hList1"/>
    <dgm:cxn modelId="{03257733-3893-477A-A558-3CBBEA7F2793}" type="presParOf" srcId="{37B913B8-0ACD-4AE3-A27C-F1B2AE214E6A}" destId="{6C838123-506D-4DB7-ACE2-925542A2FFD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A7520D-B73F-42D9-9156-4C5A431BADE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A42D23-CA6F-46E1-8E6B-BE0E5AD0258B}">
      <dgm:prSet phldrT="[Text]"/>
      <dgm:spPr/>
      <dgm:t>
        <a:bodyPr/>
        <a:lstStyle/>
        <a:p>
          <a:r>
            <a:rPr lang="id-ID" b="0" dirty="0" smtClean="0"/>
            <a:t>Suggestion and Offer</a:t>
          </a:r>
          <a:endParaRPr lang="en-US" b="0" dirty="0"/>
        </a:p>
      </dgm:t>
    </dgm:pt>
    <dgm:pt modelId="{03D1F5D6-B870-4EDE-B11C-E58E21ECA7A0}" type="parTrans" cxnId="{7B9E2426-BC34-43A7-89A1-2EACA1972511}">
      <dgm:prSet/>
      <dgm:spPr/>
      <dgm:t>
        <a:bodyPr/>
        <a:lstStyle/>
        <a:p>
          <a:endParaRPr lang="en-US"/>
        </a:p>
      </dgm:t>
    </dgm:pt>
    <dgm:pt modelId="{02E47DA3-A493-4B09-8DE3-D09289FF6873}" type="sibTrans" cxnId="{7B9E2426-BC34-43A7-89A1-2EACA1972511}">
      <dgm:prSet/>
      <dgm:spPr/>
      <dgm:t>
        <a:bodyPr/>
        <a:lstStyle/>
        <a:p>
          <a:endParaRPr lang="en-US"/>
        </a:p>
      </dgm:t>
    </dgm:pt>
    <dgm:pt modelId="{B3103DB3-8D1E-4DB6-B78D-9100919B1527}">
      <dgm:prSet phldrT="[Text]"/>
      <dgm:spPr/>
      <dgm:t>
        <a:bodyPr/>
        <a:lstStyle/>
        <a:p>
          <a:r>
            <a:rPr lang="en-US" dirty="0" smtClean="0"/>
            <a:t>Asking &amp; Giving Opinion</a:t>
          </a:r>
          <a:endParaRPr lang="en-US" dirty="0"/>
        </a:p>
      </dgm:t>
    </dgm:pt>
    <dgm:pt modelId="{33527DDE-CE08-4CCB-A58F-AE02E0E39B01}" type="parTrans" cxnId="{4377DCA1-FA7E-4373-A192-2C749EC3FC8B}">
      <dgm:prSet/>
      <dgm:spPr/>
      <dgm:t>
        <a:bodyPr/>
        <a:lstStyle/>
        <a:p>
          <a:endParaRPr lang="en-US"/>
        </a:p>
      </dgm:t>
    </dgm:pt>
    <dgm:pt modelId="{ED47BD3B-4DA8-4F12-94E8-A99A375D821C}" type="sibTrans" cxnId="{4377DCA1-FA7E-4373-A192-2C749EC3FC8B}">
      <dgm:prSet/>
      <dgm:spPr/>
      <dgm:t>
        <a:bodyPr/>
        <a:lstStyle/>
        <a:p>
          <a:endParaRPr lang="en-US"/>
        </a:p>
      </dgm:t>
    </dgm:pt>
    <dgm:pt modelId="{38446B43-8F6E-4BF6-AAC9-6E3299F6275A}">
      <dgm:prSet phldrT="[Text]"/>
      <dgm:spPr/>
      <dgm:t>
        <a:bodyPr/>
        <a:lstStyle/>
        <a:p>
          <a:r>
            <a:rPr lang="en-US" dirty="0" smtClean="0"/>
            <a:t>Cause and Effect</a:t>
          </a:r>
          <a:endParaRPr lang="en-US" dirty="0"/>
        </a:p>
      </dgm:t>
    </dgm:pt>
    <dgm:pt modelId="{6D5F14AA-5F06-42DF-9648-A05C2012741E}" type="parTrans" cxnId="{8B64738F-3FBB-4D0A-A285-19543C111474}">
      <dgm:prSet/>
      <dgm:spPr/>
      <dgm:t>
        <a:bodyPr/>
        <a:lstStyle/>
        <a:p>
          <a:endParaRPr lang="en-US"/>
        </a:p>
      </dgm:t>
    </dgm:pt>
    <dgm:pt modelId="{B7EDAD84-AC10-45A2-B84E-C2F6A7E1F0F5}" type="sibTrans" cxnId="{8B64738F-3FBB-4D0A-A285-19543C111474}">
      <dgm:prSet/>
      <dgm:spPr/>
      <dgm:t>
        <a:bodyPr/>
        <a:lstStyle/>
        <a:p>
          <a:endParaRPr lang="en-US"/>
        </a:p>
      </dgm:t>
    </dgm:pt>
    <dgm:pt modelId="{0569F3E7-B67E-4CEC-87BD-ECD739ED125B}">
      <dgm:prSet phldrT="[Text]"/>
      <dgm:spPr/>
      <dgm:t>
        <a:bodyPr/>
        <a:lstStyle/>
        <a:p>
          <a:r>
            <a:rPr lang="en-US" dirty="0" smtClean="0"/>
            <a:t>Passive Voice</a:t>
          </a:r>
          <a:endParaRPr lang="en-US" dirty="0"/>
        </a:p>
      </dgm:t>
    </dgm:pt>
    <dgm:pt modelId="{725C3FDE-EED2-4EC5-8DAB-4432B2D729B5}" type="parTrans" cxnId="{01BF3B38-2F3B-45F1-A0AA-485AE80AEC53}">
      <dgm:prSet/>
      <dgm:spPr/>
      <dgm:t>
        <a:bodyPr/>
        <a:lstStyle/>
        <a:p>
          <a:endParaRPr lang="en-US"/>
        </a:p>
      </dgm:t>
    </dgm:pt>
    <dgm:pt modelId="{066D0CC8-4C4C-418B-97F8-B21686C9CAB0}" type="sibTrans" cxnId="{01BF3B38-2F3B-45F1-A0AA-485AE80AEC53}">
      <dgm:prSet/>
      <dgm:spPr/>
      <dgm:t>
        <a:bodyPr/>
        <a:lstStyle/>
        <a:p>
          <a:endParaRPr lang="en-US"/>
        </a:p>
      </dgm:t>
    </dgm:pt>
    <dgm:pt modelId="{143E5A37-D575-4B81-9C1B-68236DF18ED1}" type="pres">
      <dgm:prSet presAssocID="{6BA7520D-B73F-42D9-9156-4C5A431BADE2}" presName="diagram" presStyleCnt="0">
        <dgm:presLayoutVars>
          <dgm:dir/>
          <dgm:resizeHandles val="exact"/>
        </dgm:presLayoutVars>
      </dgm:prSet>
      <dgm:spPr/>
      <dgm:t>
        <a:bodyPr/>
        <a:lstStyle/>
        <a:p>
          <a:endParaRPr lang="en-US"/>
        </a:p>
      </dgm:t>
    </dgm:pt>
    <dgm:pt modelId="{4B8DEAA4-7DCE-4A27-88AB-DD93CC822E84}" type="pres">
      <dgm:prSet presAssocID="{90A42D23-CA6F-46E1-8E6B-BE0E5AD0258B}" presName="node" presStyleLbl="node1" presStyleIdx="0" presStyleCnt="4">
        <dgm:presLayoutVars>
          <dgm:bulletEnabled val="1"/>
        </dgm:presLayoutVars>
      </dgm:prSet>
      <dgm:spPr/>
      <dgm:t>
        <a:bodyPr/>
        <a:lstStyle/>
        <a:p>
          <a:endParaRPr lang="en-US"/>
        </a:p>
      </dgm:t>
    </dgm:pt>
    <dgm:pt modelId="{19B14E13-DBEA-4101-AA8C-50474AF3024F}" type="pres">
      <dgm:prSet presAssocID="{02E47DA3-A493-4B09-8DE3-D09289FF6873}" presName="sibTrans" presStyleCnt="0"/>
      <dgm:spPr/>
    </dgm:pt>
    <dgm:pt modelId="{E2F30234-E13E-48FE-84F0-D42929E7CD97}" type="pres">
      <dgm:prSet presAssocID="{B3103DB3-8D1E-4DB6-B78D-9100919B1527}" presName="node" presStyleLbl="node1" presStyleIdx="1" presStyleCnt="4">
        <dgm:presLayoutVars>
          <dgm:bulletEnabled val="1"/>
        </dgm:presLayoutVars>
      </dgm:prSet>
      <dgm:spPr/>
      <dgm:t>
        <a:bodyPr/>
        <a:lstStyle/>
        <a:p>
          <a:endParaRPr lang="en-US"/>
        </a:p>
      </dgm:t>
    </dgm:pt>
    <dgm:pt modelId="{FB24C475-B00F-41C8-91DF-54FB544EA742}" type="pres">
      <dgm:prSet presAssocID="{ED47BD3B-4DA8-4F12-94E8-A99A375D821C}" presName="sibTrans" presStyleCnt="0"/>
      <dgm:spPr/>
    </dgm:pt>
    <dgm:pt modelId="{772FBCF8-13EA-4F2A-B0CE-7E11CE3DE4E6}" type="pres">
      <dgm:prSet presAssocID="{38446B43-8F6E-4BF6-AAC9-6E3299F6275A}" presName="node" presStyleLbl="node1" presStyleIdx="2" presStyleCnt="4">
        <dgm:presLayoutVars>
          <dgm:bulletEnabled val="1"/>
        </dgm:presLayoutVars>
      </dgm:prSet>
      <dgm:spPr/>
      <dgm:t>
        <a:bodyPr/>
        <a:lstStyle/>
        <a:p>
          <a:endParaRPr lang="en-US"/>
        </a:p>
      </dgm:t>
    </dgm:pt>
    <dgm:pt modelId="{84EF7209-F0DE-475E-A10E-C53AD164DE59}" type="pres">
      <dgm:prSet presAssocID="{B7EDAD84-AC10-45A2-B84E-C2F6A7E1F0F5}" presName="sibTrans" presStyleCnt="0"/>
      <dgm:spPr/>
    </dgm:pt>
    <dgm:pt modelId="{6FE6C962-5902-4189-B0B2-6697D3694F29}" type="pres">
      <dgm:prSet presAssocID="{0569F3E7-B67E-4CEC-87BD-ECD739ED125B}" presName="node" presStyleLbl="node1" presStyleIdx="3" presStyleCnt="4">
        <dgm:presLayoutVars>
          <dgm:bulletEnabled val="1"/>
        </dgm:presLayoutVars>
      </dgm:prSet>
      <dgm:spPr/>
      <dgm:t>
        <a:bodyPr/>
        <a:lstStyle/>
        <a:p>
          <a:endParaRPr lang="en-US"/>
        </a:p>
      </dgm:t>
    </dgm:pt>
  </dgm:ptLst>
  <dgm:cxnLst>
    <dgm:cxn modelId="{DEB5C261-4097-4042-9B70-320399549453}" type="presOf" srcId="{6BA7520D-B73F-42D9-9156-4C5A431BADE2}" destId="{143E5A37-D575-4B81-9C1B-68236DF18ED1}" srcOrd="0" destOrd="0" presId="urn:microsoft.com/office/officeart/2005/8/layout/default"/>
    <dgm:cxn modelId="{01BF3B38-2F3B-45F1-A0AA-485AE80AEC53}" srcId="{6BA7520D-B73F-42D9-9156-4C5A431BADE2}" destId="{0569F3E7-B67E-4CEC-87BD-ECD739ED125B}" srcOrd="3" destOrd="0" parTransId="{725C3FDE-EED2-4EC5-8DAB-4432B2D729B5}" sibTransId="{066D0CC8-4C4C-418B-97F8-B21686C9CAB0}"/>
    <dgm:cxn modelId="{7B9E2426-BC34-43A7-89A1-2EACA1972511}" srcId="{6BA7520D-B73F-42D9-9156-4C5A431BADE2}" destId="{90A42D23-CA6F-46E1-8E6B-BE0E5AD0258B}" srcOrd="0" destOrd="0" parTransId="{03D1F5D6-B870-4EDE-B11C-E58E21ECA7A0}" sibTransId="{02E47DA3-A493-4B09-8DE3-D09289FF6873}"/>
    <dgm:cxn modelId="{8B64738F-3FBB-4D0A-A285-19543C111474}" srcId="{6BA7520D-B73F-42D9-9156-4C5A431BADE2}" destId="{38446B43-8F6E-4BF6-AAC9-6E3299F6275A}" srcOrd="2" destOrd="0" parTransId="{6D5F14AA-5F06-42DF-9648-A05C2012741E}" sibTransId="{B7EDAD84-AC10-45A2-B84E-C2F6A7E1F0F5}"/>
    <dgm:cxn modelId="{8A4006C9-2B3C-40D2-B391-42D8C145F55C}" type="presOf" srcId="{38446B43-8F6E-4BF6-AAC9-6E3299F6275A}" destId="{772FBCF8-13EA-4F2A-B0CE-7E11CE3DE4E6}" srcOrd="0" destOrd="0" presId="urn:microsoft.com/office/officeart/2005/8/layout/default"/>
    <dgm:cxn modelId="{4377DCA1-FA7E-4373-A192-2C749EC3FC8B}" srcId="{6BA7520D-B73F-42D9-9156-4C5A431BADE2}" destId="{B3103DB3-8D1E-4DB6-B78D-9100919B1527}" srcOrd="1" destOrd="0" parTransId="{33527DDE-CE08-4CCB-A58F-AE02E0E39B01}" sibTransId="{ED47BD3B-4DA8-4F12-94E8-A99A375D821C}"/>
    <dgm:cxn modelId="{4CAAB5A8-6BCA-4633-9485-BDE8CF3616B7}" type="presOf" srcId="{B3103DB3-8D1E-4DB6-B78D-9100919B1527}" destId="{E2F30234-E13E-48FE-84F0-D42929E7CD97}" srcOrd="0" destOrd="0" presId="urn:microsoft.com/office/officeart/2005/8/layout/default"/>
    <dgm:cxn modelId="{103F0BF2-9B34-4113-BF71-24990A5708FE}" type="presOf" srcId="{0569F3E7-B67E-4CEC-87BD-ECD739ED125B}" destId="{6FE6C962-5902-4189-B0B2-6697D3694F29}" srcOrd="0" destOrd="0" presId="urn:microsoft.com/office/officeart/2005/8/layout/default"/>
    <dgm:cxn modelId="{5555F41D-F55A-46DD-B8E8-DAC54DC6A42E}" type="presOf" srcId="{90A42D23-CA6F-46E1-8E6B-BE0E5AD0258B}" destId="{4B8DEAA4-7DCE-4A27-88AB-DD93CC822E84}" srcOrd="0" destOrd="0" presId="urn:microsoft.com/office/officeart/2005/8/layout/default"/>
    <dgm:cxn modelId="{EEC4A9BA-1349-4BC5-AB2E-572C1710C065}" type="presParOf" srcId="{143E5A37-D575-4B81-9C1B-68236DF18ED1}" destId="{4B8DEAA4-7DCE-4A27-88AB-DD93CC822E84}" srcOrd="0" destOrd="0" presId="urn:microsoft.com/office/officeart/2005/8/layout/default"/>
    <dgm:cxn modelId="{0FA520D2-736F-448E-A63C-95354B28C7F9}" type="presParOf" srcId="{143E5A37-D575-4B81-9C1B-68236DF18ED1}" destId="{19B14E13-DBEA-4101-AA8C-50474AF3024F}" srcOrd="1" destOrd="0" presId="urn:microsoft.com/office/officeart/2005/8/layout/default"/>
    <dgm:cxn modelId="{129990A5-F0A6-4C64-A2D9-0FD730A555C9}" type="presParOf" srcId="{143E5A37-D575-4B81-9C1B-68236DF18ED1}" destId="{E2F30234-E13E-48FE-84F0-D42929E7CD97}" srcOrd="2" destOrd="0" presId="urn:microsoft.com/office/officeart/2005/8/layout/default"/>
    <dgm:cxn modelId="{9DB74B67-BA52-4A27-91A0-5EE06A210855}" type="presParOf" srcId="{143E5A37-D575-4B81-9C1B-68236DF18ED1}" destId="{FB24C475-B00F-41C8-91DF-54FB544EA742}" srcOrd="3" destOrd="0" presId="urn:microsoft.com/office/officeart/2005/8/layout/default"/>
    <dgm:cxn modelId="{F6799077-232C-403F-912F-057EBD0BC6B9}" type="presParOf" srcId="{143E5A37-D575-4B81-9C1B-68236DF18ED1}" destId="{772FBCF8-13EA-4F2A-B0CE-7E11CE3DE4E6}" srcOrd="4" destOrd="0" presId="urn:microsoft.com/office/officeart/2005/8/layout/default"/>
    <dgm:cxn modelId="{BF23F10A-DA5E-4EE2-AF35-BAFFA830DCAA}" type="presParOf" srcId="{143E5A37-D575-4B81-9C1B-68236DF18ED1}" destId="{84EF7209-F0DE-475E-A10E-C53AD164DE59}" srcOrd="5" destOrd="0" presId="urn:microsoft.com/office/officeart/2005/8/layout/default"/>
    <dgm:cxn modelId="{027F2025-EC13-4B92-8CCC-35B10B99F18A}" type="presParOf" srcId="{143E5A37-D575-4B81-9C1B-68236DF18ED1}" destId="{6FE6C962-5902-4189-B0B2-6697D3694F2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800" dirty="0" smtClean="0"/>
            <a:t>Menjaga hubungan interpersonal dengan guru, teman dan orang lain.</a:t>
          </a:r>
          <a:endParaRPr lang="en-US" sz="18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en-US" sz="1800" dirty="0" err="1" smtClean="0"/>
            <a:t>Memulai</a:t>
          </a:r>
          <a:endParaRPr lang="en-US" sz="1800"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dirty="0" err="1" smtClean="0"/>
            <a:t>Unsur</a:t>
          </a:r>
          <a:r>
            <a:rPr lang="en-US" sz="3200" dirty="0" smtClean="0"/>
            <a:t> </a:t>
          </a:r>
          <a:r>
            <a:rPr lang="en-US" sz="3200" dirty="0" err="1" smtClean="0"/>
            <a:t>Kebahasaan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800" dirty="0" smtClean="0"/>
            <a:t>Ungkapan yang menunjukkan saran dan tawaran, dengan modal </a:t>
          </a:r>
          <a:r>
            <a:rPr lang="id-ID" sz="1800" i="1" dirty="0" smtClean="0"/>
            <a:t>should </a:t>
          </a:r>
          <a:r>
            <a:rPr lang="id-ID" sz="1800" dirty="0" smtClean="0"/>
            <a:t>dan </a:t>
          </a:r>
          <a:r>
            <a:rPr lang="id-ID" sz="1800" i="1" dirty="0" smtClean="0"/>
            <a:t>can</a:t>
          </a:r>
          <a:endParaRPr lang="en-US" sz="18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F66B81DA-FB71-487A-A51A-20AAD48E1C61}">
      <dgm:prSet custT="1"/>
      <dgm:spPr/>
      <dgm:t>
        <a:bodyPr/>
        <a:lstStyle/>
        <a:p>
          <a:r>
            <a:rPr lang="en-US" sz="1800" smtClean="0"/>
            <a:t>Menanggapi (diharapkan/di luar dugaan)</a:t>
          </a:r>
          <a:endParaRPr lang="en-US" sz="1800"/>
        </a:p>
      </dgm:t>
    </dgm:pt>
    <dgm:pt modelId="{1A09F86C-FADF-47DE-8ABA-63B7F41D25B6}" type="parTrans" cxnId="{CAF3FF07-08B6-457C-852A-D48850EC2158}">
      <dgm:prSet/>
      <dgm:spPr/>
      <dgm:t>
        <a:bodyPr/>
        <a:lstStyle/>
        <a:p>
          <a:endParaRPr lang="en-US" sz="2800"/>
        </a:p>
      </dgm:t>
    </dgm:pt>
    <dgm:pt modelId="{B5A6AC44-7CC7-4E59-BE25-03EBABD093B2}" type="sibTrans" cxnId="{CAF3FF07-08B6-457C-852A-D48850EC2158}">
      <dgm:prSet/>
      <dgm:spPr/>
      <dgm:t>
        <a:bodyPr/>
        <a:lstStyle/>
        <a:p>
          <a:endParaRPr lang="en-US" sz="2800"/>
        </a:p>
      </dgm:t>
    </dgm:pt>
    <dgm:pt modelId="{C3CC4797-1FFF-4692-B4D6-AA8A7B7B58D7}">
      <dgm:prSet custT="1"/>
      <dgm:spPr/>
      <dgm:t>
        <a:bodyPr/>
        <a:lstStyle/>
        <a:p>
          <a:r>
            <a:rPr lang="id-ID" sz="1800" smtClean="0"/>
            <a:t>Nomina singular dan plural dengan atau tanpa </a:t>
          </a:r>
          <a:r>
            <a:rPr lang="id-ID" sz="1800" i="1" smtClean="0"/>
            <a:t>a, the, this, those, my, their</a:t>
          </a:r>
          <a:r>
            <a:rPr lang="id-ID" sz="1800" smtClean="0"/>
            <a:t>, dsb.</a:t>
          </a:r>
          <a:endParaRPr lang="en-US" sz="1800"/>
        </a:p>
      </dgm:t>
    </dgm:pt>
    <dgm:pt modelId="{7D6B91D7-707E-4B13-9988-C264FE08C0BF}" type="parTrans" cxnId="{A8E66562-6787-4C70-8F63-A0C6861C9F1A}">
      <dgm:prSet/>
      <dgm:spPr/>
      <dgm:t>
        <a:bodyPr/>
        <a:lstStyle/>
        <a:p>
          <a:endParaRPr lang="en-US"/>
        </a:p>
      </dgm:t>
    </dgm:pt>
    <dgm:pt modelId="{0153D634-CCE1-4336-AFB4-57B89CE52381}" type="sibTrans" cxnId="{A8E66562-6787-4C70-8F63-A0C6861C9F1A}">
      <dgm:prSet/>
      <dgm:spPr/>
      <dgm:t>
        <a:bodyPr/>
        <a:lstStyle/>
        <a:p>
          <a:endParaRPr lang="en-US"/>
        </a:p>
      </dgm:t>
    </dgm:pt>
    <dgm:pt modelId="{9FA4390D-D38F-465F-99B0-D78582AE4D6B}">
      <dgm:prSet custT="1"/>
      <dgm:spPr/>
      <dgm:t>
        <a:bodyPr/>
        <a:lstStyle/>
        <a:p>
          <a:r>
            <a:rPr lang="id-ID" sz="1800" dirty="0" smtClean="0"/>
            <a:t>Ucapan, tekanan kata, intonasi, ejaan, tanda baca, dan tulisan tangan</a:t>
          </a:r>
          <a:endParaRPr lang="en-US" sz="1800" dirty="0"/>
        </a:p>
      </dgm:t>
    </dgm:pt>
    <dgm:pt modelId="{5E6AB45F-04AB-4EDE-A9B6-A1DDB1BC4DC6}" type="parTrans" cxnId="{064207B2-7A43-4AB6-BE6D-EA6D8E6C37E6}">
      <dgm:prSet/>
      <dgm:spPr/>
      <dgm:t>
        <a:bodyPr/>
        <a:lstStyle/>
        <a:p>
          <a:endParaRPr lang="en-US"/>
        </a:p>
      </dgm:t>
    </dgm:pt>
    <dgm:pt modelId="{BB651F20-16EF-45B3-98B0-1E010B8CD03B}" type="sibTrans" cxnId="{064207B2-7A43-4AB6-BE6D-EA6D8E6C37E6}">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3">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3">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3">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3">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3">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3">
        <dgm:presLayoutVars>
          <dgm:bulletEnabled val="1"/>
        </dgm:presLayoutVars>
      </dgm:prSet>
      <dgm:spPr/>
      <dgm:t>
        <a:bodyPr/>
        <a:lstStyle/>
        <a:p>
          <a:endParaRPr lang="en-US"/>
        </a:p>
      </dgm:t>
    </dgm:pt>
  </dgm:ptLst>
  <dgm:cxnLst>
    <dgm:cxn modelId="{137C05FD-A870-4C93-A352-000D52B77938}" srcId="{04F1786A-8359-448C-9901-A9CD77B1A663}" destId="{100926A1-5B70-48C3-B5C1-BAD024755E9E}" srcOrd="0" destOrd="0" parTransId="{33689FB9-8ABB-41C9-B5E1-1FA65ECB3917}" sibTransId="{382ABFED-0A47-4914-BFBA-B7EDCF282672}"/>
    <dgm:cxn modelId="{978DC38F-2249-475A-940B-23A50D7291B3}" srcId="{6E9FE615-B479-4F94-B0EC-690C54C490C0}" destId="{BBB3B113-9E66-4535-8DA1-1A8AEEA1A479}" srcOrd="2" destOrd="0" parTransId="{7B4A7AD9-7B42-4C8D-9F3F-7283CAE74702}" sibTransId="{B70CCBFB-6DE7-457B-95DA-29BA6D66E0F0}"/>
    <dgm:cxn modelId="{40D531E3-12FD-4A90-9943-DC91BB8AD138}" srcId="{6E9FE615-B479-4F94-B0EC-690C54C490C0}" destId="{DDFAC798-4BC0-453B-8BDB-6CCCCADB2D9C}" srcOrd="1" destOrd="0" parTransId="{FB70B638-7C13-45D2-841E-A1C2F7CB0ACF}" sibTransId="{8E3EFD57-4DE6-45A9-B651-39A6F976277D}"/>
    <dgm:cxn modelId="{ACAD3840-3EA2-4F50-92B8-E93F231893A3}" type="presOf" srcId="{DDFAC798-4BC0-453B-8BDB-6CCCCADB2D9C}" destId="{2E5E8817-4217-495B-B17A-F16528D00CB2}" srcOrd="0" destOrd="0" presId="urn:microsoft.com/office/officeart/2005/8/layout/hList1"/>
    <dgm:cxn modelId="{BC21F9DB-3D29-4B1F-9BD1-396B7E52C00F}" type="presOf" srcId="{C3CC4797-1FFF-4692-B4D6-AA8A7B7B58D7}" destId="{34B62370-A303-4FB8-9224-C17191450203}" srcOrd="0" destOrd="1" presId="urn:microsoft.com/office/officeart/2005/8/layout/hList1"/>
    <dgm:cxn modelId="{A8E66562-6787-4C70-8F63-A0C6861C9F1A}" srcId="{BBB3B113-9E66-4535-8DA1-1A8AEEA1A479}" destId="{C3CC4797-1FFF-4692-B4D6-AA8A7B7B58D7}" srcOrd="1" destOrd="0" parTransId="{7D6B91D7-707E-4B13-9988-C264FE08C0BF}" sibTransId="{0153D634-CCE1-4336-AFB4-57B89CE52381}"/>
    <dgm:cxn modelId="{8DEEB035-DB8D-4A28-8B17-0FD8C8F6BE35}" type="presOf" srcId="{929DED09-4D0E-497B-9930-E7997F4560DE}" destId="{A80B86FD-F7F9-405F-95E2-982FBFC9D0AE}" srcOrd="0" destOrd="0" presId="urn:microsoft.com/office/officeart/2005/8/layout/hList1"/>
    <dgm:cxn modelId="{064207B2-7A43-4AB6-BE6D-EA6D8E6C37E6}" srcId="{BBB3B113-9E66-4535-8DA1-1A8AEEA1A479}" destId="{9FA4390D-D38F-465F-99B0-D78582AE4D6B}" srcOrd="2" destOrd="0" parTransId="{5E6AB45F-04AB-4EDE-A9B6-A1DDB1BC4DC6}" sibTransId="{BB651F20-16EF-45B3-98B0-1E010B8CD03B}"/>
    <dgm:cxn modelId="{F62EDCAB-0D47-4733-803A-F8FCC8AFC693}" type="presOf" srcId="{6E9FE615-B479-4F94-B0EC-690C54C490C0}" destId="{DAF33CFE-EA26-40D5-AC98-95431DA29504}" srcOrd="0" destOrd="0" presId="urn:microsoft.com/office/officeart/2005/8/layout/hList1"/>
    <dgm:cxn modelId="{387D69F6-D92A-4B08-93F0-49A1774FC99F}" srcId="{6E9FE615-B479-4F94-B0EC-690C54C490C0}" destId="{04F1786A-8359-448C-9901-A9CD77B1A663}" srcOrd="0" destOrd="0" parTransId="{119136E8-DDF6-4BE6-B39E-85317156D625}" sibTransId="{8D7E0768-5BCC-45AE-9AB0-3E46AAD0D8A9}"/>
    <dgm:cxn modelId="{5A5A6C47-B64F-4C65-A90A-33FB007FD76D}" type="presOf" srcId="{9FA4390D-D38F-465F-99B0-D78582AE4D6B}" destId="{34B62370-A303-4FB8-9224-C17191450203}" srcOrd="0" destOrd="2" presId="urn:microsoft.com/office/officeart/2005/8/layout/hList1"/>
    <dgm:cxn modelId="{85F081DC-925A-4F9A-8550-8FFBAF0D9B5F}" type="presOf" srcId="{100926A1-5B70-48C3-B5C1-BAD024755E9E}" destId="{BD5AD568-2ACB-4414-B77B-46E5AE22158C}" srcOrd="0" destOrd="0" presId="urn:microsoft.com/office/officeart/2005/8/layout/hList1"/>
    <dgm:cxn modelId="{470F357E-3178-443E-B004-C62C307015CC}" type="presOf" srcId="{83B223DE-BB20-479F-AAB7-4E9851F85E2C}" destId="{34B62370-A303-4FB8-9224-C17191450203}" srcOrd="0" destOrd="0" presId="urn:microsoft.com/office/officeart/2005/8/layout/hList1"/>
    <dgm:cxn modelId="{ACE41169-C1BD-4FF3-90BE-A71A251D1604}" type="presOf" srcId="{BBB3B113-9E66-4535-8DA1-1A8AEEA1A479}" destId="{D7F37F0D-E1B6-45A6-84BE-AC28F81EE60F}" srcOrd="0" destOrd="0" presId="urn:microsoft.com/office/officeart/2005/8/layout/hList1"/>
    <dgm:cxn modelId="{CAF3FF07-08B6-457C-852A-D48850EC2158}" srcId="{DDFAC798-4BC0-453B-8BDB-6CCCCADB2D9C}" destId="{F66B81DA-FB71-487A-A51A-20AAD48E1C61}" srcOrd="1" destOrd="0" parTransId="{1A09F86C-FADF-47DE-8ABA-63B7F41D25B6}" sibTransId="{B5A6AC44-7CC7-4E59-BE25-03EBABD093B2}"/>
    <dgm:cxn modelId="{DA4E240D-597D-4D21-A0E8-5EC51F1E0941}" srcId="{DDFAC798-4BC0-453B-8BDB-6CCCCADB2D9C}" destId="{929DED09-4D0E-497B-9930-E7997F4560DE}" srcOrd="0" destOrd="0" parTransId="{2EF63D8E-67FD-4705-B731-718AD47CB2E3}" sibTransId="{F7979F2A-A4F7-49B3-B6C3-5754C4997FE0}"/>
    <dgm:cxn modelId="{3B26B56A-099F-45E9-9089-76969AFB7436}" srcId="{BBB3B113-9E66-4535-8DA1-1A8AEEA1A479}" destId="{83B223DE-BB20-479F-AAB7-4E9851F85E2C}" srcOrd="0" destOrd="0" parTransId="{1587EC9E-A5BB-4ADC-8D8C-7C1F334CC62D}" sibTransId="{37982E6A-BFA9-40C2-9012-B6A46F029EE4}"/>
    <dgm:cxn modelId="{AAD13FEA-BC0C-465F-99E0-9B170B19DFDA}" type="presOf" srcId="{04F1786A-8359-448C-9901-A9CD77B1A663}" destId="{2B90C67D-D6F6-4DDF-97AF-F09E3887CFC9}" srcOrd="0" destOrd="0" presId="urn:microsoft.com/office/officeart/2005/8/layout/hList1"/>
    <dgm:cxn modelId="{437CBB8E-3665-4996-BADB-241B03B7815F}" type="presOf" srcId="{F66B81DA-FB71-487A-A51A-20AAD48E1C61}" destId="{A80B86FD-F7F9-405F-95E2-982FBFC9D0AE}" srcOrd="0" destOrd="1" presId="urn:microsoft.com/office/officeart/2005/8/layout/hList1"/>
    <dgm:cxn modelId="{16D9C038-33B2-4ADF-9A43-41FF37DF3148}" type="presParOf" srcId="{DAF33CFE-EA26-40D5-AC98-95431DA29504}" destId="{7B979D89-62AA-4172-825F-D74D0E7FF4C6}" srcOrd="0" destOrd="0" presId="urn:microsoft.com/office/officeart/2005/8/layout/hList1"/>
    <dgm:cxn modelId="{5CD7D8C3-0BED-40FF-B188-B9AD086B5656}" type="presParOf" srcId="{7B979D89-62AA-4172-825F-D74D0E7FF4C6}" destId="{2B90C67D-D6F6-4DDF-97AF-F09E3887CFC9}" srcOrd="0" destOrd="0" presId="urn:microsoft.com/office/officeart/2005/8/layout/hList1"/>
    <dgm:cxn modelId="{66AA02F9-8637-412C-A7CD-E6F03BEA34B9}" type="presParOf" srcId="{7B979D89-62AA-4172-825F-D74D0E7FF4C6}" destId="{BD5AD568-2ACB-4414-B77B-46E5AE22158C}" srcOrd="1" destOrd="0" presId="urn:microsoft.com/office/officeart/2005/8/layout/hList1"/>
    <dgm:cxn modelId="{2A65908C-F9BC-4C81-9510-09519651770C}" type="presParOf" srcId="{DAF33CFE-EA26-40D5-AC98-95431DA29504}" destId="{4D71269A-D89F-4B83-879F-A1A4C55E6992}" srcOrd="1" destOrd="0" presId="urn:microsoft.com/office/officeart/2005/8/layout/hList1"/>
    <dgm:cxn modelId="{23211383-38D1-4E91-A692-95460E1EA911}" type="presParOf" srcId="{DAF33CFE-EA26-40D5-AC98-95431DA29504}" destId="{EDA5E923-13BB-4E95-A5BF-E3259CDC49E5}" srcOrd="2" destOrd="0" presId="urn:microsoft.com/office/officeart/2005/8/layout/hList1"/>
    <dgm:cxn modelId="{13ECCF3A-E9CC-4185-9C03-D7722424B353}" type="presParOf" srcId="{EDA5E923-13BB-4E95-A5BF-E3259CDC49E5}" destId="{2E5E8817-4217-495B-B17A-F16528D00CB2}" srcOrd="0" destOrd="0" presId="urn:microsoft.com/office/officeart/2005/8/layout/hList1"/>
    <dgm:cxn modelId="{6C9C6D72-1C18-46B1-93BA-8D157C1A50D1}" type="presParOf" srcId="{EDA5E923-13BB-4E95-A5BF-E3259CDC49E5}" destId="{A80B86FD-F7F9-405F-95E2-982FBFC9D0AE}" srcOrd="1" destOrd="0" presId="urn:microsoft.com/office/officeart/2005/8/layout/hList1"/>
    <dgm:cxn modelId="{DC5DB0B6-95EB-43CF-9C16-EF0F71B24288}" type="presParOf" srcId="{DAF33CFE-EA26-40D5-AC98-95431DA29504}" destId="{3F0ADE84-508E-4088-8774-6304F260B6BB}" srcOrd="3" destOrd="0" presId="urn:microsoft.com/office/officeart/2005/8/layout/hList1"/>
    <dgm:cxn modelId="{2A1E7EC7-82C3-44E6-B918-29606F07C860}" type="presParOf" srcId="{DAF33CFE-EA26-40D5-AC98-95431DA29504}" destId="{C620E1D7-B688-4C5B-9931-25D49FC5C44E}" srcOrd="4" destOrd="0" presId="urn:microsoft.com/office/officeart/2005/8/layout/hList1"/>
    <dgm:cxn modelId="{2759BCE7-1C92-417A-BC0F-D38A85E8818C}" type="presParOf" srcId="{C620E1D7-B688-4C5B-9931-25D49FC5C44E}" destId="{D7F37F0D-E1B6-45A6-84BE-AC28F81EE60F}" srcOrd="0" destOrd="0" presId="urn:microsoft.com/office/officeart/2005/8/layout/hList1"/>
    <dgm:cxn modelId="{7ECF33AB-4103-45ED-9E27-C3B43DC7F726}" type="presParOf" srcId="{C620E1D7-B688-4C5B-9931-25D49FC5C44E}" destId="{34B62370-A303-4FB8-9224-C1719145020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800" dirty="0" smtClean="0"/>
            <a:t>Menjaga hubungan interpersonal dengan guru, teman dan orang lain.</a:t>
          </a:r>
          <a:endParaRPr lang="en-US" sz="18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en-US" sz="1800" dirty="0" err="1" smtClean="0"/>
            <a:t>Memulai</a:t>
          </a:r>
          <a:endParaRPr lang="en-US" sz="1800"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dirty="0" err="1" smtClean="0"/>
            <a:t>Unsur</a:t>
          </a:r>
          <a:r>
            <a:rPr lang="en-US" sz="3200" dirty="0" smtClean="0"/>
            <a:t> </a:t>
          </a:r>
          <a:r>
            <a:rPr lang="en-US" sz="3200" dirty="0" err="1" smtClean="0"/>
            <a:t>Kebahasaan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800" dirty="0" smtClean="0"/>
            <a:t>Ungkapan menyatakan pendapat </a:t>
          </a:r>
          <a:r>
            <a:rPr lang="id-ID" sz="1800" i="1" dirty="0" smtClean="0"/>
            <a:t>I think, I suppose, in my opinion</a:t>
          </a:r>
          <a:endParaRPr lang="en-US" sz="18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F66B81DA-FB71-487A-A51A-20AAD48E1C61}">
      <dgm:prSet custT="1"/>
      <dgm:spPr/>
      <dgm:t>
        <a:bodyPr/>
        <a:lstStyle/>
        <a:p>
          <a:r>
            <a:rPr lang="en-US" sz="1800" smtClean="0"/>
            <a:t>Menanggapi (diharapkan/di luar dugaan)</a:t>
          </a:r>
          <a:endParaRPr lang="en-US" sz="1800"/>
        </a:p>
      </dgm:t>
    </dgm:pt>
    <dgm:pt modelId="{1A09F86C-FADF-47DE-8ABA-63B7F41D25B6}" type="parTrans" cxnId="{CAF3FF07-08B6-457C-852A-D48850EC2158}">
      <dgm:prSet/>
      <dgm:spPr/>
      <dgm:t>
        <a:bodyPr/>
        <a:lstStyle/>
        <a:p>
          <a:endParaRPr lang="en-US" sz="2800"/>
        </a:p>
      </dgm:t>
    </dgm:pt>
    <dgm:pt modelId="{B5A6AC44-7CC7-4E59-BE25-03EBABD093B2}" type="sibTrans" cxnId="{CAF3FF07-08B6-457C-852A-D48850EC2158}">
      <dgm:prSet/>
      <dgm:spPr/>
      <dgm:t>
        <a:bodyPr/>
        <a:lstStyle/>
        <a:p>
          <a:endParaRPr lang="en-US" sz="2800"/>
        </a:p>
      </dgm:t>
    </dgm:pt>
    <dgm:pt modelId="{A97115D8-3295-461B-9694-157247C91341}">
      <dgm:prSet custT="1"/>
      <dgm:spPr/>
      <dgm:t>
        <a:bodyPr/>
        <a:lstStyle/>
        <a:p>
          <a:r>
            <a:rPr lang="id-ID" sz="1800" smtClean="0"/>
            <a:t>Nomina singular dan plural dengan atau tanpa </a:t>
          </a:r>
          <a:r>
            <a:rPr lang="id-ID" sz="1800" i="1" smtClean="0"/>
            <a:t>a, the, this, those, my, their</a:t>
          </a:r>
          <a:r>
            <a:rPr lang="id-ID" sz="1800" smtClean="0"/>
            <a:t>, dsb.</a:t>
          </a:r>
          <a:endParaRPr lang="en-US" sz="1800"/>
        </a:p>
      </dgm:t>
    </dgm:pt>
    <dgm:pt modelId="{1478070E-8524-44D2-A4CC-26DF024A260A}" type="parTrans" cxnId="{6463C142-4D82-43AB-ABF5-20450D874A4A}">
      <dgm:prSet/>
      <dgm:spPr/>
      <dgm:t>
        <a:bodyPr/>
        <a:lstStyle/>
        <a:p>
          <a:endParaRPr lang="en-US"/>
        </a:p>
      </dgm:t>
    </dgm:pt>
    <dgm:pt modelId="{741650CB-20F5-498D-AF3B-F1C2B2806DDA}" type="sibTrans" cxnId="{6463C142-4D82-43AB-ABF5-20450D874A4A}">
      <dgm:prSet/>
      <dgm:spPr/>
      <dgm:t>
        <a:bodyPr/>
        <a:lstStyle/>
        <a:p>
          <a:endParaRPr lang="en-US"/>
        </a:p>
      </dgm:t>
    </dgm:pt>
    <dgm:pt modelId="{7AF840C1-15AA-4F77-9863-CB84F3F455A9}">
      <dgm:prSet custT="1"/>
      <dgm:spPr/>
      <dgm:t>
        <a:bodyPr/>
        <a:lstStyle/>
        <a:p>
          <a:r>
            <a:rPr lang="id-ID" sz="1800" dirty="0" smtClean="0"/>
            <a:t>Ucapan, tekanan kata, intonasi, ejaan, tanda baca, dan tulisan tangan</a:t>
          </a:r>
          <a:endParaRPr lang="en-US" sz="1800" dirty="0"/>
        </a:p>
      </dgm:t>
    </dgm:pt>
    <dgm:pt modelId="{65A71BB7-741D-4143-9C34-FB3A41FA5B16}" type="parTrans" cxnId="{E2D2EC23-55CD-45A3-A3A9-8460E496121F}">
      <dgm:prSet/>
      <dgm:spPr/>
      <dgm:t>
        <a:bodyPr/>
        <a:lstStyle/>
        <a:p>
          <a:endParaRPr lang="en-US"/>
        </a:p>
      </dgm:t>
    </dgm:pt>
    <dgm:pt modelId="{A07D9C48-FCA2-47FE-A980-5525CAC3D808}" type="sibTrans" cxnId="{E2D2EC23-55CD-45A3-A3A9-8460E496121F}">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3">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3">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3">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3">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3">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3">
        <dgm:presLayoutVars>
          <dgm:bulletEnabled val="1"/>
        </dgm:presLayoutVars>
      </dgm:prSet>
      <dgm:spPr/>
      <dgm:t>
        <a:bodyPr/>
        <a:lstStyle/>
        <a:p>
          <a:endParaRPr lang="en-US"/>
        </a:p>
      </dgm:t>
    </dgm:pt>
  </dgm:ptLst>
  <dgm:cxnLst>
    <dgm:cxn modelId="{B07CC3E4-2E58-418A-ACD6-E2DE2A59984C}" type="presOf" srcId="{04F1786A-8359-448C-9901-A9CD77B1A663}" destId="{2B90C67D-D6F6-4DDF-97AF-F09E3887CFC9}" srcOrd="0" destOrd="0" presId="urn:microsoft.com/office/officeart/2005/8/layout/hList1"/>
    <dgm:cxn modelId="{387D69F6-D92A-4B08-93F0-49A1774FC99F}" srcId="{6E9FE615-B479-4F94-B0EC-690C54C490C0}" destId="{04F1786A-8359-448C-9901-A9CD77B1A663}" srcOrd="0" destOrd="0" parTransId="{119136E8-DDF6-4BE6-B39E-85317156D625}" sibTransId="{8D7E0768-5BCC-45AE-9AB0-3E46AAD0D8A9}"/>
    <dgm:cxn modelId="{C1BC2DC8-3931-4BFF-B790-73BDF6EA0616}" type="presOf" srcId="{BBB3B113-9E66-4535-8DA1-1A8AEEA1A479}" destId="{D7F37F0D-E1B6-45A6-84BE-AC28F81EE60F}" srcOrd="0" destOrd="0" presId="urn:microsoft.com/office/officeart/2005/8/layout/hList1"/>
    <dgm:cxn modelId="{737BDD66-8530-4BEB-A2D1-197497D55C09}" type="presOf" srcId="{929DED09-4D0E-497B-9930-E7997F4560DE}" destId="{A80B86FD-F7F9-405F-95E2-982FBFC9D0AE}" srcOrd="0" destOrd="0" presId="urn:microsoft.com/office/officeart/2005/8/layout/hList1"/>
    <dgm:cxn modelId="{6463C142-4D82-43AB-ABF5-20450D874A4A}" srcId="{BBB3B113-9E66-4535-8DA1-1A8AEEA1A479}" destId="{A97115D8-3295-461B-9694-157247C91341}" srcOrd="1" destOrd="0" parTransId="{1478070E-8524-44D2-A4CC-26DF024A260A}" sibTransId="{741650CB-20F5-498D-AF3B-F1C2B2806DDA}"/>
    <dgm:cxn modelId="{4B67161C-69C1-4B89-AEE9-9EBADE01300C}" type="presOf" srcId="{A97115D8-3295-461B-9694-157247C91341}" destId="{34B62370-A303-4FB8-9224-C17191450203}" srcOrd="0" destOrd="1" presId="urn:microsoft.com/office/officeart/2005/8/layout/hList1"/>
    <dgm:cxn modelId="{978DC38F-2249-475A-940B-23A50D7291B3}" srcId="{6E9FE615-B479-4F94-B0EC-690C54C490C0}" destId="{BBB3B113-9E66-4535-8DA1-1A8AEEA1A479}" srcOrd="2" destOrd="0" parTransId="{7B4A7AD9-7B42-4C8D-9F3F-7283CAE74702}" sibTransId="{B70CCBFB-6DE7-457B-95DA-29BA6D66E0F0}"/>
    <dgm:cxn modelId="{D633E95E-EC95-4BC8-9043-3AF63C7A30E5}" type="presOf" srcId="{F66B81DA-FB71-487A-A51A-20AAD48E1C61}" destId="{A80B86FD-F7F9-405F-95E2-982FBFC9D0AE}" srcOrd="0" destOrd="1" presId="urn:microsoft.com/office/officeart/2005/8/layout/hList1"/>
    <dgm:cxn modelId="{CAF3FF07-08B6-457C-852A-D48850EC2158}" srcId="{DDFAC798-4BC0-453B-8BDB-6CCCCADB2D9C}" destId="{F66B81DA-FB71-487A-A51A-20AAD48E1C61}" srcOrd="1" destOrd="0" parTransId="{1A09F86C-FADF-47DE-8ABA-63B7F41D25B6}" sibTransId="{B5A6AC44-7CC7-4E59-BE25-03EBABD093B2}"/>
    <dgm:cxn modelId="{E2D2EC23-55CD-45A3-A3A9-8460E496121F}" srcId="{BBB3B113-9E66-4535-8DA1-1A8AEEA1A479}" destId="{7AF840C1-15AA-4F77-9863-CB84F3F455A9}" srcOrd="2" destOrd="0" parTransId="{65A71BB7-741D-4143-9C34-FB3A41FA5B16}" sibTransId="{A07D9C48-FCA2-47FE-A980-5525CAC3D808}"/>
    <dgm:cxn modelId="{DA4E240D-597D-4D21-A0E8-5EC51F1E0941}" srcId="{DDFAC798-4BC0-453B-8BDB-6CCCCADB2D9C}" destId="{929DED09-4D0E-497B-9930-E7997F4560DE}" srcOrd="0" destOrd="0" parTransId="{2EF63D8E-67FD-4705-B731-718AD47CB2E3}" sibTransId="{F7979F2A-A4F7-49B3-B6C3-5754C4997FE0}"/>
    <dgm:cxn modelId="{7DDFA56E-673B-41FC-91D8-2CEF93432384}" type="presOf" srcId="{DDFAC798-4BC0-453B-8BDB-6CCCCADB2D9C}" destId="{2E5E8817-4217-495B-B17A-F16528D00CB2}" srcOrd="0" destOrd="0" presId="urn:microsoft.com/office/officeart/2005/8/layout/hList1"/>
    <dgm:cxn modelId="{6F148D23-EB53-4DDC-A007-D3C257C3696D}" type="presOf" srcId="{100926A1-5B70-48C3-B5C1-BAD024755E9E}" destId="{BD5AD568-2ACB-4414-B77B-46E5AE22158C}" srcOrd="0" destOrd="0" presId="urn:microsoft.com/office/officeart/2005/8/layout/hList1"/>
    <dgm:cxn modelId="{3B26B56A-099F-45E9-9089-76969AFB7436}" srcId="{BBB3B113-9E66-4535-8DA1-1A8AEEA1A479}" destId="{83B223DE-BB20-479F-AAB7-4E9851F85E2C}" srcOrd="0" destOrd="0" parTransId="{1587EC9E-A5BB-4ADC-8D8C-7C1F334CC62D}" sibTransId="{37982E6A-BFA9-40C2-9012-B6A46F029EE4}"/>
    <dgm:cxn modelId="{137C05FD-A870-4C93-A352-000D52B77938}" srcId="{04F1786A-8359-448C-9901-A9CD77B1A663}" destId="{100926A1-5B70-48C3-B5C1-BAD024755E9E}" srcOrd="0" destOrd="0" parTransId="{33689FB9-8ABB-41C9-B5E1-1FA65ECB3917}" sibTransId="{382ABFED-0A47-4914-BFBA-B7EDCF282672}"/>
    <dgm:cxn modelId="{FAE07F0F-B8E9-479A-BA98-3B7F887C4D58}" type="presOf" srcId="{6E9FE615-B479-4F94-B0EC-690C54C490C0}" destId="{DAF33CFE-EA26-40D5-AC98-95431DA29504}" srcOrd="0" destOrd="0" presId="urn:microsoft.com/office/officeart/2005/8/layout/hList1"/>
    <dgm:cxn modelId="{6BF4D782-8A43-4EAB-9BCB-74119AF9DF67}" type="presOf" srcId="{7AF840C1-15AA-4F77-9863-CB84F3F455A9}" destId="{34B62370-A303-4FB8-9224-C17191450203}" srcOrd="0" destOrd="2" presId="urn:microsoft.com/office/officeart/2005/8/layout/hList1"/>
    <dgm:cxn modelId="{6EA04821-CE92-404A-9A13-628D3BD91ABA}" type="presOf" srcId="{83B223DE-BB20-479F-AAB7-4E9851F85E2C}" destId="{34B62370-A303-4FB8-9224-C17191450203}" srcOrd="0" destOrd="0" presId="urn:microsoft.com/office/officeart/2005/8/layout/hList1"/>
    <dgm:cxn modelId="{40D531E3-12FD-4A90-9943-DC91BB8AD138}" srcId="{6E9FE615-B479-4F94-B0EC-690C54C490C0}" destId="{DDFAC798-4BC0-453B-8BDB-6CCCCADB2D9C}" srcOrd="1" destOrd="0" parTransId="{FB70B638-7C13-45D2-841E-A1C2F7CB0ACF}" sibTransId="{8E3EFD57-4DE6-45A9-B651-39A6F976277D}"/>
    <dgm:cxn modelId="{EE2FFF2B-7CF4-4022-A335-9377C0D28B1D}" type="presParOf" srcId="{DAF33CFE-EA26-40D5-AC98-95431DA29504}" destId="{7B979D89-62AA-4172-825F-D74D0E7FF4C6}" srcOrd="0" destOrd="0" presId="urn:microsoft.com/office/officeart/2005/8/layout/hList1"/>
    <dgm:cxn modelId="{D318E767-E618-4B5A-9E0F-9DF4EC087140}" type="presParOf" srcId="{7B979D89-62AA-4172-825F-D74D0E7FF4C6}" destId="{2B90C67D-D6F6-4DDF-97AF-F09E3887CFC9}" srcOrd="0" destOrd="0" presId="urn:microsoft.com/office/officeart/2005/8/layout/hList1"/>
    <dgm:cxn modelId="{E594037C-AC6B-4A1D-B312-F4FCB16CA17E}" type="presParOf" srcId="{7B979D89-62AA-4172-825F-D74D0E7FF4C6}" destId="{BD5AD568-2ACB-4414-B77B-46E5AE22158C}" srcOrd="1" destOrd="0" presId="urn:microsoft.com/office/officeart/2005/8/layout/hList1"/>
    <dgm:cxn modelId="{2738FCEB-58FA-4D87-B8D7-EB0DA1C9C7A2}" type="presParOf" srcId="{DAF33CFE-EA26-40D5-AC98-95431DA29504}" destId="{4D71269A-D89F-4B83-879F-A1A4C55E6992}" srcOrd="1" destOrd="0" presId="urn:microsoft.com/office/officeart/2005/8/layout/hList1"/>
    <dgm:cxn modelId="{DE7E9221-71A1-464B-9320-34AA189E690A}" type="presParOf" srcId="{DAF33CFE-EA26-40D5-AC98-95431DA29504}" destId="{EDA5E923-13BB-4E95-A5BF-E3259CDC49E5}" srcOrd="2" destOrd="0" presId="urn:microsoft.com/office/officeart/2005/8/layout/hList1"/>
    <dgm:cxn modelId="{073296F8-25D7-45F7-8B98-2D46A2BFB9D8}" type="presParOf" srcId="{EDA5E923-13BB-4E95-A5BF-E3259CDC49E5}" destId="{2E5E8817-4217-495B-B17A-F16528D00CB2}" srcOrd="0" destOrd="0" presId="urn:microsoft.com/office/officeart/2005/8/layout/hList1"/>
    <dgm:cxn modelId="{17497978-7C5A-4CE2-8852-48DF3251D346}" type="presParOf" srcId="{EDA5E923-13BB-4E95-A5BF-E3259CDC49E5}" destId="{A80B86FD-F7F9-405F-95E2-982FBFC9D0AE}" srcOrd="1" destOrd="0" presId="urn:microsoft.com/office/officeart/2005/8/layout/hList1"/>
    <dgm:cxn modelId="{F0BDDAF5-899E-4B97-BFE1-798FA67FE223}" type="presParOf" srcId="{DAF33CFE-EA26-40D5-AC98-95431DA29504}" destId="{3F0ADE84-508E-4088-8774-6304F260B6BB}" srcOrd="3" destOrd="0" presId="urn:microsoft.com/office/officeart/2005/8/layout/hList1"/>
    <dgm:cxn modelId="{3FE865A6-DC7F-4A78-82E5-7B8842F34721}" type="presParOf" srcId="{DAF33CFE-EA26-40D5-AC98-95431DA29504}" destId="{C620E1D7-B688-4C5B-9931-25D49FC5C44E}" srcOrd="4" destOrd="0" presId="urn:microsoft.com/office/officeart/2005/8/layout/hList1"/>
    <dgm:cxn modelId="{4E6064BB-CDD1-4AB4-AE10-506D0DA2E6B1}" type="presParOf" srcId="{C620E1D7-B688-4C5B-9931-25D49FC5C44E}" destId="{D7F37F0D-E1B6-45A6-84BE-AC28F81EE60F}" srcOrd="0" destOrd="0" presId="urn:microsoft.com/office/officeart/2005/8/layout/hList1"/>
    <dgm:cxn modelId="{CD2F6B8D-E013-4557-8D3E-4CF889B2860C}" type="presParOf" srcId="{C620E1D7-B688-4C5B-9931-25D49FC5C44E}" destId="{34B62370-A303-4FB8-9224-C1719145020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800" dirty="0" smtClean="0"/>
            <a:t>Menjaga hubungan interpersonal dengan guru, teman dan orang lain.</a:t>
          </a:r>
          <a:endParaRPr lang="en-US" sz="18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en-US" sz="1800" dirty="0" err="1" smtClean="0"/>
            <a:t>Memulai</a:t>
          </a:r>
          <a:endParaRPr lang="en-US" sz="1800"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dirty="0" err="1" smtClean="0"/>
            <a:t>Unsur</a:t>
          </a:r>
          <a:r>
            <a:rPr lang="en-US" sz="3200" dirty="0" smtClean="0"/>
            <a:t> </a:t>
          </a:r>
          <a:r>
            <a:rPr lang="en-US" sz="3200" dirty="0" err="1" smtClean="0"/>
            <a:t>Kebahasaan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800" dirty="0" smtClean="0"/>
            <a:t>Kata yang menyatakan hubungan sebab akibat: </a:t>
          </a:r>
          <a:r>
            <a:rPr lang="id-ID" sz="1800" i="1" dirty="0" smtClean="0"/>
            <a:t>because of ..., due to ..., thanks to ...</a:t>
          </a:r>
          <a:endParaRPr lang="en-US" sz="18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F66B81DA-FB71-487A-A51A-20AAD48E1C61}">
      <dgm:prSet custT="1"/>
      <dgm:spPr/>
      <dgm:t>
        <a:bodyPr/>
        <a:lstStyle/>
        <a:p>
          <a:r>
            <a:rPr lang="en-US" sz="1800" smtClean="0"/>
            <a:t>Menanggapi (diharapkan/di luar dugaan)</a:t>
          </a:r>
          <a:endParaRPr lang="en-US" sz="1800"/>
        </a:p>
      </dgm:t>
    </dgm:pt>
    <dgm:pt modelId="{1A09F86C-FADF-47DE-8ABA-63B7F41D25B6}" type="parTrans" cxnId="{CAF3FF07-08B6-457C-852A-D48850EC2158}">
      <dgm:prSet/>
      <dgm:spPr/>
      <dgm:t>
        <a:bodyPr/>
        <a:lstStyle/>
        <a:p>
          <a:endParaRPr lang="en-US" sz="2800"/>
        </a:p>
      </dgm:t>
    </dgm:pt>
    <dgm:pt modelId="{B5A6AC44-7CC7-4E59-BE25-03EBABD093B2}" type="sibTrans" cxnId="{CAF3FF07-08B6-457C-852A-D48850EC2158}">
      <dgm:prSet/>
      <dgm:spPr/>
      <dgm:t>
        <a:bodyPr/>
        <a:lstStyle/>
        <a:p>
          <a:endParaRPr lang="en-US" sz="2800"/>
        </a:p>
      </dgm:t>
    </dgm:pt>
    <dgm:pt modelId="{A0A188DB-D17A-42B3-A800-4BBC019219BF}">
      <dgm:prSet custT="1"/>
      <dgm:spPr/>
      <dgm:t>
        <a:bodyPr/>
        <a:lstStyle/>
        <a:p>
          <a:r>
            <a:rPr lang="id-ID" sz="1800" smtClean="0"/>
            <a:t>Nomina singular dan plural dengan atau tanpa </a:t>
          </a:r>
          <a:r>
            <a:rPr lang="id-ID" sz="1800" i="1" smtClean="0"/>
            <a:t>a, the, this, those, my, their</a:t>
          </a:r>
          <a:r>
            <a:rPr lang="id-ID" sz="1800" smtClean="0"/>
            <a:t>, dsb.</a:t>
          </a:r>
          <a:endParaRPr lang="en-US" sz="1800"/>
        </a:p>
      </dgm:t>
    </dgm:pt>
    <dgm:pt modelId="{EC1AD6F6-2802-4961-BCC9-9BAC0588A79F}" type="parTrans" cxnId="{13D1AD17-4C5F-411E-A539-288204CBE8B6}">
      <dgm:prSet/>
      <dgm:spPr/>
      <dgm:t>
        <a:bodyPr/>
        <a:lstStyle/>
        <a:p>
          <a:endParaRPr lang="en-US"/>
        </a:p>
      </dgm:t>
    </dgm:pt>
    <dgm:pt modelId="{432681F2-9DE7-4E55-A033-9797C92A6F5D}" type="sibTrans" cxnId="{13D1AD17-4C5F-411E-A539-288204CBE8B6}">
      <dgm:prSet/>
      <dgm:spPr/>
      <dgm:t>
        <a:bodyPr/>
        <a:lstStyle/>
        <a:p>
          <a:endParaRPr lang="en-US"/>
        </a:p>
      </dgm:t>
    </dgm:pt>
    <dgm:pt modelId="{10B08251-7037-4C2D-8F59-C2CB032ED13F}">
      <dgm:prSet custT="1"/>
      <dgm:spPr/>
      <dgm:t>
        <a:bodyPr/>
        <a:lstStyle/>
        <a:p>
          <a:r>
            <a:rPr lang="id-ID" sz="1800" dirty="0" smtClean="0"/>
            <a:t>Ucapan, tekanan kata, intonasi, ejaan, tanda baca, dan tulisan tangan</a:t>
          </a:r>
          <a:endParaRPr lang="en-US" sz="1800" dirty="0"/>
        </a:p>
      </dgm:t>
    </dgm:pt>
    <dgm:pt modelId="{581B06D3-A258-450B-9DAF-3D9A5B2B5F58}" type="parTrans" cxnId="{FA98DC9C-A56B-41E7-8D07-C273FE7A8189}">
      <dgm:prSet/>
      <dgm:spPr/>
      <dgm:t>
        <a:bodyPr/>
        <a:lstStyle/>
        <a:p>
          <a:endParaRPr lang="en-US"/>
        </a:p>
      </dgm:t>
    </dgm:pt>
    <dgm:pt modelId="{FECE5D49-D102-4ED0-B122-ABEA3B9B151B}" type="sibTrans" cxnId="{FA98DC9C-A56B-41E7-8D07-C273FE7A8189}">
      <dgm:prSet/>
      <dgm:spPr/>
      <dgm:t>
        <a:bodyPr/>
        <a:lstStyle/>
        <a:p>
          <a:endParaRPr lang="en-US"/>
        </a:p>
      </dgm:t>
    </dgm:pt>
    <dgm:pt modelId="{081F0B3E-5395-4736-A6D6-A2CEF35BE9FF}">
      <dgm:prSet custT="1"/>
      <dgm:spPr/>
      <dgm:t>
        <a:bodyPr/>
        <a:lstStyle/>
        <a:p>
          <a:r>
            <a:rPr lang="en-US" sz="1800" dirty="0" err="1" smtClean="0"/>
            <a:t>Topik</a:t>
          </a:r>
          <a:endParaRPr lang="en-US" sz="1800" dirty="0"/>
        </a:p>
      </dgm:t>
    </dgm:pt>
    <dgm:pt modelId="{189CCB38-830E-4969-862D-384B74430856}" type="parTrans" cxnId="{4DBEC788-743A-44E3-BF07-005214612EEC}">
      <dgm:prSet/>
      <dgm:spPr/>
      <dgm:t>
        <a:bodyPr/>
        <a:lstStyle/>
        <a:p>
          <a:endParaRPr lang="en-US"/>
        </a:p>
      </dgm:t>
    </dgm:pt>
    <dgm:pt modelId="{377E4C25-6967-4D85-B246-BEF1F1FF3B59}" type="sibTrans" cxnId="{4DBEC788-743A-44E3-BF07-005214612EEC}">
      <dgm:prSet/>
      <dgm:spPr/>
      <dgm:t>
        <a:bodyPr/>
        <a:lstStyle/>
        <a:p>
          <a:endParaRPr lang="en-US"/>
        </a:p>
      </dgm:t>
    </dgm:pt>
    <dgm:pt modelId="{E0198ADE-0EE6-4160-8991-6F9D2A9C7095}">
      <dgm:prSet custT="1"/>
      <dgm:spPr/>
      <dgm:t>
        <a:bodyPr/>
        <a:lstStyle/>
        <a:p>
          <a:r>
            <a:rPr lang="id-ID" sz="1800" dirty="0" smtClean="0"/>
            <a:t>Keadaan, perbuatan, tindakan di sekolah, rumah, dan sekitarnya yang layak dibahas melalui sebab akibat yang dapat menumbuhkan perilaku yang termuat di KI.</a:t>
          </a:r>
          <a:endParaRPr lang="en-US" sz="1800" dirty="0"/>
        </a:p>
      </dgm:t>
    </dgm:pt>
    <dgm:pt modelId="{0EAC6D2F-EF62-4304-BFB9-EC1C15CBAD05}" type="parTrans" cxnId="{6160BF35-88A1-490B-9862-F81F33E35984}">
      <dgm:prSet/>
      <dgm:spPr/>
      <dgm:t>
        <a:bodyPr/>
        <a:lstStyle/>
        <a:p>
          <a:endParaRPr lang="en-US"/>
        </a:p>
      </dgm:t>
    </dgm:pt>
    <dgm:pt modelId="{84F442E2-284A-44C4-87F5-9F57282CB66D}" type="sibTrans" cxnId="{6160BF35-88A1-490B-9862-F81F33E35984}">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4">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4">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4">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4">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4">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4">
        <dgm:presLayoutVars>
          <dgm:bulletEnabled val="1"/>
        </dgm:presLayoutVars>
      </dgm:prSet>
      <dgm:spPr/>
      <dgm:t>
        <a:bodyPr/>
        <a:lstStyle/>
        <a:p>
          <a:endParaRPr lang="en-US"/>
        </a:p>
      </dgm:t>
    </dgm:pt>
    <dgm:pt modelId="{B35B1A80-FA9B-40E0-8E8A-41CD81341931}" type="pres">
      <dgm:prSet presAssocID="{B70CCBFB-6DE7-457B-95DA-29BA6D66E0F0}" presName="space" presStyleCnt="0"/>
      <dgm:spPr/>
    </dgm:pt>
    <dgm:pt modelId="{75BD46EA-F956-4738-96BF-28FC2B6C98DE}" type="pres">
      <dgm:prSet presAssocID="{081F0B3E-5395-4736-A6D6-A2CEF35BE9FF}" presName="composite" presStyleCnt="0"/>
      <dgm:spPr/>
    </dgm:pt>
    <dgm:pt modelId="{3311BA7B-E1D2-4CD7-9F52-393F489CA217}" type="pres">
      <dgm:prSet presAssocID="{081F0B3E-5395-4736-A6D6-A2CEF35BE9FF}" presName="parTx" presStyleLbl="alignNode1" presStyleIdx="3" presStyleCnt="4">
        <dgm:presLayoutVars>
          <dgm:chMax val="0"/>
          <dgm:chPref val="0"/>
          <dgm:bulletEnabled val="1"/>
        </dgm:presLayoutVars>
      </dgm:prSet>
      <dgm:spPr/>
    </dgm:pt>
    <dgm:pt modelId="{503ECD16-6908-458B-9B5D-A72417FE0D02}" type="pres">
      <dgm:prSet presAssocID="{081F0B3E-5395-4736-A6D6-A2CEF35BE9FF}" presName="desTx" presStyleLbl="alignAccFollowNode1" presStyleIdx="3" presStyleCnt="4">
        <dgm:presLayoutVars>
          <dgm:bulletEnabled val="1"/>
        </dgm:presLayoutVars>
      </dgm:prSet>
      <dgm:spPr/>
      <dgm:t>
        <a:bodyPr/>
        <a:lstStyle/>
        <a:p>
          <a:endParaRPr lang="en-US"/>
        </a:p>
      </dgm:t>
    </dgm:pt>
  </dgm:ptLst>
  <dgm:cxnLst>
    <dgm:cxn modelId="{FA98DC9C-A56B-41E7-8D07-C273FE7A8189}" srcId="{BBB3B113-9E66-4535-8DA1-1A8AEEA1A479}" destId="{10B08251-7037-4C2D-8F59-C2CB032ED13F}" srcOrd="2" destOrd="0" parTransId="{581B06D3-A258-450B-9DAF-3D9A5B2B5F58}" sibTransId="{FECE5D49-D102-4ED0-B122-ABEA3B9B151B}"/>
    <dgm:cxn modelId="{387D69F6-D92A-4B08-93F0-49A1774FC99F}" srcId="{6E9FE615-B479-4F94-B0EC-690C54C490C0}" destId="{04F1786A-8359-448C-9901-A9CD77B1A663}" srcOrd="0" destOrd="0" parTransId="{119136E8-DDF6-4BE6-B39E-85317156D625}" sibTransId="{8D7E0768-5BCC-45AE-9AB0-3E46AAD0D8A9}"/>
    <dgm:cxn modelId="{86B1AB6C-77AF-4384-BEBA-B3D8DB854591}" type="presOf" srcId="{04F1786A-8359-448C-9901-A9CD77B1A663}" destId="{2B90C67D-D6F6-4DDF-97AF-F09E3887CFC9}" srcOrd="0" destOrd="0" presId="urn:microsoft.com/office/officeart/2005/8/layout/hList1"/>
    <dgm:cxn modelId="{3B43A442-2910-4625-869A-169F0A030FA7}" type="presOf" srcId="{83B223DE-BB20-479F-AAB7-4E9851F85E2C}" destId="{34B62370-A303-4FB8-9224-C17191450203}" srcOrd="0" destOrd="0" presId="urn:microsoft.com/office/officeart/2005/8/layout/hList1"/>
    <dgm:cxn modelId="{B84E1DEE-CCAD-4C6B-9188-DC1E4336AA12}" type="presOf" srcId="{6E9FE615-B479-4F94-B0EC-690C54C490C0}" destId="{DAF33CFE-EA26-40D5-AC98-95431DA29504}" srcOrd="0" destOrd="0" presId="urn:microsoft.com/office/officeart/2005/8/layout/hList1"/>
    <dgm:cxn modelId="{6160BF35-88A1-490B-9862-F81F33E35984}" srcId="{081F0B3E-5395-4736-A6D6-A2CEF35BE9FF}" destId="{E0198ADE-0EE6-4160-8991-6F9D2A9C7095}" srcOrd="0" destOrd="0" parTransId="{0EAC6D2F-EF62-4304-BFB9-EC1C15CBAD05}" sibTransId="{84F442E2-284A-44C4-87F5-9F57282CB66D}"/>
    <dgm:cxn modelId="{ACC3E7D1-3FA9-406B-B7D1-B0B8E1B35109}" type="presOf" srcId="{A0A188DB-D17A-42B3-A800-4BBC019219BF}" destId="{34B62370-A303-4FB8-9224-C17191450203}" srcOrd="0" destOrd="1" presId="urn:microsoft.com/office/officeart/2005/8/layout/hList1"/>
    <dgm:cxn modelId="{4DBEC788-743A-44E3-BF07-005214612EEC}" srcId="{6E9FE615-B479-4F94-B0EC-690C54C490C0}" destId="{081F0B3E-5395-4736-A6D6-A2CEF35BE9FF}" srcOrd="3" destOrd="0" parTransId="{189CCB38-830E-4969-862D-384B74430856}" sibTransId="{377E4C25-6967-4D85-B246-BEF1F1FF3B59}"/>
    <dgm:cxn modelId="{AC583038-BA81-4913-91D7-D4F2A16AFFA9}" type="presOf" srcId="{10B08251-7037-4C2D-8F59-C2CB032ED13F}" destId="{34B62370-A303-4FB8-9224-C17191450203}" srcOrd="0" destOrd="2" presId="urn:microsoft.com/office/officeart/2005/8/layout/hList1"/>
    <dgm:cxn modelId="{978DC38F-2249-475A-940B-23A50D7291B3}" srcId="{6E9FE615-B479-4F94-B0EC-690C54C490C0}" destId="{BBB3B113-9E66-4535-8DA1-1A8AEEA1A479}" srcOrd="2" destOrd="0" parTransId="{7B4A7AD9-7B42-4C8D-9F3F-7283CAE74702}" sibTransId="{B70CCBFB-6DE7-457B-95DA-29BA6D66E0F0}"/>
    <dgm:cxn modelId="{CAF3FF07-08B6-457C-852A-D48850EC2158}" srcId="{DDFAC798-4BC0-453B-8BDB-6CCCCADB2D9C}" destId="{F66B81DA-FB71-487A-A51A-20AAD48E1C61}" srcOrd="1" destOrd="0" parTransId="{1A09F86C-FADF-47DE-8ABA-63B7F41D25B6}" sibTransId="{B5A6AC44-7CC7-4E59-BE25-03EBABD093B2}"/>
    <dgm:cxn modelId="{6BB0E770-48D1-40F3-95CE-8FB5E602E816}" type="presOf" srcId="{081F0B3E-5395-4736-A6D6-A2CEF35BE9FF}" destId="{3311BA7B-E1D2-4CD7-9F52-393F489CA217}" srcOrd="0" destOrd="0" presId="urn:microsoft.com/office/officeart/2005/8/layout/hList1"/>
    <dgm:cxn modelId="{DA4E240D-597D-4D21-A0E8-5EC51F1E0941}" srcId="{DDFAC798-4BC0-453B-8BDB-6CCCCADB2D9C}" destId="{929DED09-4D0E-497B-9930-E7997F4560DE}" srcOrd="0" destOrd="0" parTransId="{2EF63D8E-67FD-4705-B731-718AD47CB2E3}" sibTransId="{F7979F2A-A4F7-49B3-B6C3-5754C4997FE0}"/>
    <dgm:cxn modelId="{9BC1F318-9B8A-4773-B17B-98A1CC74E335}" type="presOf" srcId="{100926A1-5B70-48C3-B5C1-BAD024755E9E}" destId="{BD5AD568-2ACB-4414-B77B-46E5AE22158C}" srcOrd="0" destOrd="0" presId="urn:microsoft.com/office/officeart/2005/8/layout/hList1"/>
    <dgm:cxn modelId="{13D1AD17-4C5F-411E-A539-288204CBE8B6}" srcId="{BBB3B113-9E66-4535-8DA1-1A8AEEA1A479}" destId="{A0A188DB-D17A-42B3-A800-4BBC019219BF}" srcOrd="1" destOrd="0" parTransId="{EC1AD6F6-2802-4961-BCC9-9BAC0588A79F}" sibTransId="{432681F2-9DE7-4E55-A033-9797C92A6F5D}"/>
    <dgm:cxn modelId="{3B26B56A-099F-45E9-9089-76969AFB7436}" srcId="{BBB3B113-9E66-4535-8DA1-1A8AEEA1A479}" destId="{83B223DE-BB20-479F-AAB7-4E9851F85E2C}" srcOrd="0" destOrd="0" parTransId="{1587EC9E-A5BB-4ADC-8D8C-7C1F334CC62D}" sibTransId="{37982E6A-BFA9-40C2-9012-B6A46F029EE4}"/>
    <dgm:cxn modelId="{7ECE0DEC-DD20-47FB-87BB-815C083FE1B0}" type="presOf" srcId="{BBB3B113-9E66-4535-8DA1-1A8AEEA1A479}" destId="{D7F37F0D-E1B6-45A6-84BE-AC28F81EE60F}" srcOrd="0" destOrd="0" presId="urn:microsoft.com/office/officeart/2005/8/layout/hList1"/>
    <dgm:cxn modelId="{137C05FD-A870-4C93-A352-000D52B77938}" srcId="{04F1786A-8359-448C-9901-A9CD77B1A663}" destId="{100926A1-5B70-48C3-B5C1-BAD024755E9E}" srcOrd="0" destOrd="0" parTransId="{33689FB9-8ABB-41C9-B5E1-1FA65ECB3917}" sibTransId="{382ABFED-0A47-4914-BFBA-B7EDCF282672}"/>
    <dgm:cxn modelId="{3DFE026C-191B-4603-9726-71C50A06AB8C}" type="presOf" srcId="{929DED09-4D0E-497B-9930-E7997F4560DE}" destId="{A80B86FD-F7F9-405F-95E2-982FBFC9D0AE}" srcOrd="0" destOrd="0" presId="urn:microsoft.com/office/officeart/2005/8/layout/hList1"/>
    <dgm:cxn modelId="{3A0EEC8A-B9B0-406B-9BB9-B5CDC00216A7}" type="presOf" srcId="{F66B81DA-FB71-487A-A51A-20AAD48E1C61}" destId="{A80B86FD-F7F9-405F-95E2-982FBFC9D0AE}" srcOrd="0" destOrd="1" presId="urn:microsoft.com/office/officeart/2005/8/layout/hList1"/>
    <dgm:cxn modelId="{C8462C6E-7265-496E-B9D9-9212A741838C}" type="presOf" srcId="{E0198ADE-0EE6-4160-8991-6F9D2A9C7095}" destId="{503ECD16-6908-458B-9B5D-A72417FE0D02}" srcOrd="0" destOrd="0" presId="urn:microsoft.com/office/officeart/2005/8/layout/hList1"/>
    <dgm:cxn modelId="{40D531E3-12FD-4A90-9943-DC91BB8AD138}" srcId="{6E9FE615-B479-4F94-B0EC-690C54C490C0}" destId="{DDFAC798-4BC0-453B-8BDB-6CCCCADB2D9C}" srcOrd="1" destOrd="0" parTransId="{FB70B638-7C13-45D2-841E-A1C2F7CB0ACF}" sibTransId="{8E3EFD57-4DE6-45A9-B651-39A6F976277D}"/>
    <dgm:cxn modelId="{63446C02-BAC6-4520-828B-1BA2EBA414BB}" type="presOf" srcId="{DDFAC798-4BC0-453B-8BDB-6CCCCADB2D9C}" destId="{2E5E8817-4217-495B-B17A-F16528D00CB2}" srcOrd="0" destOrd="0" presId="urn:microsoft.com/office/officeart/2005/8/layout/hList1"/>
    <dgm:cxn modelId="{DA9BB613-3DC5-4291-969B-EDB9C1409082}" type="presParOf" srcId="{DAF33CFE-EA26-40D5-AC98-95431DA29504}" destId="{7B979D89-62AA-4172-825F-D74D0E7FF4C6}" srcOrd="0" destOrd="0" presId="urn:microsoft.com/office/officeart/2005/8/layout/hList1"/>
    <dgm:cxn modelId="{AEA19321-2F66-4E52-BDD8-40F7CE58B552}" type="presParOf" srcId="{7B979D89-62AA-4172-825F-D74D0E7FF4C6}" destId="{2B90C67D-D6F6-4DDF-97AF-F09E3887CFC9}" srcOrd="0" destOrd="0" presId="urn:microsoft.com/office/officeart/2005/8/layout/hList1"/>
    <dgm:cxn modelId="{2DD59E23-CB34-43B8-805B-A3DAEA3E7D01}" type="presParOf" srcId="{7B979D89-62AA-4172-825F-D74D0E7FF4C6}" destId="{BD5AD568-2ACB-4414-B77B-46E5AE22158C}" srcOrd="1" destOrd="0" presId="urn:microsoft.com/office/officeart/2005/8/layout/hList1"/>
    <dgm:cxn modelId="{658F6B4C-694A-414B-AAB0-E733BC12074C}" type="presParOf" srcId="{DAF33CFE-EA26-40D5-AC98-95431DA29504}" destId="{4D71269A-D89F-4B83-879F-A1A4C55E6992}" srcOrd="1" destOrd="0" presId="urn:microsoft.com/office/officeart/2005/8/layout/hList1"/>
    <dgm:cxn modelId="{48B0E670-4FC7-4B48-8C57-D942A54E0CDB}" type="presParOf" srcId="{DAF33CFE-EA26-40D5-AC98-95431DA29504}" destId="{EDA5E923-13BB-4E95-A5BF-E3259CDC49E5}" srcOrd="2" destOrd="0" presId="urn:microsoft.com/office/officeart/2005/8/layout/hList1"/>
    <dgm:cxn modelId="{44F27392-7325-404E-AEEC-A910B186EBC5}" type="presParOf" srcId="{EDA5E923-13BB-4E95-A5BF-E3259CDC49E5}" destId="{2E5E8817-4217-495B-B17A-F16528D00CB2}" srcOrd="0" destOrd="0" presId="urn:microsoft.com/office/officeart/2005/8/layout/hList1"/>
    <dgm:cxn modelId="{8BA55876-1E41-4864-B7EC-F0FC828F7635}" type="presParOf" srcId="{EDA5E923-13BB-4E95-A5BF-E3259CDC49E5}" destId="{A80B86FD-F7F9-405F-95E2-982FBFC9D0AE}" srcOrd="1" destOrd="0" presId="urn:microsoft.com/office/officeart/2005/8/layout/hList1"/>
    <dgm:cxn modelId="{0E154F26-88C8-497A-BE75-EE08BCB443B2}" type="presParOf" srcId="{DAF33CFE-EA26-40D5-AC98-95431DA29504}" destId="{3F0ADE84-508E-4088-8774-6304F260B6BB}" srcOrd="3" destOrd="0" presId="urn:microsoft.com/office/officeart/2005/8/layout/hList1"/>
    <dgm:cxn modelId="{B84673E2-83D9-40F5-8ACA-7BEA55108192}" type="presParOf" srcId="{DAF33CFE-EA26-40D5-AC98-95431DA29504}" destId="{C620E1D7-B688-4C5B-9931-25D49FC5C44E}" srcOrd="4" destOrd="0" presId="urn:microsoft.com/office/officeart/2005/8/layout/hList1"/>
    <dgm:cxn modelId="{84355273-3075-4827-A32E-EA27DA633A68}" type="presParOf" srcId="{C620E1D7-B688-4C5B-9931-25D49FC5C44E}" destId="{D7F37F0D-E1B6-45A6-84BE-AC28F81EE60F}" srcOrd="0" destOrd="0" presId="urn:microsoft.com/office/officeart/2005/8/layout/hList1"/>
    <dgm:cxn modelId="{5C98FCEB-985D-4680-9603-E7A3CC68B98A}" type="presParOf" srcId="{C620E1D7-B688-4C5B-9931-25D49FC5C44E}" destId="{34B62370-A303-4FB8-9224-C17191450203}" srcOrd="1" destOrd="0" presId="urn:microsoft.com/office/officeart/2005/8/layout/hList1"/>
    <dgm:cxn modelId="{1DE7F161-7C9C-4B7E-AA52-A3397FFDD8AE}" type="presParOf" srcId="{DAF33CFE-EA26-40D5-AC98-95431DA29504}" destId="{B35B1A80-FA9B-40E0-8E8A-41CD81341931}" srcOrd="5" destOrd="0" presId="urn:microsoft.com/office/officeart/2005/8/layout/hList1"/>
    <dgm:cxn modelId="{F584618F-05C1-4FA2-93F8-B08FE69CB3B0}" type="presParOf" srcId="{DAF33CFE-EA26-40D5-AC98-95431DA29504}" destId="{75BD46EA-F956-4738-96BF-28FC2B6C98DE}" srcOrd="6" destOrd="0" presId="urn:microsoft.com/office/officeart/2005/8/layout/hList1"/>
    <dgm:cxn modelId="{6B18FFB6-3CD7-4E64-91A2-4A9F830468F6}" type="presParOf" srcId="{75BD46EA-F956-4738-96BF-28FC2B6C98DE}" destId="{3311BA7B-E1D2-4CD7-9F52-393F489CA217}" srcOrd="0" destOrd="0" presId="urn:microsoft.com/office/officeart/2005/8/layout/hList1"/>
    <dgm:cxn modelId="{F4F9CA52-A949-4A1E-A2CD-37B86ED97CD1}" type="presParOf" srcId="{75BD46EA-F956-4738-96BF-28FC2B6C98DE}" destId="{503ECD16-6908-458B-9B5D-A72417FE0D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800" dirty="0" smtClean="0"/>
            <a:t>Menjaga hubungan interpersonal dengan guru, teman dan orang lain.</a:t>
          </a:r>
          <a:endParaRPr lang="en-US" sz="18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en-US" sz="1800" dirty="0" err="1" smtClean="0"/>
            <a:t>Memulai</a:t>
          </a:r>
          <a:endParaRPr lang="en-US" sz="1800"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dirty="0" err="1" smtClean="0"/>
            <a:t>Unsur</a:t>
          </a:r>
          <a:r>
            <a:rPr lang="en-US" sz="3200" dirty="0" smtClean="0"/>
            <a:t> </a:t>
          </a:r>
          <a:r>
            <a:rPr lang="en-US" sz="3200" dirty="0" err="1" smtClean="0"/>
            <a:t>Kebahasaan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800" dirty="0" smtClean="0"/>
            <a:t>Kalimat deklaratif dan interogatif dalam passive voice</a:t>
          </a:r>
          <a:endParaRPr lang="en-US" sz="18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F66B81DA-FB71-487A-A51A-20AAD48E1C61}">
      <dgm:prSet custT="1"/>
      <dgm:spPr/>
      <dgm:t>
        <a:bodyPr/>
        <a:lstStyle/>
        <a:p>
          <a:r>
            <a:rPr lang="en-US" sz="1800" smtClean="0"/>
            <a:t>Menanggapi (diharapkan/di luar dugaan)</a:t>
          </a:r>
          <a:endParaRPr lang="en-US" sz="1800"/>
        </a:p>
      </dgm:t>
    </dgm:pt>
    <dgm:pt modelId="{1A09F86C-FADF-47DE-8ABA-63B7F41D25B6}" type="parTrans" cxnId="{CAF3FF07-08B6-457C-852A-D48850EC2158}">
      <dgm:prSet/>
      <dgm:spPr/>
      <dgm:t>
        <a:bodyPr/>
        <a:lstStyle/>
        <a:p>
          <a:endParaRPr lang="en-US" sz="2800"/>
        </a:p>
      </dgm:t>
    </dgm:pt>
    <dgm:pt modelId="{B5A6AC44-7CC7-4E59-BE25-03EBABD093B2}" type="sibTrans" cxnId="{CAF3FF07-08B6-457C-852A-D48850EC2158}">
      <dgm:prSet/>
      <dgm:spPr/>
      <dgm:t>
        <a:bodyPr/>
        <a:lstStyle/>
        <a:p>
          <a:endParaRPr lang="en-US" sz="2800"/>
        </a:p>
      </dgm:t>
    </dgm:pt>
    <dgm:pt modelId="{5FB8A1CD-21E0-45DD-B731-64807ADD0288}">
      <dgm:prSet custT="1"/>
      <dgm:spPr/>
      <dgm:t>
        <a:bodyPr/>
        <a:lstStyle/>
        <a:p>
          <a:r>
            <a:rPr lang="id-ID" sz="1800" smtClean="0"/>
            <a:t>Preposisi </a:t>
          </a:r>
          <a:r>
            <a:rPr lang="id-ID" sz="1800" i="1" smtClean="0"/>
            <a:t>by</a:t>
          </a:r>
          <a:endParaRPr lang="en-US" sz="1800"/>
        </a:p>
      </dgm:t>
    </dgm:pt>
    <dgm:pt modelId="{0EB4FF52-4393-42E5-8380-950B78007142}" type="parTrans" cxnId="{883E4822-985A-4E66-BF80-A99C8481D373}">
      <dgm:prSet/>
      <dgm:spPr/>
      <dgm:t>
        <a:bodyPr/>
        <a:lstStyle/>
        <a:p>
          <a:endParaRPr lang="en-US"/>
        </a:p>
      </dgm:t>
    </dgm:pt>
    <dgm:pt modelId="{46EA2F11-BD50-4376-98CB-6240E488CDFE}" type="sibTrans" cxnId="{883E4822-985A-4E66-BF80-A99C8481D373}">
      <dgm:prSet/>
      <dgm:spPr/>
      <dgm:t>
        <a:bodyPr/>
        <a:lstStyle/>
        <a:p>
          <a:endParaRPr lang="en-US"/>
        </a:p>
      </dgm:t>
    </dgm:pt>
    <dgm:pt modelId="{DBE4919D-B6CB-4E74-8D19-3FCD3DBF4E4A}">
      <dgm:prSet custT="1"/>
      <dgm:spPr/>
      <dgm:t>
        <a:bodyPr/>
        <a:lstStyle/>
        <a:p>
          <a:r>
            <a:rPr lang="id-ID" sz="1800" smtClean="0"/>
            <a:t>Nomina singular dan plural dengan atau tanpa </a:t>
          </a:r>
          <a:r>
            <a:rPr lang="id-ID" sz="1800" i="1" smtClean="0"/>
            <a:t>a, the, this, those, my, their</a:t>
          </a:r>
          <a:r>
            <a:rPr lang="id-ID" sz="1800" smtClean="0"/>
            <a:t>, dsb.</a:t>
          </a:r>
          <a:endParaRPr lang="en-US" sz="1800"/>
        </a:p>
      </dgm:t>
    </dgm:pt>
    <dgm:pt modelId="{7E7AB98B-5E4B-4484-96D9-68F6C4B7E9A2}" type="parTrans" cxnId="{C0F10657-F5C3-41CD-B2C2-B3AF13BB3006}">
      <dgm:prSet/>
      <dgm:spPr/>
      <dgm:t>
        <a:bodyPr/>
        <a:lstStyle/>
        <a:p>
          <a:endParaRPr lang="en-US"/>
        </a:p>
      </dgm:t>
    </dgm:pt>
    <dgm:pt modelId="{53663E6F-91BE-4D6A-A642-14DFBAF64984}" type="sibTrans" cxnId="{C0F10657-F5C3-41CD-B2C2-B3AF13BB3006}">
      <dgm:prSet/>
      <dgm:spPr/>
      <dgm:t>
        <a:bodyPr/>
        <a:lstStyle/>
        <a:p>
          <a:endParaRPr lang="en-US"/>
        </a:p>
      </dgm:t>
    </dgm:pt>
    <dgm:pt modelId="{A44B4369-1A50-4186-8F5B-0D2EF7516617}">
      <dgm:prSet custT="1"/>
      <dgm:spPr/>
      <dgm:t>
        <a:bodyPr/>
        <a:lstStyle/>
        <a:p>
          <a:r>
            <a:rPr lang="id-ID" sz="1800" dirty="0" smtClean="0"/>
            <a:t>Ucapan, tekanan kata, intonasi, ejaan, tanda baca, dan tulisan tangan</a:t>
          </a:r>
          <a:endParaRPr lang="en-US" sz="1800" dirty="0"/>
        </a:p>
      </dgm:t>
    </dgm:pt>
    <dgm:pt modelId="{BDD02269-4644-464B-AC9B-29B845B51F4F}" type="parTrans" cxnId="{2294DE82-EBAB-4FB8-A7D6-D6DB1F2A2BD8}">
      <dgm:prSet/>
      <dgm:spPr/>
      <dgm:t>
        <a:bodyPr/>
        <a:lstStyle/>
        <a:p>
          <a:endParaRPr lang="en-US"/>
        </a:p>
      </dgm:t>
    </dgm:pt>
    <dgm:pt modelId="{B22E8DE8-C045-4AA8-9D6E-C6150D6B9676}" type="sibTrans" cxnId="{2294DE82-EBAB-4FB8-A7D6-D6DB1F2A2BD8}">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3">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3">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3">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3">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3">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3">
        <dgm:presLayoutVars>
          <dgm:bulletEnabled val="1"/>
        </dgm:presLayoutVars>
      </dgm:prSet>
      <dgm:spPr/>
      <dgm:t>
        <a:bodyPr/>
        <a:lstStyle/>
        <a:p>
          <a:endParaRPr lang="en-US"/>
        </a:p>
      </dgm:t>
    </dgm:pt>
  </dgm:ptLst>
  <dgm:cxnLst>
    <dgm:cxn modelId="{387D69F6-D92A-4B08-93F0-49A1774FC99F}" srcId="{6E9FE615-B479-4F94-B0EC-690C54C490C0}" destId="{04F1786A-8359-448C-9901-A9CD77B1A663}" srcOrd="0" destOrd="0" parTransId="{119136E8-DDF6-4BE6-B39E-85317156D625}" sibTransId="{8D7E0768-5BCC-45AE-9AB0-3E46AAD0D8A9}"/>
    <dgm:cxn modelId="{2294DE82-EBAB-4FB8-A7D6-D6DB1F2A2BD8}" srcId="{BBB3B113-9E66-4535-8DA1-1A8AEEA1A479}" destId="{A44B4369-1A50-4186-8F5B-0D2EF7516617}" srcOrd="3" destOrd="0" parTransId="{BDD02269-4644-464B-AC9B-29B845B51F4F}" sibTransId="{B22E8DE8-C045-4AA8-9D6E-C6150D6B9676}"/>
    <dgm:cxn modelId="{29C5D28B-7254-4AC4-96A2-67F322CBA57E}" type="presOf" srcId="{5FB8A1CD-21E0-45DD-B731-64807ADD0288}" destId="{34B62370-A303-4FB8-9224-C17191450203}" srcOrd="0" destOrd="1" presId="urn:microsoft.com/office/officeart/2005/8/layout/hList1"/>
    <dgm:cxn modelId="{E4A929A6-5E19-428C-BE46-733B740A3654}" type="presOf" srcId="{DDFAC798-4BC0-453B-8BDB-6CCCCADB2D9C}" destId="{2E5E8817-4217-495B-B17A-F16528D00CB2}" srcOrd="0" destOrd="0" presId="urn:microsoft.com/office/officeart/2005/8/layout/hList1"/>
    <dgm:cxn modelId="{978DC38F-2249-475A-940B-23A50D7291B3}" srcId="{6E9FE615-B479-4F94-B0EC-690C54C490C0}" destId="{BBB3B113-9E66-4535-8DA1-1A8AEEA1A479}" srcOrd="2" destOrd="0" parTransId="{7B4A7AD9-7B42-4C8D-9F3F-7283CAE74702}" sibTransId="{B70CCBFB-6DE7-457B-95DA-29BA6D66E0F0}"/>
    <dgm:cxn modelId="{756BC1AF-F944-435E-8E5E-45A4016ED684}" type="presOf" srcId="{DBE4919D-B6CB-4E74-8D19-3FCD3DBF4E4A}" destId="{34B62370-A303-4FB8-9224-C17191450203}" srcOrd="0" destOrd="2" presId="urn:microsoft.com/office/officeart/2005/8/layout/hList1"/>
    <dgm:cxn modelId="{CAF3FF07-08B6-457C-852A-D48850EC2158}" srcId="{DDFAC798-4BC0-453B-8BDB-6CCCCADB2D9C}" destId="{F66B81DA-FB71-487A-A51A-20AAD48E1C61}" srcOrd="1" destOrd="0" parTransId="{1A09F86C-FADF-47DE-8ABA-63B7F41D25B6}" sibTransId="{B5A6AC44-7CC7-4E59-BE25-03EBABD093B2}"/>
    <dgm:cxn modelId="{DA4E240D-597D-4D21-A0E8-5EC51F1E0941}" srcId="{DDFAC798-4BC0-453B-8BDB-6CCCCADB2D9C}" destId="{929DED09-4D0E-497B-9930-E7997F4560DE}" srcOrd="0" destOrd="0" parTransId="{2EF63D8E-67FD-4705-B731-718AD47CB2E3}" sibTransId="{F7979F2A-A4F7-49B3-B6C3-5754C4997FE0}"/>
    <dgm:cxn modelId="{A131348A-49B0-4FB8-8B7F-A7D64601FBFF}" type="presOf" srcId="{04F1786A-8359-448C-9901-A9CD77B1A663}" destId="{2B90C67D-D6F6-4DDF-97AF-F09E3887CFC9}" srcOrd="0" destOrd="0" presId="urn:microsoft.com/office/officeart/2005/8/layout/hList1"/>
    <dgm:cxn modelId="{CB7E9BC8-D557-4078-9F5B-945B0342341C}" type="presOf" srcId="{F66B81DA-FB71-487A-A51A-20AAD48E1C61}" destId="{A80B86FD-F7F9-405F-95E2-982FBFC9D0AE}" srcOrd="0" destOrd="1" presId="urn:microsoft.com/office/officeart/2005/8/layout/hList1"/>
    <dgm:cxn modelId="{8AA626E8-53FF-4E2A-8B31-04057419F98C}" type="presOf" srcId="{100926A1-5B70-48C3-B5C1-BAD024755E9E}" destId="{BD5AD568-2ACB-4414-B77B-46E5AE22158C}" srcOrd="0" destOrd="0" presId="urn:microsoft.com/office/officeart/2005/8/layout/hList1"/>
    <dgm:cxn modelId="{82B81ACA-23AA-4DF7-B4A4-42D90350E616}" type="presOf" srcId="{6E9FE615-B479-4F94-B0EC-690C54C490C0}" destId="{DAF33CFE-EA26-40D5-AC98-95431DA29504}" srcOrd="0" destOrd="0" presId="urn:microsoft.com/office/officeart/2005/8/layout/hList1"/>
    <dgm:cxn modelId="{C0F10657-F5C3-41CD-B2C2-B3AF13BB3006}" srcId="{BBB3B113-9E66-4535-8DA1-1A8AEEA1A479}" destId="{DBE4919D-B6CB-4E74-8D19-3FCD3DBF4E4A}" srcOrd="2" destOrd="0" parTransId="{7E7AB98B-5E4B-4484-96D9-68F6C4B7E9A2}" sibTransId="{53663E6F-91BE-4D6A-A642-14DFBAF64984}"/>
    <dgm:cxn modelId="{3B26B56A-099F-45E9-9089-76969AFB7436}" srcId="{BBB3B113-9E66-4535-8DA1-1A8AEEA1A479}" destId="{83B223DE-BB20-479F-AAB7-4E9851F85E2C}" srcOrd="0" destOrd="0" parTransId="{1587EC9E-A5BB-4ADC-8D8C-7C1F334CC62D}" sibTransId="{37982E6A-BFA9-40C2-9012-B6A46F029EE4}"/>
    <dgm:cxn modelId="{137C05FD-A870-4C93-A352-000D52B77938}" srcId="{04F1786A-8359-448C-9901-A9CD77B1A663}" destId="{100926A1-5B70-48C3-B5C1-BAD024755E9E}" srcOrd="0" destOrd="0" parTransId="{33689FB9-8ABB-41C9-B5E1-1FA65ECB3917}" sibTransId="{382ABFED-0A47-4914-BFBA-B7EDCF282672}"/>
    <dgm:cxn modelId="{C5FCA94E-7974-49DD-B01D-701423D2403A}" type="presOf" srcId="{83B223DE-BB20-479F-AAB7-4E9851F85E2C}" destId="{34B62370-A303-4FB8-9224-C17191450203}" srcOrd="0" destOrd="0" presId="urn:microsoft.com/office/officeart/2005/8/layout/hList1"/>
    <dgm:cxn modelId="{07B2B24D-094B-431E-AAFA-6A24349BAFDE}" type="presOf" srcId="{A44B4369-1A50-4186-8F5B-0D2EF7516617}" destId="{34B62370-A303-4FB8-9224-C17191450203}" srcOrd="0" destOrd="3" presId="urn:microsoft.com/office/officeart/2005/8/layout/hList1"/>
    <dgm:cxn modelId="{35AACE68-88EE-4188-93B5-9DD98D5566CE}" type="presOf" srcId="{BBB3B113-9E66-4535-8DA1-1A8AEEA1A479}" destId="{D7F37F0D-E1B6-45A6-84BE-AC28F81EE60F}" srcOrd="0" destOrd="0" presId="urn:microsoft.com/office/officeart/2005/8/layout/hList1"/>
    <dgm:cxn modelId="{40D531E3-12FD-4A90-9943-DC91BB8AD138}" srcId="{6E9FE615-B479-4F94-B0EC-690C54C490C0}" destId="{DDFAC798-4BC0-453B-8BDB-6CCCCADB2D9C}" srcOrd="1" destOrd="0" parTransId="{FB70B638-7C13-45D2-841E-A1C2F7CB0ACF}" sibTransId="{8E3EFD57-4DE6-45A9-B651-39A6F976277D}"/>
    <dgm:cxn modelId="{883E4822-985A-4E66-BF80-A99C8481D373}" srcId="{BBB3B113-9E66-4535-8DA1-1A8AEEA1A479}" destId="{5FB8A1CD-21E0-45DD-B731-64807ADD0288}" srcOrd="1" destOrd="0" parTransId="{0EB4FF52-4393-42E5-8380-950B78007142}" sibTransId="{46EA2F11-BD50-4376-98CB-6240E488CDFE}"/>
    <dgm:cxn modelId="{C950012A-8587-46E6-9F50-9867F7BA0444}" type="presOf" srcId="{929DED09-4D0E-497B-9930-E7997F4560DE}" destId="{A80B86FD-F7F9-405F-95E2-982FBFC9D0AE}" srcOrd="0" destOrd="0" presId="urn:microsoft.com/office/officeart/2005/8/layout/hList1"/>
    <dgm:cxn modelId="{C3B5CBA5-1364-46EE-8603-2950784EEA37}" type="presParOf" srcId="{DAF33CFE-EA26-40D5-AC98-95431DA29504}" destId="{7B979D89-62AA-4172-825F-D74D0E7FF4C6}" srcOrd="0" destOrd="0" presId="urn:microsoft.com/office/officeart/2005/8/layout/hList1"/>
    <dgm:cxn modelId="{EAEC6630-B846-4C7E-A1E0-3437461C7A20}" type="presParOf" srcId="{7B979D89-62AA-4172-825F-D74D0E7FF4C6}" destId="{2B90C67D-D6F6-4DDF-97AF-F09E3887CFC9}" srcOrd="0" destOrd="0" presId="urn:microsoft.com/office/officeart/2005/8/layout/hList1"/>
    <dgm:cxn modelId="{431CEF2E-BC3D-4186-B4E6-B04214B5E204}" type="presParOf" srcId="{7B979D89-62AA-4172-825F-D74D0E7FF4C6}" destId="{BD5AD568-2ACB-4414-B77B-46E5AE22158C}" srcOrd="1" destOrd="0" presId="urn:microsoft.com/office/officeart/2005/8/layout/hList1"/>
    <dgm:cxn modelId="{B48D1E13-6996-4C0A-8FD7-F7FD795368E9}" type="presParOf" srcId="{DAF33CFE-EA26-40D5-AC98-95431DA29504}" destId="{4D71269A-D89F-4B83-879F-A1A4C55E6992}" srcOrd="1" destOrd="0" presId="urn:microsoft.com/office/officeart/2005/8/layout/hList1"/>
    <dgm:cxn modelId="{4886D3C3-B90B-444E-97DD-8E587DEB370D}" type="presParOf" srcId="{DAF33CFE-EA26-40D5-AC98-95431DA29504}" destId="{EDA5E923-13BB-4E95-A5BF-E3259CDC49E5}" srcOrd="2" destOrd="0" presId="urn:microsoft.com/office/officeart/2005/8/layout/hList1"/>
    <dgm:cxn modelId="{184A7ED5-9C17-46C0-90D3-F04BC708F54C}" type="presParOf" srcId="{EDA5E923-13BB-4E95-A5BF-E3259CDC49E5}" destId="{2E5E8817-4217-495B-B17A-F16528D00CB2}" srcOrd="0" destOrd="0" presId="urn:microsoft.com/office/officeart/2005/8/layout/hList1"/>
    <dgm:cxn modelId="{00150B96-52E4-4CCB-8167-E4A99D9626A1}" type="presParOf" srcId="{EDA5E923-13BB-4E95-A5BF-E3259CDC49E5}" destId="{A80B86FD-F7F9-405F-95E2-982FBFC9D0AE}" srcOrd="1" destOrd="0" presId="urn:microsoft.com/office/officeart/2005/8/layout/hList1"/>
    <dgm:cxn modelId="{61F92530-FB00-4AD7-8C8A-D9901390BB95}" type="presParOf" srcId="{DAF33CFE-EA26-40D5-AC98-95431DA29504}" destId="{3F0ADE84-508E-4088-8774-6304F260B6BB}" srcOrd="3" destOrd="0" presId="urn:microsoft.com/office/officeart/2005/8/layout/hList1"/>
    <dgm:cxn modelId="{A870D704-6FFD-4CF8-A1EB-1387F5B0D4A5}" type="presParOf" srcId="{DAF33CFE-EA26-40D5-AC98-95431DA29504}" destId="{C620E1D7-B688-4C5B-9931-25D49FC5C44E}" srcOrd="4" destOrd="0" presId="urn:microsoft.com/office/officeart/2005/8/layout/hList1"/>
    <dgm:cxn modelId="{42AF85DB-0C65-4651-9EC4-C6C0EAF45EA5}" type="presParOf" srcId="{C620E1D7-B688-4C5B-9931-25D49FC5C44E}" destId="{D7F37F0D-E1B6-45A6-84BE-AC28F81EE60F}" srcOrd="0" destOrd="0" presId="urn:microsoft.com/office/officeart/2005/8/layout/hList1"/>
    <dgm:cxn modelId="{531218FF-CC88-4A5B-A15F-EE312FE5FDB7}" type="presParOf" srcId="{C620E1D7-B688-4C5B-9931-25D49FC5C44E}" destId="{34B62370-A303-4FB8-9224-C1719145020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A7520D-B73F-42D9-9156-4C5A431BADE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A42D23-CA6F-46E1-8E6B-BE0E5AD0258B}">
      <dgm:prSet phldrT="[Text]"/>
      <dgm:spPr/>
      <dgm:t>
        <a:bodyPr/>
        <a:lstStyle/>
        <a:p>
          <a:r>
            <a:rPr lang="en-US" dirty="0" smtClean="0"/>
            <a:t>Formal Invitation</a:t>
          </a:r>
          <a:endParaRPr lang="en-US" dirty="0"/>
        </a:p>
      </dgm:t>
    </dgm:pt>
    <dgm:pt modelId="{03D1F5D6-B870-4EDE-B11C-E58E21ECA7A0}" type="parTrans" cxnId="{7B9E2426-BC34-43A7-89A1-2EACA1972511}">
      <dgm:prSet/>
      <dgm:spPr/>
      <dgm:t>
        <a:bodyPr/>
        <a:lstStyle/>
        <a:p>
          <a:endParaRPr lang="en-US"/>
        </a:p>
      </dgm:t>
    </dgm:pt>
    <dgm:pt modelId="{02E47DA3-A493-4B09-8DE3-D09289FF6873}" type="sibTrans" cxnId="{7B9E2426-BC34-43A7-89A1-2EACA1972511}">
      <dgm:prSet/>
      <dgm:spPr/>
      <dgm:t>
        <a:bodyPr/>
        <a:lstStyle/>
        <a:p>
          <a:endParaRPr lang="en-US"/>
        </a:p>
      </dgm:t>
    </dgm:pt>
    <dgm:pt modelId="{2F9D7043-2B9C-40F7-9B6F-B292C1D9C4AA}">
      <dgm:prSet phldrT="[Text]"/>
      <dgm:spPr/>
      <dgm:t>
        <a:bodyPr/>
        <a:lstStyle/>
        <a:p>
          <a:r>
            <a:rPr lang="en-US" dirty="0" smtClean="0"/>
            <a:t>Personal Letter</a:t>
          </a:r>
          <a:endParaRPr lang="en-US" dirty="0"/>
        </a:p>
      </dgm:t>
    </dgm:pt>
    <dgm:pt modelId="{157D5CDD-BF98-447B-8265-A7E7BED1F47E}" type="parTrans" cxnId="{7E1522C2-8658-4E1E-9A21-1FCECEBD0A98}">
      <dgm:prSet/>
      <dgm:spPr/>
      <dgm:t>
        <a:bodyPr/>
        <a:lstStyle/>
        <a:p>
          <a:endParaRPr lang="en-US"/>
        </a:p>
      </dgm:t>
    </dgm:pt>
    <dgm:pt modelId="{B3B4A722-6CB5-4C03-A67B-6F12AF7CF1CC}" type="sibTrans" cxnId="{7E1522C2-8658-4E1E-9A21-1FCECEBD0A98}">
      <dgm:prSet/>
      <dgm:spPr/>
      <dgm:t>
        <a:bodyPr/>
        <a:lstStyle/>
        <a:p>
          <a:endParaRPr lang="en-US"/>
        </a:p>
      </dgm:t>
    </dgm:pt>
    <dgm:pt modelId="{7BD4A095-D560-450B-8F17-F92A78FEB6A2}">
      <dgm:prSet phldrT="[Text]"/>
      <dgm:spPr/>
      <dgm:t>
        <a:bodyPr/>
        <a:lstStyle/>
        <a:p>
          <a:r>
            <a:rPr lang="en-US" dirty="0" smtClean="0"/>
            <a:t>Song Lyrics</a:t>
          </a:r>
          <a:endParaRPr lang="en-US" dirty="0"/>
        </a:p>
      </dgm:t>
    </dgm:pt>
    <dgm:pt modelId="{16E80FCB-15D8-4F99-A89F-C6300D438A69}" type="parTrans" cxnId="{B68A1E2B-377C-4FE0-855C-89EBC06498B8}">
      <dgm:prSet/>
      <dgm:spPr/>
      <dgm:t>
        <a:bodyPr/>
        <a:lstStyle/>
        <a:p>
          <a:endParaRPr lang="en-US"/>
        </a:p>
      </dgm:t>
    </dgm:pt>
    <dgm:pt modelId="{E78EEF93-2259-495C-9314-4C64BDDA128C}" type="sibTrans" cxnId="{B68A1E2B-377C-4FE0-855C-89EBC06498B8}">
      <dgm:prSet/>
      <dgm:spPr/>
      <dgm:t>
        <a:bodyPr/>
        <a:lstStyle/>
        <a:p>
          <a:endParaRPr lang="en-US"/>
        </a:p>
      </dgm:t>
    </dgm:pt>
    <dgm:pt modelId="{143E5A37-D575-4B81-9C1B-68236DF18ED1}" type="pres">
      <dgm:prSet presAssocID="{6BA7520D-B73F-42D9-9156-4C5A431BADE2}" presName="diagram" presStyleCnt="0">
        <dgm:presLayoutVars>
          <dgm:dir/>
          <dgm:resizeHandles val="exact"/>
        </dgm:presLayoutVars>
      </dgm:prSet>
      <dgm:spPr/>
      <dgm:t>
        <a:bodyPr/>
        <a:lstStyle/>
        <a:p>
          <a:endParaRPr lang="en-US"/>
        </a:p>
      </dgm:t>
    </dgm:pt>
    <dgm:pt modelId="{4B8DEAA4-7DCE-4A27-88AB-DD93CC822E84}" type="pres">
      <dgm:prSet presAssocID="{90A42D23-CA6F-46E1-8E6B-BE0E5AD0258B}" presName="node" presStyleLbl="node1" presStyleIdx="0" presStyleCnt="3">
        <dgm:presLayoutVars>
          <dgm:bulletEnabled val="1"/>
        </dgm:presLayoutVars>
      </dgm:prSet>
      <dgm:spPr/>
      <dgm:t>
        <a:bodyPr/>
        <a:lstStyle/>
        <a:p>
          <a:endParaRPr lang="en-US"/>
        </a:p>
      </dgm:t>
    </dgm:pt>
    <dgm:pt modelId="{19B14E13-DBEA-4101-AA8C-50474AF3024F}" type="pres">
      <dgm:prSet presAssocID="{02E47DA3-A493-4B09-8DE3-D09289FF6873}" presName="sibTrans" presStyleCnt="0"/>
      <dgm:spPr/>
    </dgm:pt>
    <dgm:pt modelId="{7A9B53DE-537C-4CF4-AC55-6F161498CE74}" type="pres">
      <dgm:prSet presAssocID="{2F9D7043-2B9C-40F7-9B6F-B292C1D9C4AA}" presName="node" presStyleLbl="node1" presStyleIdx="1" presStyleCnt="3">
        <dgm:presLayoutVars>
          <dgm:bulletEnabled val="1"/>
        </dgm:presLayoutVars>
      </dgm:prSet>
      <dgm:spPr/>
      <dgm:t>
        <a:bodyPr/>
        <a:lstStyle/>
        <a:p>
          <a:endParaRPr lang="en-US"/>
        </a:p>
      </dgm:t>
    </dgm:pt>
    <dgm:pt modelId="{2FCD8B5B-ED1F-4B20-B603-3584F6EE00F8}" type="pres">
      <dgm:prSet presAssocID="{B3B4A722-6CB5-4C03-A67B-6F12AF7CF1CC}" presName="sibTrans" presStyleCnt="0"/>
      <dgm:spPr/>
    </dgm:pt>
    <dgm:pt modelId="{126BC65A-8F23-4C52-A12A-D0AF8695DA0D}" type="pres">
      <dgm:prSet presAssocID="{7BD4A095-D560-450B-8F17-F92A78FEB6A2}" presName="node" presStyleLbl="node1" presStyleIdx="2" presStyleCnt="3">
        <dgm:presLayoutVars>
          <dgm:bulletEnabled val="1"/>
        </dgm:presLayoutVars>
      </dgm:prSet>
      <dgm:spPr/>
      <dgm:t>
        <a:bodyPr/>
        <a:lstStyle/>
        <a:p>
          <a:endParaRPr lang="en-US"/>
        </a:p>
      </dgm:t>
    </dgm:pt>
  </dgm:ptLst>
  <dgm:cxnLst>
    <dgm:cxn modelId="{3E52711E-9D93-46AE-879F-4F686CC684B3}" type="presOf" srcId="{90A42D23-CA6F-46E1-8E6B-BE0E5AD0258B}" destId="{4B8DEAA4-7DCE-4A27-88AB-DD93CC822E84}" srcOrd="0" destOrd="0" presId="urn:microsoft.com/office/officeart/2005/8/layout/default"/>
    <dgm:cxn modelId="{907B746D-5D38-430F-9FC0-00C4340CB171}" type="presOf" srcId="{2F9D7043-2B9C-40F7-9B6F-B292C1D9C4AA}" destId="{7A9B53DE-537C-4CF4-AC55-6F161498CE74}" srcOrd="0" destOrd="0" presId="urn:microsoft.com/office/officeart/2005/8/layout/default"/>
    <dgm:cxn modelId="{7B9E2426-BC34-43A7-89A1-2EACA1972511}" srcId="{6BA7520D-B73F-42D9-9156-4C5A431BADE2}" destId="{90A42D23-CA6F-46E1-8E6B-BE0E5AD0258B}" srcOrd="0" destOrd="0" parTransId="{03D1F5D6-B870-4EDE-B11C-E58E21ECA7A0}" sibTransId="{02E47DA3-A493-4B09-8DE3-D09289FF6873}"/>
    <dgm:cxn modelId="{8C0F39A0-5E68-4316-AD07-0B044CF59D5A}" type="presOf" srcId="{7BD4A095-D560-450B-8F17-F92A78FEB6A2}" destId="{126BC65A-8F23-4C52-A12A-D0AF8695DA0D}" srcOrd="0" destOrd="0" presId="urn:microsoft.com/office/officeart/2005/8/layout/default"/>
    <dgm:cxn modelId="{B68A1E2B-377C-4FE0-855C-89EBC06498B8}" srcId="{6BA7520D-B73F-42D9-9156-4C5A431BADE2}" destId="{7BD4A095-D560-450B-8F17-F92A78FEB6A2}" srcOrd="2" destOrd="0" parTransId="{16E80FCB-15D8-4F99-A89F-C6300D438A69}" sibTransId="{E78EEF93-2259-495C-9314-4C64BDDA128C}"/>
    <dgm:cxn modelId="{7E1522C2-8658-4E1E-9A21-1FCECEBD0A98}" srcId="{6BA7520D-B73F-42D9-9156-4C5A431BADE2}" destId="{2F9D7043-2B9C-40F7-9B6F-B292C1D9C4AA}" srcOrd="1" destOrd="0" parTransId="{157D5CDD-BF98-447B-8265-A7E7BED1F47E}" sibTransId="{B3B4A722-6CB5-4C03-A67B-6F12AF7CF1CC}"/>
    <dgm:cxn modelId="{ECEC13E6-2B06-4D7F-996C-93FE9227EAE8}" type="presOf" srcId="{6BA7520D-B73F-42D9-9156-4C5A431BADE2}" destId="{143E5A37-D575-4B81-9C1B-68236DF18ED1}" srcOrd="0" destOrd="0" presId="urn:microsoft.com/office/officeart/2005/8/layout/default"/>
    <dgm:cxn modelId="{CBDDE9E8-4E94-4F2D-BC05-D359326A8E15}" type="presParOf" srcId="{143E5A37-D575-4B81-9C1B-68236DF18ED1}" destId="{4B8DEAA4-7DCE-4A27-88AB-DD93CC822E84}" srcOrd="0" destOrd="0" presId="urn:microsoft.com/office/officeart/2005/8/layout/default"/>
    <dgm:cxn modelId="{9C47DA7F-5935-438A-B11F-E8FF97EDA759}" type="presParOf" srcId="{143E5A37-D575-4B81-9C1B-68236DF18ED1}" destId="{19B14E13-DBEA-4101-AA8C-50474AF3024F}" srcOrd="1" destOrd="0" presId="urn:microsoft.com/office/officeart/2005/8/layout/default"/>
    <dgm:cxn modelId="{DAF15B1E-F3F9-4BF6-B998-F78A69CF8368}" type="presParOf" srcId="{143E5A37-D575-4B81-9C1B-68236DF18ED1}" destId="{7A9B53DE-537C-4CF4-AC55-6F161498CE74}" srcOrd="2" destOrd="0" presId="urn:microsoft.com/office/officeart/2005/8/layout/default"/>
    <dgm:cxn modelId="{3FB3F34A-CB2C-4AA8-8C3C-896A3AAC77CD}" type="presParOf" srcId="{143E5A37-D575-4B81-9C1B-68236DF18ED1}" destId="{2FCD8B5B-ED1F-4B20-B603-3584F6EE00F8}" srcOrd="3" destOrd="0" presId="urn:microsoft.com/office/officeart/2005/8/layout/default"/>
    <dgm:cxn modelId="{8E60D872-0EBB-43FE-A89F-A55C9114595F}" type="presParOf" srcId="{143E5A37-D575-4B81-9C1B-68236DF18ED1}" destId="{126BC65A-8F23-4C52-A12A-D0AF8695DA0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800" dirty="0" smtClean="0"/>
            <a:t>Menjaga hubungan interpersonal dalam konteks resmi</a:t>
          </a:r>
          <a:endParaRPr lang="en-US" sz="18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id-ID" sz="1800" dirty="0" smtClean="0"/>
            <a:t>Sapaan</a:t>
          </a:r>
          <a:endParaRPr lang="en-US" sz="1800"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dirty="0" err="1" smtClean="0"/>
            <a:t>Unsur</a:t>
          </a:r>
          <a:r>
            <a:rPr lang="en-US" sz="3200" dirty="0" smtClean="0"/>
            <a:t> </a:t>
          </a:r>
          <a:r>
            <a:rPr lang="en-US" sz="3200" dirty="0" err="1" smtClean="0"/>
            <a:t>Kebahasaan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800" dirty="0" smtClean="0"/>
            <a:t>Ungkapan dan istilah yang digunakan dalam undangan resmi</a:t>
          </a:r>
          <a:endParaRPr lang="en-US" sz="18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701C3BDD-2063-41B5-9CFF-816C57121C72}">
      <dgm:prSet custT="1"/>
      <dgm:spPr/>
      <dgm:t>
        <a:bodyPr/>
        <a:lstStyle/>
        <a:p>
          <a:r>
            <a:rPr lang="id-ID" sz="1800" smtClean="0"/>
            <a:t>Isi</a:t>
          </a:r>
          <a:endParaRPr lang="en-US" sz="1800"/>
        </a:p>
      </dgm:t>
    </dgm:pt>
    <dgm:pt modelId="{4F1350B3-94F5-4837-8F13-D608AA86205D}" type="parTrans" cxnId="{BE875E0B-6080-436D-9D90-970F87D1EF7C}">
      <dgm:prSet/>
      <dgm:spPr/>
      <dgm:t>
        <a:bodyPr/>
        <a:lstStyle/>
        <a:p>
          <a:endParaRPr lang="en-US"/>
        </a:p>
      </dgm:t>
    </dgm:pt>
    <dgm:pt modelId="{4452615D-3B07-4EA2-AB54-6674E6254AEF}" type="sibTrans" cxnId="{BE875E0B-6080-436D-9D90-970F87D1EF7C}">
      <dgm:prSet/>
      <dgm:spPr/>
      <dgm:t>
        <a:bodyPr/>
        <a:lstStyle/>
        <a:p>
          <a:endParaRPr lang="en-US"/>
        </a:p>
      </dgm:t>
    </dgm:pt>
    <dgm:pt modelId="{C2F37A8C-DC88-4E22-A8CA-20D03384757D}">
      <dgm:prSet custT="1"/>
      <dgm:spPr/>
      <dgm:t>
        <a:bodyPr/>
        <a:lstStyle/>
        <a:p>
          <a:r>
            <a:rPr lang="id-ID" sz="1800" dirty="0" smtClean="0"/>
            <a:t>Penutup</a:t>
          </a:r>
          <a:endParaRPr lang="en-US" sz="1800" dirty="0"/>
        </a:p>
      </dgm:t>
    </dgm:pt>
    <dgm:pt modelId="{49589E93-1F41-4A8E-9EED-F0A905A7826B}" type="parTrans" cxnId="{AFEC50C6-A9ED-4DCF-9FD7-216FDC93974C}">
      <dgm:prSet/>
      <dgm:spPr/>
      <dgm:t>
        <a:bodyPr/>
        <a:lstStyle/>
        <a:p>
          <a:endParaRPr lang="en-US"/>
        </a:p>
      </dgm:t>
    </dgm:pt>
    <dgm:pt modelId="{26D565B6-0431-4089-89DA-BE6CBFFF8EC7}" type="sibTrans" cxnId="{AFEC50C6-A9ED-4DCF-9FD7-216FDC93974C}">
      <dgm:prSet/>
      <dgm:spPr/>
      <dgm:t>
        <a:bodyPr/>
        <a:lstStyle/>
        <a:p>
          <a:endParaRPr lang="en-US"/>
        </a:p>
      </dgm:t>
    </dgm:pt>
    <dgm:pt modelId="{CF13EA37-10A4-4665-AF99-5EF5B97C2C7C}">
      <dgm:prSet custT="1"/>
      <dgm:spPr/>
      <dgm:t>
        <a:bodyPr/>
        <a:lstStyle/>
        <a:p>
          <a:r>
            <a:rPr lang="id-ID" sz="1800" smtClean="0"/>
            <a:t>Nomina singular dan plural dengan atau tanpa </a:t>
          </a:r>
          <a:r>
            <a:rPr lang="id-ID" sz="1800" i="1" smtClean="0"/>
            <a:t>a, the, this, those, my, their</a:t>
          </a:r>
          <a:r>
            <a:rPr lang="id-ID" sz="1800" smtClean="0"/>
            <a:t>, dsb.</a:t>
          </a:r>
          <a:endParaRPr lang="en-US" sz="1800"/>
        </a:p>
      </dgm:t>
    </dgm:pt>
    <dgm:pt modelId="{DC5CD8E8-66BE-4146-B98E-C1DEA1F5A33E}" type="parTrans" cxnId="{A937EDCD-3007-461E-B6F1-0DA38B4AF7CF}">
      <dgm:prSet/>
      <dgm:spPr/>
      <dgm:t>
        <a:bodyPr/>
        <a:lstStyle/>
        <a:p>
          <a:endParaRPr lang="en-US"/>
        </a:p>
      </dgm:t>
    </dgm:pt>
    <dgm:pt modelId="{2AC1FCBB-E61F-4826-B18A-AB8517A139D2}" type="sibTrans" cxnId="{A937EDCD-3007-461E-B6F1-0DA38B4AF7CF}">
      <dgm:prSet/>
      <dgm:spPr/>
      <dgm:t>
        <a:bodyPr/>
        <a:lstStyle/>
        <a:p>
          <a:endParaRPr lang="en-US"/>
        </a:p>
      </dgm:t>
    </dgm:pt>
    <dgm:pt modelId="{FBF13C24-2005-4147-B92E-D86A730DF98C}">
      <dgm:prSet custT="1"/>
      <dgm:spPr/>
      <dgm:t>
        <a:bodyPr/>
        <a:lstStyle/>
        <a:p>
          <a:r>
            <a:rPr lang="id-ID" sz="1800" dirty="0" smtClean="0"/>
            <a:t>Ucapan, tekanan kata, intonasi, ejaan, tanda baca, dan tulisan tangan</a:t>
          </a:r>
          <a:endParaRPr lang="en-US" sz="1800" dirty="0"/>
        </a:p>
      </dgm:t>
    </dgm:pt>
    <dgm:pt modelId="{D711FB65-2CA4-4CFD-A022-540BFF826907}" type="parTrans" cxnId="{69E1CA63-8411-46D2-BFBB-98B1824E9E7D}">
      <dgm:prSet/>
      <dgm:spPr/>
      <dgm:t>
        <a:bodyPr/>
        <a:lstStyle/>
        <a:p>
          <a:endParaRPr lang="en-US"/>
        </a:p>
      </dgm:t>
    </dgm:pt>
    <dgm:pt modelId="{B8DC2C8C-8C44-45DC-AF29-A876BD243950}" type="sibTrans" cxnId="{69E1CA63-8411-46D2-BFBB-98B1824E9E7D}">
      <dgm:prSet/>
      <dgm:spPr/>
      <dgm:t>
        <a:bodyPr/>
        <a:lstStyle/>
        <a:p>
          <a:endParaRPr lang="en-US"/>
        </a:p>
      </dgm:t>
    </dgm:pt>
    <dgm:pt modelId="{AB1BB367-B2E0-46AC-B071-F8DF365A50AB}">
      <dgm:prSet custT="1"/>
      <dgm:spPr/>
      <dgm:t>
        <a:bodyPr/>
        <a:lstStyle/>
        <a:p>
          <a:r>
            <a:rPr lang="en-US" sz="1800" dirty="0" err="1" smtClean="0"/>
            <a:t>Topik</a:t>
          </a:r>
          <a:endParaRPr lang="en-US" sz="1800" dirty="0"/>
        </a:p>
      </dgm:t>
    </dgm:pt>
    <dgm:pt modelId="{C791C389-DEF1-4BE1-A21E-A57F9073B8F0}" type="parTrans" cxnId="{FBB97682-D6C2-41A6-BA92-3ABB6E353054}">
      <dgm:prSet/>
      <dgm:spPr/>
      <dgm:t>
        <a:bodyPr/>
        <a:lstStyle/>
        <a:p>
          <a:endParaRPr lang="en-US"/>
        </a:p>
      </dgm:t>
    </dgm:pt>
    <dgm:pt modelId="{2EC10D3C-EB52-4B6A-9C61-2AEC7C0639CA}" type="sibTrans" cxnId="{FBB97682-D6C2-41A6-BA92-3ABB6E353054}">
      <dgm:prSet/>
      <dgm:spPr/>
      <dgm:t>
        <a:bodyPr/>
        <a:lstStyle/>
        <a:p>
          <a:endParaRPr lang="en-US"/>
        </a:p>
      </dgm:t>
    </dgm:pt>
    <dgm:pt modelId="{6450CDB1-AEF2-48C5-A24C-21F5DB7895E4}">
      <dgm:prSet custT="1"/>
      <dgm:spPr/>
      <dgm:t>
        <a:bodyPr/>
        <a:lstStyle/>
        <a:p>
          <a:r>
            <a:rPr lang="id-ID" sz="1800" dirty="0" smtClean="0"/>
            <a:t>Acara formal yang terkait dengan sekolah, rumah, dan masyarakat yang  dapatmenumbuhkan perilaku yang termuat di KI</a:t>
          </a:r>
          <a:endParaRPr lang="en-US" sz="1800" dirty="0"/>
        </a:p>
      </dgm:t>
    </dgm:pt>
    <dgm:pt modelId="{9F5FC5EA-0435-458D-9C5E-64AA255B7249}" type="parTrans" cxnId="{568C522F-C485-479D-9725-3ACA33529268}">
      <dgm:prSet/>
      <dgm:spPr/>
      <dgm:t>
        <a:bodyPr/>
        <a:lstStyle/>
        <a:p>
          <a:endParaRPr lang="en-US"/>
        </a:p>
      </dgm:t>
    </dgm:pt>
    <dgm:pt modelId="{9945C3FE-A00B-4CEB-A930-DD4073D42FF6}" type="sibTrans" cxnId="{568C522F-C485-479D-9725-3ACA33529268}">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4">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4">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4">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4">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4">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4">
        <dgm:presLayoutVars>
          <dgm:bulletEnabled val="1"/>
        </dgm:presLayoutVars>
      </dgm:prSet>
      <dgm:spPr/>
      <dgm:t>
        <a:bodyPr/>
        <a:lstStyle/>
        <a:p>
          <a:endParaRPr lang="en-US"/>
        </a:p>
      </dgm:t>
    </dgm:pt>
    <dgm:pt modelId="{78C3F580-F36C-497D-A481-D9DD68D8AC6F}" type="pres">
      <dgm:prSet presAssocID="{B70CCBFB-6DE7-457B-95DA-29BA6D66E0F0}" presName="space" presStyleCnt="0"/>
      <dgm:spPr/>
    </dgm:pt>
    <dgm:pt modelId="{15342E16-27FF-4D1B-A4B6-4B4CE5FAC159}" type="pres">
      <dgm:prSet presAssocID="{AB1BB367-B2E0-46AC-B071-F8DF365A50AB}" presName="composite" presStyleCnt="0"/>
      <dgm:spPr/>
    </dgm:pt>
    <dgm:pt modelId="{DC6107B6-8A67-40F1-B121-326A36805265}" type="pres">
      <dgm:prSet presAssocID="{AB1BB367-B2E0-46AC-B071-F8DF365A50AB}" presName="parTx" presStyleLbl="alignNode1" presStyleIdx="3" presStyleCnt="4">
        <dgm:presLayoutVars>
          <dgm:chMax val="0"/>
          <dgm:chPref val="0"/>
          <dgm:bulletEnabled val="1"/>
        </dgm:presLayoutVars>
      </dgm:prSet>
      <dgm:spPr/>
    </dgm:pt>
    <dgm:pt modelId="{5598E818-4B2B-4631-9594-A17F447B8FE0}" type="pres">
      <dgm:prSet presAssocID="{AB1BB367-B2E0-46AC-B071-F8DF365A50AB}" presName="desTx" presStyleLbl="alignAccFollowNode1" presStyleIdx="3" presStyleCnt="4">
        <dgm:presLayoutVars>
          <dgm:bulletEnabled val="1"/>
        </dgm:presLayoutVars>
      </dgm:prSet>
      <dgm:spPr/>
      <dgm:t>
        <a:bodyPr/>
        <a:lstStyle/>
        <a:p>
          <a:endParaRPr lang="en-US"/>
        </a:p>
      </dgm:t>
    </dgm:pt>
  </dgm:ptLst>
  <dgm:cxnLst>
    <dgm:cxn modelId="{BE875E0B-6080-436D-9D90-970F87D1EF7C}" srcId="{DDFAC798-4BC0-453B-8BDB-6CCCCADB2D9C}" destId="{701C3BDD-2063-41B5-9CFF-816C57121C72}" srcOrd="1" destOrd="0" parTransId="{4F1350B3-94F5-4837-8F13-D608AA86205D}" sibTransId="{4452615D-3B07-4EA2-AB54-6674E6254AEF}"/>
    <dgm:cxn modelId="{69E1CA63-8411-46D2-BFBB-98B1824E9E7D}" srcId="{BBB3B113-9E66-4535-8DA1-1A8AEEA1A479}" destId="{FBF13C24-2005-4147-B92E-D86A730DF98C}" srcOrd="2" destOrd="0" parTransId="{D711FB65-2CA4-4CFD-A022-540BFF826907}" sibTransId="{B8DC2C8C-8C44-45DC-AF29-A876BD243950}"/>
    <dgm:cxn modelId="{436611C1-9C54-4D70-B15D-923141D53A94}" type="presOf" srcId="{6E9FE615-B479-4F94-B0EC-690C54C490C0}" destId="{DAF33CFE-EA26-40D5-AC98-95431DA29504}" srcOrd="0" destOrd="0" presId="urn:microsoft.com/office/officeart/2005/8/layout/hList1"/>
    <dgm:cxn modelId="{387D69F6-D92A-4B08-93F0-49A1774FC99F}" srcId="{6E9FE615-B479-4F94-B0EC-690C54C490C0}" destId="{04F1786A-8359-448C-9901-A9CD77B1A663}" srcOrd="0" destOrd="0" parTransId="{119136E8-DDF6-4BE6-B39E-85317156D625}" sibTransId="{8D7E0768-5BCC-45AE-9AB0-3E46AAD0D8A9}"/>
    <dgm:cxn modelId="{1DC91C8D-9214-4C0F-926A-E8935B5E403F}" type="presOf" srcId="{DDFAC798-4BC0-453B-8BDB-6CCCCADB2D9C}" destId="{2E5E8817-4217-495B-B17A-F16528D00CB2}" srcOrd="0" destOrd="0" presId="urn:microsoft.com/office/officeart/2005/8/layout/hList1"/>
    <dgm:cxn modelId="{FBB97682-D6C2-41A6-BA92-3ABB6E353054}" srcId="{6E9FE615-B479-4F94-B0EC-690C54C490C0}" destId="{AB1BB367-B2E0-46AC-B071-F8DF365A50AB}" srcOrd="3" destOrd="0" parTransId="{C791C389-DEF1-4BE1-A21E-A57F9073B8F0}" sibTransId="{2EC10D3C-EB52-4B6A-9C61-2AEC7C0639CA}"/>
    <dgm:cxn modelId="{40D531E3-12FD-4A90-9943-DC91BB8AD138}" srcId="{6E9FE615-B479-4F94-B0EC-690C54C490C0}" destId="{DDFAC798-4BC0-453B-8BDB-6CCCCADB2D9C}" srcOrd="1" destOrd="0" parTransId="{FB70B638-7C13-45D2-841E-A1C2F7CB0ACF}" sibTransId="{8E3EFD57-4DE6-45A9-B651-39A6F976277D}"/>
    <dgm:cxn modelId="{AFEC50C6-A9ED-4DCF-9FD7-216FDC93974C}" srcId="{DDFAC798-4BC0-453B-8BDB-6CCCCADB2D9C}" destId="{C2F37A8C-DC88-4E22-A8CA-20D03384757D}" srcOrd="2" destOrd="0" parTransId="{49589E93-1F41-4A8E-9EED-F0A905A7826B}" sibTransId="{26D565B6-0431-4089-89DA-BE6CBFFF8EC7}"/>
    <dgm:cxn modelId="{137C05FD-A870-4C93-A352-000D52B77938}" srcId="{04F1786A-8359-448C-9901-A9CD77B1A663}" destId="{100926A1-5B70-48C3-B5C1-BAD024755E9E}" srcOrd="0" destOrd="0" parTransId="{33689FB9-8ABB-41C9-B5E1-1FA65ECB3917}" sibTransId="{382ABFED-0A47-4914-BFBA-B7EDCF282672}"/>
    <dgm:cxn modelId="{DA4E240D-597D-4D21-A0E8-5EC51F1E0941}" srcId="{DDFAC798-4BC0-453B-8BDB-6CCCCADB2D9C}" destId="{929DED09-4D0E-497B-9930-E7997F4560DE}" srcOrd="0" destOrd="0" parTransId="{2EF63D8E-67FD-4705-B731-718AD47CB2E3}" sibTransId="{F7979F2A-A4F7-49B3-B6C3-5754C4997FE0}"/>
    <dgm:cxn modelId="{978DC38F-2249-475A-940B-23A50D7291B3}" srcId="{6E9FE615-B479-4F94-B0EC-690C54C490C0}" destId="{BBB3B113-9E66-4535-8DA1-1A8AEEA1A479}" srcOrd="2" destOrd="0" parTransId="{7B4A7AD9-7B42-4C8D-9F3F-7283CAE74702}" sibTransId="{B70CCBFB-6DE7-457B-95DA-29BA6D66E0F0}"/>
    <dgm:cxn modelId="{568C522F-C485-479D-9725-3ACA33529268}" srcId="{AB1BB367-B2E0-46AC-B071-F8DF365A50AB}" destId="{6450CDB1-AEF2-48C5-A24C-21F5DB7895E4}" srcOrd="0" destOrd="0" parTransId="{9F5FC5EA-0435-458D-9C5E-64AA255B7249}" sibTransId="{9945C3FE-A00B-4CEB-A930-DD4073D42FF6}"/>
    <dgm:cxn modelId="{7140BD92-6F90-4B56-B479-D42B596423B8}" type="presOf" srcId="{BBB3B113-9E66-4535-8DA1-1A8AEEA1A479}" destId="{D7F37F0D-E1B6-45A6-84BE-AC28F81EE60F}" srcOrd="0" destOrd="0" presId="urn:microsoft.com/office/officeart/2005/8/layout/hList1"/>
    <dgm:cxn modelId="{E82C3743-7C9E-4C04-932B-507D9948DD37}" type="presOf" srcId="{83B223DE-BB20-479F-AAB7-4E9851F85E2C}" destId="{34B62370-A303-4FB8-9224-C17191450203}" srcOrd="0" destOrd="0" presId="urn:microsoft.com/office/officeart/2005/8/layout/hList1"/>
    <dgm:cxn modelId="{B6CE3C43-AE2C-473E-AD84-A8A01A0C2F96}" type="presOf" srcId="{AB1BB367-B2E0-46AC-B071-F8DF365A50AB}" destId="{DC6107B6-8A67-40F1-B121-326A36805265}" srcOrd="0" destOrd="0" presId="urn:microsoft.com/office/officeart/2005/8/layout/hList1"/>
    <dgm:cxn modelId="{5FA966E1-6343-4AFD-BF69-ECC6B616B87A}" type="presOf" srcId="{C2F37A8C-DC88-4E22-A8CA-20D03384757D}" destId="{A80B86FD-F7F9-405F-95E2-982FBFC9D0AE}" srcOrd="0" destOrd="2" presId="urn:microsoft.com/office/officeart/2005/8/layout/hList1"/>
    <dgm:cxn modelId="{0052E644-3DC7-4C10-9776-8BE39B0029AE}" type="presOf" srcId="{CF13EA37-10A4-4665-AF99-5EF5B97C2C7C}" destId="{34B62370-A303-4FB8-9224-C17191450203}" srcOrd="0" destOrd="1" presId="urn:microsoft.com/office/officeart/2005/8/layout/hList1"/>
    <dgm:cxn modelId="{B5EAE3B3-24B4-415C-AA53-76526A64CA22}" type="presOf" srcId="{04F1786A-8359-448C-9901-A9CD77B1A663}" destId="{2B90C67D-D6F6-4DDF-97AF-F09E3887CFC9}" srcOrd="0" destOrd="0" presId="urn:microsoft.com/office/officeart/2005/8/layout/hList1"/>
    <dgm:cxn modelId="{9BEB1C58-F585-47BB-9B11-6585E7E13D6B}" type="presOf" srcId="{6450CDB1-AEF2-48C5-A24C-21F5DB7895E4}" destId="{5598E818-4B2B-4631-9594-A17F447B8FE0}" srcOrd="0" destOrd="0" presId="urn:microsoft.com/office/officeart/2005/8/layout/hList1"/>
    <dgm:cxn modelId="{B3BC4273-EB78-4F52-B58B-F9F7C15269AB}" type="presOf" srcId="{FBF13C24-2005-4147-B92E-D86A730DF98C}" destId="{34B62370-A303-4FB8-9224-C17191450203}" srcOrd="0" destOrd="2" presId="urn:microsoft.com/office/officeart/2005/8/layout/hList1"/>
    <dgm:cxn modelId="{A937EDCD-3007-461E-B6F1-0DA38B4AF7CF}" srcId="{BBB3B113-9E66-4535-8DA1-1A8AEEA1A479}" destId="{CF13EA37-10A4-4665-AF99-5EF5B97C2C7C}" srcOrd="1" destOrd="0" parTransId="{DC5CD8E8-66BE-4146-B98E-C1DEA1F5A33E}" sibTransId="{2AC1FCBB-E61F-4826-B18A-AB8517A139D2}"/>
    <dgm:cxn modelId="{03F7D9B2-F3F6-4E37-8BEC-AA1026997ED7}" type="presOf" srcId="{701C3BDD-2063-41B5-9CFF-816C57121C72}" destId="{A80B86FD-F7F9-405F-95E2-982FBFC9D0AE}" srcOrd="0" destOrd="1" presId="urn:microsoft.com/office/officeart/2005/8/layout/hList1"/>
    <dgm:cxn modelId="{8014EF79-BC3A-4C42-AD41-47D0183B0008}" type="presOf" srcId="{100926A1-5B70-48C3-B5C1-BAD024755E9E}" destId="{BD5AD568-2ACB-4414-B77B-46E5AE22158C}" srcOrd="0" destOrd="0" presId="urn:microsoft.com/office/officeart/2005/8/layout/hList1"/>
    <dgm:cxn modelId="{BDDBD704-5A98-473C-86D8-7D7823D31D2B}" type="presOf" srcId="{929DED09-4D0E-497B-9930-E7997F4560DE}" destId="{A80B86FD-F7F9-405F-95E2-982FBFC9D0AE}" srcOrd="0" destOrd="0" presId="urn:microsoft.com/office/officeart/2005/8/layout/hList1"/>
    <dgm:cxn modelId="{3B26B56A-099F-45E9-9089-76969AFB7436}" srcId="{BBB3B113-9E66-4535-8DA1-1A8AEEA1A479}" destId="{83B223DE-BB20-479F-AAB7-4E9851F85E2C}" srcOrd="0" destOrd="0" parTransId="{1587EC9E-A5BB-4ADC-8D8C-7C1F334CC62D}" sibTransId="{37982E6A-BFA9-40C2-9012-B6A46F029EE4}"/>
    <dgm:cxn modelId="{34E3306D-79BD-4D6E-8024-E81E220150ED}" type="presParOf" srcId="{DAF33CFE-EA26-40D5-AC98-95431DA29504}" destId="{7B979D89-62AA-4172-825F-D74D0E7FF4C6}" srcOrd="0" destOrd="0" presId="urn:microsoft.com/office/officeart/2005/8/layout/hList1"/>
    <dgm:cxn modelId="{898A9E4D-4F90-4414-AAEB-4E75C9E8066B}" type="presParOf" srcId="{7B979D89-62AA-4172-825F-D74D0E7FF4C6}" destId="{2B90C67D-D6F6-4DDF-97AF-F09E3887CFC9}" srcOrd="0" destOrd="0" presId="urn:microsoft.com/office/officeart/2005/8/layout/hList1"/>
    <dgm:cxn modelId="{905AD6B9-0A2C-4266-A338-7A765F4FA16A}" type="presParOf" srcId="{7B979D89-62AA-4172-825F-D74D0E7FF4C6}" destId="{BD5AD568-2ACB-4414-B77B-46E5AE22158C}" srcOrd="1" destOrd="0" presId="urn:microsoft.com/office/officeart/2005/8/layout/hList1"/>
    <dgm:cxn modelId="{59F5E462-C48B-4A4D-8570-0EE9FE246A68}" type="presParOf" srcId="{DAF33CFE-EA26-40D5-AC98-95431DA29504}" destId="{4D71269A-D89F-4B83-879F-A1A4C55E6992}" srcOrd="1" destOrd="0" presId="urn:microsoft.com/office/officeart/2005/8/layout/hList1"/>
    <dgm:cxn modelId="{60E3263F-65B1-45B5-BA6C-014ABFDAE4EA}" type="presParOf" srcId="{DAF33CFE-EA26-40D5-AC98-95431DA29504}" destId="{EDA5E923-13BB-4E95-A5BF-E3259CDC49E5}" srcOrd="2" destOrd="0" presId="urn:microsoft.com/office/officeart/2005/8/layout/hList1"/>
    <dgm:cxn modelId="{90DBF342-AA63-42EB-88A5-B1244217FC72}" type="presParOf" srcId="{EDA5E923-13BB-4E95-A5BF-E3259CDC49E5}" destId="{2E5E8817-4217-495B-B17A-F16528D00CB2}" srcOrd="0" destOrd="0" presId="urn:microsoft.com/office/officeart/2005/8/layout/hList1"/>
    <dgm:cxn modelId="{FC90C6BC-FBCF-4B54-A1E0-4042816CE067}" type="presParOf" srcId="{EDA5E923-13BB-4E95-A5BF-E3259CDC49E5}" destId="{A80B86FD-F7F9-405F-95E2-982FBFC9D0AE}" srcOrd="1" destOrd="0" presId="urn:microsoft.com/office/officeart/2005/8/layout/hList1"/>
    <dgm:cxn modelId="{79EA03B4-742C-4C95-A77A-0AC783C16150}" type="presParOf" srcId="{DAF33CFE-EA26-40D5-AC98-95431DA29504}" destId="{3F0ADE84-508E-4088-8774-6304F260B6BB}" srcOrd="3" destOrd="0" presId="urn:microsoft.com/office/officeart/2005/8/layout/hList1"/>
    <dgm:cxn modelId="{C8E78610-E45A-4CC3-82BD-495F41F5BEF4}" type="presParOf" srcId="{DAF33CFE-EA26-40D5-AC98-95431DA29504}" destId="{C620E1D7-B688-4C5B-9931-25D49FC5C44E}" srcOrd="4" destOrd="0" presId="urn:microsoft.com/office/officeart/2005/8/layout/hList1"/>
    <dgm:cxn modelId="{45E603C8-E9F2-4682-AF0E-358355E458AE}" type="presParOf" srcId="{C620E1D7-B688-4C5B-9931-25D49FC5C44E}" destId="{D7F37F0D-E1B6-45A6-84BE-AC28F81EE60F}" srcOrd="0" destOrd="0" presId="urn:microsoft.com/office/officeart/2005/8/layout/hList1"/>
    <dgm:cxn modelId="{C177D412-FAF9-4D1F-B13D-A50A1BA9CFC8}" type="presParOf" srcId="{C620E1D7-B688-4C5B-9931-25D49FC5C44E}" destId="{34B62370-A303-4FB8-9224-C17191450203}" srcOrd="1" destOrd="0" presId="urn:microsoft.com/office/officeart/2005/8/layout/hList1"/>
    <dgm:cxn modelId="{941488B9-F7A5-4A22-80A2-8A87E49671E5}" type="presParOf" srcId="{DAF33CFE-EA26-40D5-AC98-95431DA29504}" destId="{78C3F580-F36C-497D-A481-D9DD68D8AC6F}" srcOrd="5" destOrd="0" presId="urn:microsoft.com/office/officeart/2005/8/layout/hList1"/>
    <dgm:cxn modelId="{DBDD8B3C-021E-4735-82D7-7B326AA7E38E}" type="presParOf" srcId="{DAF33CFE-EA26-40D5-AC98-95431DA29504}" destId="{15342E16-27FF-4D1B-A4B6-4B4CE5FAC159}" srcOrd="6" destOrd="0" presId="urn:microsoft.com/office/officeart/2005/8/layout/hList1"/>
    <dgm:cxn modelId="{AFA34537-8F71-4866-9AAB-4EACCF2927E1}" type="presParOf" srcId="{15342E16-27FF-4D1B-A4B6-4B4CE5FAC159}" destId="{DC6107B6-8A67-40F1-B121-326A36805265}" srcOrd="0" destOrd="0" presId="urn:microsoft.com/office/officeart/2005/8/layout/hList1"/>
    <dgm:cxn modelId="{40782E55-547B-4ADD-ADED-5123924D4F47}" type="presParOf" srcId="{15342E16-27FF-4D1B-A4B6-4B4CE5FAC159}" destId="{5598E818-4B2B-4631-9594-A17F447B8FE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800" dirty="0" smtClean="0"/>
            <a:t>Menjalin kedekatan hubungan antar pribadi</a:t>
          </a:r>
          <a:endParaRPr lang="en-US" sz="18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id-ID" sz="1800" dirty="0" smtClean="0"/>
            <a:t>Tempat dan tanggal</a:t>
          </a:r>
          <a:endParaRPr lang="en-US" sz="1800" b="1"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b="0" dirty="0" err="1" smtClean="0"/>
            <a:t>Unsur</a:t>
          </a:r>
          <a:r>
            <a:rPr lang="en-US" sz="3200" b="0" dirty="0" smtClean="0"/>
            <a:t> </a:t>
          </a:r>
          <a:r>
            <a:rPr lang="en-US" sz="3200" b="0" dirty="0" err="1" smtClean="0"/>
            <a:t>Kebahasaan</a:t>
          </a:r>
          <a:endParaRPr lang="en-US" sz="3200" b="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800" dirty="0" smtClean="0"/>
            <a:t>Ungkapan keakraban yang lazim digunakan  dalam surat pribadi </a:t>
          </a:r>
          <a:endParaRPr lang="en-US" sz="18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02DCE2EF-15A4-4A5C-8DE6-EA70215448E7}">
      <dgm:prSet custT="1"/>
      <dgm:spPr/>
      <dgm:t>
        <a:bodyPr/>
        <a:lstStyle/>
        <a:p>
          <a:r>
            <a:rPr lang="id-ID" sz="1800" smtClean="0"/>
            <a:t>Penerima </a:t>
          </a:r>
          <a:endParaRPr lang="en-US" sz="1800"/>
        </a:p>
      </dgm:t>
    </dgm:pt>
    <dgm:pt modelId="{03C31A10-CCE4-4227-851C-B310CE09874E}" type="parTrans" cxnId="{9D1E041E-C5E9-42CF-BE01-F8F77111BF3B}">
      <dgm:prSet/>
      <dgm:spPr/>
      <dgm:t>
        <a:bodyPr/>
        <a:lstStyle/>
        <a:p>
          <a:endParaRPr lang="en-US"/>
        </a:p>
      </dgm:t>
    </dgm:pt>
    <dgm:pt modelId="{D6598FAA-262E-466D-8D27-46E38FA6EAF4}" type="sibTrans" cxnId="{9D1E041E-C5E9-42CF-BE01-F8F77111BF3B}">
      <dgm:prSet/>
      <dgm:spPr/>
      <dgm:t>
        <a:bodyPr/>
        <a:lstStyle/>
        <a:p>
          <a:endParaRPr lang="en-US"/>
        </a:p>
      </dgm:t>
    </dgm:pt>
    <dgm:pt modelId="{9C3B6B36-2615-4625-82EB-A9D4E29426FB}">
      <dgm:prSet custT="1"/>
      <dgm:spPr/>
      <dgm:t>
        <a:bodyPr/>
        <a:lstStyle/>
        <a:p>
          <a:r>
            <a:rPr lang="id-ID" sz="1800" smtClean="0"/>
            <a:t>Sapaan</a:t>
          </a:r>
          <a:endParaRPr lang="en-US" sz="1800"/>
        </a:p>
      </dgm:t>
    </dgm:pt>
    <dgm:pt modelId="{9F0B0CBF-CD65-45C4-BB5B-976799CF3363}" type="parTrans" cxnId="{B0FA78C2-8478-4241-893D-2BD84557607E}">
      <dgm:prSet/>
      <dgm:spPr/>
      <dgm:t>
        <a:bodyPr/>
        <a:lstStyle/>
        <a:p>
          <a:endParaRPr lang="en-US"/>
        </a:p>
      </dgm:t>
    </dgm:pt>
    <dgm:pt modelId="{F92C8EAA-DB23-4529-A0AC-63C244F95984}" type="sibTrans" cxnId="{B0FA78C2-8478-4241-893D-2BD84557607E}">
      <dgm:prSet/>
      <dgm:spPr/>
      <dgm:t>
        <a:bodyPr/>
        <a:lstStyle/>
        <a:p>
          <a:endParaRPr lang="en-US"/>
        </a:p>
      </dgm:t>
    </dgm:pt>
    <dgm:pt modelId="{80641C7C-9FB8-4A5E-9B7F-D8BE4F0DDE13}">
      <dgm:prSet custT="1"/>
      <dgm:spPr/>
      <dgm:t>
        <a:bodyPr/>
        <a:lstStyle/>
        <a:p>
          <a:r>
            <a:rPr lang="id-ID" sz="1800" smtClean="0"/>
            <a:t>Isi surat</a:t>
          </a:r>
          <a:endParaRPr lang="en-US" sz="1800"/>
        </a:p>
      </dgm:t>
    </dgm:pt>
    <dgm:pt modelId="{A84B7DBB-BDAC-4E24-A548-9762AFC21EA7}" type="parTrans" cxnId="{F371CF22-DCED-4E45-81A1-5E3193C7A218}">
      <dgm:prSet/>
      <dgm:spPr/>
      <dgm:t>
        <a:bodyPr/>
        <a:lstStyle/>
        <a:p>
          <a:endParaRPr lang="en-US"/>
        </a:p>
      </dgm:t>
    </dgm:pt>
    <dgm:pt modelId="{07437581-AB8E-4B5E-8563-252B82C4708A}" type="sibTrans" cxnId="{F371CF22-DCED-4E45-81A1-5E3193C7A218}">
      <dgm:prSet/>
      <dgm:spPr/>
      <dgm:t>
        <a:bodyPr/>
        <a:lstStyle/>
        <a:p>
          <a:endParaRPr lang="en-US"/>
        </a:p>
      </dgm:t>
    </dgm:pt>
    <dgm:pt modelId="{FAC1F84E-CC99-4763-AF3E-E23E61200188}">
      <dgm:prSet custT="1"/>
      <dgm:spPr/>
      <dgm:t>
        <a:bodyPr/>
        <a:lstStyle/>
        <a:p>
          <a:r>
            <a:rPr lang="id-ID" sz="1800" dirty="0" smtClean="0"/>
            <a:t>Penutup</a:t>
          </a:r>
          <a:endParaRPr lang="en-US" sz="1800" dirty="0"/>
        </a:p>
      </dgm:t>
    </dgm:pt>
    <dgm:pt modelId="{A138BB96-41F1-48D9-8871-BBB10680601E}" type="parTrans" cxnId="{7EF3AC2F-2EC1-4028-8F8D-CC36C0B3734F}">
      <dgm:prSet/>
      <dgm:spPr/>
      <dgm:t>
        <a:bodyPr/>
        <a:lstStyle/>
        <a:p>
          <a:endParaRPr lang="en-US"/>
        </a:p>
      </dgm:t>
    </dgm:pt>
    <dgm:pt modelId="{9F9473DC-3DFF-4598-8656-940599CBA135}" type="sibTrans" cxnId="{7EF3AC2F-2EC1-4028-8F8D-CC36C0B3734F}">
      <dgm:prSet/>
      <dgm:spPr/>
      <dgm:t>
        <a:bodyPr/>
        <a:lstStyle/>
        <a:p>
          <a:endParaRPr lang="en-US"/>
        </a:p>
      </dgm:t>
    </dgm:pt>
    <dgm:pt modelId="{2F8B6B44-9D30-4F10-808E-1F94A6BC040A}">
      <dgm:prSet custT="1"/>
      <dgm:spPr/>
      <dgm:t>
        <a:bodyPr/>
        <a:lstStyle/>
        <a:p>
          <a:r>
            <a:rPr lang="id-ID" sz="1800" smtClean="0"/>
            <a:t>Nomina singular dan plural dengan atau tanpa </a:t>
          </a:r>
          <a:r>
            <a:rPr lang="id-ID" sz="1800" i="1" smtClean="0"/>
            <a:t>a, the, this, those, my, their</a:t>
          </a:r>
          <a:r>
            <a:rPr lang="id-ID" sz="1800" smtClean="0"/>
            <a:t>, dsb.</a:t>
          </a:r>
          <a:endParaRPr lang="en-US" sz="1800"/>
        </a:p>
      </dgm:t>
    </dgm:pt>
    <dgm:pt modelId="{2E86D3D2-F95C-460E-A099-5FBEFD423E46}" type="parTrans" cxnId="{53A2A41C-74ED-4DEF-94FB-79ECACB9699B}">
      <dgm:prSet/>
      <dgm:spPr/>
      <dgm:t>
        <a:bodyPr/>
        <a:lstStyle/>
        <a:p>
          <a:endParaRPr lang="en-US"/>
        </a:p>
      </dgm:t>
    </dgm:pt>
    <dgm:pt modelId="{145645C5-5EAB-4C9A-A2B3-1288CEC21F1B}" type="sibTrans" cxnId="{53A2A41C-74ED-4DEF-94FB-79ECACB9699B}">
      <dgm:prSet/>
      <dgm:spPr/>
      <dgm:t>
        <a:bodyPr/>
        <a:lstStyle/>
        <a:p>
          <a:endParaRPr lang="en-US"/>
        </a:p>
      </dgm:t>
    </dgm:pt>
    <dgm:pt modelId="{9A8E185C-EBDC-4E50-A9B2-CA2FD79FC8AC}">
      <dgm:prSet custT="1"/>
      <dgm:spPr/>
      <dgm:t>
        <a:bodyPr/>
        <a:lstStyle/>
        <a:p>
          <a:r>
            <a:rPr lang="id-ID" sz="1800" dirty="0" smtClean="0"/>
            <a:t>Ucapan, tekanan kata, intonasi, ejaan, tanda baca, dan tulisan tangan</a:t>
          </a:r>
          <a:endParaRPr lang="en-US" sz="1800" dirty="0"/>
        </a:p>
      </dgm:t>
    </dgm:pt>
    <dgm:pt modelId="{2DFC86AB-1435-4D49-ACC2-FC762B47A223}" type="parTrans" cxnId="{499A9D46-F5C0-4277-BBB5-8592BCA2DB93}">
      <dgm:prSet/>
      <dgm:spPr/>
      <dgm:t>
        <a:bodyPr/>
        <a:lstStyle/>
        <a:p>
          <a:endParaRPr lang="en-US"/>
        </a:p>
      </dgm:t>
    </dgm:pt>
    <dgm:pt modelId="{C6E4AF12-BB41-497D-A73D-41B34029E153}" type="sibTrans" cxnId="{499A9D46-F5C0-4277-BBB5-8592BCA2DB93}">
      <dgm:prSet/>
      <dgm:spPr/>
      <dgm:t>
        <a:bodyPr/>
        <a:lstStyle/>
        <a:p>
          <a:endParaRPr lang="en-US"/>
        </a:p>
      </dgm:t>
    </dgm:pt>
    <dgm:pt modelId="{C40681B7-0A5C-4CF0-B2C2-9EB576B23055}">
      <dgm:prSet/>
      <dgm:spPr/>
      <dgm:t>
        <a:bodyPr/>
        <a:lstStyle/>
        <a:p>
          <a:r>
            <a:rPr lang="en-US" dirty="0" err="1" smtClean="0"/>
            <a:t>Topik</a:t>
          </a:r>
          <a:endParaRPr lang="en-US" dirty="0"/>
        </a:p>
      </dgm:t>
    </dgm:pt>
    <dgm:pt modelId="{D666C8E1-4420-4374-8C20-EC46A2BDD71D}" type="parTrans" cxnId="{114DFDB5-6D9F-435A-ACA6-0032B5E7EEC3}">
      <dgm:prSet/>
      <dgm:spPr/>
      <dgm:t>
        <a:bodyPr/>
        <a:lstStyle/>
        <a:p>
          <a:endParaRPr lang="en-US"/>
        </a:p>
      </dgm:t>
    </dgm:pt>
    <dgm:pt modelId="{A58A85AB-BEE1-44FD-998C-AFD90890A700}" type="sibTrans" cxnId="{114DFDB5-6D9F-435A-ACA6-0032B5E7EEC3}">
      <dgm:prSet/>
      <dgm:spPr/>
      <dgm:t>
        <a:bodyPr/>
        <a:lstStyle/>
        <a:p>
          <a:endParaRPr lang="en-US"/>
        </a:p>
      </dgm:t>
    </dgm:pt>
    <dgm:pt modelId="{576A682E-20A4-453C-86B4-EEEEABCFE084}">
      <dgm:prSet custT="1"/>
      <dgm:spPr/>
      <dgm:t>
        <a:bodyPr/>
        <a:lstStyle/>
        <a:p>
          <a:r>
            <a:rPr lang="id-ID" sz="1800" dirty="0" smtClean="0"/>
            <a:t>Pengalaman, informasi, hal lain yang terkait dengan sekolah, rumah, dan masyarakat yang dapat menumbuhkan perilaku yang termuat di KI.</a:t>
          </a:r>
          <a:endParaRPr lang="en-US" sz="1800" dirty="0"/>
        </a:p>
      </dgm:t>
    </dgm:pt>
    <dgm:pt modelId="{8BD9AE90-6842-4DAD-95D5-C6B72AB1FBBC}" type="parTrans" cxnId="{A73400FC-9ED4-4AD6-B64D-3E0B753A326B}">
      <dgm:prSet/>
      <dgm:spPr/>
      <dgm:t>
        <a:bodyPr/>
        <a:lstStyle/>
        <a:p>
          <a:endParaRPr lang="en-US"/>
        </a:p>
      </dgm:t>
    </dgm:pt>
    <dgm:pt modelId="{8BF07DB8-C446-4B84-9DB3-F7DD537CE538}" type="sibTrans" cxnId="{A73400FC-9ED4-4AD6-B64D-3E0B753A326B}">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4">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4">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4">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4">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4">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4">
        <dgm:presLayoutVars>
          <dgm:bulletEnabled val="1"/>
        </dgm:presLayoutVars>
      </dgm:prSet>
      <dgm:spPr/>
      <dgm:t>
        <a:bodyPr/>
        <a:lstStyle/>
        <a:p>
          <a:endParaRPr lang="en-US"/>
        </a:p>
      </dgm:t>
    </dgm:pt>
    <dgm:pt modelId="{F594B22B-F406-4C82-BD5A-170A4B251A40}" type="pres">
      <dgm:prSet presAssocID="{B70CCBFB-6DE7-457B-95DA-29BA6D66E0F0}" presName="space" presStyleCnt="0"/>
      <dgm:spPr/>
    </dgm:pt>
    <dgm:pt modelId="{5D7BCC6C-F85E-4EE9-8BA2-7CB3718727E2}" type="pres">
      <dgm:prSet presAssocID="{C40681B7-0A5C-4CF0-B2C2-9EB576B23055}" presName="composite" presStyleCnt="0"/>
      <dgm:spPr/>
    </dgm:pt>
    <dgm:pt modelId="{46D7164C-5613-4BB9-B2FB-4982FBB7CA53}" type="pres">
      <dgm:prSet presAssocID="{C40681B7-0A5C-4CF0-B2C2-9EB576B23055}" presName="parTx" presStyleLbl="alignNode1" presStyleIdx="3" presStyleCnt="4">
        <dgm:presLayoutVars>
          <dgm:chMax val="0"/>
          <dgm:chPref val="0"/>
          <dgm:bulletEnabled val="1"/>
        </dgm:presLayoutVars>
      </dgm:prSet>
      <dgm:spPr/>
    </dgm:pt>
    <dgm:pt modelId="{7AC337A5-35DF-4F71-BEA4-1E218ABB6C5E}" type="pres">
      <dgm:prSet presAssocID="{C40681B7-0A5C-4CF0-B2C2-9EB576B23055}" presName="desTx" presStyleLbl="alignAccFollowNode1" presStyleIdx="3" presStyleCnt="4">
        <dgm:presLayoutVars>
          <dgm:bulletEnabled val="1"/>
        </dgm:presLayoutVars>
      </dgm:prSet>
      <dgm:spPr/>
      <dgm:t>
        <a:bodyPr/>
        <a:lstStyle/>
        <a:p>
          <a:endParaRPr lang="en-US"/>
        </a:p>
      </dgm:t>
    </dgm:pt>
  </dgm:ptLst>
  <dgm:cxnLst>
    <dgm:cxn modelId="{7EF3AC2F-2EC1-4028-8F8D-CC36C0B3734F}" srcId="{DDFAC798-4BC0-453B-8BDB-6CCCCADB2D9C}" destId="{FAC1F84E-CC99-4763-AF3E-E23E61200188}" srcOrd="4" destOrd="0" parTransId="{A138BB96-41F1-48D9-8871-BBB10680601E}" sibTransId="{9F9473DC-3DFF-4598-8656-940599CBA135}"/>
    <dgm:cxn modelId="{387D69F6-D92A-4B08-93F0-49A1774FC99F}" srcId="{6E9FE615-B479-4F94-B0EC-690C54C490C0}" destId="{04F1786A-8359-448C-9901-A9CD77B1A663}" srcOrd="0" destOrd="0" parTransId="{119136E8-DDF6-4BE6-B39E-85317156D625}" sibTransId="{8D7E0768-5BCC-45AE-9AB0-3E46AAD0D8A9}"/>
    <dgm:cxn modelId="{0B86AA6A-9FFB-4595-849D-4B0EA457656E}" type="presOf" srcId="{C40681B7-0A5C-4CF0-B2C2-9EB576B23055}" destId="{46D7164C-5613-4BB9-B2FB-4982FBB7CA53}" srcOrd="0" destOrd="0" presId="urn:microsoft.com/office/officeart/2005/8/layout/hList1"/>
    <dgm:cxn modelId="{F371CF22-DCED-4E45-81A1-5E3193C7A218}" srcId="{DDFAC798-4BC0-453B-8BDB-6CCCCADB2D9C}" destId="{80641C7C-9FB8-4A5E-9B7F-D8BE4F0DDE13}" srcOrd="3" destOrd="0" parTransId="{A84B7DBB-BDAC-4E24-A548-9762AFC21EA7}" sibTransId="{07437581-AB8E-4B5E-8563-252B82C4708A}"/>
    <dgm:cxn modelId="{40D531E3-12FD-4A90-9943-DC91BB8AD138}" srcId="{6E9FE615-B479-4F94-B0EC-690C54C490C0}" destId="{DDFAC798-4BC0-453B-8BDB-6CCCCADB2D9C}" srcOrd="1" destOrd="0" parTransId="{FB70B638-7C13-45D2-841E-A1C2F7CB0ACF}" sibTransId="{8E3EFD57-4DE6-45A9-B651-39A6F976277D}"/>
    <dgm:cxn modelId="{2D340E34-585F-48CF-B812-6C8642EE6F4F}" type="presOf" srcId="{6E9FE615-B479-4F94-B0EC-690C54C490C0}" destId="{DAF33CFE-EA26-40D5-AC98-95431DA29504}" srcOrd="0" destOrd="0" presId="urn:microsoft.com/office/officeart/2005/8/layout/hList1"/>
    <dgm:cxn modelId="{A73400FC-9ED4-4AD6-B64D-3E0B753A326B}" srcId="{C40681B7-0A5C-4CF0-B2C2-9EB576B23055}" destId="{576A682E-20A4-453C-86B4-EEEEABCFE084}" srcOrd="0" destOrd="0" parTransId="{8BD9AE90-6842-4DAD-95D5-C6B72AB1FBBC}" sibTransId="{8BF07DB8-C446-4B84-9DB3-F7DD537CE538}"/>
    <dgm:cxn modelId="{D281C3DC-D30C-4386-9C68-EC23E113F9D2}" type="presOf" srcId="{83B223DE-BB20-479F-AAB7-4E9851F85E2C}" destId="{34B62370-A303-4FB8-9224-C17191450203}" srcOrd="0" destOrd="0" presId="urn:microsoft.com/office/officeart/2005/8/layout/hList1"/>
    <dgm:cxn modelId="{499A9D46-F5C0-4277-BBB5-8592BCA2DB93}" srcId="{BBB3B113-9E66-4535-8DA1-1A8AEEA1A479}" destId="{9A8E185C-EBDC-4E50-A9B2-CA2FD79FC8AC}" srcOrd="2" destOrd="0" parTransId="{2DFC86AB-1435-4D49-ACC2-FC762B47A223}" sibTransId="{C6E4AF12-BB41-497D-A73D-41B34029E153}"/>
    <dgm:cxn modelId="{6BA4E290-37A5-44C9-9A38-910842F4927A}" type="presOf" srcId="{100926A1-5B70-48C3-B5C1-BAD024755E9E}" destId="{BD5AD568-2ACB-4414-B77B-46E5AE22158C}" srcOrd="0" destOrd="0" presId="urn:microsoft.com/office/officeart/2005/8/layout/hList1"/>
    <dgm:cxn modelId="{693B7E30-843C-4ADB-8E9C-CED531108114}" type="presOf" srcId="{2F8B6B44-9D30-4F10-808E-1F94A6BC040A}" destId="{34B62370-A303-4FB8-9224-C17191450203}" srcOrd="0" destOrd="1" presId="urn:microsoft.com/office/officeart/2005/8/layout/hList1"/>
    <dgm:cxn modelId="{137C05FD-A870-4C93-A352-000D52B77938}" srcId="{04F1786A-8359-448C-9901-A9CD77B1A663}" destId="{100926A1-5B70-48C3-B5C1-BAD024755E9E}" srcOrd="0" destOrd="0" parTransId="{33689FB9-8ABB-41C9-B5E1-1FA65ECB3917}" sibTransId="{382ABFED-0A47-4914-BFBA-B7EDCF282672}"/>
    <dgm:cxn modelId="{9D1E041E-C5E9-42CF-BE01-F8F77111BF3B}" srcId="{DDFAC798-4BC0-453B-8BDB-6CCCCADB2D9C}" destId="{02DCE2EF-15A4-4A5C-8DE6-EA70215448E7}" srcOrd="1" destOrd="0" parTransId="{03C31A10-CCE4-4227-851C-B310CE09874E}" sibTransId="{D6598FAA-262E-466D-8D27-46E38FA6EAF4}"/>
    <dgm:cxn modelId="{53A2A41C-74ED-4DEF-94FB-79ECACB9699B}" srcId="{BBB3B113-9E66-4535-8DA1-1A8AEEA1A479}" destId="{2F8B6B44-9D30-4F10-808E-1F94A6BC040A}" srcOrd="1" destOrd="0" parTransId="{2E86D3D2-F95C-460E-A099-5FBEFD423E46}" sibTransId="{145645C5-5EAB-4C9A-A2B3-1288CEC21F1B}"/>
    <dgm:cxn modelId="{DA4E240D-597D-4D21-A0E8-5EC51F1E0941}" srcId="{DDFAC798-4BC0-453B-8BDB-6CCCCADB2D9C}" destId="{929DED09-4D0E-497B-9930-E7997F4560DE}" srcOrd="0" destOrd="0" parTransId="{2EF63D8E-67FD-4705-B731-718AD47CB2E3}" sibTransId="{F7979F2A-A4F7-49B3-B6C3-5754C4997FE0}"/>
    <dgm:cxn modelId="{B2CFB7AA-B692-4917-856E-1C742497A76E}" type="presOf" srcId="{BBB3B113-9E66-4535-8DA1-1A8AEEA1A479}" destId="{D7F37F0D-E1B6-45A6-84BE-AC28F81EE60F}" srcOrd="0" destOrd="0" presId="urn:microsoft.com/office/officeart/2005/8/layout/hList1"/>
    <dgm:cxn modelId="{978DC38F-2249-475A-940B-23A50D7291B3}" srcId="{6E9FE615-B479-4F94-B0EC-690C54C490C0}" destId="{BBB3B113-9E66-4535-8DA1-1A8AEEA1A479}" srcOrd="2" destOrd="0" parTransId="{7B4A7AD9-7B42-4C8D-9F3F-7283CAE74702}" sibTransId="{B70CCBFB-6DE7-457B-95DA-29BA6D66E0F0}"/>
    <dgm:cxn modelId="{0FE265F8-4C04-4735-8097-AD56BB03B383}" type="presOf" srcId="{DDFAC798-4BC0-453B-8BDB-6CCCCADB2D9C}" destId="{2E5E8817-4217-495B-B17A-F16528D00CB2}" srcOrd="0" destOrd="0" presId="urn:microsoft.com/office/officeart/2005/8/layout/hList1"/>
    <dgm:cxn modelId="{9E1D9428-D95D-4B95-971B-8C68D31CB0F6}" type="presOf" srcId="{9A8E185C-EBDC-4E50-A9B2-CA2FD79FC8AC}" destId="{34B62370-A303-4FB8-9224-C17191450203}" srcOrd="0" destOrd="2" presId="urn:microsoft.com/office/officeart/2005/8/layout/hList1"/>
    <dgm:cxn modelId="{2226C2BA-453E-4B00-BCA4-BCA1DEED7513}" type="presOf" srcId="{9C3B6B36-2615-4625-82EB-A9D4E29426FB}" destId="{A80B86FD-F7F9-405F-95E2-982FBFC9D0AE}" srcOrd="0" destOrd="2" presId="urn:microsoft.com/office/officeart/2005/8/layout/hList1"/>
    <dgm:cxn modelId="{0CA5E008-DEEF-4364-B8DB-13539843CFE7}" type="presOf" srcId="{04F1786A-8359-448C-9901-A9CD77B1A663}" destId="{2B90C67D-D6F6-4DDF-97AF-F09E3887CFC9}" srcOrd="0" destOrd="0" presId="urn:microsoft.com/office/officeart/2005/8/layout/hList1"/>
    <dgm:cxn modelId="{58D63452-0507-4F6E-A215-92AD39AE419B}" type="presOf" srcId="{929DED09-4D0E-497B-9930-E7997F4560DE}" destId="{A80B86FD-F7F9-405F-95E2-982FBFC9D0AE}" srcOrd="0" destOrd="0" presId="urn:microsoft.com/office/officeart/2005/8/layout/hList1"/>
    <dgm:cxn modelId="{73A062B8-13FB-4847-96B9-C505AFE120BD}" type="presOf" srcId="{80641C7C-9FB8-4A5E-9B7F-D8BE4F0DDE13}" destId="{A80B86FD-F7F9-405F-95E2-982FBFC9D0AE}" srcOrd="0" destOrd="3" presId="urn:microsoft.com/office/officeart/2005/8/layout/hList1"/>
    <dgm:cxn modelId="{B8E2B7D3-1375-48B5-9105-195557D8667A}" type="presOf" srcId="{02DCE2EF-15A4-4A5C-8DE6-EA70215448E7}" destId="{A80B86FD-F7F9-405F-95E2-982FBFC9D0AE}" srcOrd="0" destOrd="1" presId="urn:microsoft.com/office/officeart/2005/8/layout/hList1"/>
    <dgm:cxn modelId="{B0FA78C2-8478-4241-893D-2BD84557607E}" srcId="{DDFAC798-4BC0-453B-8BDB-6CCCCADB2D9C}" destId="{9C3B6B36-2615-4625-82EB-A9D4E29426FB}" srcOrd="2" destOrd="0" parTransId="{9F0B0CBF-CD65-45C4-BB5B-976799CF3363}" sibTransId="{F92C8EAA-DB23-4529-A0AC-63C244F95984}"/>
    <dgm:cxn modelId="{C88AF5E5-2F6D-4236-AB36-81FCBF614856}" type="presOf" srcId="{576A682E-20A4-453C-86B4-EEEEABCFE084}" destId="{7AC337A5-35DF-4F71-BEA4-1E218ABB6C5E}" srcOrd="0" destOrd="0" presId="urn:microsoft.com/office/officeart/2005/8/layout/hList1"/>
    <dgm:cxn modelId="{3B26B56A-099F-45E9-9089-76969AFB7436}" srcId="{BBB3B113-9E66-4535-8DA1-1A8AEEA1A479}" destId="{83B223DE-BB20-479F-AAB7-4E9851F85E2C}" srcOrd="0" destOrd="0" parTransId="{1587EC9E-A5BB-4ADC-8D8C-7C1F334CC62D}" sibTransId="{37982E6A-BFA9-40C2-9012-B6A46F029EE4}"/>
    <dgm:cxn modelId="{114DFDB5-6D9F-435A-ACA6-0032B5E7EEC3}" srcId="{6E9FE615-B479-4F94-B0EC-690C54C490C0}" destId="{C40681B7-0A5C-4CF0-B2C2-9EB576B23055}" srcOrd="3" destOrd="0" parTransId="{D666C8E1-4420-4374-8C20-EC46A2BDD71D}" sibTransId="{A58A85AB-BEE1-44FD-998C-AFD90890A700}"/>
    <dgm:cxn modelId="{1EFAE6B9-E536-4BC8-ADE4-6633357FF4C0}" type="presOf" srcId="{FAC1F84E-CC99-4763-AF3E-E23E61200188}" destId="{A80B86FD-F7F9-405F-95E2-982FBFC9D0AE}" srcOrd="0" destOrd="4" presId="urn:microsoft.com/office/officeart/2005/8/layout/hList1"/>
    <dgm:cxn modelId="{A23D7E7C-42F1-4B8A-9D2A-17127EA5190B}" type="presParOf" srcId="{DAF33CFE-EA26-40D5-AC98-95431DA29504}" destId="{7B979D89-62AA-4172-825F-D74D0E7FF4C6}" srcOrd="0" destOrd="0" presId="urn:microsoft.com/office/officeart/2005/8/layout/hList1"/>
    <dgm:cxn modelId="{730C50E8-C728-4FBF-9B11-AC80019E905B}" type="presParOf" srcId="{7B979D89-62AA-4172-825F-D74D0E7FF4C6}" destId="{2B90C67D-D6F6-4DDF-97AF-F09E3887CFC9}" srcOrd="0" destOrd="0" presId="urn:microsoft.com/office/officeart/2005/8/layout/hList1"/>
    <dgm:cxn modelId="{118C77DE-9446-4013-8403-992506289BFF}" type="presParOf" srcId="{7B979D89-62AA-4172-825F-D74D0E7FF4C6}" destId="{BD5AD568-2ACB-4414-B77B-46E5AE22158C}" srcOrd="1" destOrd="0" presId="urn:microsoft.com/office/officeart/2005/8/layout/hList1"/>
    <dgm:cxn modelId="{5988F8ED-18B9-4430-9136-116596551B1B}" type="presParOf" srcId="{DAF33CFE-EA26-40D5-AC98-95431DA29504}" destId="{4D71269A-D89F-4B83-879F-A1A4C55E6992}" srcOrd="1" destOrd="0" presId="urn:microsoft.com/office/officeart/2005/8/layout/hList1"/>
    <dgm:cxn modelId="{993D6C81-8592-4F76-B1D6-B3417098AC61}" type="presParOf" srcId="{DAF33CFE-EA26-40D5-AC98-95431DA29504}" destId="{EDA5E923-13BB-4E95-A5BF-E3259CDC49E5}" srcOrd="2" destOrd="0" presId="urn:microsoft.com/office/officeart/2005/8/layout/hList1"/>
    <dgm:cxn modelId="{9DE0C5CD-CBD4-4D6E-AEE2-2F59E420446B}" type="presParOf" srcId="{EDA5E923-13BB-4E95-A5BF-E3259CDC49E5}" destId="{2E5E8817-4217-495B-B17A-F16528D00CB2}" srcOrd="0" destOrd="0" presId="urn:microsoft.com/office/officeart/2005/8/layout/hList1"/>
    <dgm:cxn modelId="{6311136B-22AD-450B-ABFB-33902A9C1B37}" type="presParOf" srcId="{EDA5E923-13BB-4E95-A5BF-E3259CDC49E5}" destId="{A80B86FD-F7F9-405F-95E2-982FBFC9D0AE}" srcOrd="1" destOrd="0" presId="urn:microsoft.com/office/officeart/2005/8/layout/hList1"/>
    <dgm:cxn modelId="{18F93C43-7B55-42F8-875C-B877E54AB400}" type="presParOf" srcId="{DAF33CFE-EA26-40D5-AC98-95431DA29504}" destId="{3F0ADE84-508E-4088-8774-6304F260B6BB}" srcOrd="3" destOrd="0" presId="urn:microsoft.com/office/officeart/2005/8/layout/hList1"/>
    <dgm:cxn modelId="{ADD1C60B-9569-49CF-A0C5-D499A5953AEE}" type="presParOf" srcId="{DAF33CFE-EA26-40D5-AC98-95431DA29504}" destId="{C620E1D7-B688-4C5B-9931-25D49FC5C44E}" srcOrd="4" destOrd="0" presId="urn:microsoft.com/office/officeart/2005/8/layout/hList1"/>
    <dgm:cxn modelId="{96DC14DB-59D2-44DF-85E1-08388DAC1BEA}" type="presParOf" srcId="{C620E1D7-B688-4C5B-9931-25D49FC5C44E}" destId="{D7F37F0D-E1B6-45A6-84BE-AC28F81EE60F}" srcOrd="0" destOrd="0" presId="urn:microsoft.com/office/officeart/2005/8/layout/hList1"/>
    <dgm:cxn modelId="{3AD20957-854D-419F-8A78-F93EFD6FC189}" type="presParOf" srcId="{C620E1D7-B688-4C5B-9931-25D49FC5C44E}" destId="{34B62370-A303-4FB8-9224-C17191450203}" srcOrd="1" destOrd="0" presId="urn:microsoft.com/office/officeart/2005/8/layout/hList1"/>
    <dgm:cxn modelId="{EDFBF890-7CD7-40A9-8993-DF3434E27ADB}" type="presParOf" srcId="{DAF33CFE-EA26-40D5-AC98-95431DA29504}" destId="{F594B22B-F406-4C82-BD5A-170A4B251A40}" srcOrd="5" destOrd="0" presId="urn:microsoft.com/office/officeart/2005/8/layout/hList1"/>
    <dgm:cxn modelId="{1E515833-92AD-45B2-BD0B-2A3F31AF6A3C}" type="presParOf" srcId="{DAF33CFE-EA26-40D5-AC98-95431DA29504}" destId="{5D7BCC6C-F85E-4EE9-8BA2-7CB3718727E2}" srcOrd="6" destOrd="0" presId="urn:microsoft.com/office/officeart/2005/8/layout/hList1"/>
    <dgm:cxn modelId="{301015B9-C297-4308-8410-5198887088B2}" type="presParOf" srcId="{5D7BCC6C-F85E-4EE9-8BA2-7CB3718727E2}" destId="{46D7164C-5613-4BB9-B2FB-4982FBB7CA53}" srcOrd="0" destOrd="0" presId="urn:microsoft.com/office/officeart/2005/8/layout/hList1"/>
    <dgm:cxn modelId="{473BCF57-CC24-41ED-A42E-E80B9BF1354F}" type="presParOf" srcId="{5D7BCC6C-F85E-4EE9-8BA2-7CB3718727E2}" destId="{7AC337A5-35DF-4F71-BEA4-1E218ABB6C5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8CF02-6978-462B-A51E-2F96EC08124D}">
      <dsp:nvSpPr>
        <dsp:cNvPr id="0" name=""/>
        <dsp:cNvSpPr/>
      </dsp:nvSpPr>
      <dsp:spPr>
        <a:xfrm>
          <a:off x="-4111193" y="-630957"/>
          <a:ext cx="4898878" cy="4898878"/>
        </a:xfrm>
        <a:prstGeom prst="blockArc">
          <a:avLst>
            <a:gd name="adj1" fmla="val 18900000"/>
            <a:gd name="adj2" fmla="val 2700000"/>
            <a:gd name="adj3" fmla="val 441"/>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1EC7E1-DACA-4B5C-8A42-3C6300FEBACD}">
      <dsp:nvSpPr>
        <dsp:cNvPr id="0" name=""/>
        <dsp:cNvSpPr/>
      </dsp:nvSpPr>
      <dsp:spPr>
        <a:xfrm>
          <a:off x="506558" y="363696"/>
          <a:ext cx="9998699" cy="72739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7368" tIns="104140" rIns="104140" bIns="104140" numCol="1" spcCol="1270" anchor="ctr" anchorCtr="0">
          <a:noAutofit/>
        </a:bodyPr>
        <a:lstStyle/>
        <a:p>
          <a:pPr lvl="0" algn="l" defTabSz="1822450">
            <a:lnSpc>
              <a:spcPct val="90000"/>
            </a:lnSpc>
            <a:spcBef>
              <a:spcPct val="0"/>
            </a:spcBef>
            <a:spcAft>
              <a:spcPct val="35000"/>
            </a:spcAft>
          </a:pPr>
          <a:r>
            <a:rPr lang="en-US" sz="4100" kern="1200" dirty="0" err="1" smtClean="0"/>
            <a:t>Teks</a:t>
          </a:r>
          <a:r>
            <a:rPr lang="en-US" sz="4100" kern="1200" dirty="0" smtClean="0"/>
            <a:t> Interpersonal</a:t>
          </a:r>
          <a:endParaRPr lang="en-US" sz="4100" kern="1200" dirty="0"/>
        </a:p>
      </dsp:txBody>
      <dsp:txXfrm>
        <a:off x="506558" y="363696"/>
        <a:ext cx="9998699" cy="727392"/>
      </dsp:txXfrm>
    </dsp:sp>
    <dsp:sp modelId="{56010E38-ADFD-44CA-A062-81FC6C664AFD}">
      <dsp:nvSpPr>
        <dsp:cNvPr id="0" name=""/>
        <dsp:cNvSpPr/>
      </dsp:nvSpPr>
      <dsp:spPr>
        <a:xfrm>
          <a:off x="51938" y="272772"/>
          <a:ext cx="909240" cy="909240"/>
        </a:xfrm>
        <a:prstGeom prst="ellipse">
          <a:avLst/>
        </a:prstGeom>
        <a:solidFill>
          <a:schemeClr val="lt1">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C21E7A-58F4-45BD-9936-926EE8FF0702}">
      <dsp:nvSpPr>
        <dsp:cNvPr id="0" name=""/>
        <dsp:cNvSpPr/>
      </dsp:nvSpPr>
      <dsp:spPr>
        <a:xfrm>
          <a:off x="770965" y="1454785"/>
          <a:ext cx="9734292" cy="72739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7368" tIns="104140" rIns="104140" bIns="104140" numCol="1" spcCol="1270" anchor="ctr" anchorCtr="0">
          <a:noAutofit/>
        </a:bodyPr>
        <a:lstStyle/>
        <a:p>
          <a:pPr lvl="0" algn="l" defTabSz="1822450">
            <a:lnSpc>
              <a:spcPct val="90000"/>
            </a:lnSpc>
            <a:spcBef>
              <a:spcPct val="0"/>
            </a:spcBef>
            <a:spcAft>
              <a:spcPct val="35000"/>
            </a:spcAft>
          </a:pPr>
          <a:r>
            <a:rPr lang="en-US" sz="4100" kern="1200" dirty="0" err="1" smtClean="0"/>
            <a:t>Teks</a:t>
          </a:r>
          <a:r>
            <a:rPr lang="en-US" sz="4100" kern="1200" dirty="0" smtClean="0"/>
            <a:t> </a:t>
          </a:r>
          <a:r>
            <a:rPr lang="en-US" sz="4100" kern="1200" dirty="0" err="1" smtClean="0"/>
            <a:t>Fungsional</a:t>
          </a:r>
          <a:endParaRPr lang="en-US" sz="4100" kern="1200" dirty="0"/>
        </a:p>
      </dsp:txBody>
      <dsp:txXfrm>
        <a:off x="770965" y="1454785"/>
        <a:ext cx="9734292" cy="727392"/>
      </dsp:txXfrm>
    </dsp:sp>
    <dsp:sp modelId="{05C2336A-4F46-4B00-B9D7-1B06F7716598}">
      <dsp:nvSpPr>
        <dsp:cNvPr id="0" name=""/>
        <dsp:cNvSpPr/>
      </dsp:nvSpPr>
      <dsp:spPr>
        <a:xfrm>
          <a:off x="316345" y="1363861"/>
          <a:ext cx="909240" cy="909240"/>
        </a:xfrm>
        <a:prstGeom prst="ellipse">
          <a:avLst/>
        </a:prstGeom>
        <a:solidFill>
          <a:schemeClr val="lt1">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DA4095-4E7D-4B53-8CC7-AA14D21C08AC}">
      <dsp:nvSpPr>
        <dsp:cNvPr id="0" name=""/>
        <dsp:cNvSpPr/>
      </dsp:nvSpPr>
      <dsp:spPr>
        <a:xfrm>
          <a:off x="506558" y="2545874"/>
          <a:ext cx="9998699" cy="72739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7368" tIns="104140" rIns="104140" bIns="104140" numCol="1" spcCol="1270" anchor="ctr" anchorCtr="0">
          <a:noAutofit/>
        </a:bodyPr>
        <a:lstStyle/>
        <a:p>
          <a:pPr lvl="0" algn="l" defTabSz="1822450">
            <a:lnSpc>
              <a:spcPct val="90000"/>
            </a:lnSpc>
            <a:spcBef>
              <a:spcPct val="0"/>
            </a:spcBef>
            <a:spcAft>
              <a:spcPct val="35000"/>
            </a:spcAft>
          </a:pPr>
          <a:r>
            <a:rPr lang="en-US" sz="4100" kern="1200" dirty="0" err="1" smtClean="0"/>
            <a:t>Teks</a:t>
          </a:r>
          <a:r>
            <a:rPr lang="en-US" sz="4100" kern="1200" dirty="0" smtClean="0"/>
            <a:t> </a:t>
          </a:r>
          <a:r>
            <a:rPr lang="en-US" sz="4100" kern="1200" dirty="0" err="1" smtClean="0"/>
            <a:t>Fungsional</a:t>
          </a:r>
          <a:r>
            <a:rPr lang="en-US" sz="4100" kern="1200" dirty="0" smtClean="0"/>
            <a:t> </a:t>
          </a:r>
          <a:r>
            <a:rPr lang="en-US" sz="4100" kern="1200" dirty="0" err="1" smtClean="0"/>
            <a:t>Khusus</a:t>
          </a:r>
          <a:endParaRPr lang="en-US" sz="4100" kern="1200" dirty="0"/>
        </a:p>
      </dsp:txBody>
      <dsp:txXfrm>
        <a:off x="506558" y="2545874"/>
        <a:ext cx="9998699" cy="727392"/>
      </dsp:txXfrm>
    </dsp:sp>
    <dsp:sp modelId="{FE8B8253-00DA-4BD6-8CB8-79FED0478A45}">
      <dsp:nvSpPr>
        <dsp:cNvPr id="0" name=""/>
        <dsp:cNvSpPr/>
      </dsp:nvSpPr>
      <dsp:spPr>
        <a:xfrm>
          <a:off x="51938" y="2454950"/>
          <a:ext cx="909240" cy="909240"/>
        </a:xfrm>
        <a:prstGeom prst="ellipse">
          <a:avLst/>
        </a:prstGeom>
        <a:solidFill>
          <a:schemeClr val="lt1">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298" y="339318"/>
          <a:ext cx="3215580" cy="1286232"/>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298" y="339318"/>
        <a:ext cx="3215580" cy="1286232"/>
      </dsp:txXfrm>
    </dsp:sp>
    <dsp:sp modelId="{BD5AD568-2ACB-4414-B77B-46E5AE22158C}">
      <dsp:nvSpPr>
        <dsp:cNvPr id="0" name=""/>
        <dsp:cNvSpPr/>
      </dsp:nvSpPr>
      <dsp:spPr>
        <a:xfrm>
          <a:off x="3298" y="1625551"/>
          <a:ext cx="3215580" cy="272304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Mengembangkan nilai-nilai kehidupan dan karakter yang positif</a:t>
          </a:r>
          <a:endParaRPr lang="en-US" sz="1800" kern="1200" dirty="0"/>
        </a:p>
      </dsp:txBody>
      <dsp:txXfrm>
        <a:off x="3298" y="1625551"/>
        <a:ext cx="3215580" cy="2723040"/>
      </dsp:txXfrm>
    </dsp:sp>
    <dsp:sp modelId="{D7F37F0D-E1B6-45A6-84BE-AC28F81EE60F}">
      <dsp:nvSpPr>
        <dsp:cNvPr id="0" name=""/>
        <dsp:cNvSpPr/>
      </dsp:nvSpPr>
      <dsp:spPr>
        <a:xfrm>
          <a:off x="3669059" y="339318"/>
          <a:ext cx="3215580" cy="1286232"/>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b="1" kern="1200" dirty="0" err="1" smtClean="0"/>
            <a:t>Unsur</a:t>
          </a:r>
          <a:r>
            <a:rPr lang="en-US" sz="3200" b="1" kern="1200" dirty="0" smtClean="0"/>
            <a:t> </a:t>
          </a:r>
          <a:r>
            <a:rPr lang="en-US" sz="3200" b="1" kern="1200" dirty="0" err="1" smtClean="0"/>
            <a:t>Kebahas</a:t>
          </a:r>
          <a:r>
            <a:rPr lang="en-US" sz="3200" kern="1200" dirty="0" err="1" smtClean="0"/>
            <a:t>aan</a:t>
          </a:r>
          <a:endParaRPr lang="en-US" sz="3200" kern="1200" dirty="0"/>
        </a:p>
      </dsp:txBody>
      <dsp:txXfrm>
        <a:off x="3669059" y="339318"/>
        <a:ext cx="3215580" cy="1286232"/>
      </dsp:txXfrm>
    </dsp:sp>
    <dsp:sp modelId="{34B62370-A303-4FB8-9224-C17191450203}">
      <dsp:nvSpPr>
        <dsp:cNvPr id="0" name=""/>
        <dsp:cNvSpPr/>
      </dsp:nvSpPr>
      <dsp:spPr>
        <a:xfrm>
          <a:off x="3669059" y="1625551"/>
          <a:ext cx="3215580" cy="272304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Kosa kata dan tata bahasa dalam lirik lagu</a:t>
          </a:r>
          <a:endParaRPr lang="en-US" sz="1800" kern="1200" dirty="0"/>
        </a:p>
        <a:p>
          <a:pPr marL="171450" lvl="1" indent="-171450" algn="l" defTabSz="800100">
            <a:lnSpc>
              <a:spcPct val="90000"/>
            </a:lnSpc>
            <a:spcBef>
              <a:spcPct val="0"/>
            </a:spcBef>
            <a:spcAft>
              <a:spcPct val="15000"/>
            </a:spcAft>
            <a:buChar char="••"/>
          </a:pPr>
          <a:r>
            <a:rPr lang="id-ID" sz="1800" kern="1200" dirty="0" smtClean="0"/>
            <a:t>Ucapan, tekanan kata, intonasi, ejaan, tanda baca, dan tulisan tangan</a:t>
          </a:r>
          <a:endParaRPr lang="en-US" sz="1800" kern="1200" dirty="0"/>
        </a:p>
      </dsp:txBody>
      <dsp:txXfrm>
        <a:off x="3669059" y="1625551"/>
        <a:ext cx="3215580" cy="2723040"/>
      </dsp:txXfrm>
    </dsp:sp>
    <dsp:sp modelId="{E573C31B-B451-43EA-8E0C-07A508F0ACF7}">
      <dsp:nvSpPr>
        <dsp:cNvPr id="0" name=""/>
        <dsp:cNvSpPr/>
      </dsp:nvSpPr>
      <dsp:spPr>
        <a:xfrm>
          <a:off x="7334821" y="339318"/>
          <a:ext cx="3215580" cy="1286232"/>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944" tIns="251968" rIns="440944" bIns="251968" numCol="1" spcCol="1270" anchor="ctr" anchorCtr="0">
          <a:noAutofit/>
        </a:bodyPr>
        <a:lstStyle/>
        <a:p>
          <a:pPr lvl="0" algn="ctr" defTabSz="2755900">
            <a:lnSpc>
              <a:spcPct val="90000"/>
            </a:lnSpc>
            <a:spcBef>
              <a:spcPct val="0"/>
            </a:spcBef>
            <a:spcAft>
              <a:spcPct val="35000"/>
            </a:spcAft>
          </a:pPr>
          <a:r>
            <a:rPr lang="en-US" sz="6200" kern="1200" dirty="0" err="1" smtClean="0"/>
            <a:t>Topik</a:t>
          </a:r>
          <a:endParaRPr lang="en-US" sz="6200" kern="1200" dirty="0"/>
        </a:p>
      </dsp:txBody>
      <dsp:txXfrm>
        <a:off x="7334821" y="339318"/>
        <a:ext cx="3215580" cy="1286232"/>
      </dsp:txXfrm>
    </dsp:sp>
    <dsp:sp modelId="{852275D2-E019-42DD-B2D0-337FB084BA04}">
      <dsp:nvSpPr>
        <dsp:cNvPr id="0" name=""/>
        <dsp:cNvSpPr/>
      </dsp:nvSpPr>
      <dsp:spPr>
        <a:xfrm>
          <a:off x="7334821" y="1625551"/>
          <a:ext cx="3215580" cy="272304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Hal-</a:t>
          </a:r>
          <a:r>
            <a:rPr lang="en-US" sz="1800" kern="1200" dirty="0" err="1" smtClean="0"/>
            <a:t>hal</a:t>
          </a:r>
          <a:r>
            <a:rPr lang="en-US" sz="1800" kern="1200" dirty="0" smtClean="0"/>
            <a:t> yang </a:t>
          </a:r>
          <a:r>
            <a:rPr lang="en-US" sz="1800" kern="1200" dirty="0" err="1" smtClean="0"/>
            <a:t>dapat</a:t>
          </a:r>
          <a:r>
            <a:rPr lang="en-US" sz="1800" kern="1200" dirty="0" smtClean="0"/>
            <a:t> </a:t>
          </a:r>
          <a:r>
            <a:rPr lang="en-US" sz="1800" kern="1200" dirty="0" err="1" smtClean="0"/>
            <a:t>memberikan</a:t>
          </a:r>
          <a:r>
            <a:rPr lang="en-US" sz="1800" kern="1200" dirty="0" smtClean="0"/>
            <a:t> </a:t>
          </a:r>
          <a:r>
            <a:rPr lang="en-US" sz="1800" kern="1200" dirty="0" err="1" smtClean="0"/>
            <a:t>keteladanan</a:t>
          </a:r>
          <a:r>
            <a:rPr lang="en-US" sz="1800" kern="1200" dirty="0" smtClean="0"/>
            <a:t> </a:t>
          </a:r>
          <a:r>
            <a:rPr lang="en-US" sz="1800" kern="1200" dirty="0" err="1" smtClean="0"/>
            <a:t>dan</a:t>
          </a:r>
          <a:r>
            <a:rPr lang="en-US" sz="1800" kern="1200" dirty="0" smtClean="0"/>
            <a:t> </a:t>
          </a:r>
          <a:r>
            <a:rPr lang="en-US" sz="1800" kern="1200" dirty="0" err="1" smtClean="0"/>
            <a:t>menumbuhkan</a:t>
          </a:r>
          <a:r>
            <a:rPr lang="en-US" sz="1800" kern="1200" dirty="0" smtClean="0"/>
            <a:t> </a:t>
          </a:r>
          <a:r>
            <a:rPr lang="en-US" sz="1800" kern="1200" dirty="0" err="1" smtClean="0"/>
            <a:t>perilaku</a:t>
          </a:r>
          <a:r>
            <a:rPr lang="en-US" sz="1800" kern="1200" dirty="0" smtClean="0"/>
            <a:t> yang </a:t>
          </a:r>
          <a:r>
            <a:rPr lang="en-US" sz="1800" kern="1200" dirty="0" err="1" smtClean="0"/>
            <a:t>termuat</a:t>
          </a:r>
          <a:r>
            <a:rPr lang="en-US" sz="1800" kern="1200" dirty="0" smtClean="0"/>
            <a:t> di KI</a:t>
          </a:r>
          <a:endParaRPr lang="en-US" sz="1800" kern="1200" dirty="0"/>
        </a:p>
      </dsp:txBody>
      <dsp:txXfrm>
        <a:off x="7334821" y="1625551"/>
        <a:ext cx="3215580" cy="27230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DEAA4-7DCE-4A27-88AB-DD93CC822E84}">
      <dsp:nvSpPr>
        <dsp:cNvPr id="0" name=""/>
        <dsp:cNvSpPr/>
      </dsp:nvSpPr>
      <dsp:spPr>
        <a:xfrm>
          <a:off x="1288" y="311178"/>
          <a:ext cx="5024344" cy="301460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b="0" kern="1200" dirty="0" smtClean="0"/>
            <a:t>Analytical Exposition Text</a:t>
          </a:r>
          <a:endParaRPr lang="en-US" sz="6500" b="0" kern="1200" dirty="0"/>
        </a:p>
      </dsp:txBody>
      <dsp:txXfrm>
        <a:off x="1288" y="311178"/>
        <a:ext cx="5024344" cy="3014606"/>
      </dsp:txXfrm>
    </dsp:sp>
    <dsp:sp modelId="{E2F30234-E13E-48FE-84F0-D42929E7CD97}">
      <dsp:nvSpPr>
        <dsp:cNvPr id="0" name=""/>
        <dsp:cNvSpPr/>
      </dsp:nvSpPr>
      <dsp:spPr>
        <a:xfrm>
          <a:off x="5528067" y="311178"/>
          <a:ext cx="5024344" cy="301460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id-ID" sz="6500" b="0" kern="1200" dirty="0" smtClean="0"/>
            <a:t>E</a:t>
          </a:r>
          <a:r>
            <a:rPr lang="en-US" sz="6500" b="0" kern="1200" dirty="0" smtClean="0"/>
            <a:t>x</a:t>
          </a:r>
          <a:r>
            <a:rPr lang="id-ID" sz="6500" b="0" kern="1200" dirty="0" smtClean="0"/>
            <a:t>planation</a:t>
          </a:r>
          <a:r>
            <a:rPr lang="en-US" sz="6500" b="0" kern="1200" dirty="0" smtClean="0"/>
            <a:t> Text</a:t>
          </a:r>
          <a:endParaRPr lang="en-US" sz="6500" b="0" kern="1200" dirty="0"/>
        </a:p>
      </dsp:txBody>
      <dsp:txXfrm>
        <a:off x="5528067" y="311178"/>
        <a:ext cx="5024344" cy="30146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1CCA1-F2D6-4867-AEFD-10B0BFDDF90F}">
      <dsp:nvSpPr>
        <dsp:cNvPr id="0" name=""/>
        <dsp:cNvSpPr/>
      </dsp:nvSpPr>
      <dsp:spPr>
        <a:xfrm>
          <a:off x="14261" y="0"/>
          <a:ext cx="2381261" cy="932209"/>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id-ID" sz="2800" kern="1200" dirty="0" smtClean="0"/>
            <a:t>Fungsi Sosial</a:t>
          </a:r>
          <a:endParaRPr lang="en-US" sz="2800" kern="1200" dirty="0"/>
        </a:p>
      </dsp:txBody>
      <dsp:txXfrm>
        <a:off x="14261" y="0"/>
        <a:ext cx="2381261" cy="932209"/>
      </dsp:txXfrm>
    </dsp:sp>
    <dsp:sp modelId="{0157DF35-8A0C-4C60-931A-B93BB3A887DE}">
      <dsp:nvSpPr>
        <dsp:cNvPr id="0" name=""/>
        <dsp:cNvSpPr/>
      </dsp:nvSpPr>
      <dsp:spPr>
        <a:xfrm>
          <a:off x="0" y="867348"/>
          <a:ext cx="2381261" cy="375570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Menyatakan pendapat, mempengaruhi, dengan argumentasi analitis</a:t>
          </a:r>
          <a:endParaRPr lang="en-US" sz="1800" kern="1200" dirty="0"/>
        </a:p>
      </dsp:txBody>
      <dsp:txXfrm>
        <a:off x="0" y="867348"/>
        <a:ext cx="2381261" cy="3755700"/>
      </dsp:txXfrm>
    </dsp:sp>
    <dsp:sp modelId="{AA449658-3A2C-4D24-B6EB-ABF7F73800EE}">
      <dsp:nvSpPr>
        <dsp:cNvPr id="0" name=""/>
        <dsp:cNvSpPr/>
      </dsp:nvSpPr>
      <dsp:spPr>
        <a:xfrm>
          <a:off x="2728899" y="0"/>
          <a:ext cx="2381261" cy="932209"/>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Struktur</a:t>
          </a:r>
          <a:r>
            <a:rPr lang="en-US" sz="2800" kern="1200" dirty="0" smtClean="0"/>
            <a:t> </a:t>
          </a:r>
          <a:r>
            <a:rPr lang="en-US" sz="2800" kern="1200" dirty="0" err="1" smtClean="0"/>
            <a:t>Teks</a:t>
          </a:r>
          <a:endParaRPr lang="en-US" sz="2800" kern="1200" dirty="0"/>
        </a:p>
      </dsp:txBody>
      <dsp:txXfrm>
        <a:off x="2728899" y="0"/>
        <a:ext cx="2381261" cy="932209"/>
      </dsp:txXfrm>
    </dsp:sp>
    <dsp:sp modelId="{BCF6155E-2321-4661-AE92-CC6EC54793B3}">
      <dsp:nvSpPr>
        <dsp:cNvPr id="0" name=""/>
        <dsp:cNvSpPr/>
      </dsp:nvSpPr>
      <dsp:spPr>
        <a:xfrm>
          <a:off x="2728899" y="932209"/>
          <a:ext cx="2381261" cy="375570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Pendapat/pandangan</a:t>
          </a:r>
          <a:endParaRPr lang="en-US" sz="1800" kern="1200" dirty="0"/>
        </a:p>
        <a:p>
          <a:pPr marL="171450" lvl="1" indent="-171450" algn="l" defTabSz="800100">
            <a:lnSpc>
              <a:spcPct val="90000"/>
            </a:lnSpc>
            <a:spcBef>
              <a:spcPct val="0"/>
            </a:spcBef>
            <a:spcAft>
              <a:spcPct val="15000"/>
            </a:spcAft>
            <a:buChar char="••"/>
          </a:pPr>
          <a:r>
            <a:rPr lang="id-ID" sz="1800" kern="1200" smtClean="0"/>
            <a:t>Argumentasi secara analitis</a:t>
          </a:r>
          <a:endParaRPr lang="en-US" sz="1800" kern="1200"/>
        </a:p>
        <a:p>
          <a:pPr marL="171450" lvl="1" indent="-171450" algn="l" defTabSz="800100">
            <a:lnSpc>
              <a:spcPct val="90000"/>
            </a:lnSpc>
            <a:spcBef>
              <a:spcPct val="0"/>
            </a:spcBef>
            <a:spcAft>
              <a:spcPct val="15000"/>
            </a:spcAft>
            <a:buChar char="••"/>
          </a:pPr>
          <a:r>
            <a:rPr lang="id-ID" sz="1800" kern="1200" dirty="0" smtClean="0"/>
            <a:t>Kesimpulan</a:t>
          </a:r>
          <a:endParaRPr lang="en-US" sz="1800" kern="1200" dirty="0"/>
        </a:p>
      </dsp:txBody>
      <dsp:txXfrm>
        <a:off x="2728899" y="932209"/>
        <a:ext cx="2381261" cy="3755700"/>
      </dsp:txXfrm>
    </dsp:sp>
    <dsp:sp modelId="{852A6EF1-8925-44E4-9CB3-3E832394642C}">
      <dsp:nvSpPr>
        <dsp:cNvPr id="0" name=""/>
        <dsp:cNvSpPr/>
      </dsp:nvSpPr>
      <dsp:spPr>
        <a:xfrm>
          <a:off x="5443538" y="0"/>
          <a:ext cx="2381261" cy="932209"/>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Unsur</a:t>
          </a:r>
          <a:r>
            <a:rPr lang="en-US" sz="2800" kern="1200" dirty="0" smtClean="0"/>
            <a:t> </a:t>
          </a:r>
          <a:r>
            <a:rPr lang="en-US" sz="2800" kern="1200" dirty="0" err="1" smtClean="0"/>
            <a:t>Kebahasaan</a:t>
          </a:r>
          <a:endParaRPr lang="en-US" sz="2800" kern="1200" dirty="0"/>
        </a:p>
      </dsp:txBody>
      <dsp:txXfrm>
        <a:off x="5443538" y="0"/>
        <a:ext cx="2381261" cy="932209"/>
      </dsp:txXfrm>
    </dsp:sp>
    <dsp:sp modelId="{9CAC677B-5A70-426A-92D8-1215223B631F}">
      <dsp:nvSpPr>
        <dsp:cNvPr id="0" name=""/>
        <dsp:cNvSpPr/>
      </dsp:nvSpPr>
      <dsp:spPr>
        <a:xfrm>
          <a:off x="5443538" y="932209"/>
          <a:ext cx="2381261" cy="375570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Ungkapan seperti</a:t>
          </a:r>
          <a:r>
            <a:rPr lang="id-ID" sz="1800" i="1" kern="1200" dirty="0" smtClean="0"/>
            <a:t> I believe, I think</a:t>
          </a:r>
          <a:endParaRPr lang="en-US" sz="1800" kern="1200" dirty="0"/>
        </a:p>
        <a:p>
          <a:pPr marL="171450" lvl="1" indent="-171450" algn="l" defTabSz="800100">
            <a:lnSpc>
              <a:spcPct val="90000"/>
            </a:lnSpc>
            <a:spcBef>
              <a:spcPct val="0"/>
            </a:spcBef>
            <a:spcAft>
              <a:spcPct val="15000"/>
            </a:spcAft>
            <a:buChar char="••"/>
          </a:pPr>
          <a:r>
            <a:rPr lang="id-ID" sz="1800" kern="1200" smtClean="0"/>
            <a:t>Adverbia f</a:t>
          </a:r>
          <a:r>
            <a:rPr lang="id-ID" sz="1800" i="1" kern="1200" smtClean="0"/>
            <a:t>irst, second, third …</a:t>
          </a:r>
          <a:endParaRPr lang="en-US" sz="1800" kern="1200"/>
        </a:p>
        <a:p>
          <a:pPr marL="171450" lvl="1" indent="-171450" algn="l" defTabSz="800100">
            <a:lnSpc>
              <a:spcPct val="90000"/>
            </a:lnSpc>
            <a:spcBef>
              <a:spcPct val="0"/>
            </a:spcBef>
            <a:spcAft>
              <a:spcPct val="15000"/>
            </a:spcAft>
            <a:buChar char="••"/>
          </a:pPr>
          <a:r>
            <a:rPr lang="id-ID" sz="1800" kern="1200" smtClean="0"/>
            <a:t>Kata sambung</a:t>
          </a:r>
          <a:r>
            <a:rPr lang="id-ID" sz="1800" i="1" kern="1200" smtClean="0"/>
            <a:t>Therefor, consequently, based on the arguments</a:t>
          </a:r>
          <a:endParaRPr lang="en-US" sz="1800" kern="1200"/>
        </a:p>
        <a:p>
          <a:pPr marL="171450" lvl="1" indent="-171450" algn="l" defTabSz="800100">
            <a:lnSpc>
              <a:spcPct val="90000"/>
            </a:lnSpc>
            <a:spcBef>
              <a:spcPct val="0"/>
            </a:spcBef>
            <a:spcAft>
              <a:spcPct val="15000"/>
            </a:spcAft>
            <a:buChar char="••"/>
          </a:pPr>
          <a:r>
            <a:rPr lang="id-ID" sz="1800" kern="1200" smtClean="0"/>
            <a:t>Nomina singular dan plural dengan atau tanpa </a:t>
          </a:r>
          <a:r>
            <a:rPr lang="id-ID" sz="1800" i="1" kern="1200" smtClean="0"/>
            <a:t>a, the, this, those, my, their</a:t>
          </a:r>
          <a:r>
            <a:rPr lang="id-ID" sz="1800" kern="1200" smtClean="0"/>
            <a:t>, dsb.</a:t>
          </a:r>
          <a:endParaRPr lang="en-US" sz="1800" kern="1200"/>
        </a:p>
        <a:p>
          <a:pPr marL="171450" lvl="1" indent="-171450" algn="l" defTabSz="800100">
            <a:lnSpc>
              <a:spcPct val="90000"/>
            </a:lnSpc>
            <a:spcBef>
              <a:spcPct val="0"/>
            </a:spcBef>
            <a:spcAft>
              <a:spcPct val="15000"/>
            </a:spcAft>
            <a:buChar char="••"/>
          </a:pPr>
          <a:r>
            <a:rPr lang="id-ID" sz="1800" kern="1200" dirty="0" smtClean="0"/>
            <a:t>Ucapan, tekanan kata, intonasi, ejaan, tanda baca, dan tulisan tangan</a:t>
          </a:r>
          <a:endParaRPr lang="en-US" sz="1800" kern="1200" dirty="0"/>
        </a:p>
      </dsp:txBody>
      <dsp:txXfrm>
        <a:off x="5443538" y="932209"/>
        <a:ext cx="2381261" cy="3755700"/>
      </dsp:txXfrm>
    </dsp:sp>
    <dsp:sp modelId="{AB1A24C1-EBDF-4A0D-9F79-76FB37EA45DF}">
      <dsp:nvSpPr>
        <dsp:cNvPr id="0" name=""/>
        <dsp:cNvSpPr/>
      </dsp:nvSpPr>
      <dsp:spPr>
        <a:xfrm>
          <a:off x="8158176" y="0"/>
          <a:ext cx="2381261" cy="932209"/>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Topik</a:t>
          </a:r>
          <a:endParaRPr lang="en-US" sz="1200" kern="1200" dirty="0"/>
        </a:p>
      </dsp:txBody>
      <dsp:txXfrm>
        <a:off x="8158176" y="0"/>
        <a:ext cx="2381261" cy="932209"/>
      </dsp:txXfrm>
    </dsp:sp>
    <dsp:sp modelId="{6C838123-506D-4DB7-ACE2-925542A2FFDC}">
      <dsp:nvSpPr>
        <dsp:cNvPr id="0" name=""/>
        <dsp:cNvSpPr/>
      </dsp:nvSpPr>
      <dsp:spPr>
        <a:xfrm>
          <a:off x="8158176" y="932209"/>
          <a:ext cx="2381261" cy="3755700"/>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Isu-isu aktual yang perlu dibahas yang menumbuhkan perilaku yang termuat di KI</a:t>
          </a:r>
          <a:endParaRPr lang="en-US" sz="1800" b="1" kern="1200" dirty="0"/>
        </a:p>
      </dsp:txBody>
      <dsp:txXfrm>
        <a:off x="8158176" y="932209"/>
        <a:ext cx="2381261" cy="37557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1CCA1-F2D6-4867-AEFD-10B0BFDDF90F}">
      <dsp:nvSpPr>
        <dsp:cNvPr id="0" name=""/>
        <dsp:cNvSpPr/>
      </dsp:nvSpPr>
      <dsp:spPr>
        <a:xfrm>
          <a:off x="3967" y="105707"/>
          <a:ext cx="2385919" cy="592663"/>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id-ID" sz="2800" kern="1200" dirty="0" smtClean="0"/>
            <a:t>Fungsi Sosial</a:t>
          </a:r>
          <a:endParaRPr lang="en-US" sz="2800" kern="1200" dirty="0"/>
        </a:p>
      </dsp:txBody>
      <dsp:txXfrm>
        <a:off x="3967" y="105707"/>
        <a:ext cx="2385919" cy="592663"/>
      </dsp:txXfrm>
    </dsp:sp>
    <dsp:sp modelId="{0157DF35-8A0C-4C60-931A-B93BB3A887DE}">
      <dsp:nvSpPr>
        <dsp:cNvPr id="0" name=""/>
        <dsp:cNvSpPr/>
      </dsp:nvSpPr>
      <dsp:spPr>
        <a:xfrm>
          <a:off x="3967" y="698371"/>
          <a:ext cx="2385919" cy="3883831"/>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smtClean="0"/>
            <a:t>Memperoleh</a:t>
          </a:r>
          <a:r>
            <a:rPr lang="en-US" sz="1400" kern="1200" dirty="0" smtClean="0"/>
            <a:t> </a:t>
          </a:r>
          <a:r>
            <a:rPr lang="en-US" sz="1400" kern="1200" dirty="0" err="1" smtClean="0"/>
            <a:t>gambaran</a:t>
          </a:r>
          <a:r>
            <a:rPr lang="en-US" sz="1400" kern="1200" dirty="0" smtClean="0"/>
            <a:t> </a:t>
          </a:r>
          <a:r>
            <a:rPr lang="en-US" sz="1400" kern="1200" dirty="0" err="1" smtClean="0"/>
            <a:t>umum</a:t>
          </a:r>
          <a:r>
            <a:rPr lang="en-US" sz="1400" kern="1200" dirty="0" smtClean="0"/>
            <a:t> </a:t>
          </a:r>
          <a:r>
            <a:rPr lang="en-US" sz="1400" kern="1200" dirty="0" err="1" smtClean="0"/>
            <a:t>tentang</a:t>
          </a:r>
          <a:r>
            <a:rPr lang="en-US" sz="1400" kern="1200" dirty="0" smtClean="0"/>
            <a:t> </a:t>
          </a:r>
          <a:r>
            <a:rPr lang="en-US" sz="1400" kern="1200" dirty="0" err="1" smtClean="0"/>
            <a:t>gejala</a:t>
          </a:r>
          <a:r>
            <a:rPr lang="en-US" sz="1400" kern="1200" dirty="0" smtClean="0"/>
            <a:t> </a:t>
          </a:r>
          <a:r>
            <a:rPr lang="en-US" sz="1400" kern="1200" dirty="0" err="1" smtClean="0"/>
            <a:t>dan</a:t>
          </a:r>
          <a:r>
            <a:rPr lang="en-US" sz="1400" kern="1200" dirty="0" smtClean="0"/>
            <a:t> </a:t>
          </a:r>
          <a:r>
            <a:rPr lang="en-US" sz="1400" kern="1200" dirty="0" err="1" smtClean="0"/>
            <a:t>peristiwa</a:t>
          </a:r>
          <a:r>
            <a:rPr lang="en-US" sz="1400" kern="1200" dirty="0" smtClean="0"/>
            <a:t> </a:t>
          </a:r>
          <a:r>
            <a:rPr lang="en-US" sz="1400" kern="1200" dirty="0" err="1" smtClean="0"/>
            <a:t>alam</a:t>
          </a:r>
          <a:r>
            <a:rPr lang="en-US" sz="1400" kern="1200" dirty="0" smtClean="0"/>
            <a:t> </a:t>
          </a:r>
          <a:r>
            <a:rPr lang="en-US" sz="1400" kern="1200" dirty="0" err="1" smtClean="0"/>
            <a:t>terkait</a:t>
          </a:r>
          <a:r>
            <a:rPr lang="en-US" sz="1400" kern="1200" dirty="0" smtClean="0"/>
            <a:t> </a:t>
          </a:r>
          <a:r>
            <a:rPr lang="en-US" sz="1400" kern="1200" dirty="0" err="1" smtClean="0"/>
            <a:t>dengan</a:t>
          </a:r>
          <a:r>
            <a:rPr lang="en-US" sz="1400" kern="1200" dirty="0" smtClean="0"/>
            <a:t> </a:t>
          </a:r>
          <a:r>
            <a:rPr lang="en-US" sz="1400" kern="1200" dirty="0" err="1" smtClean="0"/>
            <a:t>mata</a:t>
          </a:r>
          <a:r>
            <a:rPr lang="en-US" sz="1400" kern="1200" dirty="0" smtClean="0"/>
            <a:t> </a:t>
          </a:r>
          <a:r>
            <a:rPr lang="en-US" sz="1400" kern="1200" dirty="0" err="1" smtClean="0"/>
            <a:t>pelajaran</a:t>
          </a:r>
          <a:r>
            <a:rPr lang="en-US" sz="1400" kern="1200" dirty="0" smtClean="0"/>
            <a:t> lain di </a:t>
          </a:r>
          <a:r>
            <a:rPr lang="en-US" sz="1400" kern="1200" dirty="0" err="1" smtClean="0"/>
            <a:t>Kelas</a:t>
          </a:r>
          <a:r>
            <a:rPr lang="en-US" sz="1400" kern="1200" dirty="0" smtClean="0"/>
            <a:t> XI, </a:t>
          </a:r>
          <a:r>
            <a:rPr lang="en-US" sz="1400" kern="1200" dirty="0" err="1" smtClean="0"/>
            <a:t>secara</a:t>
          </a:r>
          <a:r>
            <a:rPr lang="en-US" sz="1400" kern="1200" dirty="0" smtClean="0"/>
            <a:t> </a:t>
          </a:r>
          <a:r>
            <a:rPr lang="en-US" sz="1400" kern="1200" dirty="0" err="1" smtClean="0"/>
            <a:t>objektif</a:t>
          </a:r>
          <a:r>
            <a:rPr lang="en-US" sz="1400" kern="1200" dirty="0" smtClean="0"/>
            <a:t> </a:t>
          </a:r>
          <a:r>
            <a:rPr lang="en-US" sz="1400" kern="1200" dirty="0" err="1" smtClean="0"/>
            <a:t>dan</a:t>
          </a:r>
          <a:r>
            <a:rPr lang="en-US" sz="1400" kern="1200" dirty="0" smtClean="0"/>
            <a:t> </a:t>
          </a:r>
          <a:r>
            <a:rPr lang="en-US" sz="1400" kern="1200" dirty="0" err="1" smtClean="0"/>
            <a:t>ilmiah</a:t>
          </a:r>
          <a:r>
            <a:rPr lang="en-US" sz="1400" kern="1200" dirty="0" smtClean="0"/>
            <a:t>. </a:t>
          </a:r>
          <a:endParaRPr lang="en-US" sz="1400" kern="1200" dirty="0"/>
        </a:p>
      </dsp:txBody>
      <dsp:txXfrm>
        <a:off x="3967" y="698371"/>
        <a:ext cx="2385919" cy="3883831"/>
      </dsp:txXfrm>
    </dsp:sp>
    <dsp:sp modelId="{852A6EF1-8925-44E4-9CB3-3E832394642C}">
      <dsp:nvSpPr>
        <dsp:cNvPr id="0" name=""/>
        <dsp:cNvSpPr/>
      </dsp:nvSpPr>
      <dsp:spPr>
        <a:xfrm>
          <a:off x="2723916" y="105707"/>
          <a:ext cx="2385919" cy="592663"/>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Struktur</a:t>
          </a:r>
          <a:r>
            <a:rPr lang="en-US" sz="2800" kern="1200" dirty="0" smtClean="0"/>
            <a:t> </a:t>
          </a:r>
          <a:r>
            <a:rPr lang="en-US" sz="2800" kern="1200" dirty="0" err="1" smtClean="0"/>
            <a:t>Teks</a:t>
          </a:r>
          <a:endParaRPr lang="en-US" sz="2800" kern="1200" dirty="0"/>
        </a:p>
      </dsp:txBody>
      <dsp:txXfrm>
        <a:off x="2723916" y="105707"/>
        <a:ext cx="2385919" cy="592663"/>
      </dsp:txXfrm>
    </dsp:sp>
    <dsp:sp modelId="{9CAC677B-5A70-426A-92D8-1215223B631F}">
      <dsp:nvSpPr>
        <dsp:cNvPr id="0" name=""/>
        <dsp:cNvSpPr/>
      </dsp:nvSpPr>
      <dsp:spPr>
        <a:xfrm>
          <a:off x="2723916" y="698371"/>
          <a:ext cx="2385919" cy="3883831"/>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Menyebutkan jenis atau golongan dari obyek yang dipaparkan.</a:t>
          </a:r>
          <a:endParaRPr lang="en-US" sz="1400" kern="1200" dirty="0"/>
        </a:p>
        <a:p>
          <a:pPr marL="114300" lvl="1" indent="-114300" algn="l" defTabSz="622300">
            <a:lnSpc>
              <a:spcPct val="90000"/>
            </a:lnSpc>
            <a:spcBef>
              <a:spcPct val="0"/>
            </a:spcBef>
            <a:spcAft>
              <a:spcPct val="15000"/>
            </a:spcAft>
            <a:buChar char="••"/>
          </a:pPr>
          <a:r>
            <a:rPr lang="id-ID" sz="1400" kern="1200" dirty="0" smtClean="0"/>
            <a:t>Deskripsi obyek termasuk nama, bagian-bagian, sifat dan perilaku  yang  umum ditemukan/ dilihat.</a:t>
          </a:r>
          <a:endParaRPr lang="en-US" sz="1400" kern="1200" dirty="0"/>
        </a:p>
      </dsp:txBody>
      <dsp:txXfrm>
        <a:off x="2723916" y="698371"/>
        <a:ext cx="2385919" cy="3883831"/>
      </dsp:txXfrm>
    </dsp:sp>
    <dsp:sp modelId="{00A03FC3-E329-4E4E-AE30-85F722A9A614}">
      <dsp:nvSpPr>
        <dsp:cNvPr id="0" name=""/>
        <dsp:cNvSpPr/>
      </dsp:nvSpPr>
      <dsp:spPr>
        <a:xfrm>
          <a:off x="5443864" y="105707"/>
          <a:ext cx="2385919" cy="592663"/>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err="1" smtClean="0"/>
            <a:t>Unsur</a:t>
          </a:r>
          <a:r>
            <a:rPr lang="en-US" sz="1400" kern="1200" dirty="0" smtClean="0"/>
            <a:t> </a:t>
          </a:r>
          <a:r>
            <a:rPr lang="en-US" sz="1400" kern="1200" dirty="0" err="1" smtClean="0"/>
            <a:t>Kebahasaan</a:t>
          </a:r>
          <a:endParaRPr lang="en-US" sz="1400" kern="1200" dirty="0"/>
        </a:p>
      </dsp:txBody>
      <dsp:txXfrm>
        <a:off x="5443864" y="105707"/>
        <a:ext cx="2385919" cy="592663"/>
      </dsp:txXfrm>
    </dsp:sp>
    <dsp:sp modelId="{4B35B673-5140-4B92-979F-46026B752F71}">
      <dsp:nvSpPr>
        <dsp:cNvPr id="0" name=""/>
        <dsp:cNvSpPr/>
      </dsp:nvSpPr>
      <dsp:spPr>
        <a:xfrm>
          <a:off x="5443864" y="698371"/>
          <a:ext cx="2385919" cy="3883831"/>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smtClean="0"/>
            <a:t>Kosa kata tentang gejala dan peristiwa alam yang diamati: banyak </a:t>
          </a:r>
          <a:endParaRPr lang="en-US" sz="1400" kern="1200" dirty="0"/>
        </a:p>
        <a:p>
          <a:pPr marL="228600" lvl="2" indent="-114300" algn="l" defTabSz="622300">
            <a:lnSpc>
              <a:spcPct val="90000"/>
            </a:lnSpc>
            <a:spcBef>
              <a:spcPct val="0"/>
            </a:spcBef>
            <a:spcAft>
              <a:spcPct val="15000"/>
            </a:spcAft>
            <a:buChar char="••"/>
          </a:pPr>
          <a:r>
            <a:rPr lang="id-ID" sz="1400" kern="1200" smtClean="0"/>
            <a:t>peristilahan ilmiah</a:t>
          </a:r>
          <a:endParaRPr lang="en-US" sz="1400" kern="1200"/>
        </a:p>
        <a:p>
          <a:pPr marL="114300" lvl="1" indent="-114300" algn="l" defTabSz="622300">
            <a:lnSpc>
              <a:spcPct val="90000"/>
            </a:lnSpc>
            <a:spcBef>
              <a:spcPct val="0"/>
            </a:spcBef>
            <a:spcAft>
              <a:spcPct val="15000"/>
            </a:spcAft>
            <a:buChar char="••"/>
          </a:pPr>
          <a:r>
            <a:rPr lang="id-ID" sz="1400" kern="1200" smtClean="0"/>
            <a:t>Kata kerja keadaan </a:t>
          </a:r>
          <a:r>
            <a:rPr lang="id-ID" sz="1400" i="1" kern="1200" smtClean="0"/>
            <a:t>be</a:t>
          </a:r>
          <a:r>
            <a:rPr lang="id-ID" sz="1400" kern="1200" smtClean="0"/>
            <a:t>, </a:t>
          </a:r>
          <a:r>
            <a:rPr lang="id-ID" sz="1400" i="1" kern="1200" smtClean="0"/>
            <a:t>have</a:t>
          </a:r>
          <a:r>
            <a:rPr lang="id-ID" sz="1400" kern="1200" smtClean="0"/>
            <a:t>, </a:t>
          </a:r>
          <a:r>
            <a:rPr lang="id-ID" sz="1400" i="1" kern="1200" smtClean="0"/>
            <a:t>look</a:t>
          </a:r>
          <a:r>
            <a:rPr lang="id-ID" sz="1400" kern="1200" smtClean="0"/>
            <a:t>, </a:t>
          </a:r>
          <a:r>
            <a:rPr lang="id-ID" sz="1400" i="1" kern="1200" smtClean="0"/>
            <a:t>need</a:t>
          </a:r>
          <a:r>
            <a:rPr lang="id-ID" sz="1400" kern="1200" smtClean="0"/>
            <a:t>, </a:t>
          </a:r>
          <a:r>
            <a:rPr lang="id-ID" sz="1400" i="1" kern="1200" smtClean="0"/>
            <a:t>breed</a:t>
          </a:r>
          <a:r>
            <a:rPr lang="id-ID" sz="1400" kern="1200" smtClean="0"/>
            <a:t>, dll., dalam Simple Present tense, atau Simple Past tense jika sudah punah atau tidak ada lagi</a:t>
          </a:r>
          <a:endParaRPr lang="en-US" sz="1400" kern="1200"/>
        </a:p>
        <a:p>
          <a:pPr marL="114300" lvl="1" indent="-114300" algn="l" defTabSz="622300">
            <a:lnSpc>
              <a:spcPct val="90000"/>
            </a:lnSpc>
            <a:spcBef>
              <a:spcPct val="0"/>
            </a:spcBef>
            <a:spcAft>
              <a:spcPct val="15000"/>
            </a:spcAft>
            <a:buChar char="••"/>
          </a:pPr>
          <a:r>
            <a:rPr lang="id-ID" sz="1400" kern="1200" smtClean="0"/>
            <a:t>Penggunaan nominal singular dan plural secara tepat, dengan atau tanpa </a:t>
          </a:r>
          <a:r>
            <a:rPr lang="id-ID" sz="1400" i="1" kern="1200" smtClean="0"/>
            <a:t>a,       the, this, those, my, their</a:t>
          </a:r>
          <a:r>
            <a:rPr lang="id-ID" sz="1400" kern="1200" smtClean="0"/>
            <a:t>, dsb secara tepat dalam frasa nominal </a:t>
          </a:r>
          <a:endParaRPr lang="en-US" sz="1400" kern="1200"/>
        </a:p>
        <a:p>
          <a:pPr marL="114300" lvl="1" indent="-114300" algn="l" defTabSz="622300">
            <a:lnSpc>
              <a:spcPct val="90000"/>
            </a:lnSpc>
            <a:spcBef>
              <a:spcPct val="0"/>
            </a:spcBef>
            <a:spcAft>
              <a:spcPct val="15000"/>
            </a:spcAft>
            <a:buChar char="••"/>
          </a:pPr>
          <a:r>
            <a:rPr lang="id-ID" sz="1400" kern="1200" smtClean="0"/>
            <a:t>Ucapan, tekanan kata, intonasi</a:t>
          </a:r>
          <a:endParaRPr lang="en-US" sz="1400" kern="1200"/>
        </a:p>
        <a:p>
          <a:pPr marL="114300" lvl="1" indent="-114300" algn="l" defTabSz="622300">
            <a:lnSpc>
              <a:spcPct val="90000"/>
            </a:lnSpc>
            <a:spcBef>
              <a:spcPct val="0"/>
            </a:spcBef>
            <a:spcAft>
              <a:spcPct val="15000"/>
            </a:spcAft>
            <a:buChar char="••"/>
          </a:pPr>
          <a:r>
            <a:rPr lang="id-ID" sz="1400" kern="1200" smtClean="0"/>
            <a:t>Ejaan dan tanda baca</a:t>
          </a:r>
          <a:endParaRPr lang="en-US" sz="1400" kern="1200"/>
        </a:p>
        <a:p>
          <a:pPr marL="114300" lvl="1" indent="-114300" algn="l" defTabSz="622300">
            <a:lnSpc>
              <a:spcPct val="90000"/>
            </a:lnSpc>
            <a:spcBef>
              <a:spcPct val="0"/>
            </a:spcBef>
            <a:spcAft>
              <a:spcPct val="15000"/>
            </a:spcAft>
            <a:buChar char="••"/>
          </a:pPr>
          <a:r>
            <a:rPr lang="id-ID" sz="1400" kern="1200" smtClean="0"/>
            <a:t>Tulisan tangan</a:t>
          </a:r>
          <a:endParaRPr lang="en-US" sz="1400" kern="1200"/>
        </a:p>
      </dsp:txBody>
      <dsp:txXfrm>
        <a:off x="5443864" y="698371"/>
        <a:ext cx="2385919" cy="3883831"/>
      </dsp:txXfrm>
    </dsp:sp>
    <dsp:sp modelId="{AB1A24C1-EBDF-4A0D-9F79-76FB37EA45DF}">
      <dsp:nvSpPr>
        <dsp:cNvPr id="0" name=""/>
        <dsp:cNvSpPr/>
      </dsp:nvSpPr>
      <dsp:spPr>
        <a:xfrm>
          <a:off x="8163812" y="105707"/>
          <a:ext cx="2385919" cy="592663"/>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Topik</a:t>
          </a:r>
          <a:endParaRPr lang="en-US" sz="1200" kern="1200" dirty="0"/>
        </a:p>
      </dsp:txBody>
      <dsp:txXfrm>
        <a:off x="8163812" y="105707"/>
        <a:ext cx="2385919" cy="592663"/>
      </dsp:txXfrm>
    </dsp:sp>
    <dsp:sp modelId="{6C838123-506D-4DB7-ACE2-925542A2FFDC}">
      <dsp:nvSpPr>
        <dsp:cNvPr id="0" name=""/>
        <dsp:cNvSpPr/>
      </dsp:nvSpPr>
      <dsp:spPr>
        <a:xfrm>
          <a:off x="8163812" y="698371"/>
          <a:ext cx="2385919" cy="3883831"/>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smtClean="0"/>
            <a:t>Gejala</a:t>
          </a:r>
          <a:r>
            <a:rPr lang="en-US" sz="1400" kern="1200" dirty="0" smtClean="0"/>
            <a:t> </a:t>
          </a:r>
          <a:r>
            <a:rPr lang="en-US" sz="1400" kern="1200" dirty="0" err="1" smtClean="0"/>
            <a:t>dan</a:t>
          </a:r>
          <a:r>
            <a:rPr lang="en-US" sz="1400" kern="1200" dirty="0" smtClean="0"/>
            <a:t> </a:t>
          </a:r>
          <a:r>
            <a:rPr lang="en-US" sz="1400" kern="1200" dirty="0" err="1" smtClean="0"/>
            <a:t>peristiwa</a:t>
          </a:r>
          <a:r>
            <a:rPr lang="en-US" sz="1400" kern="1200" dirty="0" smtClean="0"/>
            <a:t> </a:t>
          </a:r>
          <a:r>
            <a:rPr lang="en-US" sz="1400" kern="1200" dirty="0" err="1" smtClean="0"/>
            <a:t>alam</a:t>
          </a:r>
          <a:r>
            <a:rPr lang="en-US" sz="1400" kern="1200" dirty="0" smtClean="0"/>
            <a:t> </a:t>
          </a:r>
          <a:r>
            <a:rPr lang="en-US" sz="1400" kern="1200" dirty="0" err="1" smtClean="0"/>
            <a:t>terkait</a:t>
          </a:r>
          <a:r>
            <a:rPr lang="en-US" sz="1400" kern="1200" dirty="0" smtClean="0"/>
            <a:t> </a:t>
          </a:r>
          <a:r>
            <a:rPr lang="en-US" sz="1400" kern="1200" dirty="0" err="1" smtClean="0"/>
            <a:t>dengan</a:t>
          </a:r>
          <a:r>
            <a:rPr lang="en-US" sz="1400" kern="1200" dirty="0" smtClean="0"/>
            <a:t> </a:t>
          </a:r>
          <a:r>
            <a:rPr lang="en-US" sz="1400" kern="1200" dirty="0" err="1" smtClean="0"/>
            <a:t>mata</a:t>
          </a:r>
          <a:r>
            <a:rPr lang="en-US" sz="1400" kern="1200" dirty="0" smtClean="0"/>
            <a:t> </a:t>
          </a:r>
          <a:r>
            <a:rPr lang="en-US" sz="1400" kern="1200" dirty="0" err="1" smtClean="0"/>
            <a:t>pelajaran</a:t>
          </a:r>
          <a:r>
            <a:rPr lang="en-US" sz="1400" kern="1200" dirty="0" smtClean="0"/>
            <a:t> lain di </a:t>
          </a:r>
          <a:r>
            <a:rPr lang="en-US" sz="1400" kern="1200" dirty="0" err="1" smtClean="0"/>
            <a:t>Kelas</a:t>
          </a:r>
          <a:r>
            <a:rPr lang="en-US" sz="1400" kern="1200" dirty="0" smtClean="0"/>
            <a:t> XII</a:t>
          </a:r>
          <a:endParaRPr lang="en-US" sz="1400" kern="1200" dirty="0"/>
        </a:p>
      </dsp:txBody>
      <dsp:txXfrm>
        <a:off x="8163812" y="698371"/>
        <a:ext cx="2385919" cy="38838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DEAA4-7DCE-4A27-88AB-DD93CC822E84}">
      <dsp:nvSpPr>
        <dsp:cNvPr id="0" name=""/>
        <dsp:cNvSpPr/>
      </dsp:nvSpPr>
      <dsp:spPr>
        <a:xfrm>
          <a:off x="808017" y="3018"/>
          <a:ext cx="2793020" cy="167581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id-ID" sz="3700" b="0" kern="1200" dirty="0" smtClean="0"/>
            <a:t>Suggestion and Offer</a:t>
          </a:r>
          <a:endParaRPr lang="en-US" sz="3700" b="0" kern="1200" dirty="0"/>
        </a:p>
      </dsp:txBody>
      <dsp:txXfrm>
        <a:off x="808017" y="3018"/>
        <a:ext cx="2793020" cy="1675812"/>
      </dsp:txXfrm>
    </dsp:sp>
    <dsp:sp modelId="{E2F30234-E13E-48FE-84F0-D42929E7CD97}">
      <dsp:nvSpPr>
        <dsp:cNvPr id="0" name=""/>
        <dsp:cNvSpPr/>
      </dsp:nvSpPr>
      <dsp:spPr>
        <a:xfrm>
          <a:off x="3880339" y="3018"/>
          <a:ext cx="2793020" cy="167581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Asking &amp; Giving Opinion</a:t>
          </a:r>
          <a:endParaRPr lang="en-US" sz="3700" kern="1200" dirty="0"/>
        </a:p>
      </dsp:txBody>
      <dsp:txXfrm>
        <a:off x="3880339" y="3018"/>
        <a:ext cx="2793020" cy="1675812"/>
      </dsp:txXfrm>
    </dsp:sp>
    <dsp:sp modelId="{772FBCF8-13EA-4F2A-B0CE-7E11CE3DE4E6}">
      <dsp:nvSpPr>
        <dsp:cNvPr id="0" name=""/>
        <dsp:cNvSpPr/>
      </dsp:nvSpPr>
      <dsp:spPr>
        <a:xfrm>
          <a:off x="6952662" y="3018"/>
          <a:ext cx="2793020" cy="167581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Cause and Effect</a:t>
          </a:r>
          <a:endParaRPr lang="en-US" sz="3700" kern="1200" dirty="0"/>
        </a:p>
      </dsp:txBody>
      <dsp:txXfrm>
        <a:off x="6952662" y="3018"/>
        <a:ext cx="2793020" cy="1675812"/>
      </dsp:txXfrm>
    </dsp:sp>
    <dsp:sp modelId="{6FE6C962-5902-4189-B0B2-6697D3694F29}">
      <dsp:nvSpPr>
        <dsp:cNvPr id="0" name=""/>
        <dsp:cNvSpPr/>
      </dsp:nvSpPr>
      <dsp:spPr>
        <a:xfrm>
          <a:off x="3880339" y="1958132"/>
          <a:ext cx="2793020" cy="1675812"/>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Passive Voice</a:t>
          </a:r>
          <a:endParaRPr lang="en-US" sz="3700" kern="1200" dirty="0"/>
        </a:p>
      </dsp:txBody>
      <dsp:txXfrm>
        <a:off x="3880339" y="1958132"/>
        <a:ext cx="2793020" cy="16758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298" y="273438"/>
          <a:ext cx="3215580" cy="1286232"/>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298" y="273438"/>
        <a:ext cx="3215580" cy="1286232"/>
      </dsp:txXfrm>
    </dsp:sp>
    <dsp:sp modelId="{BD5AD568-2ACB-4414-B77B-46E5AE22158C}">
      <dsp:nvSpPr>
        <dsp:cNvPr id="0" name=""/>
        <dsp:cNvSpPr/>
      </dsp:nvSpPr>
      <dsp:spPr>
        <a:xfrm>
          <a:off x="3298" y="1559671"/>
          <a:ext cx="3215580" cy="285480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Menjaga hubungan interpersonal dengan guru, teman dan orang lain.</a:t>
          </a:r>
          <a:endParaRPr lang="en-US" sz="1800" kern="1200" dirty="0"/>
        </a:p>
      </dsp:txBody>
      <dsp:txXfrm>
        <a:off x="3298" y="1559671"/>
        <a:ext cx="3215580" cy="2854800"/>
      </dsp:txXfrm>
    </dsp:sp>
    <dsp:sp modelId="{2E5E8817-4217-495B-B17A-F16528D00CB2}">
      <dsp:nvSpPr>
        <dsp:cNvPr id="0" name=""/>
        <dsp:cNvSpPr/>
      </dsp:nvSpPr>
      <dsp:spPr>
        <a:xfrm>
          <a:off x="3669059" y="273438"/>
          <a:ext cx="3215580" cy="1286232"/>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3669059" y="273438"/>
        <a:ext cx="3215580" cy="1286232"/>
      </dsp:txXfrm>
    </dsp:sp>
    <dsp:sp modelId="{A80B86FD-F7F9-405F-95E2-982FBFC9D0AE}">
      <dsp:nvSpPr>
        <dsp:cNvPr id="0" name=""/>
        <dsp:cNvSpPr/>
      </dsp:nvSpPr>
      <dsp:spPr>
        <a:xfrm>
          <a:off x="3669059" y="1559671"/>
          <a:ext cx="3215580" cy="285480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smtClean="0"/>
            <a:t>Memulai</a:t>
          </a:r>
          <a:endParaRPr lang="en-US" sz="1800" kern="1200" dirty="0"/>
        </a:p>
        <a:p>
          <a:pPr marL="171450" lvl="1" indent="-171450" algn="l" defTabSz="800100">
            <a:lnSpc>
              <a:spcPct val="90000"/>
            </a:lnSpc>
            <a:spcBef>
              <a:spcPct val="0"/>
            </a:spcBef>
            <a:spcAft>
              <a:spcPct val="15000"/>
            </a:spcAft>
            <a:buChar char="••"/>
          </a:pPr>
          <a:r>
            <a:rPr lang="en-US" sz="1800" kern="1200" smtClean="0"/>
            <a:t>Menanggapi (diharapkan/di luar dugaan)</a:t>
          </a:r>
          <a:endParaRPr lang="en-US" sz="1800" kern="1200"/>
        </a:p>
      </dsp:txBody>
      <dsp:txXfrm>
        <a:off x="3669059" y="1559671"/>
        <a:ext cx="3215580" cy="2854800"/>
      </dsp:txXfrm>
    </dsp:sp>
    <dsp:sp modelId="{D7F37F0D-E1B6-45A6-84BE-AC28F81EE60F}">
      <dsp:nvSpPr>
        <dsp:cNvPr id="0" name=""/>
        <dsp:cNvSpPr/>
      </dsp:nvSpPr>
      <dsp:spPr>
        <a:xfrm>
          <a:off x="7334821" y="273438"/>
          <a:ext cx="3215580" cy="1286232"/>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Unsur</a:t>
          </a:r>
          <a:r>
            <a:rPr lang="en-US" sz="3200" kern="1200" dirty="0" smtClean="0"/>
            <a:t> </a:t>
          </a:r>
          <a:r>
            <a:rPr lang="en-US" sz="3200" kern="1200" dirty="0" err="1" smtClean="0"/>
            <a:t>Kebahasaan</a:t>
          </a:r>
          <a:endParaRPr lang="en-US" sz="3200" kern="1200" dirty="0"/>
        </a:p>
      </dsp:txBody>
      <dsp:txXfrm>
        <a:off x="7334821" y="273438"/>
        <a:ext cx="3215580" cy="1286232"/>
      </dsp:txXfrm>
    </dsp:sp>
    <dsp:sp modelId="{34B62370-A303-4FB8-9224-C17191450203}">
      <dsp:nvSpPr>
        <dsp:cNvPr id="0" name=""/>
        <dsp:cNvSpPr/>
      </dsp:nvSpPr>
      <dsp:spPr>
        <a:xfrm>
          <a:off x="7334821" y="1559671"/>
          <a:ext cx="3215580" cy="285480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Ungkapan yang menunjukkan saran dan tawaran, dengan modal </a:t>
          </a:r>
          <a:r>
            <a:rPr lang="id-ID" sz="1800" i="1" kern="1200" dirty="0" smtClean="0"/>
            <a:t>should </a:t>
          </a:r>
          <a:r>
            <a:rPr lang="id-ID" sz="1800" kern="1200" dirty="0" smtClean="0"/>
            <a:t>dan </a:t>
          </a:r>
          <a:r>
            <a:rPr lang="id-ID" sz="1800" i="1" kern="1200" dirty="0" smtClean="0"/>
            <a:t>can</a:t>
          </a:r>
          <a:endParaRPr lang="en-US" sz="1800" kern="1200" dirty="0"/>
        </a:p>
        <a:p>
          <a:pPr marL="171450" lvl="1" indent="-171450" algn="l" defTabSz="800100">
            <a:lnSpc>
              <a:spcPct val="90000"/>
            </a:lnSpc>
            <a:spcBef>
              <a:spcPct val="0"/>
            </a:spcBef>
            <a:spcAft>
              <a:spcPct val="15000"/>
            </a:spcAft>
            <a:buChar char="••"/>
          </a:pPr>
          <a:r>
            <a:rPr lang="id-ID" sz="1800" kern="1200" smtClean="0"/>
            <a:t>Nomina singular dan plural dengan atau tanpa </a:t>
          </a:r>
          <a:r>
            <a:rPr lang="id-ID" sz="1800" i="1" kern="1200" smtClean="0"/>
            <a:t>a, the, this, those, my, their</a:t>
          </a:r>
          <a:r>
            <a:rPr lang="id-ID" sz="1800" kern="1200" smtClean="0"/>
            <a:t>, dsb.</a:t>
          </a:r>
          <a:endParaRPr lang="en-US" sz="1800" kern="1200"/>
        </a:p>
        <a:p>
          <a:pPr marL="171450" lvl="1" indent="-171450" algn="l" defTabSz="800100">
            <a:lnSpc>
              <a:spcPct val="90000"/>
            </a:lnSpc>
            <a:spcBef>
              <a:spcPct val="0"/>
            </a:spcBef>
            <a:spcAft>
              <a:spcPct val="15000"/>
            </a:spcAft>
            <a:buChar char="••"/>
          </a:pPr>
          <a:r>
            <a:rPr lang="id-ID" sz="1800" kern="1200" dirty="0" smtClean="0"/>
            <a:t>Ucapan, tekanan kata, intonasi, ejaan, tanda baca, dan tulisan tangan</a:t>
          </a:r>
          <a:endParaRPr lang="en-US" sz="1800" kern="1200" dirty="0"/>
        </a:p>
      </dsp:txBody>
      <dsp:txXfrm>
        <a:off x="7334821" y="1559671"/>
        <a:ext cx="3215580" cy="2854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298" y="273438"/>
          <a:ext cx="3215580" cy="1286232"/>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298" y="273438"/>
        <a:ext cx="3215580" cy="1286232"/>
      </dsp:txXfrm>
    </dsp:sp>
    <dsp:sp modelId="{BD5AD568-2ACB-4414-B77B-46E5AE22158C}">
      <dsp:nvSpPr>
        <dsp:cNvPr id="0" name=""/>
        <dsp:cNvSpPr/>
      </dsp:nvSpPr>
      <dsp:spPr>
        <a:xfrm>
          <a:off x="3298" y="1559671"/>
          <a:ext cx="3215580" cy="285480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Menjaga hubungan interpersonal dengan guru, teman dan orang lain.</a:t>
          </a:r>
          <a:endParaRPr lang="en-US" sz="1800" kern="1200" dirty="0"/>
        </a:p>
      </dsp:txBody>
      <dsp:txXfrm>
        <a:off x="3298" y="1559671"/>
        <a:ext cx="3215580" cy="2854800"/>
      </dsp:txXfrm>
    </dsp:sp>
    <dsp:sp modelId="{2E5E8817-4217-495B-B17A-F16528D00CB2}">
      <dsp:nvSpPr>
        <dsp:cNvPr id="0" name=""/>
        <dsp:cNvSpPr/>
      </dsp:nvSpPr>
      <dsp:spPr>
        <a:xfrm>
          <a:off x="3669059" y="273438"/>
          <a:ext cx="3215580" cy="1286232"/>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3669059" y="273438"/>
        <a:ext cx="3215580" cy="1286232"/>
      </dsp:txXfrm>
    </dsp:sp>
    <dsp:sp modelId="{A80B86FD-F7F9-405F-95E2-982FBFC9D0AE}">
      <dsp:nvSpPr>
        <dsp:cNvPr id="0" name=""/>
        <dsp:cNvSpPr/>
      </dsp:nvSpPr>
      <dsp:spPr>
        <a:xfrm>
          <a:off x="3669059" y="1559671"/>
          <a:ext cx="3215580" cy="285480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smtClean="0"/>
            <a:t>Memulai</a:t>
          </a:r>
          <a:endParaRPr lang="en-US" sz="1800" kern="1200" dirty="0"/>
        </a:p>
        <a:p>
          <a:pPr marL="171450" lvl="1" indent="-171450" algn="l" defTabSz="800100">
            <a:lnSpc>
              <a:spcPct val="90000"/>
            </a:lnSpc>
            <a:spcBef>
              <a:spcPct val="0"/>
            </a:spcBef>
            <a:spcAft>
              <a:spcPct val="15000"/>
            </a:spcAft>
            <a:buChar char="••"/>
          </a:pPr>
          <a:r>
            <a:rPr lang="en-US" sz="1800" kern="1200" smtClean="0"/>
            <a:t>Menanggapi (diharapkan/di luar dugaan)</a:t>
          </a:r>
          <a:endParaRPr lang="en-US" sz="1800" kern="1200"/>
        </a:p>
      </dsp:txBody>
      <dsp:txXfrm>
        <a:off x="3669059" y="1559671"/>
        <a:ext cx="3215580" cy="2854800"/>
      </dsp:txXfrm>
    </dsp:sp>
    <dsp:sp modelId="{D7F37F0D-E1B6-45A6-84BE-AC28F81EE60F}">
      <dsp:nvSpPr>
        <dsp:cNvPr id="0" name=""/>
        <dsp:cNvSpPr/>
      </dsp:nvSpPr>
      <dsp:spPr>
        <a:xfrm>
          <a:off x="7334821" y="273438"/>
          <a:ext cx="3215580" cy="1286232"/>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Unsur</a:t>
          </a:r>
          <a:r>
            <a:rPr lang="en-US" sz="3200" kern="1200" dirty="0" smtClean="0"/>
            <a:t> </a:t>
          </a:r>
          <a:r>
            <a:rPr lang="en-US" sz="3200" kern="1200" dirty="0" err="1" smtClean="0"/>
            <a:t>Kebahasaan</a:t>
          </a:r>
          <a:endParaRPr lang="en-US" sz="3200" kern="1200" dirty="0"/>
        </a:p>
      </dsp:txBody>
      <dsp:txXfrm>
        <a:off x="7334821" y="273438"/>
        <a:ext cx="3215580" cy="1286232"/>
      </dsp:txXfrm>
    </dsp:sp>
    <dsp:sp modelId="{34B62370-A303-4FB8-9224-C17191450203}">
      <dsp:nvSpPr>
        <dsp:cNvPr id="0" name=""/>
        <dsp:cNvSpPr/>
      </dsp:nvSpPr>
      <dsp:spPr>
        <a:xfrm>
          <a:off x="7334821" y="1559671"/>
          <a:ext cx="3215580" cy="285480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Ungkapan menyatakan pendapat </a:t>
          </a:r>
          <a:r>
            <a:rPr lang="id-ID" sz="1800" i="1" kern="1200" dirty="0" smtClean="0"/>
            <a:t>I think, I suppose, in my opinion</a:t>
          </a:r>
          <a:endParaRPr lang="en-US" sz="1800" kern="1200" dirty="0"/>
        </a:p>
        <a:p>
          <a:pPr marL="171450" lvl="1" indent="-171450" algn="l" defTabSz="800100">
            <a:lnSpc>
              <a:spcPct val="90000"/>
            </a:lnSpc>
            <a:spcBef>
              <a:spcPct val="0"/>
            </a:spcBef>
            <a:spcAft>
              <a:spcPct val="15000"/>
            </a:spcAft>
            <a:buChar char="••"/>
          </a:pPr>
          <a:r>
            <a:rPr lang="id-ID" sz="1800" kern="1200" smtClean="0"/>
            <a:t>Nomina singular dan plural dengan atau tanpa </a:t>
          </a:r>
          <a:r>
            <a:rPr lang="id-ID" sz="1800" i="1" kern="1200" smtClean="0"/>
            <a:t>a, the, this, those, my, their</a:t>
          </a:r>
          <a:r>
            <a:rPr lang="id-ID" sz="1800" kern="1200" smtClean="0"/>
            <a:t>, dsb.</a:t>
          </a:r>
          <a:endParaRPr lang="en-US" sz="1800" kern="1200"/>
        </a:p>
        <a:p>
          <a:pPr marL="171450" lvl="1" indent="-171450" algn="l" defTabSz="800100">
            <a:lnSpc>
              <a:spcPct val="90000"/>
            </a:lnSpc>
            <a:spcBef>
              <a:spcPct val="0"/>
            </a:spcBef>
            <a:spcAft>
              <a:spcPct val="15000"/>
            </a:spcAft>
            <a:buChar char="••"/>
          </a:pPr>
          <a:r>
            <a:rPr lang="id-ID" sz="1800" kern="1200" dirty="0" smtClean="0"/>
            <a:t>Ucapan, tekanan kata, intonasi, ejaan, tanda baca, dan tulisan tangan</a:t>
          </a:r>
          <a:endParaRPr lang="en-US" sz="1800" kern="1200" dirty="0"/>
        </a:p>
      </dsp:txBody>
      <dsp:txXfrm>
        <a:off x="7334821" y="1559671"/>
        <a:ext cx="3215580" cy="28548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967" y="241731"/>
          <a:ext cx="2385919" cy="954367"/>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967" y="241731"/>
        <a:ext cx="2385919" cy="954367"/>
      </dsp:txXfrm>
    </dsp:sp>
    <dsp:sp modelId="{BD5AD568-2ACB-4414-B77B-46E5AE22158C}">
      <dsp:nvSpPr>
        <dsp:cNvPr id="0" name=""/>
        <dsp:cNvSpPr/>
      </dsp:nvSpPr>
      <dsp:spPr>
        <a:xfrm>
          <a:off x="3967" y="1196098"/>
          <a:ext cx="2385919" cy="325008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Menjaga hubungan interpersonal dengan guru, teman dan orang lain.</a:t>
          </a:r>
          <a:endParaRPr lang="en-US" sz="1800" kern="1200" dirty="0"/>
        </a:p>
      </dsp:txBody>
      <dsp:txXfrm>
        <a:off x="3967" y="1196098"/>
        <a:ext cx="2385919" cy="3250080"/>
      </dsp:txXfrm>
    </dsp:sp>
    <dsp:sp modelId="{2E5E8817-4217-495B-B17A-F16528D00CB2}">
      <dsp:nvSpPr>
        <dsp:cNvPr id="0" name=""/>
        <dsp:cNvSpPr/>
      </dsp:nvSpPr>
      <dsp:spPr>
        <a:xfrm>
          <a:off x="2723916" y="241731"/>
          <a:ext cx="2385919" cy="954367"/>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2723916" y="241731"/>
        <a:ext cx="2385919" cy="954367"/>
      </dsp:txXfrm>
    </dsp:sp>
    <dsp:sp modelId="{A80B86FD-F7F9-405F-95E2-982FBFC9D0AE}">
      <dsp:nvSpPr>
        <dsp:cNvPr id="0" name=""/>
        <dsp:cNvSpPr/>
      </dsp:nvSpPr>
      <dsp:spPr>
        <a:xfrm>
          <a:off x="2723916" y="1196098"/>
          <a:ext cx="2385919" cy="325008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smtClean="0"/>
            <a:t>Memulai</a:t>
          </a:r>
          <a:endParaRPr lang="en-US" sz="1800" kern="1200" dirty="0"/>
        </a:p>
        <a:p>
          <a:pPr marL="171450" lvl="1" indent="-171450" algn="l" defTabSz="800100">
            <a:lnSpc>
              <a:spcPct val="90000"/>
            </a:lnSpc>
            <a:spcBef>
              <a:spcPct val="0"/>
            </a:spcBef>
            <a:spcAft>
              <a:spcPct val="15000"/>
            </a:spcAft>
            <a:buChar char="••"/>
          </a:pPr>
          <a:r>
            <a:rPr lang="en-US" sz="1800" kern="1200" smtClean="0"/>
            <a:t>Menanggapi (diharapkan/di luar dugaan)</a:t>
          </a:r>
          <a:endParaRPr lang="en-US" sz="1800" kern="1200"/>
        </a:p>
      </dsp:txBody>
      <dsp:txXfrm>
        <a:off x="2723916" y="1196098"/>
        <a:ext cx="2385919" cy="3250080"/>
      </dsp:txXfrm>
    </dsp:sp>
    <dsp:sp modelId="{D7F37F0D-E1B6-45A6-84BE-AC28F81EE60F}">
      <dsp:nvSpPr>
        <dsp:cNvPr id="0" name=""/>
        <dsp:cNvSpPr/>
      </dsp:nvSpPr>
      <dsp:spPr>
        <a:xfrm>
          <a:off x="5443864" y="241731"/>
          <a:ext cx="2385919" cy="954367"/>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Unsur</a:t>
          </a:r>
          <a:r>
            <a:rPr lang="en-US" sz="3200" kern="1200" dirty="0" smtClean="0"/>
            <a:t> </a:t>
          </a:r>
          <a:r>
            <a:rPr lang="en-US" sz="3200" kern="1200" dirty="0" err="1" smtClean="0"/>
            <a:t>Kebahasaan</a:t>
          </a:r>
          <a:endParaRPr lang="en-US" sz="3200" kern="1200" dirty="0"/>
        </a:p>
      </dsp:txBody>
      <dsp:txXfrm>
        <a:off x="5443864" y="241731"/>
        <a:ext cx="2385919" cy="954367"/>
      </dsp:txXfrm>
    </dsp:sp>
    <dsp:sp modelId="{34B62370-A303-4FB8-9224-C17191450203}">
      <dsp:nvSpPr>
        <dsp:cNvPr id="0" name=""/>
        <dsp:cNvSpPr/>
      </dsp:nvSpPr>
      <dsp:spPr>
        <a:xfrm>
          <a:off x="5443864" y="1196098"/>
          <a:ext cx="2385919" cy="325008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Kata yang menyatakan hubungan sebab akibat: </a:t>
          </a:r>
          <a:r>
            <a:rPr lang="id-ID" sz="1800" i="1" kern="1200" dirty="0" smtClean="0"/>
            <a:t>because of ..., due to ..., thanks to ...</a:t>
          </a:r>
          <a:endParaRPr lang="en-US" sz="1800" kern="1200" dirty="0"/>
        </a:p>
        <a:p>
          <a:pPr marL="171450" lvl="1" indent="-171450" algn="l" defTabSz="800100">
            <a:lnSpc>
              <a:spcPct val="90000"/>
            </a:lnSpc>
            <a:spcBef>
              <a:spcPct val="0"/>
            </a:spcBef>
            <a:spcAft>
              <a:spcPct val="15000"/>
            </a:spcAft>
            <a:buChar char="••"/>
          </a:pPr>
          <a:r>
            <a:rPr lang="id-ID" sz="1800" kern="1200" smtClean="0"/>
            <a:t>Nomina singular dan plural dengan atau tanpa </a:t>
          </a:r>
          <a:r>
            <a:rPr lang="id-ID" sz="1800" i="1" kern="1200" smtClean="0"/>
            <a:t>a, the, this, those, my, their</a:t>
          </a:r>
          <a:r>
            <a:rPr lang="id-ID" sz="1800" kern="1200" smtClean="0"/>
            <a:t>, dsb.</a:t>
          </a:r>
          <a:endParaRPr lang="en-US" sz="1800" kern="1200"/>
        </a:p>
        <a:p>
          <a:pPr marL="171450" lvl="1" indent="-171450" algn="l" defTabSz="800100">
            <a:lnSpc>
              <a:spcPct val="90000"/>
            </a:lnSpc>
            <a:spcBef>
              <a:spcPct val="0"/>
            </a:spcBef>
            <a:spcAft>
              <a:spcPct val="15000"/>
            </a:spcAft>
            <a:buChar char="••"/>
          </a:pPr>
          <a:r>
            <a:rPr lang="id-ID" sz="1800" kern="1200" dirty="0" smtClean="0"/>
            <a:t>Ucapan, tekanan kata, intonasi, ejaan, tanda baca, dan tulisan tangan</a:t>
          </a:r>
          <a:endParaRPr lang="en-US" sz="1800" kern="1200" dirty="0"/>
        </a:p>
      </dsp:txBody>
      <dsp:txXfrm>
        <a:off x="5443864" y="1196098"/>
        <a:ext cx="2385919" cy="3250080"/>
      </dsp:txXfrm>
    </dsp:sp>
    <dsp:sp modelId="{3311BA7B-E1D2-4CD7-9F52-393F489CA217}">
      <dsp:nvSpPr>
        <dsp:cNvPr id="0" name=""/>
        <dsp:cNvSpPr/>
      </dsp:nvSpPr>
      <dsp:spPr>
        <a:xfrm>
          <a:off x="8163812" y="241731"/>
          <a:ext cx="2385919" cy="954367"/>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err="1" smtClean="0"/>
            <a:t>Topik</a:t>
          </a:r>
          <a:endParaRPr lang="en-US" sz="1800" kern="1200" dirty="0"/>
        </a:p>
      </dsp:txBody>
      <dsp:txXfrm>
        <a:off x="8163812" y="241731"/>
        <a:ext cx="2385919" cy="954367"/>
      </dsp:txXfrm>
    </dsp:sp>
    <dsp:sp modelId="{503ECD16-6908-458B-9B5D-A72417FE0D02}">
      <dsp:nvSpPr>
        <dsp:cNvPr id="0" name=""/>
        <dsp:cNvSpPr/>
      </dsp:nvSpPr>
      <dsp:spPr>
        <a:xfrm>
          <a:off x="8163812" y="1196098"/>
          <a:ext cx="2385919" cy="3250080"/>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Keadaan, perbuatan, tindakan di sekolah, rumah, dan sekitarnya yang layak dibahas melalui sebab akibat yang dapat menumbuhkan perilaku yang termuat di KI.</a:t>
          </a:r>
          <a:endParaRPr lang="en-US" sz="1800" kern="1200" dirty="0"/>
        </a:p>
      </dsp:txBody>
      <dsp:txXfrm>
        <a:off x="8163812" y="1196098"/>
        <a:ext cx="2385919" cy="32500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298" y="273438"/>
          <a:ext cx="3215580" cy="1286232"/>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298" y="273438"/>
        <a:ext cx="3215580" cy="1286232"/>
      </dsp:txXfrm>
    </dsp:sp>
    <dsp:sp modelId="{BD5AD568-2ACB-4414-B77B-46E5AE22158C}">
      <dsp:nvSpPr>
        <dsp:cNvPr id="0" name=""/>
        <dsp:cNvSpPr/>
      </dsp:nvSpPr>
      <dsp:spPr>
        <a:xfrm>
          <a:off x="3298" y="1559671"/>
          <a:ext cx="3215580" cy="285480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Menjaga hubungan interpersonal dengan guru, teman dan orang lain.</a:t>
          </a:r>
          <a:endParaRPr lang="en-US" sz="1800" kern="1200" dirty="0"/>
        </a:p>
      </dsp:txBody>
      <dsp:txXfrm>
        <a:off x="3298" y="1559671"/>
        <a:ext cx="3215580" cy="2854800"/>
      </dsp:txXfrm>
    </dsp:sp>
    <dsp:sp modelId="{2E5E8817-4217-495B-B17A-F16528D00CB2}">
      <dsp:nvSpPr>
        <dsp:cNvPr id="0" name=""/>
        <dsp:cNvSpPr/>
      </dsp:nvSpPr>
      <dsp:spPr>
        <a:xfrm>
          <a:off x="3669059" y="273438"/>
          <a:ext cx="3215580" cy="1286232"/>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3669059" y="273438"/>
        <a:ext cx="3215580" cy="1286232"/>
      </dsp:txXfrm>
    </dsp:sp>
    <dsp:sp modelId="{A80B86FD-F7F9-405F-95E2-982FBFC9D0AE}">
      <dsp:nvSpPr>
        <dsp:cNvPr id="0" name=""/>
        <dsp:cNvSpPr/>
      </dsp:nvSpPr>
      <dsp:spPr>
        <a:xfrm>
          <a:off x="3669059" y="1559671"/>
          <a:ext cx="3215580" cy="285480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smtClean="0"/>
            <a:t>Memulai</a:t>
          </a:r>
          <a:endParaRPr lang="en-US" sz="1800" kern="1200" dirty="0"/>
        </a:p>
        <a:p>
          <a:pPr marL="171450" lvl="1" indent="-171450" algn="l" defTabSz="800100">
            <a:lnSpc>
              <a:spcPct val="90000"/>
            </a:lnSpc>
            <a:spcBef>
              <a:spcPct val="0"/>
            </a:spcBef>
            <a:spcAft>
              <a:spcPct val="15000"/>
            </a:spcAft>
            <a:buChar char="••"/>
          </a:pPr>
          <a:r>
            <a:rPr lang="en-US" sz="1800" kern="1200" smtClean="0"/>
            <a:t>Menanggapi (diharapkan/di luar dugaan)</a:t>
          </a:r>
          <a:endParaRPr lang="en-US" sz="1800" kern="1200"/>
        </a:p>
      </dsp:txBody>
      <dsp:txXfrm>
        <a:off x="3669059" y="1559671"/>
        <a:ext cx="3215580" cy="2854800"/>
      </dsp:txXfrm>
    </dsp:sp>
    <dsp:sp modelId="{D7F37F0D-E1B6-45A6-84BE-AC28F81EE60F}">
      <dsp:nvSpPr>
        <dsp:cNvPr id="0" name=""/>
        <dsp:cNvSpPr/>
      </dsp:nvSpPr>
      <dsp:spPr>
        <a:xfrm>
          <a:off x="7334821" y="273438"/>
          <a:ext cx="3215580" cy="1286232"/>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Unsur</a:t>
          </a:r>
          <a:r>
            <a:rPr lang="en-US" sz="3200" kern="1200" dirty="0" smtClean="0"/>
            <a:t> </a:t>
          </a:r>
          <a:r>
            <a:rPr lang="en-US" sz="3200" kern="1200" dirty="0" err="1" smtClean="0"/>
            <a:t>Kebahasaan</a:t>
          </a:r>
          <a:endParaRPr lang="en-US" sz="3200" kern="1200" dirty="0"/>
        </a:p>
      </dsp:txBody>
      <dsp:txXfrm>
        <a:off x="7334821" y="273438"/>
        <a:ext cx="3215580" cy="1286232"/>
      </dsp:txXfrm>
    </dsp:sp>
    <dsp:sp modelId="{34B62370-A303-4FB8-9224-C17191450203}">
      <dsp:nvSpPr>
        <dsp:cNvPr id="0" name=""/>
        <dsp:cNvSpPr/>
      </dsp:nvSpPr>
      <dsp:spPr>
        <a:xfrm>
          <a:off x="7334821" y="1559671"/>
          <a:ext cx="3215580" cy="285480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Kalimat deklaratif dan interogatif dalam passive voice</a:t>
          </a:r>
          <a:endParaRPr lang="en-US" sz="1800" kern="1200" dirty="0"/>
        </a:p>
        <a:p>
          <a:pPr marL="171450" lvl="1" indent="-171450" algn="l" defTabSz="800100">
            <a:lnSpc>
              <a:spcPct val="90000"/>
            </a:lnSpc>
            <a:spcBef>
              <a:spcPct val="0"/>
            </a:spcBef>
            <a:spcAft>
              <a:spcPct val="15000"/>
            </a:spcAft>
            <a:buChar char="••"/>
          </a:pPr>
          <a:r>
            <a:rPr lang="id-ID" sz="1800" kern="1200" smtClean="0"/>
            <a:t>Preposisi </a:t>
          </a:r>
          <a:r>
            <a:rPr lang="id-ID" sz="1800" i="1" kern="1200" smtClean="0"/>
            <a:t>by</a:t>
          </a:r>
          <a:endParaRPr lang="en-US" sz="1800" kern="1200"/>
        </a:p>
        <a:p>
          <a:pPr marL="171450" lvl="1" indent="-171450" algn="l" defTabSz="800100">
            <a:lnSpc>
              <a:spcPct val="90000"/>
            </a:lnSpc>
            <a:spcBef>
              <a:spcPct val="0"/>
            </a:spcBef>
            <a:spcAft>
              <a:spcPct val="15000"/>
            </a:spcAft>
            <a:buChar char="••"/>
          </a:pPr>
          <a:r>
            <a:rPr lang="id-ID" sz="1800" kern="1200" smtClean="0"/>
            <a:t>Nomina singular dan plural dengan atau tanpa </a:t>
          </a:r>
          <a:r>
            <a:rPr lang="id-ID" sz="1800" i="1" kern="1200" smtClean="0"/>
            <a:t>a, the, this, those, my, their</a:t>
          </a:r>
          <a:r>
            <a:rPr lang="id-ID" sz="1800" kern="1200" smtClean="0"/>
            <a:t>, dsb.</a:t>
          </a:r>
          <a:endParaRPr lang="en-US" sz="1800" kern="1200"/>
        </a:p>
        <a:p>
          <a:pPr marL="171450" lvl="1" indent="-171450" algn="l" defTabSz="800100">
            <a:lnSpc>
              <a:spcPct val="90000"/>
            </a:lnSpc>
            <a:spcBef>
              <a:spcPct val="0"/>
            </a:spcBef>
            <a:spcAft>
              <a:spcPct val="15000"/>
            </a:spcAft>
            <a:buChar char="••"/>
          </a:pPr>
          <a:r>
            <a:rPr lang="id-ID" sz="1800" kern="1200" dirty="0" smtClean="0"/>
            <a:t>Ucapan, tekanan kata, intonasi, ejaan, tanda baca, dan tulisan tangan</a:t>
          </a:r>
          <a:endParaRPr lang="en-US" sz="1800" kern="1200" dirty="0"/>
        </a:p>
      </dsp:txBody>
      <dsp:txXfrm>
        <a:off x="7334821" y="1559671"/>
        <a:ext cx="3215580" cy="28548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DEAA4-7DCE-4A27-88AB-DD93CC822E84}">
      <dsp:nvSpPr>
        <dsp:cNvPr id="0" name=""/>
        <dsp:cNvSpPr/>
      </dsp:nvSpPr>
      <dsp:spPr>
        <a:xfrm>
          <a:off x="0" y="829072"/>
          <a:ext cx="3298031" cy="1978818"/>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en-US" sz="6000" kern="1200" dirty="0" smtClean="0"/>
            <a:t>Formal Invitation</a:t>
          </a:r>
          <a:endParaRPr lang="en-US" sz="6000" kern="1200" dirty="0"/>
        </a:p>
      </dsp:txBody>
      <dsp:txXfrm>
        <a:off x="0" y="829072"/>
        <a:ext cx="3298031" cy="1978818"/>
      </dsp:txXfrm>
    </dsp:sp>
    <dsp:sp modelId="{7A9B53DE-537C-4CF4-AC55-6F161498CE74}">
      <dsp:nvSpPr>
        <dsp:cNvPr id="0" name=""/>
        <dsp:cNvSpPr/>
      </dsp:nvSpPr>
      <dsp:spPr>
        <a:xfrm>
          <a:off x="3627834" y="829072"/>
          <a:ext cx="3298031" cy="1978818"/>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en-US" sz="6000" kern="1200" dirty="0" smtClean="0"/>
            <a:t>Personal Letter</a:t>
          </a:r>
          <a:endParaRPr lang="en-US" sz="6000" kern="1200" dirty="0"/>
        </a:p>
      </dsp:txBody>
      <dsp:txXfrm>
        <a:off x="3627834" y="829072"/>
        <a:ext cx="3298031" cy="1978818"/>
      </dsp:txXfrm>
    </dsp:sp>
    <dsp:sp modelId="{126BC65A-8F23-4C52-A12A-D0AF8695DA0D}">
      <dsp:nvSpPr>
        <dsp:cNvPr id="0" name=""/>
        <dsp:cNvSpPr/>
      </dsp:nvSpPr>
      <dsp:spPr>
        <a:xfrm>
          <a:off x="7255668" y="829072"/>
          <a:ext cx="3298031" cy="1978818"/>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en-US" sz="6000" kern="1200" dirty="0" smtClean="0"/>
            <a:t>Song Lyrics</a:t>
          </a:r>
          <a:endParaRPr lang="en-US" sz="6000" kern="1200" dirty="0"/>
        </a:p>
      </dsp:txBody>
      <dsp:txXfrm>
        <a:off x="7255668" y="829072"/>
        <a:ext cx="3298031" cy="19788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967" y="329571"/>
          <a:ext cx="2385919" cy="954367"/>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967" y="329571"/>
        <a:ext cx="2385919" cy="954367"/>
      </dsp:txXfrm>
    </dsp:sp>
    <dsp:sp modelId="{BD5AD568-2ACB-4414-B77B-46E5AE22158C}">
      <dsp:nvSpPr>
        <dsp:cNvPr id="0" name=""/>
        <dsp:cNvSpPr/>
      </dsp:nvSpPr>
      <dsp:spPr>
        <a:xfrm>
          <a:off x="3967" y="1283938"/>
          <a:ext cx="2385919" cy="307440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Menjaga hubungan interpersonal dalam konteks resmi</a:t>
          </a:r>
          <a:endParaRPr lang="en-US" sz="1800" kern="1200" dirty="0"/>
        </a:p>
      </dsp:txBody>
      <dsp:txXfrm>
        <a:off x="3967" y="1283938"/>
        <a:ext cx="2385919" cy="3074400"/>
      </dsp:txXfrm>
    </dsp:sp>
    <dsp:sp modelId="{2E5E8817-4217-495B-B17A-F16528D00CB2}">
      <dsp:nvSpPr>
        <dsp:cNvPr id="0" name=""/>
        <dsp:cNvSpPr/>
      </dsp:nvSpPr>
      <dsp:spPr>
        <a:xfrm>
          <a:off x="2723916" y="329571"/>
          <a:ext cx="2385919" cy="954367"/>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2723916" y="329571"/>
        <a:ext cx="2385919" cy="954367"/>
      </dsp:txXfrm>
    </dsp:sp>
    <dsp:sp modelId="{A80B86FD-F7F9-405F-95E2-982FBFC9D0AE}">
      <dsp:nvSpPr>
        <dsp:cNvPr id="0" name=""/>
        <dsp:cNvSpPr/>
      </dsp:nvSpPr>
      <dsp:spPr>
        <a:xfrm>
          <a:off x="2723916" y="1283938"/>
          <a:ext cx="2385919" cy="307440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Sapaan</a:t>
          </a:r>
          <a:endParaRPr lang="en-US" sz="1800" kern="1200" dirty="0"/>
        </a:p>
        <a:p>
          <a:pPr marL="171450" lvl="1" indent="-171450" algn="l" defTabSz="800100">
            <a:lnSpc>
              <a:spcPct val="90000"/>
            </a:lnSpc>
            <a:spcBef>
              <a:spcPct val="0"/>
            </a:spcBef>
            <a:spcAft>
              <a:spcPct val="15000"/>
            </a:spcAft>
            <a:buChar char="••"/>
          </a:pPr>
          <a:r>
            <a:rPr lang="id-ID" sz="1800" kern="1200" smtClean="0"/>
            <a:t>Isi</a:t>
          </a:r>
          <a:endParaRPr lang="en-US" sz="1800" kern="1200"/>
        </a:p>
        <a:p>
          <a:pPr marL="171450" lvl="1" indent="-171450" algn="l" defTabSz="800100">
            <a:lnSpc>
              <a:spcPct val="90000"/>
            </a:lnSpc>
            <a:spcBef>
              <a:spcPct val="0"/>
            </a:spcBef>
            <a:spcAft>
              <a:spcPct val="15000"/>
            </a:spcAft>
            <a:buChar char="••"/>
          </a:pPr>
          <a:r>
            <a:rPr lang="id-ID" sz="1800" kern="1200" dirty="0" smtClean="0"/>
            <a:t>Penutup</a:t>
          </a:r>
          <a:endParaRPr lang="en-US" sz="1800" kern="1200" dirty="0"/>
        </a:p>
      </dsp:txBody>
      <dsp:txXfrm>
        <a:off x="2723916" y="1283938"/>
        <a:ext cx="2385919" cy="3074400"/>
      </dsp:txXfrm>
    </dsp:sp>
    <dsp:sp modelId="{D7F37F0D-E1B6-45A6-84BE-AC28F81EE60F}">
      <dsp:nvSpPr>
        <dsp:cNvPr id="0" name=""/>
        <dsp:cNvSpPr/>
      </dsp:nvSpPr>
      <dsp:spPr>
        <a:xfrm>
          <a:off x="5443864" y="329571"/>
          <a:ext cx="2385919" cy="954367"/>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Unsur</a:t>
          </a:r>
          <a:r>
            <a:rPr lang="en-US" sz="3200" kern="1200" dirty="0" smtClean="0"/>
            <a:t> </a:t>
          </a:r>
          <a:r>
            <a:rPr lang="en-US" sz="3200" kern="1200" dirty="0" err="1" smtClean="0"/>
            <a:t>Kebahasaan</a:t>
          </a:r>
          <a:endParaRPr lang="en-US" sz="3200" kern="1200" dirty="0"/>
        </a:p>
      </dsp:txBody>
      <dsp:txXfrm>
        <a:off x="5443864" y="329571"/>
        <a:ext cx="2385919" cy="954367"/>
      </dsp:txXfrm>
    </dsp:sp>
    <dsp:sp modelId="{34B62370-A303-4FB8-9224-C17191450203}">
      <dsp:nvSpPr>
        <dsp:cNvPr id="0" name=""/>
        <dsp:cNvSpPr/>
      </dsp:nvSpPr>
      <dsp:spPr>
        <a:xfrm>
          <a:off x="5443864" y="1283938"/>
          <a:ext cx="2385919" cy="307440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Ungkapan dan istilah yang digunakan dalam undangan resmi</a:t>
          </a:r>
          <a:endParaRPr lang="en-US" sz="1800" kern="1200" dirty="0"/>
        </a:p>
        <a:p>
          <a:pPr marL="171450" lvl="1" indent="-171450" algn="l" defTabSz="800100">
            <a:lnSpc>
              <a:spcPct val="90000"/>
            </a:lnSpc>
            <a:spcBef>
              <a:spcPct val="0"/>
            </a:spcBef>
            <a:spcAft>
              <a:spcPct val="15000"/>
            </a:spcAft>
            <a:buChar char="••"/>
          </a:pPr>
          <a:r>
            <a:rPr lang="id-ID" sz="1800" kern="1200" smtClean="0"/>
            <a:t>Nomina singular dan plural dengan atau tanpa </a:t>
          </a:r>
          <a:r>
            <a:rPr lang="id-ID" sz="1800" i="1" kern="1200" smtClean="0"/>
            <a:t>a, the, this, those, my, their</a:t>
          </a:r>
          <a:r>
            <a:rPr lang="id-ID" sz="1800" kern="1200" smtClean="0"/>
            <a:t>, dsb.</a:t>
          </a:r>
          <a:endParaRPr lang="en-US" sz="1800" kern="1200"/>
        </a:p>
        <a:p>
          <a:pPr marL="171450" lvl="1" indent="-171450" algn="l" defTabSz="800100">
            <a:lnSpc>
              <a:spcPct val="90000"/>
            </a:lnSpc>
            <a:spcBef>
              <a:spcPct val="0"/>
            </a:spcBef>
            <a:spcAft>
              <a:spcPct val="15000"/>
            </a:spcAft>
            <a:buChar char="••"/>
          </a:pPr>
          <a:r>
            <a:rPr lang="id-ID" sz="1800" kern="1200" dirty="0" smtClean="0"/>
            <a:t>Ucapan, tekanan kata, intonasi, ejaan, tanda baca, dan tulisan tangan</a:t>
          </a:r>
          <a:endParaRPr lang="en-US" sz="1800" kern="1200" dirty="0"/>
        </a:p>
      </dsp:txBody>
      <dsp:txXfrm>
        <a:off x="5443864" y="1283938"/>
        <a:ext cx="2385919" cy="3074400"/>
      </dsp:txXfrm>
    </dsp:sp>
    <dsp:sp modelId="{DC6107B6-8A67-40F1-B121-326A36805265}">
      <dsp:nvSpPr>
        <dsp:cNvPr id="0" name=""/>
        <dsp:cNvSpPr/>
      </dsp:nvSpPr>
      <dsp:spPr>
        <a:xfrm>
          <a:off x="8163812" y="329571"/>
          <a:ext cx="2385919" cy="954367"/>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err="1" smtClean="0"/>
            <a:t>Topik</a:t>
          </a:r>
          <a:endParaRPr lang="en-US" sz="1800" kern="1200" dirty="0"/>
        </a:p>
      </dsp:txBody>
      <dsp:txXfrm>
        <a:off x="8163812" y="329571"/>
        <a:ext cx="2385919" cy="954367"/>
      </dsp:txXfrm>
    </dsp:sp>
    <dsp:sp modelId="{5598E818-4B2B-4631-9594-A17F447B8FE0}">
      <dsp:nvSpPr>
        <dsp:cNvPr id="0" name=""/>
        <dsp:cNvSpPr/>
      </dsp:nvSpPr>
      <dsp:spPr>
        <a:xfrm>
          <a:off x="8163812" y="1283938"/>
          <a:ext cx="2385919" cy="3074400"/>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Acara formal yang terkait dengan sekolah, rumah, dan masyarakat yang  dapatmenumbuhkan perilaku yang termuat di KI</a:t>
          </a:r>
          <a:endParaRPr lang="en-US" sz="1800" kern="1200" dirty="0"/>
        </a:p>
      </dsp:txBody>
      <dsp:txXfrm>
        <a:off x="8163812" y="1283938"/>
        <a:ext cx="2385919" cy="30744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967" y="350887"/>
          <a:ext cx="2385919" cy="954367"/>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967" y="350887"/>
        <a:ext cx="2385919" cy="954367"/>
      </dsp:txXfrm>
    </dsp:sp>
    <dsp:sp modelId="{BD5AD568-2ACB-4414-B77B-46E5AE22158C}">
      <dsp:nvSpPr>
        <dsp:cNvPr id="0" name=""/>
        <dsp:cNvSpPr/>
      </dsp:nvSpPr>
      <dsp:spPr>
        <a:xfrm>
          <a:off x="3967" y="1305255"/>
          <a:ext cx="2385919" cy="3031766"/>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Menjalin kedekatan hubungan antar pribadi</a:t>
          </a:r>
          <a:endParaRPr lang="en-US" sz="1800" kern="1200" dirty="0"/>
        </a:p>
      </dsp:txBody>
      <dsp:txXfrm>
        <a:off x="3967" y="1305255"/>
        <a:ext cx="2385919" cy="3031766"/>
      </dsp:txXfrm>
    </dsp:sp>
    <dsp:sp modelId="{2E5E8817-4217-495B-B17A-F16528D00CB2}">
      <dsp:nvSpPr>
        <dsp:cNvPr id="0" name=""/>
        <dsp:cNvSpPr/>
      </dsp:nvSpPr>
      <dsp:spPr>
        <a:xfrm>
          <a:off x="2723916" y="350887"/>
          <a:ext cx="2385919" cy="954367"/>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2723916" y="350887"/>
        <a:ext cx="2385919" cy="954367"/>
      </dsp:txXfrm>
    </dsp:sp>
    <dsp:sp modelId="{A80B86FD-F7F9-405F-95E2-982FBFC9D0AE}">
      <dsp:nvSpPr>
        <dsp:cNvPr id="0" name=""/>
        <dsp:cNvSpPr/>
      </dsp:nvSpPr>
      <dsp:spPr>
        <a:xfrm>
          <a:off x="2723916" y="1305255"/>
          <a:ext cx="2385919" cy="3031766"/>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Tempat dan tanggal</a:t>
          </a:r>
          <a:endParaRPr lang="en-US" sz="1800" b="1" kern="1200" dirty="0"/>
        </a:p>
        <a:p>
          <a:pPr marL="171450" lvl="1" indent="-171450" algn="l" defTabSz="800100">
            <a:lnSpc>
              <a:spcPct val="90000"/>
            </a:lnSpc>
            <a:spcBef>
              <a:spcPct val="0"/>
            </a:spcBef>
            <a:spcAft>
              <a:spcPct val="15000"/>
            </a:spcAft>
            <a:buChar char="••"/>
          </a:pPr>
          <a:r>
            <a:rPr lang="id-ID" sz="1800" kern="1200" smtClean="0"/>
            <a:t>Penerima </a:t>
          </a:r>
          <a:endParaRPr lang="en-US" sz="1800" kern="1200"/>
        </a:p>
        <a:p>
          <a:pPr marL="171450" lvl="1" indent="-171450" algn="l" defTabSz="800100">
            <a:lnSpc>
              <a:spcPct val="90000"/>
            </a:lnSpc>
            <a:spcBef>
              <a:spcPct val="0"/>
            </a:spcBef>
            <a:spcAft>
              <a:spcPct val="15000"/>
            </a:spcAft>
            <a:buChar char="••"/>
          </a:pPr>
          <a:r>
            <a:rPr lang="id-ID" sz="1800" kern="1200" smtClean="0"/>
            <a:t>Sapaan</a:t>
          </a:r>
          <a:endParaRPr lang="en-US" sz="1800" kern="1200"/>
        </a:p>
        <a:p>
          <a:pPr marL="171450" lvl="1" indent="-171450" algn="l" defTabSz="800100">
            <a:lnSpc>
              <a:spcPct val="90000"/>
            </a:lnSpc>
            <a:spcBef>
              <a:spcPct val="0"/>
            </a:spcBef>
            <a:spcAft>
              <a:spcPct val="15000"/>
            </a:spcAft>
            <a:buChar char="••"/>
          </a:pPr>
          <a:r>
            <a:rPr lang="id-ID" sz="1800" kern="1200" smtClean="0"/>
            <a:t>Isi surat</a:t>
          </a:r>
          <a:endParaRPr lang="en-US" sz="1800" kern="1200"/>
        </a:p>
        <a:p>
          <a:pPr marL="171450" lvl="1" indent="-171450" algn="l" defTabSz="800100">
            <a:lnSpc>
              <a:spcPct val="90000"/>
            </a:lnSpc>
            <a:spcBef>
              <a:spcPct val="0"/>
            </a:spcBef>
            <a:spcAft>
              <a:spcPct val="15000"/>
            </a:spcAft>
            <a:buChar char="••"/>
          </a:pPr>
          <a:r>
            <a:rPr lang="id-ID" sz="1800" kern="1200" dirty="0" smtClean="0"/>
            <a:t>Penutup</a:t>
          </a:r>
          <a:endParaRPr lang="en-US" sz="1800" kern="1200" dirty="0"/>
        </a:p>
      </dsp:txBody>
      <dsp:txXfrm>
        <a:off x="2723916" y="1305255"/>
        <a:ext cx="2385919" cy="3031766"/>
      </dsp:txXfrm>
    </dsp:sp>
    <dsp:sp modelId="{D7F37F0D-E1B6-45A6-84BE-AC28F81EE60F}">
      <dsp:nvSpPr>
        <dsp:cNvPr id="0" name=""/>
        <dsp:cNvSpPr/>
      </dsp:nvSpPr>
      <dsp:spPr>
        <a:xfrm>
          <a:off x="5443864" y="350887"/>
          <a:ext cx="2385919" cy="954367"/>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b="0" kern="1200" dirty="0" err="1" smtClean="0"/>
            <a:t>Unsur</a:t>
          </a:r>
          <a:r>
            <a:rPr lang="en-US" sz="3200" b="0" kern="1200" dirty="0" smtClean="0"/>
            <a:t> </a:t>
          </a:r>
          <a:r>
            <a:rPr lang="en-US" sz="3200" b="0" kern="1200" dirty="0" err="1" smtClean="0"/>
            <a:t>Kebahasaan</a:t>
          </a:r>
          <a:endParaRPr lang="en-US" sz="3200" b="0" kern="1200" dirty="0"/>
        </a:p>
      </dsp:txBody>
      <dsp:txXfrm>
        <a:off x="5443864" y="350887"/>
        <a:ext cx="2385919" cy="954367"/>
      </dsp:txXfrm>
    </dsp:sp>
    <dsp:sp modelId="{34B62370-A303-4FB8-9224-C17191450203}">
      <dsp:nvSpPr>
        <dsp:cNvPr id="0" name=""/>
        <dsp:cNvSpPr/>
      </dsp:nvSpPr>
      <dsp:spPr>
        <a:xfrm>
          <a:off x="5443864" y="1305255"/>
          <a:ext cx="2385919" cy="3031766"/>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Ungkapan keakraban yang lazim digunakan  dalam surat pribadi </a:t>
          </a:r>
          <a:endParaRPr lang="en-US" sz="1800" kern="1200" dirty="0"/>
        </a:p>
        <a:p>
          <a:pPr marL="171450" lvl="1" indent="-171450" algn="l" defTabSz="800100">
            <a:lnSpc>
              <a:spcPct val="90000"/>
            </a:lnSpc>
            <a:spcBef>
              <a:spcPct val="0"/>
            </a:spcBef>
            <a:spcAft>
              <a:spcPct val="15000"/>
            </a:spcAft>
            <a:buChar char="••"/>
          </a:pPr>
          <a:r>
            <a:rPr lang="id-ID" sz="1800" kern="1200" smtClean="0"/>
            <a:t>Nomina singular dan plural dengan atau tanpa </a:t>
          </a:r>
          <a:r>
            <a:rPr lang="id-ID" sz="1800" i="1" kern="1200" smtClean="0"/>
            <a:t>a, the, this, those, my, their</a:t>
          </a:r>
          <a:r>
            <a:rPr lang="id-ID" sz="1800" kern="1200" smtClean="0"/>
            <a:t>, dsb.</a:t>
          </a:r>
          <a:endParaRPr lang="en-US" sz="1800" kern="1200"/>
        </a:p>
        <a:p>
          <a:pPr marL="171450" lvl="1" indent="-171450" algn="l" defTabSz="800100">
            <a:lnSpc>
              <a:spcPct val="90000"/>
            </a:lnSpc>
            <a:spcBef>
              <a:spcPct val="0"/>
            </a:spcBef>
            <a:spcAft>
              <a:spcPct val="15000"/>
            </a:spcAft>
            <a:buChar char="••"/>
          </a:pPr>
          <a:r>
            <a:rPr lang="id-ID" sz="1800" kern="1200" dirty="0" smtClean="0"/>
            <a:t>Ucapan, tekanan kata, intonasi, ejaan, tanda baca, dan tulisan tangan</a:t>
          </a:r>
          <a:endParaRPr lang="en-US" sz="1800" kern="1200" dirty="0"/>
        </a:p>
      </dsp:txBody>
      <dsp:txXfrm>
        <a:off x="5443864" y="1305255"/>
        <a:ext cx="2385919" cy="3031766"/>
      </dsp:txXfrm>
    </dsp:sp>
    <dsp:sp modelId="{46D7164C-5613-4BB9-B2FB-4982FBB7CA53}">
      <dsp:nvSpPr>
        <dsp:cNvPr id="0" name=""/>
        <dsp:cNvSpPr/>
      </dsp:nvSpPr>
      <dsp:spPr>
        <a:xfrm>
          <a:off x="8163812" y="350887"/>
          <a:ext cx="2385919" cy="954367"/>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lvl="0" algn="ctr" defTabSz="1511300">
            <a:lnSpc>
              <a:spcPct val="90000"/>
            </a:lnSpc>
            <a:spcBef>
              <a:spcPct val="0"/>
            </a:spcBef>
            <a:spcAft>
              <a:spcPct val="35000"/>
            </a:spcAft>
          </a:pPr>
          <a:r>
            <a:rPr lang="en-US" sz="3400" kern="1200" dirty="0" err="1" smtClean="0"/>
            <a:t>Topik</a:t>
          </a:r>
          <a:endParaRPr lang="en-US" sz="3400" kern="1200" dirty="0"/>
        </a:p>
      </dsp:txBody>
      <dsp:txXfrm>
        <a:off x="8163812" y="350887"/>
        <a:ext cx="2385919" cy="954367"/>
      </dsp:txXfrm>
    </dsp:sp>
    <dsp:sp modelId="{7AC337A5-35DF-4F71-BEA4-1E218ABB6C5E}">
      <dsp:nvSpPr>
        <dsp:cNvPr id="0" name=""/>
        <dsp:cNvSpPr/>
      </dsp:nvSpPr>
      <dsp:spPr>
        <a:xfrm>
          <a:off x="8163812" y="1305255"/>
          <a:ext cx="2385919" cy="3031766"/>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id-ID" sz="1800" kern="1200" dirty="0" smtClean="0"/>
            <a:t>Pengalaman, informasi, hal lain yang terkait dengan sekolah, rumah, dan masyarakat yang dapat menumbuhkan perilaku yang termuat di KI.</a:t>
          </a:r>
          <a:endParaRPr lang="en-US" sz="1800" kern="1200" dirty="0"/>
        </a:p>
      </dsp:txBody>
      <dsp:txXfrm>
        <a:off x="8163812" y="1305255"/>
        <a:ext cx="2385919" cy="303176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6C64E-86CD-46C6-863C-7FC5977B1F9B}" type="datetimeFigureOut">
              <a:rPr lang="en-US" smtClean="0"/>
              <a:t>5/5/2020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AEF16A-58AB-4C65-8EF6-75D544A8C698}" type="slidenum">
              <a:rPr lang="en-US" smtClean="0"/>
              <a:t>‹#›</a:t>
            </a:fld>
            <a:endParaRPr lang="en-US"/>
          </a:p>
        </p:txBody>
      </p:sp>
    </p:spTree>
    <p:extLst>
      <p:ext uri="{BB962C8B-B14F-4D97-AF65-F5344CB8AC3E}">
        <p14:creationId xmlns:p14="http://schemas.microsoft.com/office/powerpoint/2010/main" val="3398196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AEF16A-58AB-4C65-8EF6-75D544A8C698}" type="slidenum">
              <a:rPr lang="en-US" smtClean="0"/>
              <a:t>16</a:t>
            </a:fld>
            <a:endParaRPr lang="en-US"/>
          </a:p>
        </p:txBody>
      </p:sp>
    </p:spTree>
    <p:extLst>
      <p:ext uri="{BB962C8B-B14F-4D97-AF65-F5344CB8AC3E}">
        <p14:creationId xmlns:p14="http://schemas.microsoft.com/office/powerpoint/2010/main" val="1088542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AEF16A-58AB-4C65-8EF6-75D544A8C698}" type="slidenum">
              <a:rPr lang="en-US" smtClean="0"/>
              <a:t>18</a:t>
            </a:fld>
            <a:endParaRPr lang="en-US"/>
          </a:p>
        </p:txBody>
      </p:sp>
    </p:spTree>
    <p:extLst>
      <p:ext uri="{BB962C8B-B14F-4D97-AF65-F5344CB8AC3E}">
        <p14:creationId xmlns:p14="http://schemas.microsoft.com/office/powerpoint/2010/main" val="834457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6C194F-ADEC-4C13-B11D-BB6A29483690}" type="slidenum">
              <a:rPr lang="en-US" smtClean="0"/>
              <a:t>37</a:t>
            </a:fld>
            <a:endParaRPr lang="en-US"/>
          </a:p>
        </p:txBody>
      </p:sp>
    </p:spTree>
    <p:extLst>
      <p:ext uri="{BB962C8B-B14F-4D97-AF65-F5344CB8AC3E}">
        <p14:creationId xmlns:p14="http://schemas.microsoft.com/office/powerpoint/2010/main" val="1976744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1865E65-6627-41A2-B18A-1D5C846CCF1B}" type="datetime1">
              <a:rPr lang="en-US" smtClean="0"/>
              <a:t>5/5/2020</a:t>
            </a:fld>
            <a:endParaRPr lang="en-US" dirty="0"/>
          </a:p>
        </p:txBody>
      </p:sp>
      <p:sp>
        <p:nvSpPr>
          <p:cNvPr id="5" name="Footer Placeholder 4"/>
          <p:cNvSpPr>
            <a:spLocks noGrp="1"/>
          </p:cNvSpPr>
          <p:nvPr>
            <p:ph type="ftr" sz="quarter" idx="11"/>
          </p:nvPr>
        </p:nvSpPr>
        <p:spPr/>
        <p:txBody>
          <a:bodyPr/>
          <a:lstStyle/>
          <a:p>
            <a:r>
              <a:rPr lang="en-US" smtClean="0"/>
              <a:t>Materi Kelas XI_Siska Rizkiani</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0067DE-86E1-4E84-98E8-B6BFFDF01011}" type="datetime1">
              <a:rPr lang="en-US" smtClean="0"/>
              <a:t>5/5/2020</a:t>
            </a:fld>
            <a:endParaRPr lang="en-US" dirty="0"/>
          </a:p>
        </p:txBody>
      </p:sp>
      <p:sp>
        <p:nvSpPr>
          <p:cNvPr id="6" name="Footer Placeholder 5"/>
          <p:cNvSpPr>
            <a:spLocks noGrp="1"/>
          </p:cNvSpPr>
          <p:nvPr>
            <p:ph type="ftr" sz="quarter" idx="11"/>
          </p:nvPr>
        </p:nvSpPr>
        <p:spPr/>
        <p:txBody>
          <a:bodyPr/>
          <a:lstStyle/>
          <a:p>
            <a:r>
              <a:rPr lang="en-US" smtClean="0"/>
              <a:t>Materi Kelas XI_Siska Rizkiani</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3B0158-D8DB-4E05-B13B-C4DDE63B6959}" type="datetime1">
              <a:rPr lang="en-US" smtClean="0"/>
              <a:t>5/5/2020</a:t>
            </a:fld>
            <a:endParaRPr lang="en-US" dirty="0"/>
          </a:p>
        </p:txBody>
      </p:sp>
      <p:sp>
        <p:nvSpPr>
          <p:cNvPr id="6" name="Footer Placeholder 5"/>
          <p:cNvSpPr>
            <a:spLocks noGrp="1"/>
          </p:cNvSpPr>
          <p:nvPr>
            <p:ph type="ftr" sz="quarter" idx="11"/>
          </p:nvPr>
        </p:nvSpPr>
        <p:spPr/>
        <p:txBody>
          <a:bodyPr/>
          <a:lstStyle/>
          <a:p>
            <a:r>
              <a:rPr lang="en-US" smtClean="0"/>
              <a:t>Materi Kelas XI_Siska Rizkiani</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0C3CA-1CCC-4CBB-949C-AE6193C79C4F}" type="datetime1">
              <a:rPr lang="en-US" smtClean="0"/>
              <a:t>5/5/2020</a:t>
            </a:fld>
            <a:endParaRPr lang="en-US" dirty="0"/>
          </a:p>
        </p:txBody>
      </p:sp>
      <p:sp>
        <p:nvSpPr>
          <p:cNvPr id="6" name="Footer Placeholder 5"/>
          <p:cNvSpPr>
            <a:spLocks noGrp="1"/>
          </p:cNvSpPr>
          <p:nvPr>
            <p:ph type="ftr" sz="quarter" idx="11"/>
          </p:nvPr>
        </p:nvSpPr>
        <p:spPr/>
        <p:txBody>
          <a:bodyPr/>
          <a:lstStyle/>
          <a:p>
            <a:r>
              <a:rPr lang="en-US" smtClean="0"/>
              <a:t>Materi Kelas XI_Siska Rizkiani</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866465-5A4F-4ED6-820F-67D542EF54F8}" type="datetime1">
              <a:rPr lang="en-US" smtClean="0"/>
              <a:t>5/5/2020</a:t>
            </a:fld>
            <a:endParaRPr lang="en-US" dirty="0"/>
          </a:p>
        </p:txBody>
      </p:sp>
      <p:sp>
        <p:nvSpPr>
          <p:cNvPr id="6" name="Footer Placeholder 5"/>
          <p:cNvSpPr>
            <a:spLocks noGrp="1"/>
          </p:cNvSpPr>
          <p:nvPr>
            <p:ph type="ftr" sz="quarter" idx="11"/>
          </p:nvPr>
        </p:nvSpPr>
        <p:spPr/>
        <p:txBody>
          <a:bodyPr/>
          <a:lstStyle/>
          <a:p>
            <a:r>
              <a:rPr lang="en-US" smtClean="0"/>
              <a:t>Materi Kelas XI_Siska Rizkiani</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92042BA-1DEC-475E-92C7-B44038E034F9}" type="datetime1">
              <a:rPr lang="en-US" smtClean="0"/>
              <a:t>5/5/2020</a:t>
            </a:fld>
            <a:endParaRPr lang="en-US" dirty="0"/>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91EF582-FF35-4B87-813C-D55BE747DAA3}" type="datetime1">
              <a:rPr lang="en-US" smtClean="0"/>
              <a:t>5/5/2020</a:t>
            </a:fld>
            <a:endParaRPr lang="en-US" dirty="0"/>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EEE792-EA6A-495B-8A61-74BF6FC93AF0}" type="datetime1">
              <a:rPr lang="en-US" smtClean="0"/>
              <a:t>5/5/2020</a:t>
            </a:fld>
            <a:endParaRPr lang="en-US" dirty="0"/>
          </a:p>
        </p:txBody>
      </p:sp>
      <p:sp>
        <p:nvSpPr>
          <p:cNvPr id="5" name="Footer Placeholder 4"/>
          <p:cNvSpPr>
            <a:spLocks noGrp="1"/>
          </p:cNvSpPr>
          <p:nvPr>
            <p:ph type="ftr" sz="quarter" idx="11"/>
          </p:nvPr>
        </p:nvSpPr>
        <p:spPr/>
        <p:txBody>
          <a:bodyPr/>
          <a:lstStyle/>
          <a:p>
            <a:r>
              <a:rPr lang="en-US" smtClean="0"/>
              <a:t>Materi Kelas XI_Siska Rizkiani</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5F4D30-939D-4E60-9FAD-47DCFE50B3D4}" type="datetime1">
              <a:rPr lang="en-US" smtClean="0"/>
              <a:t>5/5/2020</a:t>
            </a:fld>
            <a:endParaRPr lang="en-US" dirty="0"/>
          </a:p>
        </p:txBody>
      </p:sp>
      <p:sp>
        <p:nvSpPr>
          <p:cNvPr id="5" name="Footer Placeholder 4"/>
          <p:cNvSpPr>
            <a:spLocks noGrp="1"/>
          </p:cNvSpPr>
          <p:nvPr>
            <p:ph type="ftr" sz="quarter" idx="11"/>
          </p:nvPr>
        </p:nvSpPr>
        <p:spPr/>
        <p:txBody>
          <a:bodyPr/>
          <a:lstStyle/>
          <a:p>
            <a:r>
              <a:rPr lang="en-US" smtClean="0"/>
              <a:t>Materi Kelas XI_Siska Rizkiani</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04AF34-57D8-4519-97DC-635FC2F2E53A}" type="datetime1">
              <a:rPr lang="en-US" smtClean="0"/>
              <a:t>5/5/2020</a:t>
            </a:fld>
            <a:endParaRPr lang="en-US" dirty="0"/>
          </a:p>
        </p:txBody>
      </p:sp>
      <p:sp>
        <p:nvSpPr>
          <p:cNvPr id="5" name="Footer Placeholder 4"/>
          <p:cNvSpPr>
            <a:spLocks noGrp="1"/>
          </p:cNvSpPr>
          <p:nvPr>
            <p:ph type="ftr" sz="quarter" idx="11"/>
          </p:nvPr>
        </p:nvSpPr>
        <p:spPr/>
        <p:txBody>
          <a:bodyPr/>
          <a:lstStyle/>
          <a:p>
            <a:r>
              <a:rPr lang="en-US" smtClean="0"/>
              <a:t>Materi Kelas XI_Siska Rizkiani</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tx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A4DB4D-9CCC-48B1-8A41-8CC5CE50E5C5}" type="datetime1">
              <a:rPr lang="en-US" smtClean="0"/>
              <a:t>5/5/2020</a:t>
            </a:fld>
            <a:endParaRPr lang="en-US" dirty="0"/>
          </a:p>
        </p:txBody>
      </p:sp>
      <p:sp>
        <p:nvSpPr>
          <p:cNvPr id="5" name="Footer Placeholder 4"/>
          <p:cNvSpPr>
            <a:spLocks noGrp="1"/>
          </p:cNvSpPr>
          <p:nvPr>
            <p:ph type="ftr" sz="quarter" idx="11"/>
          </p:nvPr>
        </p:nvSpPr>
        <p:spPr/>
        <p:txBody>
          <a:bodyPr/>
          <a:lstStyle/>
          <a:p>
            <a:r>
              <a:rPr lang="en-US" smtClean="0"/>
              <a:t>Materi Kelas XI_Siska Rizkiani</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E358223-C51F-4FF8-8D40-CF4333911CF4}" type="datetime1">
              <a:rPr lang="en-US" smtClean="0"/>
              <a:t>5/5/2020</a:t>
            </a:fld>
            <a:endParaRPr lang="en-US" dirty="0"/>
          </a:p>
        </p:txBody>
      </p:sp>
      <p:sp>
        <p:nvSpPr>
          <p:cNvPr id="6" name="Footer Placeholder 5"/>
          <p:cNvSpPr>
            <a:spLocks noGrp="1"/>
          </p:cNvSpPr>
          <p:nvPr>
            <p:ph type="ftr" sz="quarter" idx="11"/>
          </p:nvPr>
        </p:nvSpPr>
        <p:spPr/>
        <p:txBody>
          <a:bodyPr/>
          <a:lstStyle/>
          <a:p>
            <a:r>
              <a:rPr lang="en-US" smtClean="0"/>
              <a:t>Materi Kelas XI_Siska Rizkiani</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0825F8-23C4-4004-8625-C258E114E0B7}" type="datetime1">
              <a:rPr lang="en-US" smtClean="0"/>
              <a:t>5/5/2020</a:t>
            </a:fld>
            <a:endParaRPr lang="en-US" dirty="0"/>
          </a:p>
        </p:txBody>
      </p:sp>
      <p:sp>
        <p:nvSpPr>
          <p:cNvPr id="8" name="Footer Placeholder 7"/>
          <p:cNvSpPr>
            <a:spLocks noGrp="1"/>
          </p:cNvSpPr>
          <p:nvPr>
            <p:ph type="ftr" sz="quarter" idx="11"/>
          </p:nvPr>
        </p:nvSpPr>
        <p:spPr/>
        <p:txBody>
          <a:bodyPr/>
          <a:lstStyle/>
          <a:p>
            <a:r>
              <a:rPr lang="en-US" smtClean="0"/>
              <a:t>Materi Kelas XI_Siska Rizkiani</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A756C3F-D542-4D4F-88B7-367D25A60331}" type="datetime1">
              <a:rPr lang="en-US" smtClean="0"/>
              <a:t>5/5/2020</a:t>
            </a:fld>
            <a:endParaRPr lang="en-US" dirty="0"/>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3A86C7B7-E5EA-459D-B466-5992E1B90711}" type="datetime1">
              <a:rPr lang="en-US" smtClean="0"/>
              <a:t>5/5/2020</a:t>
            </a:fld>
            <a:endParaRPr lang="en-US" dirty="0"/>
          </a:p>
        </p:txBody>
      </p:sp>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1145E9-9B7C-4461-8472-B3F5A7DB5FAA}" type="datetime1">
              <a:rPr lang="en-US" smtClean="0"/>
              <a:t>5/5/2020</a:t>
            </a:fld>
            <a:endParaRPr lang="en-US" dirty="0"/>
          </a:p>
        </p:txBody>
      </p:sp>
      <p:sp>
        <p:nvSpPr>
          <p:cNvPr id="6" name="Footer Placeholder 5"/>
          <p:cNvSpPr>
            <a:spLocks noGrp="1"/>
          </p:cNvSpPr>
          <p:nvPr>
            <p:ph type="ftr" sz="quarter" idx="11"/>
          </p:nvPr>
        </p:nvSpPr>
        <p:spPr/>
        <p:txBody>
          <a:bodyPr/>
          <a:lstStyle/>
          <a:p>
            <a:r>
              <a:rPr lang="en-US" smtClean="0"/>
              <a:t>Materi Kelas XI_Siska Rizkiani</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D9B677-749E-489A-B65A-0C20941F5CDB}" type="datetime1">
              <a:rPr lang="en-US" smtClean="0"/>
              <a:t>5/5/2020</a:t>
            </a:fld>
            <a:endParaRPr lang="en-US" dirty="0"/>
          </a:p>
        </p:txBody>
      </p:sp>
      <p:sp>
        <p:nvSpPr>
          <p:cNvPr id="6" name="Footer Placeholder 5"/>
          <p:cNvSpPr>
            <a:spLocks noGrp="1"/>
          </p:cNvSpPr>
          <p:nvPr>
            <p:ph type="ftr" sz="quarter" idx="11"/>
          </p:nvPr>
        </p:nvSpPr>
        <p:spPr/>
        <p:txBody>
          <a:bodyPr/>
          <a:lstStyle/>
          <a:p>
            <a:r>
              <a:rPr lang="en-US" smtClean="0"/>
              <a:t>Materi Kelas XI_Siska Rizkiani</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4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7F34C857-A90D-4D01-B601-B1059D3A7143}" type="datetime1">
              <a:rPr lang="en-US" smtClean="0"/>
              <a:t>5/5/2020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smtClean="0"/>
              <a:t>Materi Kelas XI_Siska Rizkiani</a:t>
            </a:r>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dt="0"/>
  <p:txStyles>
    <p:titleStyle>
      <a:lvl1pPr algn="ctr" defTabSz="914400" rtl="0" eaLnBrk="1" latinLnBrk="0" hangingPunct="1">
        <a:lnSpc>
          <a:spcPct val="90000"/>
        </a:lnSpc>
        <a:spcBef>
          <a:spcPct val="0"/>
        </a:spcBef>
        <a:buNone/>
        <a:defRPr sz="3600" kern="1200" cap="all" baseline="0">
          <a:solidFill>
            <a:schemeClr val="tx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outerShdw blurRad="47625" dist="12700" dir="2700000" algn="tl" rotWithShape="0">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outerShdw blurRad="47625" dist="12700" dir="2700000" algn="tl" rotWithShape="0">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outerShdw blurRad="47625" dist="12700" dir="2700000" algn="tl" rotWithShape="0">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outerShdw blurRad="47625" dist="12700" dir="2700000" algn="tl" rotWithShape="0">
              <a:srgbClr val="000000">
                <a:alpha val="36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0001" y="1300785"/>
            <a:ext cx="10677954" cy="2509213"/>
          </a:xfrm>
        </p:spPr>
        <p:txBody>
          <a:bodyPr>
            <a:noAutofit/>
          </a:bodyPr>
          <a:lstStyle/>
          <a:p>
            <a:r>
              <a:rPr lang="en-US" sz="5400" dirty="0" err="1" smtClean="0"/>
              <a:t>Telaah</a:t>
            </a:r>
            <a:r>
              <a:rPr lang="en-US" sz="5400" dirty="0" smtClean="0"/>
              <a:t> </a:t>
            </a:r>
            <a:r>
              <a:rPr lang="en-US" sz="5400" dirty="0" err="1" smtClean="0"/>
              <a:t>Kurikulum</a:t>
            </a:r>
            <a:r>
              <a:rPr lang="en-US" sz="5400" dirty="0" smtClean="0"/>
              <a:t> &amp; </a:t>
            </a:r>
            <a:r>
              <a:rPr lang="en-US" sz="5400" dirty="0" err="1" smtClean="0"/>
              <a:t>KapSel</a:t>
            </a:r>
            <a:r>
              <a:rPr lang="en-US" sz="5400" dirty="0" smtClean="0"/>
              <a:t> SMA</a:t>
            </a:r>
            <a:br>
              <a:rPr lang="en-US" sz="5400" dirty="0" smtClean="0"/>
            </a:br>
            <a:r>
              <a:rPr lang="en-US" sz="5400" dirty="0" smtClean="0"/>
              <a:t/>
            </a:r>
            <a:br>
              <a:rPr lang="en-US" sz="5400" dirty="0" smtClean="0"/>
            </a:br>
            <a:r>
              <a:rPr lang="id-ID" sz="5400" dirty="0" smtClean="0"/>
              <a:t>BAB </a:t>
            </a:r>
            <a:r>
              <a:rPr lang="en-US" sz="5400" dirty="0"/>
              <a:t>3</a:t>
            </a:r>
            <a:r>
              <a:rPr lang="id-ID" sz="5400" dirty="0" smtClean="0"/>
              <a:t> </a:t>
            </a:r>
            <a:r>
              <a:rPr lang="id-ID" sz="5400" dirty="0" smtClean="0"/>
              <a:t>MATERI </a:t>
            </a:r>
            <a:r>
              <a:rPr lang="id-ID" sz="5400" dirty="0"/>
              <a:t>KELAS </a:t>
            </a:r>
            <a:r>
              <a:rPr lang="id-ID" sz="5400" dirty="0" smtClean="0"/>
              <a:t>X</a:t>
            </a:r>
            <a:r>
              <a:rPr lang="en-US" sz="5400" dirty="0" err="1" smtClean="0"/>
              <a:t>i</a:t>
            </a:r>
            <a:r>
              <a:rPr lang="id-ID" sz="5400" dirty="0" smtClean="0"/>
              <a:t> </a:t>
            </a:r>
            <a:endParaRPr lang="en-US" sz="5400" dirty="0"/>
          </a:p>
        </p:txBody>
      </p:sp>
      <p:sp>
        <p:nvSpPr>
          <p:cNvPr id="3" name="Subtitle 2"/>
          <p:cNvSpPr>
            <a:spLocks noGrp="1"/>
          </p:cNvSpPr>
          <p:nvPr>
            <p:ph type="subTitle" idx="1"/>
          </p:nvPr>
        </p:nvSpPr>
        <p:spPr>
          <a:xfrm>
            <a:off x="810001" y="5280847"/>
            <a:ext cx="10572000" cy="810860"/>
          </a:xfrm>
        </p:spPr>
        <p:txBody>
          <a:bodyPr>
            <a:noAutofit/>
          </a:bodyPr>
          <a:lstStyle/>
          <a:p>
            <a:pPr algn="r"/>
            <a:r>
              <a:rPr lang="en-US" sz="2800" b="1" dirty="0" err="1" smtClean="0"/>
              <a:t>Siska</a:t>
            </a:r>
            <a:r>
              <a:rPr lang="en-US" sz="2800" b="1" dirty="0" smtClean="0"/>
              <a:t> </a:t>
            </a:r>
            <a:r>
              <a:rPr lang="en-US" sz="2800" b="1" dirty="0" err="1" smtClean="0"/>
              <a:t>Rizkiani</a:t>
            </a:r>
            <a:r>
              <a:rPr lang="en-US" sz="2800" b="1" dirty="0" smtClean="0"/>
              <a:t>, </a:t>
            </a:r>
            <a:r>
              <a:rPr lang="en-US" sz="2800" b="1" dirty="0" err="1" smtClean="0"/>
              <a:t>M.Pd</a:t>
            </a:r>
            <a:endParaRPr lang="en-US" sz="2800" b="1" dirty="0"/>
          </a:p>
        </p:txBody>
      </p:sp>
    </p:spTree>
    <p:extLst>
      <p:ext uri="{BB962C8B-B14F-4D97-AF65-F5344CB8AC3E}">
        <p14:creationId xmlns:p14="http://schemas.microsoft.com/office/powerpoint/2010/main" val="2873787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smtClean="0"/>
              <a:t>opinion</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87899040"/>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8420627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smtClean="0"/>
              <a:t>Cause and effect</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46516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lstStyle/>
          <a:p>
            <a:r>
              <a:rPr lang="id-ID" dirty="0">
                <a:effectLst/>
              </a:rPr>
              <a:t>3.7 Menerapkan fungsi sosial, struktur teks, dan unsur kebahasaan teks interaksi transaksional lisan dan tulis yang melibatkan tindakan memberi dan meminta informasi terkait hubungan sebab akibat, sesuai dengan konteks penggunaannya. (Perhatikan unsur kebahasaan </a:t>
            </a:r>
            <a:r>
              <a:rPr lang="id-ID" i="1" dirty="0">
                <a:effectLst/>
              </a:rPr>
              <a:t>because of ..., due to ..., thanks to ...</a:t>
            </a:r>
            <a:r>
              <a:rPr lang="id-ID" dirty="0">
                <a:effectLst/>
              </a:rPr>
              <a:t>)</a:t>
            </a:r>
            <a:endParaRPr lang="en-US" dirty="0">
              <a:effectLst/>
            </a:endParaRPr>
          </a:p>
          <a:p>
            <a:r>
              <a:rPr lang="id-ID" dirty="0">
                <a:effectLst/>
              </a:rPr>
              <a:t>4.7 Menyusun teks interaksi transaksional lisan dan tulis yang melibatkan tindakan memberi dan meminta informasi terkait hubungan sebab akibat, dengan memperhatikan fungsi sosial, struktur teks, dan unsur kebahasaan yang benar dan  sesuai konteks</a:t>
            </a:r>
            <a:endParaRPr lang="en-US" dirty="0">
              <a:effectLst/>
            </a:endParaRPr>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16637936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smtClean="0"/>
              <a:t>cause and effect</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833031270"/>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2846745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smtClean="0"/>
              <a:t>Passive voice</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7110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normAutofit lnSpcReduction="10000"/>
          </a:bodyPr>
          <a:lstStyle/>
          <a:p>
            <a:r>
              <a:rPr lang="id-ID" dirty="0">
                <a:effectLst/>
              </a:rPr>
              <a:t>3.5 Menerapkan fungsi sosial, struktur teks, dan unsur kebahasaan teks interaksi transaksional lisan dan tulis yang melibatkan tindakan memberi dan meminta informasi terkait keadaan/tindakan/kegiatan/kejadian tanpa perlu menyebutkan pelakunya dalam teks ilmiah, sesuai dengan konteks penggunaannya. (Perhatikan unsur kebahasaan </a:t>
            </a:r>
            <a:r>
              <a:rPr lang="id-ID" i="1" dirty="0">
                <a:effectLst/>
              </a:rPr>
              <a:t>passive voice</a:t>
            </a:r>
            <a:r>
              <a:rPr lang="id-ID" dirty="0">
                <a:effectLst/>
              </a:rPr>
              <a:t>)</a:t>
            </a:r>
            <a:endParaRPr lang="en-US" dirty="0">
              <a:effectLst/>
            </a:endParaRPr>
          </a:p>
          <a:p>
            <a:r>
              <a:rPr lang="id-ID" dirty="0">
                <a:effectLst/>
              </a:rPr>
              <a:t>4.5 Menyusun teks interaksi transaksional lisan dan tulis yang melibatkan tindakan  memberi dan meminta informasi terkait keadaan/tindakan/kegiatan/kejadian tanpa perlu menyebutkan pelakunya dalam teks ilmiah, dengan memperhatikan fungsi sosial, struktur teks, dan unsur kebahasaan yang benar dan sesuai konteks</a:t>
            </a:r>
            <a:endParaRPr lang="en-US" dirty="0">
              <a:effectLst/>
            </a:endParaRPr>
          </a:p>
          <a:p>
            <a:endParaRPr lang="en-US" dirty="0">
              <a:effectLst/>
            </a:endParaRPr>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6789151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Materi</a:t>
            </a:r>
            <a:r>
              <a:rPr lang="en-US" smtClean="0"/>
              <a:t> </a:t>
            </a:r>
            <a:r>
              <a:rPr lang="en-US" smtClean="0"/>
              <a:t>cause and effect</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060018780"/>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4129827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TEKS </a:t>
            </a:r>
            <a:r>
              <a:rPr lang="en-US" dirty="0" smtClean="0"/>
              <a:t>FUNGSIONAL </a:t>
            </a:r>
            <a:r>
              <a:rPr lang="en-US" dirty="0" err="1" smtClean="0"/>
              <a:t>khusus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50761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Teks</a:t>
            </a:r>
            <a:r>
              <a:rPr lang="en-US" dirty="0" smtClean="0"/>
              <a:t> </a:t>
            </a:r>
            <a:r>
              <a:rPr lang="en-US" dirty="0" err="1" smtClean="0"/>
              <a:t>Fungsional</a:t>
            </a:r>
            <a:r>
              <a:rPr lang="en-US" dirty="0" smtClean="0"/>
              <a:t> </a:t>
            </a:r>
            <a:r>
              <a:rPr lang="en-US" dirty="0" err="1" smtClean="0"/>
              <a:t>Kelas</a:t>
            </a:r>
            <a:r>
              <a:rPr lang="en-US" dirty="0" smtClean="0"/>
              <a:t> </a:t>
            </a:r>
            <a:r>
              <a:rPr lang="en-US" dirty="0" smtClean="0"/>
              <a:t>Xi</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4068079407"/>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41158212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Formal invitation</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12456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B.Inggris</a:t>
            </a:r>
            <a:r>
              <a:rPr lang="en-US" dirty="0" smtClean="0"/>
              <a:t> </a:t>
            </a:r>
            <a:r>
              <a:rPr lang="en-US" dirty="0" err="1" smtClean="0"/>
              <a:t>kelas</a:t>
            </a:r>
            <a:r>
              <a:rPr lang="en-US" dirty="0" smtClean="0"/>
              <a:t> xi</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782762894"/>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5496497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lstStyle/>
          <a:p>
            <a:r>
              <a:rPr lang="id-ID" dirty="0">
                <a:effectLst/>
              </a:rPr>
              <a:t>3.3 Membedakan fungsi sosial, struktur teks, dan unsur kebahasaan beberapa teks khusus dalam bentuk undangan resmi dengan memberi dan meminta informasi terkait kegiatan sekolah/tempat kerja sesuai dengan konteks penggunaannya</a:t>
            </a:r>
            <a:endParaRPr lang="en-US" dirty="0">
              <a:effectLst/>
            </a:endParaRPr>
          </a:p>
          <a:p>
            <a:r>
              <a:rPr lang="id-ID" dirty="0">
                <a:effectLst/>
              </a:rPr>
              <a:t>4.3	Teks Undangan Resmi</a:t>
            </a:r>
            <a:endParaRPr lang="en-US" dirty="0">
              <a:effectLst/>
            </a:endParaRPr>
          </a:p>
          <a:p>
            <a:r>
              <a:rPr lang="id-ID" dirty="0">
                <a:effectLst/>
              </a:rPr>
              <a:t>4.3.1 Menangkap makna secara kontekstual terkait fungsi sosial, struktur teks, dan unsur kebahasaan teks khusus dalam bentuk undangan resmi lisan dan tulis, terkait kegiatan sekolah/tempat kerja</a:t>
            </a:r>
            <a:endParaRPr lang="en-US" dirty="0">
              <a:effectLst/>
            </a:endParaRPr>
          </a:p>
          <a:p>
            <a:r>
              <a:rPr lang="id-ID" dirty="0">
                <a:effectLst/>
              </a:rPr>
              <a:t>4.3.2 Menyusun teks khusus dalam bentuk undangan resmi lisan dan tulis, terkait kegiatan sekolah/tempat kerja, dengan memperhatikan fungsi sosial, struktur teks, dan unsur kebahasaan, secara benar dan sesuai konteks</a:t>
            </a:r>
            <a:endParaRPr lang="en-US" dirty="0">
              <a:effectLst/>
            </a:endParaRPr>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29504344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smtClean="0"/>
              <a:t>formal invitation </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50973058"/>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17339166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Personal letter</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439585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4294967295"/>
          </p:nvPr>
        </p:nvSpPr>
        <p:spPr>
          <a:xfrm>
            <a:off x="818713" y="1732890"/>
            <a:ext cx="10554574" cy="3636511"/>
          </a:xfrm>
          <a:prstGeom prst="rect">
            <a:avLst/>
          </a:prstGeom>
        </p:spPr>
        <p:txBody>
          <a:bodyPr/>
          <a:lstStyle/>
          <a:p>
            <a:r>
              <a:rPr lang="en-US" sz="1800" dirty="0">
                <a:effectLst/>
              </a:rPr>
              <a:t>3.6 </a:t>
            </a:r>
            <a:r>
              <a:rPr lang="en-US" sz="1800" dirty="0" err="1">
                <a:effectLst/>
              </a:rPr>
              <a:t>Membedakan</a:t>
            </a:r>
            <a:r>
              <a:rPr lang="en-US" sz="1800" dirty="0">
                <a:effectLst/>
              </a:rPr>
              <a:t> </a:t>
            </a:r>
            <a:r>
              <a:rPr lang="en-US" sz="1800" dirty="0" err="1">
                <a:effectLst/>
              </a:rPr>
              <a:t>fungsi</a:t>
            </a:r>
            <a:r>
              <a:rPr lang="en-US" sz="1800" dirty="0">
                <a:effectLst/>
              </a:rPr>
              <a:t> </a:t>
            </a:r>
            <a:r>
              <a:rPr lang="en-US" sz="1800" dirty="0" err="1">
                <a:effectLst/>
              </a:rPr>
              <a:t>sosial</a:t>
            </a:r>
            <a:r>
              <a:rPr lang="en-US" sz="1800" dirty="0">
                <a:effectLst/>
              </a:rPr>
              <a:t>, </a:t>
            </a:r>
            <a:r>
              <a:rPr lang="en-US" sz="1800" dirty="0" err="1">
                <a:effectLst/>
              </a:rPr>
              <a:t>struktur</a:t>
            </a:r>
            <a:r>
              <a:rPr lang="en-US" sz="1800" dirty="0">
                <a:effectLst/>
              </a:rPr>
              <a:t> </a:t>
            </a:r>
            <a:r>
              <a:rPr lang="en-US" sz="1800" dirty="0" err="1">
                <a:effectLst/>
              </a:rPr>
              <a:t>teks</a:t>
            </a:r>
            <a:r>
              <a:rPr lang="en-US" sz="1800" dirty="0">
                <a:effectLst/>
              </a:rPr>
              <a:t>, </a:t>
            </a:r>
            <a:r>
              <a:rPr lang="en-US" sz="1800" dirty="0" err="1">
                <a:effectLst/>
              </a:rPr>
              <a:t>dan</a:t>
            </a:r>
            <a:r>
              <a:rPr lang="en-US" sz="1800" dirty="0">
                <a:effectLst/>
              </a:rPr>
              <a:t> </a:t>
            </a:r>
            <a:r>
              <a:rPr lang="en-US" sz="1800" dirty="0" err="1">
                <a:effectLst/>
              </a:rPr>
              <a:t>unsur</a:t>
            </a:r>
            <a:r>
              <a:rPr lang="en-US" sz="1800" dirty="0">
                <a:effectLst/>
              </a:rPr>
              <a:t> </a:t>
            </a:r>
            <a:r>
              <a:rPr lang="en-US" sz="1800" dirty="0" err="1">
                <a:effectLst/>
              </a:rPr>
              <a:t>kebahasaan</a:t>
            </a:r>
            <a:r>
              <a:rPr lang="en-US" sz="1800" dirty="0">
                <a:effectLst/>
              </a:rPr>
              <a:t> </a:t>
            </a:r>
            <a:r>
              <a:rPr lang="en-US" sz="1800" dirty="0" err="1">
                <a:effectLst/>
              </a:rPr>
              <a:t>beberapa</a:t>
            </a:r>
            <a:r>
              <a:rPr lang="en-US" sz="1800" dirty="0">
                <a:effectLst/>
              </a:rPr>
              <a:t> </a:t>
            </a:r>
            <a:r>
              <a:rPr lang="en-US" sz="1800" dirty="0" err="1">
                <a:effectLst/>
              </a:rPr>
              <a:t>teks</a:t>
            </a:r>
            <a:r>
              <a:rPr lang="en-US" sz="1800" dirty="0">
                <a:effectLst/>
              </a:rPr>
              <a:t> </a:t>
            </a:r>
            <a:r>
              <a:rPr lang="en-US" sz="1800" dirty="0" err="1">
                <a:effectLst/>
              </a:rPr>
              <a:t>khusus</a:t>
            </a:r>
            <a:r>
              <a:rPr lang="en-US" sz="1800" dirty="0">
                <a:effectLst/>
              </a:rPr>
              <a:t> </a:t>
            </a:r>
            <a:r>
              <a:rPr lang="en-US" sz="1800" dirty="0" err="1">
                <a:effectLst/>
              </a:rPr>
              <a:t>dalam</a:t>
            </a:r>
            <a:r>
              <a:rPr lang="en-US" sz="1800" dirty="0">
                <a:effectLst/>
              </a:rPr>
              <a:t> </a:t>
            </a:r>
            <a:r>
              <a:rPr lang="en-US" sz="1800" dirty="0" err="1">
                <a:effectLst/>
              </a:rPr>
              <a:t>bentuk</a:t>
            </a:r>
            <a:r>
              <a:rPr lang="en-US" sz="1800" dirty="0">
                <a:effectLst/>
              </a:rPr>
              <a:t> </a:t>
            </a:r>
            <a:r>
              <a:rPr lang="en-US" sz="1800" dirty="0" err="1">
                <a:effectLst/>
              </a:rPr>
              <a:t>surat</a:t>
            </a:r>
            <a:r>
              <a:rPr lang="en-US" sz="1800" dirty="0">
                <a:effectLst/>
              </a:rPr>
              <a:t> </a:t>
            </a:r>
            <a:r>
              <a:rPr lang="en-US" sz="1800" dirty="0" err="1">
                <a:effectLst/>
              </a:rPr>
              <a:t>pribadi</a:t>
            </a:r>
            <a:r>
              <a:rPr lang="en-US" sz="1800" dirty="0">
                <a:effectLst/>
              </a:rPr>
              <a:t> </a:t>
            </a:r>
            <a:r>
              <a:rPr lang="en-US" sz="1800" dirty="0" err="1">
                <a:effectLst/>
              </a:rPr>
              <a:t>dengan</a:t>
            </a:r>
            <a:r>
              <a:rPr lang="en-US" sz="1800" dirty="0">
                <a:effectLst/>
              </a:rPr>
              <a:t> </a:t>
            </a:r>
            <a:r>
              <a:rPr lang="en-US" sz="1800" dirty="0" err="1">
                <a:effectLst/>
              </a:rPr>
              <a:t>memberi</a:t>
            </a:r>
            <a:r>
              <a:rPr lang="en-US" sz="1800" dirty="0">
                <a:effectLst/>
              </a:rPr>
              <a:t> </a:t>
            </a:r>
            <a:r>
              <a:rPr lang="en-US" sz="1800" dirty="0" err="1">
                <a:effectLst/>
              </a:rPr>
              <a:t>dan</a:t>
            </a:r>
            <a:r>
              <a:rPr lang="en-US" sz="1800" dirty="0">
                <a:effectLst/>
              </a:rPr>
              <a:t> </a:t>
            </a:r>
            <a:r>
              <a:rPr lang="en-US" sz="1800" dirty="0" err="1">
                <a:effectLst/>
              </a:rPr>
              <a:t>menerima</a:t>
            </a:r>
            <a:r>
              <a:rPr lang="en-US" sz="1800" dirty="0">
                <a:effectLst/>
              </a:rPr>
              <a:t> </a:t>
            </a:r>
            <a:r>
              <a:rPr lang="en-US" sz="1800" dirty="0" err="1">
                <a:effectLst/>
              </a:rPr>
              <a:t>informasi</a:t>
            </a:r>
            <a:r>
              <a:rPr lang="en-US" sz="1800" dirty="0">
                <a:effectLst/>
              </a:rPr>
              <a:t> </a:t>
            </a:r>
            <a:r>
              <a:rPr lang="en-US" sz="1800" dirty="0" err="1">
                <a:effectLst/>
              </a:rPr>
              <a:t>terkait</a:t>
            </a:r>
            <a:r>
              <a:rPr lang="en-US" sz="1800" dirty="0">
                <a:effectLst/>
              </a:rPr>
              <a:t> </a:t>
            </a:r>
            <a:r>
              <a:rPr lang="en-US" sz="1800" dirty="0" err="1">
                <a:effectLst/>
              </a:rPr>
              <a:t>kegiatan</a:t>
            </a:r>
            <a:r>
              <a:rPr lang="en-US" sz="1800" dirty="0">
                <a:effectLst/>
              </a:rPr>
              <a:t>  </a:t>
            </a:r>
            <a:r>
              <a:rPr lang="en-US" sz="1800" dirty="0" err="1">
                <a:effectLst/>
              </a:rPr>
              <a:t>diri</a:t>
            </a:r>
            <a:r>
              <a:rPr lang="en-US" sz="1800" dirty="0">
                <a:effectLst/>
              </a:rPr>
              <a:t> </a:t>
            </a:r>
            <a:r>
              <a:rPr lang="en-US" sz="1800" dirty="0" err="1">
                <a:effectLst/>
              </a:rPr>
              <a:t>sendiri</a:t>
            </a:r>
            <a:r>
              <a:rPr lang="en-US" sz="1800" dirty="0">
                <a:effectLst/>
              </a:rPr>
              <a:t> </a:t>
            </a:r>
            <a:r>
              <a:rPr lang="en-US" sz="1800" dirty="0" err="1">
                <a:effectLst/>
              </a:rPr>
              <a:t>dan</a:t>
            </a:r>
            <a:r>
              <a:rPr lang="en-US" sz="1800" dirty="0">
                <a:effectLst/>
              </a:rPr>
              <a:t> orang </a:t>
            </a:r>
            <a:r>
              <a:rPr lang="en-US" sz="1800" dirty="0" err="1">
                <a:effectLst/>
              </a:rPr>
              <a:t>sekitarnya</a:t>
            </a:r>
            <a:r>
              <a:rPr lang="en-US" sz="1800" dirty="0">
                <a:effectLst/>
              </a:rPr>
              <a:t>, </a:t>
            </a:r>
            <a:r>
              <a:rPr lang="en-US" sz="1800" dirty="0" err="1">
                <a:effectLst/>
              </a:rPr>
              <a:t>sesuai</a:t>
            </a:r>
            <a:r>
              <a:rPr lang="en-US" sz="1800" dirty="0">
                <a:effectLst/>
              </a:rPr>
              <a:t> </a:t>
            </a:r>
            <a:r>
              <a:rPr lang="en-US" sz="1800" dirty="0" err="1">
                <a:effectLst/>
              </a:rPr>
              <a:t>dengan</a:t>
            </a:r>
            <a:r>
              <a:rPr lang="en-US" sz="1800" dirty="0">
                <a:effectLst/>
              </a:rPr>
              <a:t> </a:t>
            </a:r>
            <a:r>
              <a:rPr lang="en-US" sz="1800" dirty="0" err="1">
                <a:effectLst/>
              </a:rPr>
              <a:t>konteks</a:t>
            </a:r>
            <a:r>
              <a:rPr lang="en-US" sz="1800" dirty="0">
                <a:effectLst/>
              </a:rPr>
              <a:t> </a:t>
            </a:r>
            <a:r>
              <a:rPr lang="en-US" sz="1800" dirty="0" err="1">
                <a:effectLst/>
              </a:rPr>
              <a:t>penggunaannya</a:t>
            </a:r>
            <a:endParaRPr lang="en-US" sz="1800" dirty="0">
              <a:effectLst/>
            </a:endParaRPr>
          </a:p>
          <a:p>
            <a:r>
              <a:rPr lang="en-US" sz="1800" dirty="0">
                <a:effectLst/>
              </a:rPr>
              <a:t>4.6 </a:t>
            </a:r>
            <a:r>
              <a:rPr lang="en-US" sz="1800" dirty="0" err="1">
                <a:effectLst/>
              </a:rPr>
              <a:t>Teks</a:t>
            </a:r>
            <a:r>
              <a:rPr lang="en-US" sz="1800" dirty="0">
                <a:effectLst/>
              </a:rPr>
              <a:t> </a:t>
            </a:r>
            <a:r>
              <a:rPr lang="en-US" sz="1800" dirty="0" err="1">
                <a:effectLst/>
              </a:rPr>
              <a:t>surat</a:t>
            </a:r>
            <a:r>
              <a:rPr lang="en-US" sz="1800" dirty="0">
                <a:effectLst/>
              </a:rPr>
              <a:t> </a:t>
            </a:r>
            <a:r>
              <a:rPr lang="en-US" sz="1800" dirty="0" err="1">
                <a:effectLst/>
              </a:rPr>
              <a:t>pribadi</a:t>
            </a:r>
            <a:endParaRPr lang="en-US" sz="1800" dirty="0">
              <a:effectLst/>
            </a:endParaRPr>
          </a:p>
          <a:p>
            <a:r>
              <a:rPr lang="en-US" sz="1800" dirty="0">
                <a:effectLst/>
              </a:rPr>
              <a:t>4.6.1 </a:t>
            </a:r>
            <a:r>
              <a:rPr lang="en-US" sz="1800" dirty="0" err="1">
                <a:effectLst/>
              </a:rPr>
              <a:t>Menangkap</a:t>
            </a:r>
            <a:r>
              <a:rPr lang="en-US" sz="1800" dirty="0">
                <a:effectLst/>
              </a:rPr>
              <a:t> </a:t>
            </a:r>
            <a:r>
              <a:rPr lang="en-US" sz="1800" dirty="0" err="1">
                <a:effectLst/>
              </a:rPr>
              <a:t>makna</a:t>
            </a:r>
            <a:r>
              <a:rPr lang="en-US" sz="1800" dirty="0">
                <a:effectLst/>
              </a:rPr>
              <a:t> </a:t>
            </a:r>
            <a:r>
              <a:rPr lang="en-US" sz="1800" dirty="0" err="1">
                <a:effectLst/>
              </a:rPr>
              <a:t>secara</a:t>
            </a:r>
            <a:r>
              <a:rPr lang="en-US" sz="1800" dirty="0">
                <a:effectLst/>
              </a:rPr>
              <a:t> </a:t>
            </a:r>
            <a:r>
              <a:rPr lang="en-US" sz="1800" dirty="0" err="1">
                <a:effectLst/>
              </a:rPr>
              <a:t>kontekstual</a:t>
            </a:r>
            <a:r>
              <a:rPr lang="en-US" sz="1800" dirty="0">
                <a:effectLst/>
              </a:rPr>
              <a:t> </a:t>
            </a:r>
            <a:r>
              <a:rPr lang="en-US" sz="1800" dirty="0" err="1">
                <a:effectLst/>
              </a:rPr>
              <a:t>terkait</a:t>
            </a:r>
            <a:r>
              <a:rPr lang="en-US" sz="1800" dirty="0">
                <a:effectLst/>
              </a:rPr>
              <a:t> </a:t>
            </a:r>
            <a:r>
              <a:rPr lang="en-US" sz="1800" dirty="0" err="1">
                <a:effectLst/>
              </a:rPr>
              <a:t>fungsi</a:t>
            </a:r>
            <a:r>
              <a:rPr lang="en-US" sz="1800" dirty="0">
                <a:effectLst/>
              </a:rPr>
              <a:t> </a:t>
            </a:r>
            <a:r>
              <a:rPr lang="en-US" sz="1800" dirty="0" err="1">
                <a:effectLst/>
              </a:rPr>
              <a:t>sosial</a:t>
            </a:r>
            <a:r>
              <a:rPr lang="en-US" sz="1800" dirty="0">
                <a:effectLst/>
              </a:rPr>
              <a:t>, </a:t>
            </a:r>
            <a:r>
              <a:rPr lang="en-US" sz="1800" dirty="0" err="1">
                <a:effectLst/>
              </a:rPr>
              <a:t>struktur</a:t>
            </a:r>
            <a:r>
              <a:rPr lang="en-US" sz="1800" dirty="0">
                <a:effectLst/>
              </a:rPr>
              <a:t> </a:t>
            </a:r>
            <a:r>
              <a:rPr lang="en-US" sz="1800" dirty="0" err="1">
                <a:effectLst/>
              </a:rPr>
              <a:t>teks</a:t>
            </a:r>
            <a:r>
              <a:rPr lang="en-US" sz="1800" dirty="0">
                <a:effectLst/>
              </a:rPr>
              <a:t>, </a:t>
            </a:r>
            <a:r>
              <a:rPr lang="en-US" sz="1800" dirty="0" err="1">
                <a:effectLst/>
              </a:rPr>
              <a:t>dan</a:t>
            </a:r>
            <a:r>
              <a:rPr lang="en-US" sz="1800" dirty="0">
                <a:effectLst/>
              </a:rPr>
              <a:t> </a:t>
            </a:r>
            <a:r>
              <a:rPr lang="en-US" sz="1800" dirty="0" err="1">
                <a:effectLst/>
              </a:rPr>
              <a:t>unsur</a:t>
            </a:r>
            <a:r>
              <a:rPr lang="en-US" sz="1800" dirty="0">
                <a:effectLst/>
              </a:rPr>
              <a:t> </a:t>
            </a:r>
            <a:r>
              <a:rPr lang="en-US" sz="1800" dirty="0" err="1">
                <a:effectLst/>
              </a:rPr>
              <a:t>kebahasaan</a:t>
            </a:r>
            <a:r>
              <a:rPr lang="en-US" sz="1800" dirty="0">
                <a:effectLst/>
              </a:rPr>
              <a:t> </a:t>
            </a:r>
            <a:r>
              <a:rPr lang="en-US" sz="1800" dirty="0" err="1">
                <a:effectLst/>
              </a:rPr>
              <a:t>teks</a:t>
            </a:r>
            <a:r>
              <a:rPr lang="en-US" sz="1800" dirty="0">
                <a:effectLst/>
              </a:rPr>
              <a:t> </a:t>
            </a:r>
            <a:r>
              <a:rPr lang="en-US" sz="1800" dirty="0" err="1">
                <a:effectLst/>
              </a:rPr>
              <a:t>khusus</a:t>
            </a:r>
            <a:r>
              <a:rPr lang="en-US" sz="1800" dirty="0">
                <a:effectLst/>
              </a:rPr>
              <a:t> </a:t>
            </a:r>
            <a:r>
              <a:rPr lang="en-US" sz="1800" dirty="0" err="1">
                <a:effectLst/>
              </a:rPr>
              <a:t>dalam</a:t>
            </a:r>
            <a:r>
              <a:rPr lang="en-US" sz="1800" dirty="0">
                <a:effectLst/>
              </a:rPr>
              <a:t> </a:t>
            </a:r>
            <a:r>
              <a:rPr lang="en-US" sz="1800" dirty="0" err="1">
                <a:effectLst/>
              </a:rPr>
              <a:t>bentuk</a:t>
            </a:r>
            <a:r>
              <a:rPr lang="en-US" sz="1800" dirty="0">
                <a:effectLst/>
              </a:rPr>
              <a:t> </a:t>
            </a:r>
            <a:r>
              <a:rPr lang="en-US" sz="1800" dirty="0" err="1">
                <a:effectLst/>
              </a:rPr>
              <a:t>surat</a:t>
            </a:r>
            <a:r>
              <a:rPr lang="en-US" sz="1800" dirty="0">
                <a:effectLst/>
              </a:rPr>
              <a:t> </a:t>
            </a:r>
            <a:r>
              <a:rPr lang="en-US" sz="1800" dirty="0" err="1">
                <a:effectLst/>
              </a:rPr>
              <a:t>pribadi</a:t>
            </a:r>
            <a:r>
              <a:rPr lang="en-US" sz="1800" dirty="0">
                <a:effectLst/>
              </a:rPr>
              <a:t> </a:t>
            </a:r>
            <a:r>
              <a:rPr lang="en-US" sz="1800" dirty="0" err="1">
                <a:effectLst/>
              </a:rPr>
              <a:t>terkait</a:t>
            </a:r>
            <a:r>
              <a:rPr lang="en-US" sz="1800" dirty="0">
                <a:effectLst/>
              </a:rPr>
              <a:t> </a:t>
            </a:r>
            <a:r>
              <a:rPr lang="en-US" sz="1800" dirty="0" err="1">
                <a:effectLst/>
              </a:rPr>
              <a:t>kegiatan</a:t>
            </a:r>
            <a:r>
              <a:rPr lang="en-US" sz="1800" dirty="0">
                <a:effectLst/>
              </a:rPr>
              <a:t> </a:t>
            </a:r>
            <a:r>
              <a:rPr lang="en-US" sz="1800" dirty="0" err="1">
                <a:effectLst/>
              </a:rPr>
              <a:t>diri</a:t>
            </a:r>
            <a:r>
              <a:rPr lang="en-US" sz="1800" dirty="0">
                <a:effectLst/>
              </a:rPr>
              <a:t> </a:t>
            </a:r>
            <a:r>
              <a:rPr lang="en-US" sz="1800" dirty="0" err="1">
                <a:effectLst/>
              </a:rPr>
              <a:t>sendiri</a:t>
            </a:r>
            <a:r>
              <a:rPr lang="en-US" sz="1800" dirty="0">
                <a:effectLst/>
              </a:rPr>
              <a:t> </a:t>
            </a:r>
            <a:r>
              <a:rPr lang="en-US" sz="1800" dirty="0" err="1">
                <a:effectLst/>
              </a:rPr>
              <a:t>dan</a:t>
            </a:r>
            <a:r>
              <a:rPr lang="en-US" sz="1800" dirty="0">
                <a:effectLst/>
              </a:rPr>
              <a:t> orang </a:t>
            </a:r>
            <a:r>
              <a:rPr lang="en-US" sz="1800" dirty="0" err="1" smtClean="0">
                <a:effectLst/>
              </a:rPr>
              <a:t>sekitarnya</a:t>
            </a:r>
            <a:endParaRPr lang="en-US" sz="1800" dirty="0" smtClean="0">
              <a:effectLst/>
            </a:endParaRPr>
          </a:p>
          <a:p>
            <a:r>
              <a:rPr lang="en-US" sz="1800" dirty="0">
                <a:effectLst/>
              </a:rPr>
              <a:t>4.6.2 </a:t>
            </a:r>
            <a:r>
              <a:rPr lang="en-US" sz="1800" dirty="0" err="1">
                <a:effectLst/>
              </a:rPr>
              <a:t>Menyusun</a:t>
            </a:r>
            <a:r>
              <a:rPr lang="en-US" sz="1800" dirty="0">
                <a:effectLst/>
              </a:rPr>
              <a:t> </a:t>
            </a:r>
            <a:r>
              <a:rPr lang="en-US" sz="1800" dirty="0" err="1">
                <a:effectLst/>
              </a:rPr>
              <a:t>teks</a:t>
            </a:r>
            <a:r>
              <a:rPr lang="en-US" sz="1800" dirty="0">
                <a:effectLst/>
              </a:rPr>
              <a:t> </a:t>
            </a:r>
            <a:r>
              <a:rPr lang="en-US" sz="1800" dirty="0" err="1">
                <a:effectLst/>
              </a:rPr>
              <a:t>khusus</a:t>
            </a:r>
            <a:r>
              <a:rPr lang="en-US" sz="1800" dirty="0">
                <a:effectLst/>
              </a:rPr>
              <a:t> </a:t>
            </a:r>
            <a:r>
              <a:rPr lang="en-US" sz="1800" dirty="0" err="1">
                <a:effectLst/>
              </a:rPr>
              <a:t>dalam</a:t>
            </a:r>
            <a:r>
              <a:rPr lang="en-US" sz="1800" dirty="0">
                <a:effectLst/>
              </a:rPr>
              <a:t> </a:t>
            </a:r>
            <a:r>
              <a:rPr lang="en-US" sz="1800" dirty="0" err="1">
                <a:effectLst/>
              </a:rPr>
              <a:t>bentuk</a:t>
            </a:r>
            <a:r>
              <a:rPr lang="en-US" sz="1800" dirty="0">
                <a:effectLst/>
              </a:rPr>
              <a:t> </a:t>
            </a:r>
            <a:r>
              <a:rPr lang="en-US" sz="1800" dirty="0" err="1">
                <a:effectLst/>
              </a:rPr>
              <a:t>surat</a:t>
            </a:r>
            <a:r>
              <a:rPr lang="en-US" sz="1800" dirty="0">
                <a:effectLst/>
              </a:rPr>
              <a:t> </a:t>
            </a:r>
            <a:r>
              <a:rPr lang="en-US" sz="1800" dirty="0" err="1">
                <a:effectLst/>
              </a:rPr>
              <a:t>pribadi</a:t>
            </a:r>
            <a:r>
              <a:rPr lang="en-US" sz="1800" dirty="0">
                <a:effectLst/>
              </a:rPr>
              <a:t> </a:t>
            </a:r>
            <a:r>
              <a:rPr lang="en-US" sz="1800" dirty="0" err="1">
                <a:effectLst/>
              </a:rPr>
              <a:t>terkait</a:t>
            </a:r>
            <a:r>
              <a:rPr lang="en-US" sz="1800" dirty="0">
                <a:effectLst/>
              </a:rPr>
              <a:t> </a:t>
            </a:r>
            <a:r>
              <a:rPr lang="en-US" sz="1800" dirty="0" err="1">
                <a:effectLst/>
              </a:rPr>
              <a:t>kegiatan</a:t>
            </a:r>
            <a:r>
              <a:rPr lang="en-US" sz="1800" dirty="0">
                <a:effectLst/>
              </a:rPr>
              <a:t> </a:t>
            </a:r>
            <a:r>
              <a:rPr lang="en-US" sz="1800" dirty="0" err="1">
                <a:effectLst/>
              </a:rPr>
              <a:t>diri</a:t>
            </a:r>
            <a:r>
              <a:rPr lang="en-US" sz="1800" dirty="0">
                <a:effectLst/>
              </a:rPr>
              <a:t> </a:t>
            </a:r>
            <a:r>
              <a:rPr lang="en-US" sz="1800" dirty="0" err="1">
                <a:effectLst/>
              </a:rPr>
              <a:t>sendiri</a:t>
            </a:r>
            <a:r>
              <a:rPr lang="en-US" sz="1800" dirty="0">
                <a:effectLst/>
              </a:rPr>
              <a:t> </a:t>
            </a:r>
            <a:r>
              <a:rPr lang="en-US" sz="1800" dirty="0" err="1">
                <a:effectLst/>
              </a:rPr>
              <a:t>dan</a:t>
            </a:r>
            <a:r>
              <a:rPr lang="en-US" sz="1800" dirty="0">
                <a:effectLst/>
              </a:rPr>
              <a:t> orang </a:t>
            </a:r>
            <a:r>
              <a:rPr lang="en-US" sz="1800" dirty="0" err="1">
                <a:effectLst/>
              </a:rPr>
              <a:t>sekitarnya</a:t>
            </a:r>
            <a:r>
              <a:rPr lang="en-US" sz="1800" dirty="0">
                <a:effectLst/>
              </a:rPr>
              <a:t>, </a:t>
            </a:r>
            <a:r>
              <a:rPr lang="en-US" sz="1800" dirty="0" err="1">
                <a:effectLst/>
              </a:rPr>
              <a:t>lisan</a:t>
            </a:r>
            <a:r>
              <a:rPr lang="en-US" sz="1800" dirty="0">
                <a:effectLst/>
              </a:rPr>
              <a:t> </a:t>
            </a:r>
            <a:r>
              <a:rPr lang="en-US" sz="1800" dirty="0" err="1">
                <a:effectLst/>
              </a:rPr>
              <a:t>dan</a:t>
            </a:r>
            <a:r>
              <a:rPr lang="en-US" sz="1800" dirty="0">
                <a:effectLst/>
              </a:rPr>
              <a:t> </a:t>
            </a:r>
            <a:r>
              <a:rPr lang="en-US" sz="1800" dirty="0" err="1">
                <a:effectLst/>
              </a:rPr>
              <a:t>tulis</a:t>
            </a:r>
            <a:r>
              <a:rPr lang="en-US" sz="1800" dirty="0">
                <a:effectLst/>
              </a:rPr>
              <a:t>, </a:t>
            </a:r>
            <a:r>
              <a:rPr lang="en-US" sz="1800" dirty="0" err="1">
                <a:effectLst/>
              </a:rPr>
              <a:t>dengan</a:t>
            </a:r>
            <a:r>
              <a:rPr lang="en-US" sz="1800" dirty="0">
                <a:effectLst/>
              </a:rPr>
              <a:t> </a:t>
            </a:r>
            <a:r>
              <a:rPr lang="en-US" sz="1800" dirty="0" err="1">
                <a:effectLst/>
              </a:rPr>
              <a:t>memperhatikan</a:t>
            </a:r>
            <a:r>
              <a:rPr lang="en-US" sz="1800" dirty="0">
                <a:effectLst/>
              </a:rPr>
              <a:t> </a:t>
            </a:r>
            <a:r>
              <a:rPr lang="en-US" sz="1800" dirty="0" err="1">
                <a:effectLst/>
              </a:rPr>
              <a:t>fungsi</a:t>
            </a:r>
            <a:r>
              <a:rPr lang="en-US" sz="1800" dirty="0">
                <a:effectLst/>
              </a:rPr>
              <a:t> </a:t>
            </a:r>
            <a:r>
              <a:rPr lang="en-US" sz="1800" dirty="0" err="1">
                <a:effectLst/>
              </a:rPr>
              <a:t>sosial</a:t>
            </a:r>
            <a:r>
              <a:rPr lang="en-US" sz="1800" dirty="0">
                <a:effectLst/>
              </a:rPr>
              <a:t>, </a:t>
            </a:r>
            <a:r>
              <a:rPr lang="en-US" sz="1800" dirty="0" err="1">
                <a:effectLst/>
              </a:rPr>
              <a:t>struktur</a:t>
            </a:r>
            <a:r>
              <a:rPr lang="en-US" sz="1800" dirty="0">
                <a:effectLst/>
              </a:rPr>
              <a:t> </a:t>
            </a:r>
            <a:r>
              <a:rPr lang="en-US" sz="1800" dirty="0" err="1">
                <a:effectLst/>
              </a:rPr>
              <a:t>teks</a:t>
            </a:r>
            <a:r>
              <a:rPr lang="en-US" sz="1800" dirty="0">
                <a:effectLst/>
              </a:rPr>
              <a:t>, </a:t>
            </a:r>
            <a:r>
              <a:rPr lang="en-US" sz="1800" dirty="0" err="1">
                <a:effectLst/>
              </a:rPr>
              <a:t>dan</a:t>
            </a:r>
            <a:r>
              <a:rPr lang="en-US" sz="1800" dirty="0">
                <a:effectLst/>
              </a:rPr>
              <a:t> </a:t>
            </a:r>
            <a:r>
              <a:rPr lang="en-US" sz="1800" dirty="0" err="1">
                <a:effectLst/>
              </a:rPr>
              <a:t>unsur</a:t>
            </a:r>
            <a:r>
              <a:rPr lang="en-US" sz="1800" dirty="0">
                <a:effectLst/>
              </a:rPr>
              <a:t> </a:t>
            </a:r>
            <a:r>
              <a:rPr lang="en-US" sz="1800" dirty="0" err="1">
                <a:effectLst/>
              </a:rPr>
              <a:t>kebahasaan</a:t>
            </a:r>
            <a:r>
              <a:rPr lang="en-US" sz="1800" dirty="0">
                <a:effectLst/>
              </a:rPr>
              <a:t>, </a:t>
            </a:r>
            <a:r>
              <a:rPr lang="en-US" sz="1800" dirty="0" err="1">
                <a:effectLst/>
              </a:rPr>
              <a:t>secara</a:t>
            </a:r>
            <a:r>
              <a:rPr lang="en-US" sz="1800" dirty="0">
                <a:effectLst/>
              </a:rPr>
              <a:t> </a:t>
            </a:r>
            <a:r>
              <a:rPr lang="en-US" sz="1800" dirty="0" err="1">
                <a:effectLst/>
              </a:rPr>
              <a:t>benar</a:t>
            </a:r>
            <a:r>
              <a:rPr lang="en-US" sz="1800" dirty="0">
                <a:effectLst/>
              </a:rPr>
              <a:t> </a:t>
            </a:r>
            <a:r>
              <a:rPr lang="en-US" sz="1800" dirty="0" err="1">
                <a:effectLst/>
              </a:rPr>
              <a:t>dan</a:t>
            </a:r>
            <a:r>
              <a:rPr lang="en-US" sz="1800" dirty="0">
                <a:effectLst/>
              </a:rPr>
              <a:t> </a:t>
            </a:r>
            <a:r>
              <a:rPr lang="en-US" sz="1800" dirty="0" err="1">
                <a:effectLst/>
              </a:rPr>
              <a:t>sesuai</a:t>
            </a:r>
            <a:r>
              <a:rPr lang="en-US" sz="1800" dirty="0">
                <a:effectLst/>
              </a:rPr>
              <a:t> </a:t>
            </a:r>
            <a:r>
              <a:rPr lang="en-US" sz="1800" dirty="0" err="1">
                <a:effectLst/>
              </a:rPr>
              <a:t>konteks</a:t>
            </a:r>
            <a:endParaRPr lang="en-US" sz="1800" dirty="0">
              <a:effectLst/>
            </a:endParaRPr>
          </a:p>
          <a:p>
            <a:endParaRPr lang="en-US" sz="1800" dirty="0">
              <a:effectLst/>
            </a:endParaRPr>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39562675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smtClean="0"/>
              <a:t>personal letter</a:t>
            </a:r>
            <a:endParaRPr lang="en-US" i="1"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4237933966"/>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23523484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Song lyrics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67459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lstStyle/>
          <a:p>
            <a:r>
              <a:rPr lang="id-ID" dirty="0">
                <a:effectLst/>
              </a:rPr>
              <a:t>3.9 Menafsirkan fungsi sosial dan unsur kebahasaan lirik lagu terkait kehidupan remaja SMA/MA/SMK/MAK</a:t>
            </a:r>
            <a:endParaRPr lang="en-US" dirty="0">
              <a:effectLst/>
            </a:endParaRPr>
          </a:p>
          <a:p>
            <a:r>
              <a:rPr lang="id-ID" dirty="0">
                <a:effectLst/>
              </a:rPr>
              <a:t>4.9 Menangkap makna secara kontekstual terkait fungsi sosial dan unsur kebahasaan lirik lagu terkait kehidupan remaja SMA/MA/SMK/MAK</a:t>
            </a:r>
            <a:endParaRPr lang="en-US" dirty="0">
              <a:effectLst/>
            </a:endParaRPr>
          </a:p>
          <a:p>
            <a:pPr marL="0" indent="0">
              <a:buNone/>
            </a:pPr>
            <a:endParaRPr lang="en-US" dirty="0"/>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17312878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smtClean="0"/>
              <a:t>song lyrics</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441073152"/>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38367262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TEKS </a:t>
            </a:r>
            <a:r>
              <a:rPr lang="en-US" dirty="0" smtClean="0"/>
              <a:t>FUNGSIONAL</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913868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Teks</a:t>
            </a:r>
            <a:r>
              <a:rPr lang="en-US" dirty="0" smtClean="0"/>
              <a:t> </a:t>
            </a:r>
            <a:r>
              <a:rPr lang="en-US" dirty="0" err="1" smtClean="0"/>
              <a:t>Fungsional</a:t>
            </a:r>
            <a:r>
              <a:rPr lang="en-US" dirty="0" smtClean="0"/>
              <a:t> </a:t>
            </a:r>
            <a:r>
              <a:rPr lang="en-US" dirty="0" err="1" smtClean="0"/>
              <a:t>Kelas</a:t>
            </a:r>
            <a:r>
              <a:rPr lang="en-US" dirty="0" smtClean="0"/>
              <a:t> Xi</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1698514979"/>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50163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a:t>
            </a:r>
            <a:r>
              <a:rPr lang="en-US" dirty="0" smtClean="0"/>
              <a:t> Interpersonal</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normAutofit/>
          </a:bodyPr>
          <a:lstStyle/>
          <a:p>
            <a:r>
              <a:rPr lang="en-US" sz="2800" dirty="0" err="1"/>
              <a:t>teks</a:t>
            </a:r>
            <a:r>
              <a:rPr lang="en-US" sz="2800" dirty="0"/>
              <a:t> yang </a:t>
            </a:r>
            <a:r>
              <a:rPr lang="en-US" sz="2800" dirty="0" err="1"/>
              <a:t>digunakan</a:t>
            </a:r>
            <a:r>
              <a:rPr lang="en-US" sz="2800" dirty="0"/>
              <a:t> </a:t>
            </a:r>
            <a:r>
              <a:rPr lang="en-US" sz="2800" dirty="0" err="1"/>
              <a:t>untuk</a:t>
            </a:r>
            <a:r>
              <a:rPr lang="en-US" sz="2800" dirty="0"/>
              <a:t> </a:t>
            </a:r>
            <a:r>
              <a:rPr lang="en-US" sz="2800" dirty="0" err="1"/>
              <a:t>berhubungan</a:t>
            </a:r>
            <a:r>
              <a:rPr lang="en-US" sz="2800" dirty="0"/>
              <a:t> </a:t>
            </a:r>
            <a:r>
              <a:rPr lang="en-US" sz="2800" dirty="0" err="1"/>
              <a:t>dengan</a:t>
            </a:r>
            <a:r>
              <a:rPr lang="en-US" sz="2800" dirty="0"/>
              <a:t> orang lain </a:t>
            </a:r>
            <a:r>
              <a:rPr lang="en-US" sz="2800" dirty="0" err="1"/>
              <a:t>dengan</a:t>
            </a:r>
            <a:r>
              <a:rPr lang="en-US" sz="2800" dirty="0"/>
              <a:t> </a:t>
            </a:r>
            <a:r>
              <a:rPr lang="en-US" sz="2800" dirty="0" err="1"/>
              <a:t>tujuan</a:t>
            </a:r>
            <a:r>
              <a:rPr lang="en-US" sz="2800" dirty="0"/>
              <a:t> agar </a:t>
            </a:r>
            <a:r>
              <a:rPr lang="en-US" sz="2800" dirty="0" err="1"/>
              <a:t>kita</a:t>
            </a:r>
            <a:r>
              <a:rPr lang="en-US" sz="2800" dirty="0"/>
              <a:t> </a:t>
            </a:r>
            <a:r>
              <a:rPr lang="en-US" sz="2800" dirty="0" err="1"/>
              <a:t>bisa</a:t>
            </a:r>
            <a:r>
              <a:rPr lang="en-US" sz="2800" dirty="0"/>
              <a:t> </a:t>
            </a:r>
            <a:r>
              <a:rPr lang="en-US" sz="2800" dirty="0" err="1"/>
              <a:t>menjalin</a:t>
            </a:r>
            <a:r>
              <a:rPr lang="en-US" sz="2800" dirty="0"/>
              <a:t> </a:t>
            </a:r>
            <a:r>
              <a:rPr lang="en-US" sz="2800" dirty="0" err="1"/>
              <a:t>komunikasi</a:t>
            </a:r>
            <a:r>
              <a:rPr lang="en-US" sz="2800" dirty="0"/>
              <a:t> </a:t>
            </a:r>
            <a:r>
              <a:rPr lang="en-US" sz="2800" dirty="0" err="1"/>
              <a:t>dengan</a:t>
            </a:r>
            <a:r>
              <a:rPr lang="en-US" sz="2800" dirty="0"/>
              <a:t> orang lain </a:t>
            </a:r>
            <a:r>
              <a:rPr lang="en-US" sz="2800" dirty="0" err="1"/>
              <a:t>secara</a:t>
            </a:r>
            <a:r>
              <a:rPr lang="en-US" sz="2800" dirty="0"/>
              <a:t> </a:t>
            </a:r>
            <a:r>
              <a:rPr lang="en-US" sz="2800" dirty="0" err="1"/>
              <a:t>baik</a:t>
            </a:r>
            <a:r>
              <a:rPr lang="en-US" sz="2800" dirty="0"/>
              <a:t> </a:t>
            </a:r>
            <a:r>
              <a:rPr lang="en-US" sz="2800" dirty="0" err="1"/>
              <a:t>dan</a:t>
            </a:r>
            <a:r>
              <a:rPr lang="en-US" sz="2800" dirty="0"/>
              <a:t> </a:t>
            </a:r>
            <a:r>
              <a:rPr lang="en-US" sz="2800" dirty="0" err="1"/>
              <a:t>benar</a:t>
            </a:r>
            <a:r>
              <a:rPr lang="en-US" sz="2800" dirty="0"/>
              <a:t> (</a:t>
            </a:r>
            <a:r>
              <a:rPr lang="en-US" sz="2800" dirty="0" err="1"/>
              <a:t>bersosialisasi</a:t>
            </a:r>
            <a:r>
              <a:rPr lang="en-US" sz="2800" dirty="0"/>
              <a:t>).</a:t>
            </a:r>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3160407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a:t>Analytical Exposition </a:t>
            </a:r>
            <a:r>
              <a:rPr lang="en-US" dirty="0" smtClean="0"/>
              <a:t>Text</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91349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lstStyle/>
          <a:p>
            <a:r>
              <a:rPr lang="en-US" dirty="0">
                <a:effectLst/>
              </a:rPr>
              <a:t>3.4 </a:t>
            </a:r>
            <a:r>
              <a:rPr lang="en-US" dirty="0" err="1">
                <a:effectLst/>
              </a:rPr>
              <a:t>Membedakan</a:t>
            </a:r>
            <a:r>
              <a:rPr lang="en-US" dirty="0">
                <a:effectLst/>
              </a:rPr>
              <a:t> </a:t>
            </a:r>
            <a:r>
              <a:rPr lang="en-US" dirty="0" err="1">
                <a:effectLst/>
              </a:rPr>
              <a:t>fungsi</a:t>
            </a:r>
            <a:r>
              <a:rPr lang="en-US" dirty="0">
                <a:effectLst/>
              </a:rPr>
              <a:t> </a:t>
            </a:r>
            <a:r>
              <a:rPr lang="en-US" dirty="0" err="1">
                <a:effectLst/>
              </a:rPr>
              <a:t>sosial</a:t>
            </a:r>
            <a:r>
              <a:rPr lang="en-US" dirty="0">
                <a:effectLst/>
              </a:rPr>
              <a:t>, </a:t>
            </a:r>
            <a:r>
              <a:rPr lang="en-US" dirty="0" err="1">
                <a:effectLst/>
              </a:rPr>
              <a:t>struktur</a:t>
            </a:r>
            <a:r>
              <a:rPr lang="en-US" dirty="0">
                <a:effectLst/>
              </a:rPr>
              <a:t> </a:t>
            </a:r>
            <a:r>
              <a:rPr lang="en-US" dirty="0" err="1">
                <a:effectLst/>
              </a:rPr>
              <a:t>teks</a:t>
            </a:r>
            <a:r>
              <a:rPr lang="en-US" dirty="0">
                <a:effectLst/>
              </a:rPr>
              <a:t>, </a:t>
            </a:r>
            <a:r>
              <a:rPr lang="en-US" dirty="0" err="1">
                <a:effectLst/>
              </a:rPr>
              <a:t>dan</a:t>
            </a:r>
            <a:r>
              <a:rPr lang="en-US" dirty="0">
                <a:effectLst/>
              </a:rPr>
              <a:t> </a:t>
            </a:r>
            <a:r>
              <a:rPr lang="en-US" dirty="0" err="1">
                <a:effectLst/>
              </a:rPr>
              <a:t>unsur</a:t>
            </a:r>
            <a:r>
              <a:rPr lang="en-US" dirty="0">
                <a:effectLst/>
              </a:rPr>
              <a:t> </a:t>
            </a:r>
            <a:r>
              <a:rPr lang="en-US" dirty="0" err="1">
                <a:effectLst/>
              </a:rPr>
              <a:t>kebahasaan</a:t>
            </a:r>
            <a:r>
              <a:rPr lang="en-US" dirty="0">
                <a:effectLst/>
              </a:rPr>
              <a:t> </a:t>
            </a:r>
            <a:r>
              <a:rPr lang="en-US" dirty="0" err="1">
                <a:effectLst/>
              </a:rPr>
              <a:t>beberapa</a:t>
            </a:r>
            <a:r>
              <a:rPr lang="en-US" dirty="0">
                <a:effectLst/>
              </a:rPr>
              <a:t> </a:t>
            </a:r>
            <a:r>
              <a:rPr lang="en-US" dirty="0" err="1">
                <a:effectLst/>
              </a:rPr>
              <a:t>teks</a:t>
            </a:r>
            <a:r>
              <a:rPr lang="en-US" dirty="0">
                <a:effectLst/>
              </a:rPr>
              <a:t> </a:t>
            </a:r>
            <a:r>
              <a:rPr lang="en-US" dirty="0" err="1">
                <a:effectLst/>
              </a:rPr>
              <a:t>eksposisi</a:t>
            </a:r>
            <a:r>
              <a:rPr lang="en-US" dirty="0">
                <a:effectLst/>
              </a:rPr>
              <a:t> </a:t>
            </a:r>
            <a:r>
              <a:rPr lang="en-US" dirty="0" err="1">
                <a:effectLst/>
              </a:rPr>
              <a:t>analitis</a:t>
            </a:r>
            <a:r>
              <a:rPr lang="en-US" dirty="0">
                <a:effectLst/>
              </a:rPr>
              <a:t> </a:t>
            </a:r>
            <a:r>
              <a:rPr lang="en-US" dirty="0" err="1">
                <a:effectLst/>
              </a:rPr>
              <a:t>lisan</a:t>
            </a:r>
            <a:r>
              <a:rPr lang="en-US" dirty="0">
                <a:effectLst/>
              </a:rPr>
              <a:t> </a:t>
            </a:r>
            <a:r>
              <a:rPr lang="en-US" dirty="0" err="1">
                <a:effectLst/>
              </a:rPr>
              <a:t>dan</a:t>
            </a:r>
            <a:r>
              <a:rPr lang="en-US" dirty="0">
                <a:effectLst/>
              </a:rPr>
              <a:t> </a:t>
            </a:r>
            <a:r>
              <a:rPr lang="en-US" dirty="0" err="1">
                <a:effectLst/>
              </a:rPr>
              <a:t>tulis</a:t>
            </a:r>
            <a:r>
              <a:rPr lang="en-US" dirty="0">
                <a:effectLst/>
              </a:rPr>
              <a:t> </a:t>
            </a:r>
            <a:r>
              <a:rPr lang="en-US" dirty="0" err="1">
                <a:effectLst/>
              </a:rPr>
              <a:t>dengan</a:t>
            </a:r>
            <a:r>
              <a:rPr lang="en-US" dirty="0">
                <a:effectLst/>
              </a:rPr>
              <a:t> </a:t>
            </a:r>
            <a:r>
              <a:rPr lang="en-US" dirty="0" err="1">
                <a:effectLst/>
              </a:rPr>
              <a:t>memberi</a:t>
            </a:r>
            <a:r>
              <a:rPr lang="en-US" dirty="0">
                <a:effectLst/>
              </a:rPr>
              <a:t> </a:t>
            </a:r>
            <a:r>
              <a:rPr lang="en-US" dirty="0" err="1">
                <a:effectLst/>
              </a:rPr>
              <a:t>dan</a:t>
            </a:r>
            <a:r>
              <a:rPr lang="en-US" dirty="0">
                <a:effectLst/>
              </a:rPr>
              <a:t> </a:t>
            </a:r>
            <a:r>
              <a:rPr lang="en-US" dirty="0" err="1">
                <a:effectLst/>
              </a:rPr>
              <a:t>meminta</a:t>
            </a:r>
            <a:r>
              <a:rPr lang="en-US" dirty="0">
                <a:effectLst/>
              </a:rPr>
              <a:t> </a:t>
            </a:r>
            <a:r>
              <a:rPr lang="en-US" dirty="0" err="1">
                <a:effectLst/>
              </a:rPr>
              <a:t>informasi</a:t>
            </a:r>
            <a:r>
              <a:rPr lang="en-US" dirty="0">
                <a:effectLst/>
              </a:rPr>
              <a:t> </a:t>
            </a:r>
            <a:r>
              <a:rPr lang="en-US" dirty="0" err="1">
                <a:effectLst/>
              </a:rPr>
              <a:t>terkait</a:t>
            </a:r>
            <a:r>
              <a:rPr lang="en-US" dirty="0">
                <a:effectLst/>
              </a:rPr>
              <a:t> </a:t>
            </a:r>
            <a:r>
              <a:rPr lang="en-US" dirty="0" err="1">
                <a:effectLst/>
              </a:rPr>
              <a:t>isu</a:t>
            </a:r>
            <a:r>
              <a:rPr lang="en-US" dirty="0">
                <a:effectLst/>
              </a:rPr>
              <a:t> </a:t>
            </a:r>
            <a:r>
              <a:rPr lang="en-US" dirty="0" err="1">
                <a:effectLst/>
              </a:rPr>
              <a:t>aktual</a:t>
            </a:r>
            <a:r>
              <a:rPr lang="en-US" dirty="0">
                <a:effectLst/>
              </a:rPr>
              <a:t>, </a:t>
            </a:r>
            <a:r>
              <a:rPr lang="en-US" dirty="0" err="1">
                <a:effectLst/>
              </a:rPr>
              <a:t>sesuai</a:t>
            </a:r>
            <a:r>
              <a:rPr lang="en-US" dirty="0">
                <a:effectLst/>
              </a:rPr>
              <a:t> </a:t>
            </a:r>
            <a:r>
              <a:rPr lang="en-US" dirty="0" err="1">
                <a:effectLst/>
              </a:rPr>
              <a:t>dengan</a:t>
            </a:r>
            <a:r>
              <a:rPr lang="en-US" dirty="0">
                <a:effectLst/>
              </a:rPr>
              <a:t> </a:t>
            </a:r>
            <a:r>
              <a:rPr lang="en-US" dirty="0" err="1">
                <a:effectLst/>
              </a:rPr>
              <a:t>konteks</a:t>
            </a:r>
            <a:r>
              <a:rPr lang="en-US" dirty="0">
                <a:effectLst/>
              </a:rPr>
              <a:t> </a:t>
            </a:r>
            <a:r>
              <a:rPr lang="en-US" dirty="0" err="1" smtClean="0">
                <a:effectLst/>
              </a:rPr>
              <a:t>penggunaannya</a:t>
            </a:r>
            <a:endParaRPr lang="en-US" dirty="0">
              <a:effectLst/>
            </a:endParaRPr>
          </a:p>
          <a:p>
            <a:r>
              <a:rPr lang="en-US" dirty="0" smtClean="0">
                <a:effectLst/>
              </a:rPr>
              <a:t>4.4</a:t>
            </a:r>
            <a:r>
              <a:rPr lang="en-US" dirty="0">
                <a:effectLst/>
              </a:rPr>
              <a:t> </a:t>
            </a:r>
            <a:r>
              <a:rPr lang="en-US" dirty="0" smtClean="0">
                <a:effectLst/>
              </a:rPr>
              <a:t>T</a:t>
            </a:r>
            <a:r>
              <a:rPr lang="id-ID" dirty="0" smtClean="0">
                <a:effectLst/>
              </a:rPr>
              <a:t>eks </a:t>
            </a:r>
            <a:r>
              <a:rPr lang="id-ID" i="1" dirty="0">
                <a:effectLst/>
              </a:rPr>
              <a:t>eksposisi analitis</a:t>
            </a:r>
            <a:endParaRPr lang="en-US" dirty="0">
              <a:effectLst/>
            </a:endParaRPr>
          </a:p>
          <a:p>
            <a:r>
              <a:rPr lang="en-US" dirty="0">
                <a:effectLst/>
              </a:rPr>
              <a:t>4.4.1 </a:t>
            </a:r>
            <a:r>
              <a:rPr lang="en-US" dirty="0" err="1">
                <a:effectLst/>
              </a:rPr>
              <a:t>Menangkap</a:t>
            </a:r>
            <a:r>
              <a:rPr lang="en-US" dirty="0">
                <a:effectLst/>
              </a:rPr>
              <a:t> </a:t>
            </a:r>
            <a:r>
              <a:rPr lang="en-US" dirty="0" err="1">
                <a:effectLst/>
              </a:rPr>
              <a:t>makna</a:t>
            </a:r>
            <a:r>
              <a:rPr lang="en-US" dirty="0">
                <a:effectLst/>
              </a:rPr>
              <a:t> </a:t>
            </a:r>
            <a:r>
              <a:rPr lang="en-US" dirty="0" err="1">
                <a:effectLst/>
              </a:rPr>
              <a:t>secara</a:t>
            </a:r>
            <a:r>
              <a:rPr lang="id-ID" dirty="0">
                <a:effectLst/>
              </a:rPr>
              <a:t> kontekstual terkait fungsi sosial, struktur teks, dan unsur kebahasaan teks eksposisi analitis lisan dan tulis, terkait isu aktual</a:t>
            </a:r>
            <a:endParaRPr lang="en-US" dirty="0">
              <a:effectLst/>
            </a:endParaRPr>
          </a:p>
          <a:p>
            <a:r>
              <a:rPr lang="id-ID" dirty="0">
                <a:effectLst/>
              </a:rPr>
              <a:t>4.4.2 Menyusun teks eksposisi analitis tulis, terkait isu aktual, dengan memperhatikan fungsi sosial, struktur teks, dan unsur kebahasaan, secara benar dan sesuai konteks</a:t>
            </a:r>
            <a:endParaRPr lang="en-US" dirty="0">
              <a:effectLst/>
            </a:endParaRPr>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41568611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smtClean="0"/>
              <a:t>Materi</a:t>
            </a:r>
            <a:r>
              <a:rPr lang="en-US" dirty="0" smtClean="0"/>
              <a:t> </a:t>
            </a:r>
            <a:r>
              <a:rPr lang="en-US" dirty="0"/>
              <a:t>Analytical Exposition </a:t>
            </a:r>
            <a:r>
              <a:rPr lang="en-US" dirty="0" smtClean="0"/>
              <a:t>Text</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503339577"/>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39261181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Explanation text</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47387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r>
              <a:rPr lang="en-US" dirty="0" smtClean="0"/>
              <a:t>:</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normAutofit/>
          </a:bodyPr>
          <a:lstStyle/>
          <a:p>
            <a:r>
              <a:rPr lang="en-US" dirty="0">
                <a:effectLst/>
              </a:rPr>
              <a:t> </a:t>
            </a:r>
            <a:r>
              <a:rPr lang="id-ID" dirty="0">
                <a:effectLst/>
              </a:rPr>
              <a:t>3.8 Membedakan fungsi sosial, struktur teks, dan unsur kebahasaan beberapa teks explanation lisan dan tulis dengan memberi dan meminta informasi terkait gejala alam atau sosial yang tercakup dalam mata pelajaran lain di kelas XI, sesuai dengan konteks </a:t>
            </a:r>
            <a:r>
              <a:rPr lang="id-ID" dirty="0" smtClean="0">
                <a:effectLst/>
              </a:rPr>
              <a:t>penggunaannya</a:t>
            </a:r>
            <a:endParaRPr lang="en-US" dirty="0">
              <a:effectLst/>
            </a:endParaRPr>
          </a:p>
          <a:p>
            <a:r>
              <a:rPr lang="id-ID" dirty="0">
                <a:effectLst/>
              </a:rPr>
              <a:t>4.8 Menangkap makna secara kontekstual terkait fungsi sosial, struktur teks, dan unsur kebahasaan teks explanation lisan dan tulis, terkait gejala alam atau sosial yang tercakup dalam mata  pelajaran lain di kelas XI</a:t>
            </a:r>
            <a:endParaRPr lang="en-US" sz="4000" dirty="0"/>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24545878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smtClean="0"/>
              <a:t>Materi</a:t>
            </a:r>
            <a:r>
              <a:rPr lang="en-US" dirty="0" smtClean="0"/>
              <a:t> </a:t>
            </a:r>
            <a:r>
              <a:rPr lang="en-US" dirty="0"/>
              <a:t>Explanation text:</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826570532"/>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35</a:t>
            </a:fld>
            <a:endParaRPr lang="en-US" dirty="0"/>
          </a:p>
        </p:txBody>
      </p:sp>
    </p:spTree>
    <p:extLst>
      <p:ext uri="{BB962C8B-B14F-4D97-AF65-F5344CB8AC3E}">
        <p14:creationId xmlns:p14="http://schemas.microsoft.com/office/powerpoint/2010/main" val="18420071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a:t>
            </a:r>
            <a:r>
              <a:rPr lang="en-US" dirty="0" smtClean="0">
                <a:sym typeface="Wingdings" panose="05000000000000000000" pitchFamily="2" charset="2"/>
              </a:rPr>
              <a:t></a:t>
            </a:r>
            <a:endParaRPr lang="en-US" dirty="0"/>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558344" y="1777285"/>
            <a:ext cx="8641724" cy="4211392"/>
          </a:xfrm>
          <a:prstGeom prst="rect">
            <a:avLst/>
          </a:prstGeom>
        </p:spPr>
      </p:pic>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36</a:t>
            </a:fld>
            <a:endParaRPr lang="en-US" dirty="0"/>
          </a:p>
        </p:txBody>
      </p:sp>
    </p:spTree>
    <p:extLst>
      <p:ext uri="{BB962C8B-B14F-4D97-AF65-F5344CB8AC3E}">
        <p14:creationId xmlns:p14="http://schemas.microsoft.com/office/powerpoint/2010/main" val="2513179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10000" y="447188"/>
            <a:ext cx="10571998" cy="5580125"/>
          </a:xfrm>
          <a:prstGeom prst="rect">
            <a:avLst/>
          </a:prstGeom>
        </p:spPr>
      </p:pic>
      <p:sp>
        <p:nvSpPr>
          <p:cNvPr id="7" name="Footer Placeholder 6"/>
          <p:cNvSpPr>
            <a:spLocks noGrp="1"/>
          </p:cNvSpPr>
          <p:nvPr>
            <p:ph type="ftr" sz="quarter" idx="11"/>
          </p:nvPr>
        </p:nvSpPr>
        <p:spPr/>
        <p:txBody>
          <a:bodyPr/>
          <a:lstStyle/>
          <a:p>
            <a:r>
              <a:rPr lang="en-US" sz="1200" i="1" smtClean="0"/>
              <a:t>Materi Kelas XI_Siska Rizkiani</a:t>
            </a:r>
            <a:endParaRPr lang="en-US" sz="1200" i="1" dirty="0"/>
          </a:p>
        </p:txBody>
      </p:sp>
      <p:sp>
        <p:nvSpPr>
          <p:cNvPr id="8" name="Slide Number Placeholder 7"/>
          <p:cNvSpPr>
            <a:spLocks noGrp="1"/>
          </p:cNvSpPr>
          <p:nvPr>
            <p:ph type="sldNum" sz="quarter" idx="12"/>
          </p:nvPr>
        </p:nvSpPr>
        <p:spPr/>
        <p:txBody>
          <a:bodyPr/>
          <a:lstStyle/>
          <a:p>
            <a:fld id="{D57F1E4F-1CFF-5643-939E-217C01CDF565}" type="slidenum">
              <a:rPr lang="en-US" smtClean="0"/>
              <a:pPr/>
              <a:t>37</a:t>
            </a:fld>
            <a:endParaRPr lang="en-US" dirty="0"/>
          </a:p>
        </p:txBody>
      </p:sp>
    </p:spTree>
    <p:extLst>
      <p:ext uri="{BB962C8B-B14F-4D97-AF65-F5344CB8AC3E}">
        <p14:creationId xmlns:p14="http://schemas.microsoft.com/office/powerpoint/2010/main" val="12158360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Materi</a:t>
            </a:r>
            <a:r>
              <a:rPr lang="en-US" dirty="0" smtClean="0"/>
              <a:t> </a:t>
            </a:r>
            <a:r>
              <a:rPr lang="en-US" dirty="0" err="1" smtClean="0"/>
              <a:t>Teks</a:t>
            </a:r>
            <a:r>
              <a:rPr lang="en-US" dirty="0" smtClean="0"/>
              <a:t> Interpersonal </a:t>
            </a:r>
            <a:r>
              <a:rPr lang="en-US" dirty="0" err="1" smtClean="0"/>
              <a:t>Kelas</a:t>
            </a:r>
            <a:r>
              <a:rPr lang="en-US" dirty="0" smtClean="0"/>
              <a:t> </a:t>
            </a:r>
            <a:r>
              <a:rPr lang="en-US" dirty="0" smtClean="0"/>
              <a:t>Xi</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866068085"/>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2585569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id-ID" dirty="0"/>
              <a:t>Suggestion and </a:t>
            </a:r>
            <a:r>
              <a:rPr lang="id-ID" dirty="0" smtClean="0"/>
              <a:t>Offer</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26372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lstStyle/>
          <a:p>
            <a:pPr lvl="1"/>
            <a:r>
              <a:rPr lang="id-ID" dirty="0">
                <a:effectLst/>
              </a:rPr>
              <a:t>Menerapkan fungsi sosial, struktur teks, dan unsur kebahasaan teks interaksi transaksional lisan dan tulis yang melibatkan tindakan memberi dan meminta informasi terkait saran dan tawaran, sesuai dengan konteks penggunaannya. (Perhatikan unsur kebahasaan </a:t>
            </a:r>
            <a:r>
              <a:rPr lang="id-ID" i="1" dirty="0">
                <a:effectLst/>
              </a:rPr>
              <a:t>should, can</a:t>
            </a:r>
            <a:r>
              <a:rPr lang="id-ID" dirty="0">
                <a:effectLst/>
              </a:rPr>
              <a:t>)</a:t>
            </a:r>
            <a:endParaRPr lang="en-US" dirty="0">
              <a:effectLst/>
            </a:endParaRPr>
          </a:p>
          <a:p>
            <a:pPr lvl="1"/>
            <a:r>
              <a:rPr lang="id-ID" dirty="0">
                <a:effectLst/>
              </a:rPr>
              <a:t>Menyusun teks interaksi transaksional, lisan dan tulis, pendek dan </a:t>
            </a:r>
            <a:r>
              <a:rPr lang="id-ID" dirty="0" smtClean="0">
                <a:effectLst/>
              </a:rPr>
              <a:t>sederhana</a:t>
            </a:r>
            <a:r>
              <a:rPr lang="id-ID" dirty="0">
                <a:effectLst/>
              </a:rPr>
              <a:t>, yang melibatkan tindakan memberi dan meminta informasi terkait saran dan tawaran, dengan memperhatikan fungsi sosial, struktur teks, dan unsur kebahasaan yang benar dan sesuai konteks</a:t>
            </a:r>
            <a:endParaRPr lang="en-US" dirty="0">
              <a:effectLst/>
            </a:endParaRPr>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2112084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smtClean="0"/>
              <a:t>suggestion and offer</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88208767"/>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631957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r>
              <a:rPr lang="en-US" dirty="0" smtClean="0"/>
              <a:t>opinion</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03022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4294967295"/>
          </p:nvPr>
        </p:nvSpPr>
        <p:spPr>
          <a:xfrm>
            <a:off x="818712" y="2222287"/>
            <a:ext cx="10554574" cy="3636511"/>
          </a:xfrm>
          <a:prstGeom prst="rect">
            <a:avLst/>
          </a:prstGeom>
        </p:spPr>
        <p:txBody>
          <a:bodyPr/>
          <a:lstStyle/>
          <a:p>
            <a:r>
              <a:rPr lang="en-US" dirty="0">
                <a:effectLst/>
              </a:rPr>
              <a:t>3.2 </a:t>
            </a:r>
            <a:r>
              <a:rPr lang="en-US" dirty="0" err="1">
                <a:effectLst/>
              </a:rPr>
              <a:t>Menerapkan</a:t>
            </a:r>
            <a:r>
              <a:rPr lang="en-US" dirty="0">
                <a:effectLst/>
              </a:rPr>
              <a:t> </a:t>
            </a:r>
            <a:r>
              <a:rPr lang="en-US" dirty="0" err="1">
                <a:effectLst/>
              </a:rPr>
              <a:t>fungsi</a:t>
            </a:r>
            <a:r>
              <a:rPr lang="en-US" dirty="0">
                <a:effectLst/>
              </a:rPr>
              <a:t> </a:t>
            </a:r>
            <a:r>
              <a:rPr lang="en-US" dirty="0" err="1">
                <a:effectLst/>
              </a:rPr>
              <a:t>sosial</a:t>
            </a:r>
            <a:r>
              <a:rPr lang="en-US" dirty="0">
                <a:effectLst/>
              </a:rPr>
              <a:t>, </a:t>
            </a:r>
            <a:r>
              <a:rPr lang="en-US" dirty="0" err="1">
                <a:effectLst/>
              </a:rPr>
              <a:t>struktur</a:t>
            </a:r>
            <a:r>
              <a:rPr lang="en-US" dirty="0">
                <a:effectLst/>
              </a:rPr>
              <a:t> </a:t>
            </a:r>
            <a:r>
              <a:rPr lang="en-US" dirty="0" err="1">
                <a:effectLst/>
              </a:rPr>
              <a:t>teks</a:t>
            </a:r>
            <a:r>
              <a:rPr lang="en-US" dirty="0">
                <a:effectLst/>
              </a:rPr>
              <a:t>, </a:t>
            </a:r>
            <a:r>
              <a:rPr lang="en-US" dirty="0" err="1">
                <a:effectLst/>
              </a:rPr>
              <a:t>dan</a:t>
            </a:r>
            <a:r>
              <a:rPr lang="en-US" dirty="0">
                <a:effectLst/>
              </a:rPr>
              <a:t> </a:t>
            </a:r>
            <a:r>
              <a:rPr lang="en-US" dirty="0" err="1">
                <a:effectLst/>
              </a:rPr>
              <a:t>unsur</a:t>
            </a:r>
            <a:r>
              <a:rPr lang="en-US" dirty="0">
                <a:effectLst/>
              </a:rPr>
              <a:t> </a:t>
            </a:r>
            <a:r>
              <a:rPr lang="en-US" dirty="0" err="1">
                <a:effectLst/>
              </a:rPr>
              <a:t>kebahasaan</a:t>
            </a:r>
            <a:r>
              <a:rPr lang="en-US" dirty="0">
                <a:effectLst/>
              </a:rPr>
              <a:t> </a:t>
            </a:r>
            <a:r>
              <a:rPr lang="en-US" dirty="0" err="1">
                <a:effectLst/>
              </a:rPr>
              <a:t>teks</a:t>
            </a:r>
            <a:r>
              <a:rPr lang="en-US" dirty="0">
                <a:effectLst/>
              </a:rPr>
              <a:t> </a:t>
            </a:r>
            <a:r>
              <a:rPr lang="en-US" dirty="0" err="1">
                <a:effectLst/>
              </a:rPr>
              <a:t>interaksi</a:t>
            </a:r>
            <a:r>
              <a:rPr lang="en-US" dirty="0">
                <a:effectLst/>
              </a:rPr>
              <a:t> </a:t>
            </a:r>
            <a:r>
              <a:rPr lang="en-US" dirty="0" err="1">
                <a:effectLst/>
              </a:rPr>
              <a:t>transaksional</a:t>
            </a:r>
            <a:r>
              <a:rPr lang="en-US" dirty="0">
                <a:effectLst/>
              </a:rPr>
              <a:t> </a:t>
            </a:r>
            <a:r>
              <a:rPr lang="en-US" dirty="0" err="1">
                <a:effectLst/>
              </a:rPr>
              <a:t>lisan</a:t>
            </a:r>
            <a:r>
              <a:rPr lang="en-US" dirty="0">
                <a:effectLst/>
              </a:rPr>
              <a:t> </a:t>
            </a:r>
            <a:r>
              <a:rPr lang="en-US" dirty="0" err="1">
                <a:effectLst/>
              </a:rPr>
              <a:t>dan</a:t>
            </a:r>
            <a:r>
              <a:rPr lang="en-US" dirty="0">
                <a:effectLst/>
              </a:rPr>
              <a:t> </a:t>
            </a:r>
            <a:r>
              <a:rPr lang="en-US" dirty="0" err="1">
                <a:effectLst/>
              </a:rPr>
              <a:t>tulis</a:t>
            </a:r>
            <a:r>
              <a:rPr lang="en-US" dirty="0">
                <a:effectLst/>
              </a:rPr>
              <a:t> yang </a:t>
            </a:r>
            <a:r>
              <a:rPr lang="en-US" dirty="0" err="1">
                <a:effectLst/>
              </a:rPr>
              <a:t>melibatkan</a:t>
            </a:r>
            <a:r>
              <a:rPr lang="en-US" dirty="0">
                <a:effectLst/>
              </a:rPr>
              <a:t> </a:t>
            </a:r>
            <a:r>
              <a:rPr lang="en-US" dirty="0" err="1">
                <a:effectLst/>
              </a:rPr>
              <a:t>tindakan</a:t>
            </a:r>
            <a:r>
              <a:rPr lang="en-US" dirty="0">
                <a:effectLst/>
              </a:rPr>
              <a:t> </a:t>
            </a:r>
            <a:r>
              <a:rPr lang="en-US" dirty="0" err="1">
                <a:effectLst/>
              </a:rPr>
              <a:t>memberi</a:t>
            </a:r>
            <a:r>
              <a:rPr lang="en-US" dirty="0">
                <a:effectLst/>
              </a:rPr>
              <a:t> </a:t>
            </a:r>
            <a:r>
              <a:rPr lang="en-US" dirty="0" err="1">
                <a:effectLst/>
              </a:rPr>
              <a:t>dan</a:t>
            </a:r>
            <a:r>
              <a:rPr lang="en-US" dirty="0">
                <a:effectLst/>
              </a:rPr>
              <a:t> </a:t>
            </a:r>
            <a:r>
              <a:rPr lang="en-US" dirty="0" err="1">
                <a:effectLst/>
              </a:rPr>
              <a:t>meminta</a:t>
            </a:r>
            <a:r>
              <a:rPr lang="en-US" dirty="0">
                <a:effectLst/>
              </a:rPr>
              <a:t> </a:t>
            </a:r>
            <a:r>
              <a:rPr lang="en-US" dirty="0" err="1">
                <a:effectLst/>
              </a:rPr>
              <a:t>informasi</a:t>
            </a:r>
            <a:r>
              <a:rPr lang="en-US" dirty="0">
                <a:effectLst/>
              </a:rPr>
              <a:t> </a:t>
            </a:r>
            <a:r>
              <a:rPr lang="en-US" dirty="0" err="1">
                <a:effectLst/>
              </a:rPr>
              <a:t>terkait</a:t>
            </a:r>
            <a:r>
              <a:rPr lang="en-US" dirty="0">
                <a:effectLst/>
              </a:rPr>
              <a:t> </a:t>
            </a:r>
            <a:r>
              <a:rPr lang="en-US" dirty="0" err="1">
                <a:effectLst/>
              </a:rPr>
              <a:t>pendapat</a:t>
            </a:r>
            <a:r>
              <a:rPr lang="en-US" dirty="0">
                <a:effectLst/>
              </a:rPr>
              <a:t> </a:t>
            </a:r>
            <a:r>
              <a:rPr lang="en-US" dirty="0" err="1">
                <a:effectLst/>
              </a:rPr>
              <a:t>dan</a:t>
            </a:r>
            <a:r>
              <a:rPr lang="en-US" dirty="0">
                <a:effectLst/>
              </a:rPr>
              <a:t> </a:t>
            </a:r>
            <a:r>
              <a:rPr lang="en-US" dirty="0" err="1">
                <a:effectLst/>
              </a:rPr>
              <a:t>pikiran</a:t>
            </a:r>
            <a:r>
              <a:rPr lang="en-US" dirty="0">
                <a:effectLst/>
              </a:rPr>
              <a:t>, </a:t>
            </a:r>
            <a:r>
              <a:rPr lang="en-US" dirty="0" err="1">
                <a:effectLst/>
              </a:rPr>
              <a:t>sesuai</a:t>
            </a:r>
            <a:r>
              <a:rPr lang="en-US" dirty="0">
                <a:effectLst/>
              </a:rPr>
              <a:t> </a:t>
            </a:r>
            <a:r>
              <a:rPr lang="en-US" dirty="0" err="1">
                <a:effectLst/>
              </a:rPr>
              <a:t>dengan</a:t>
            </a:r>
            <a:r>
              <a:rPr lang="en-US" dirty="0">
                <a:effectLst/>
              </a:rPr>
              <a:t> </a:t>
            </a:r>
            <a:r>
              <a:rPr lang="en-US" dirty="0" err="1">
                <a:effectLst/>
              </a:rPr>
              <a:t>konteks</a:t>
            </a:r>
            <a:r>
              <a:rPr lang="en-US" dirty="0">
                <a:effectLst/>
              </a:rPr>
              <a:t> </a:t>
            </a:r>
            <a:r>
              <a:rPr lang="en-US" dirty="0" err="1">
                <a:effectLst/>
              </a:rPr>
              <a:t>penggunaannya</a:t>
            </a:r>
            <a:r>
              <a:rPr lang="en-US" dirty="0">
                <a:effectLst/>
              </a:rPr>
              <a:t>.  (</a:t>
            </a:r>
            <a:r>
              <a:rPr lang="en-US" dirty="0" err="1">
                <a:effectLst/>
              </a:rPr>
              <a:t>Perhatikan</a:t>
            </a:r>
            <a:r>
              <a:rPr lang="en-US" dirty="0">
                <a:effectLst/>
              </a:rPr>
              <a:t> </a:t>
            </a:r>
            <a:r>
              <a:rPr lang="en-US" dirty="0" err="1">
                <a:effectLst/>
              </a:rPr>
              <a:t>unsur</a:t>
            </a:r>
            <a:r>
              <a:rPr lang="en-US" dirty="0">
                <a:effectLst/>
              </a:rPr>
              <a:t> </a:t>
            </a:r>
            <a:r>
              <a:rPr lang="en-US" dirty="0" err="1">
                <a:effectLst/>
              </a:rPr>
              <a:t>kebahasaan</a:t>
            </a:r>
            <a:r>
              <a:rPr lang="en-US" dirty="0">
                <a:effectLst/>
              </a:rPr>
              <a:t> </a:t>
            </a:r>
            <a:r>
              <a:rPr lang="en-US" i="1" dirty="0">
                <a:effectLst/>
              </a:rPr>
              <a:t>I think, I suppose, in my opinion</a:t>
            </a:r>
            <a:r>
              <a:rPr lang="en-US" dirty="0">
                <a:effectLst/>
              </a:rPr>
              <a:t>)</a:t>
            </a:r>
          </a:p>
          <a:p>
            <a:r>
              <a:rPr lang="en-US" dirty="0">
                <a:effectLst/>
              </a:rPr>
              <a:t>4. 2 </a:t>
            </a:r>
            <a:r>
              <a:rPr lang="en-US" dirty="0" err="1">
                <a:effectLst/>
              </a:rPr>
              <a:t>Menyusun</a:t>
            </a:r>
            <a:r>
              <a:rPr lang="en-US" dirty="0">
                <a:effectLst/>
              </a:rPr>
              <a:t> </a:t>
            </a:r>
            <a:r>
              <a:rPr lang="en-US" dirty="0" err="1">
                <a:effectLst/>
              </a:rPr>
              <a:t>teks</a:t>
            </a:r>
            <a:r>
              <a:rPr lang="en-US" dirty="0">
                <a:effectLst/>
              </a:rPr>
              <a:t> </a:t>
            </a:r>
            <a:r>
              <a:rPr lang="en-US" dirty="0" err="1">
                <a:effectLst/>
              </a:rPr>
              <a:t>interaksi</a:t>
            </a:r>
            <a:r>
              <a:rPr lang="en-US" dirty="0">
                <a:effectLst/>
              </a:rPr>
              <a:t> </a:t>
            </a:r>
            <a:r>
              <a:rPr lang="en-US" dirty="0" err="1">
                <a:effectLst/>
              </a:rPr>
              <a:t>transaksional</a:t>
            </a:r>
            <a:r>
              <a:rPr lang="en-US" dirty="0">
                <a:effectLst/>
              </a:rPr>
              <a:t>, </a:t>
            </a:r>
            <a:r>
              <a:rPr lang="en-US" dirty="0" err="1">
                <a:effectLst/>
              </a:rPr>
              <a:t>lisan</a:t>
            </a:r>
            <a:r>
              <a:rPr lang="en-US" dirty="0">
                <a:effectLst/>
              </a:rPr>
              <a:t> </a:t>
            </a:r>
            <a:r>
              <a:rPr lang="en-US" dirty="0" err="1">
                <a:effectLst/>
              </a:rPr>
              <a:t>dan</a:t>
            </a:r>
            <a:r>
              <a:rPr lang="en-US" dirty="0">
                <a:effectLst/>
              </a:rPr>
              <a:t> </a:t>
            </a:r>
            <a:r>
              <a:rPr lang="en-US" dirty="0" err="1">
                <a:effectLst/>
              </a:rPr>
              <a:t>tulis</a:t>
            </a:r>
            <a:r>
              <a:rPr lang="en-US" dirty="0">
                <a:effectLst/>
              </a:rPr>
              <a:t>, </a:t>
            </a:r>
            <a:r>
              <a:rPr lang="en-US" dirty="0" err="1">
                <a:effectLst/>
              </a:rPr>
              <a:t>pendek</a:t>
            </a:r>
            <a:r>
              <a:rPr lang="en-US" dirty="0">
                <a:effectLst/>
              </a:rPr>
              <a:t> </a:t>
            </a:r>
            <a:r>
              <a:rPr lang="en-US" dirty="0" err="1">
                <a:effectLst/>
              </a:rPr>
              <a:t>dan</a:t>
            </a:r>
            <a:r>
              <a:rPr lang="en-US" dirty="0">
                <a:effectLst/>
              </a:rPr>
              <a:t> </a:t>
            </a:r>
            <a:r>
              <a:rPr lang="en-US" dirty="0" err="1">
                <a:effectLst/>
              </a:rPr>
              <a:t>sederhana</a:t>
            </a:r>
            <a:r>
              <a:rPr lang="en-US" dirty="0">
                <a:effectLst/>
              </a:rPr>
              <a:t>, yang </a:t>
            </a:r>
            <a:r>
              <a:rPr lang="en-US" dirty="0" err="1">
                <a:effectLst/>
              </a:rPr>
              <a:t>melibatkan</a:t>
            </a:r>
            <a:r>
              <a:rPr lang="en-US" dirty="0">
                <a:effectLst/>
              </a:rPr>
              <a:t> </a:t>
            </a:r>
            <a:r>
              <a:rPr lang="en-US" dirty="0" err="1">
                <a:effectLst/>
              </a:rPr>
              <a:t>tindakan</a:t>
            </a:r>
            <a:r>
              <a:rPr lang="en-US" dirty="0">
                <a:effectLst/>
              </a:rPr>
              <a:t> </a:t>
            </a:r>
            <a:r>
              <a:rPr lang="en-US" dirty="0" err="1">
                <a:effectLst/>
              </a:rPr>
              <a:t>memberi</a:t>
            </a:r>
            <a:r>
              <a:rPr lang="en-US" dirty="0">
                <a:effectLst/>
              </a:rPr>
              <a:t> </a:t>
            </a:r>
            <a:r>
              <a:rPr lang="en-US" dirty="0" err="1">
                <a:effectLst/>
              </a:rPr>
              <a:t>dan</a:t>
            </a:r>
            <a:r>
              <a:rPr lang="en-US" dirty="0">
                <a:effectLst/>
              </a:rPr>
              <a:t> </a:t>
            </a:r>
            <a:r>
              <a:rPr lang="en-US" dirty="0" err="1">
                <a:effectLst/>
              </a:rPr>
              <a:t>meminta</a:t>
            </a:r>
            <a:r>
              <a:rPr lang="en-US" dirty="0">
                <a:effectLst/>
              </a:rPr>
              <a:t> </a:t>
            </a:r>
            <a:r>
              <a:rPr lang="en-US" dirty="0" err="1">
                <a:effectLst/>
              </a:rPr>
              <a:t>informasi</a:t>
            </a:r>
            <a:r>
              <a:rPr lang="en-US" dirty="0">
                <a:effectLst/>
              </a:rPr>
              <a:t> </a:t>
            </a:r>
            <a:r>
              <a:rPr lang="en-US" dirty="0" err="1">
                <a:effectLst/>
              </a:rPr>
              <a:t>terkait</a:t>
            </a:r>
            <a:r>
              <a:rPr lang="en-US" dirty="0">
                <a:effectLst/>
              </a:rPr>
              <a:t> </a:t>
            </a:r>
            <a:r>
              <a:rPr lang="en-US" dirty="0" err="1">
                <a:effectLst/>
              </a:rPr>
              <a:t>pendapat</a:t>
            </a:r>
            <a:r>
              <a:rPr lang="en-US" dirty="0">
                <a:effectLst/>
              </a:rPr>
              <a:t> </a:t>
            </a:r>
            <a:r>
              <a:rPr lang="en-US" dirty="0" err="1">
                <a:effectLst/>
              </a:rPr>
              <a:t>dan</a:t>
            </a:r>
            <a:r>
              <a:rPr lang="en-US" dirty="0">
                <a:effectLst/>
              </a:rPr>
              <a:t> </a:t>
            </a:r>
            <a:r>
              <a:rPr lang="en-US" dirty="0" err="1">
                <a:effectLst/>
              </a:rPr>
              <a:t>pikiran</a:t>
            </a:r>
            <a:r>
              <a:rPr lang="en-US" dirty="0">
                <a:effectLst/>
              </a:rPr>
              <a:t>, </a:t>
            </a:r>
            <a:r>
              <a:rPr lang="en-US" dirty="0" err="1">
                <a:effectLst/>
              </a:rPr>
              <a:t>dengan</a:t>
            </a:r>
            <a:r>
              <a:rPr lang="en-US" dirty="0">
                <a:effectLst/>
              </a:rPr>
              <a:t> </a:t>
            </a:r>
            <a:r>
              <a:rPr lang="en-US" dirty="0" err="1">
                <a:effectLst/>
              </a:rPr>
              <a:t>memperhatikan</a:t>
            </a:r>
            <a:r>
              <a:rPr lang="en-US" dirty="0">
                <a:effectLst/>
              </a:rPr>
              <a:t> </a:t>
            </a:r>
            <a:r>
              <a:rPr lang="en-US" dirty="0" err="1">
                <a:effectLst/>
              </a:rPr>
              <a:t>fungsi</a:t>
            </a:r>
            <a:r>
              <a:rPr lang="en-US" dirty="0">
                <a:effectLst/>
              </a:rPr>
              <a:t> </a:t>
            </a:r>
            <a:r>
              <a:rPr lang="en-US" dirty="0" err="1">
                <a:effectLst/>
              </a:rPr>
              <a:t>sosial</a:t>
            </a:r>
            <a:r>
              <a:rPr lang="en-US" dirty="0">
                <a:effectLst/>
              </a:rPr>
              <a:t>, </a:t>
            </a:r>
            <a:r>
              <a:rPr lang="en-US" dirty="0" err="1">
                <a:effectLst/>
              </a:rPr>
              <a:t>struktur</a:t>
            </a:r>
            <a:r>
              <a:rPr lang="en-US" dirty="0">
                <a:effectLst/>
              </a:rPr>
              <a:t> </a:t>
            </a:r>
            <a:r>
              <a:rPr lang="en-US" dirty="0" err="1">
                <a:effectLst/>
              </a:rPr>
              <a:t>teks</a:t>
            </a:r>
            <a:r>
              <a:rPr lang="en-US" dirty="0">
                <a:effectLst/>
              </a:rPr>
              <a:t>, </a:t>
            </a:r>
            <a:r>
              <a:rPr lang="en-US" dirty="0" err="1">
                <a:effectLst/>
              </a:rPr>
              <a:t>dan</a:t>
            </a:r>
            <a:r>
              <a:rPr lang="en-US" dirty="0">
                <a:effectLst/>
              </a:rPr>
              <a:t> </a:t>
            </a:r>
            <a:r>
              <a:rPr lang="en-US" dirty="0" err="1">
                <a:effectLst/>
              </a:rPr>
              <a:t>unsur</a:t>
            </a:r>
            <a:r>
              <a:rPr lang="en-US" dirty="0">
                <a:effectLst/>
              </a:rPr>
              <a:t> </a:t>
            </a:r>
            <a:r>
              <a:rPr lang="en-US" dirty="0" err="1">
                <a:effectLst/>
              </a:rPr>
              <a:t>kebahasaan</a:t>
            </a:r>
            <a:r>
              <a:rPr lang="en-US" dirty="0">
                <a:effectLst/>
              </a:rPr>
              <a:t> yang </a:t>
            </a:r>
            <a:r>
              <a:rPr lang="en-US" dirty="0" err="1">
                <a:effectLst/>
              </a:rPr>
              <a:t>benar</a:t>
            </a:r>
            <a:r>
              <a:rPr lang="en-US" dirty="0">
                <a:effectLst/>
              </a:rPr>
              <a:t> </a:t>
            </a:r>
            <a:r>
              <a:rPr lang="en-US" dirty="0" err="1">
                <a:effectLst/>
              </a:rPr>
              <a:t>dan</a:t>
            </a:r>
            <a:r>
              <a:rPr lang="en-US" dirty="0">
                <a:effectLst/>
              </a:rPr>
              <a:t> </a:t>
            </a:r>
            <a:r>
              <a:rPr lang="en-US" dirty="0" err="1">
                <a:effectLst/>
              </a:rPr>
              <a:t>sesuai</a:t>
            </a:r>
            <a:r>
              <a:rPr lang="en-US" dirty="0">
                <a:effectLst/>
              </a:rPr>
              <a:t> </a:t>
            </a:r>
            <a:r>
              <a:rPr lang="en-US" dirty="0" err="1">
                <a:effectLst/>
              </a:rPr>
              <a:t>konteks</a:t>
            </a:r>
            <a:endParaRPr lang="en-US" dirty="0">
              <a:effectLst/>
            </a:endParaRPr>
          </a:p>
        </p:txBody>
      </p:sp>
      <p:sp>
        <p:nvSpPr>
          <p:cNvPr id="4" name="Footer Placeholder 3"/>
          <p:cNvSpPr>
            <a:spLocks noGrp="1"/>
          </p:cNvSpPr>
          <p:nvPr>
            <p:ph type="ftr" sz="quarter" idx="11"/>
          </p:nvPr>
        </p:nvSpPr>
        <p:spPr/>
        <p:txBody>
          <a:bodyPr/>
          <a:lstStyle/>
          <a:p>
            <a:r>
              <a:rPr lang="en-US" smtClean="0"/>
              <a:t>Materi Kelas XI_Siska Rizkiani</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2761180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4B4B4B"/>
      </a:dk2>
      <a:lt2>
        <a:srgbClr val="B5B5B5"/>
      </a:lt2>
      <a:accent1>
        <a:srgbClr val="9AC43E"/>
      </a:accent1>
      <a:accent2>
        <a:srgbClr val="44BA98"/>
      </a:accent2>
      <a:accent3>
        <a:srgbClr val="43A9D9"/>
      </a:accent3>
      <a:accent4>
        <a:srgbClr val="6274D8"/>
      </a:accent4>
      <a:accent5>
        <a:srgbClr val="AB54D7"/>
      </a:accent5>
      <a:accent6>
        <a:srgbClr val="D15B37"/>
      </a:accent6>
      <a:hlink>
        <a:srgbClr val="BFE962"/>
      </a:hlink>
      <a:folHlink>
        <a:srgbClr val="C0D591"/>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892FADA9-420D-4323-A7A4-C1060166525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38</TotalTime>
  <Words>1740</Words>
  <Application>Microsoft Office PowerPoint</Application>
  <PresentationFormat>Widescreen</PresentationFormat>
  <Paragraphs>228</Paragraphs>
  <Slides>37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Tw Cen MT</vt:lpstr>
      <vt:lpstr>Wingdings</vt:lpstr>
      <vt:lpstr>Droplet</vt:lpstr>
      <vt:lpstr>Telaah Kurikulum &amp; KapSel SMA  BAB 3 MATERI KELAS Xi </vt:lpstr>
      <vt:lpstr>Materi B.Inggris kelas xi</vt:lpstr>
      <vt:lpstr>Teks Interpersonal</vt:lpstr>
      <vt:lpstr>Materi Teks Interpersonal Kelas Xi</vt:lpstr>
      <vt:lpstr>Suggestion and Offer</vt:lpstr>
      <vt:lpstr>Kompetensi Dasar</vt:lpstr>
      <vt:lpstr>Materi suggestion and offer</vt:lpstr>
      <vt:lpstr>opinion</vt:lpstr>
      <vt:lpstr>Kompetensi Dasar</vt:lpstr>
      <vt:lpstr>Materi opinion</vt:lpstr>
      <vt:lpstr>Cause and effect</vt:lpstr>
      <vt:lpstr>Kompetensi Dasar</vt:lpstr>
      <vt:lpstr>Materi cause and effect</vt:lpstr>
      <vt:lpstr>Passive voice</vt:lpstr>
      <vt:lpstr>Kompetensi Dasar</vt:lpstr>
      <vt:lpstr>Materi cause and effect</vt:lpstr>
      <vt:lpstr>TEKS FUNGSIONAL khusus</vt:lpstr>
      <vt:lpstr>Materi Teks Fungsional Kelas Xi</vt:lpstr>
      <vt:lpstr>Formal invitation</vt:lpstr>
      <vt:lpstr>Kompetensi Dasar</vt:lpstr>
      <vt:lpstr>Materi formal invitation </vt:lpstr>
      <vt:lpstr>Personal letter</vt:lpstr>
      <vt:lpstr>Kompetensi Dasar</vt:lpstr>
      <vt:lpstr>Materi personal letter</vt:lpstr>
      <vt:lpstr>Song lyrics</vt:lpstr>
      <vt:lpstr>Kompetensi Dasar</vt:lpstr>
      <vt:lpstr>Materi song lyrics</vt:lpstr>
      <vt:lpstr>TEKS FUNGSIONAL</vt:lpstr>
      <vt:lpstr>Materi Teks Fungsional Kelas Xi</vt:lpstr>
      <vt:lpstr>Analytical Exposition Text</vt:lpstr>
      <vt:lpstr>Kompetensi Dasar</vt:lpstr>
      <vt:lpstr>Materi Analytical Exposition Text</vt:lpstr>
      <vt:lpstr>Explanation text</vt:lpstr>
      <vt:lpstr>Kompetensi Dasar:</vt:lpstr>
      <vt:lpstr>Materi Explanation text:</vt:lpstr>
      <vt:lpstr>Task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acer</cp:lastModifiedBy>
  <cp:revision>5</cp:revision>
  <dcterms:created xsi:type="dcterms:W3CDTF">2020-05-05T08:58:09Z</dcterms:created>
  <dcterms:modified xsi:type="dcterms:W3CDTF">2020-05-05T09:36:10Z</dcterms:modified>
</cp:coreProperties>
</file>