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1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autoCompressPictures="0">
  <p:sldMasterIdLst>
    <p:sldMasterId id="2147483648" r:id="rId1"/>
  </p:sldMasterIdLst>
  <p:notesMasterIdLst>
    <p:notesMasterId r:id="rId29"/>
  </p:notesMasterIdLst>
  <p:sldIdLst>
    <p:sldId id="257" r:id="rId2"/>
    <p:sldId id="258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73" r:id="rId11"/>
    <p:sldId id="274" r:id="rId12"/>
    <p:sldId id="294" r:id="rId13"/>
    <p:sldId id="276" r:id="rId14"/>
    <p:sldId id="277" r:id="rId15"/>
    <p:sldId id="278" r:id="rId16"/>
    <p:sldId id="279" r:id="rId17"/>
    <p:sldId id="280" r:id="rId18"/>
    <p:sldId id="284" r:id="rId19"/>
    <p:sldId id="285" r:id="rId20"/>
    <p:sldId id="286" r:id="rId21"/>
    <p:sldId id="287" r:id="rId22"/>
    <p:sldId id="288" r:id="rId23"/>
    <p:sldId id="289" r:id="rId24"/>
    <p:sldId id="290" r:id="rId25"/>
    <p:sldId id="291" r:id="rId26"/>
    <p:sldId id="292" r:id="rId27"/>
    <p:sldId id="293" r:id="rId2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2FF394F-9CDF-43A2-BC6C-D3F110304142}" type="doc">
      <dgm:prSet loTypeId="urn:microsoft.com/office/officeart/2005/8/layout/vList5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02BBD5C7-C199-41B4-843B-C0C07C7212BA}">
      <dgm:prSet phldrT="[Text]"/>
      <dgm:spPr/>
      <dgm:t>
        <a:bodyPr/>
        <a:lstStyle/>
        <a:p>
          <a:r>
            <a:rPr lang="en-US" dirty="0" err="1" smtClean="0"/>
            <a:t>Teks</a:t>
          </a:r>
          <a:r>
            <a:rPr lang="en-US" dirty="0" smtClean="0"/>
            <a:t> </a:t>
          </a:r>
          <a:r>
            <a:rPr lang="en-US" dirty="0" err="1" smtClean="0"/>
            <a:t>Transaksional</a:t>
          </a:r>
          <a:endParaRPr lang="en-US" dirty="0"/>
        </a:p>
      </dgm:t>
    </dgm:pt>
    <dgm:pt modelId="{BC30E664-2C7D-4A5F-80C6-84A05BD04E1D}" type="parTrans" cxnId="{A5656972-CAE5-4E9E-BCD2-6D4BD7214F6E}">
      <dgm:prSet/>
      <dgm:spPr/>
      <dgm:t>
        <a:bodyPr/>
        <a:lstStyle/>
        <a:p>
          <a:endParaRPr lang="en-US"/>
        </a:p>
      </dgm:t>
    </dgm:pt>
    <dgm:pt modelId="{F1127C08-9B66-46D8-B804-110E2400E6FD}" type="sibTrans" cxnId="{A5656972-CAE5-4E9E-BCD2-6D4BD7214F6E}">
      <dgm:prSet/>
      <dgm:spPr/>
      <dgm:t>
        <a:bodyPr/>
        <a:lstStyle/>
        <a:p>
          <a:endParaRPr lang="en-US"/>
        </a:p>
      </dgm:t>
    </dgm:pt>
    <dgm:pt modelId="{C85125F8-80F2-4B67-B65F-76578D963056}">
      <dgm:prSet phldrT="[Text]"/>
      <dgm:spPr/>
      <dgm:t>
        <a:bodyPr/>
        <a:lstStyle/>
        <a:p>
          <a:r>
            <a:rPr lang="en-US" dirty="0" err="1" smtClean="0"/>
            <a:t>Teks</a:t>
          </a:r>
          <a:r>
            <a:rPr lang="en-US" dirty="0" smtClean="0"/>
            <a:t> </a:t>
          </a:r>
          <a:r>
            <a:rPr lang="en-US" dirty="0" err="1" smtClean="0"/>
            <a:t>Fungsional</a:t>
          </a:r>
          <a:endParaRPr lang="en-US" dirty="0"/>
        </a:p>
      </dgm:t>
    </dgm:pt>
    <dgm:pt modelId="{A3770CF2-55A4-4BBB-9E39-07D4EBC6ECB0}" type="parTrans" cxnId="{F49673DA-29CB-49DE-BE63-632098FF34D1}">
      <dgm:prSet/>
      <dgm:spPr/>
      <dgm:t>
        <a:bodyPr/>
        <a:lstStyle/>
        <a:p>
          <a:endParaRPr lang="en-US"/>
        </a:p>
      </dgm:t>
    </dgm:pt>
    <dgm:pt modelId="{1FA6FEE9-5520-4FEB-ADD0-A266235BF8E2}" type="sibTrans" cxnId="{F49673DA-29CB-49DE-BE63-632098FF34D1}">
      <dgm:prSet/>
      <dgm:spPr/>
      <dgm:t>
        <a:bodyPr/>
        <a:lstStyle/>
        <a:p>
          <a:endParaRPr lang="en-US"/>
        </a:p>
      </dgm:t>
    </dgm:pt>
    <dgm:pt modelId="{B18B5DC0-7BB4-4AFE-B7C6-A460FF83B228}">
      <dgm:prSet phldrT="[Text]"/>
      <dgm:spPr/>
      <dgm:t>
        <a:bodyPr/>
        <a:lstStyle/>
        <a:p>
          <a:r>
            <a:rPr lang="en-US" dirty="0" err="1" smtClean="0"/>
            <a:t>Teks</a:t>
          </a:r>
          <a:r>
            <a:rPr lang="en-US" dirty="0" smtClean="0"/>
            <a:t> </a:t>
          </a:r>
          <a:r>
            <a:rPr lang="en-US" dirty="0" err="1" smtClean="0"/>
            <a:t>Fungsional</a:t>
          </a:r>
          <a:r>
            <a:rPr lang="en-US" dirty="0" smtClean="0"/>
            <a:t> </a:t>
          </a:r>
          <a:r>
            <a:rPr lang="en-US" dirty="0" err="1" smtClean="0"/>
            <a:t>Khusus</a:t>
          </a:r>
          <a:endParaRPr lang="en-US" dirty="0"/>
        </a:p>
      </dgm:t>
    </dgm:pt>
    <dgm:pt modelId="{37D6DEEC-7ECC-4DF3-B463-3190325DAF45}" type="parTrans" cxnId="{D2EEA47C-E7CB-4A3D-AF24-AA4F05D9F15A}">
      <dgm:prSet/>
      <dgm:spPr/>
      <dgm:t>
        <a:bodyPr/>
        <a:lstStyle/>
        <a:p>
          <a:endParaRPr lang="en-US"/>
        </a:p>
      </dgm:t>
    </dgm:pt>
    <dgm:pt modelId="{5D1A4ED3-FAA6-4BAA-B234-8926C040615C}" type="sibTrans" cxnId="{D2EEA47C-E7CB-4A3D-AF24-AA4F05D9F15A}">
      <dgm:prSet/>
      <dgm:spPr/>
      <dgm:t>
        <a:bodyPr/>
        <a:lstStyle/>
        <a:p>
          <a:endParaRPr lang="en-US"/>
        </a:p>
      </dgm:t>
    </dgm:pt>
    <dgm:pt modelId="{C4CF44C7-16B2-4220-9DF9-2E315AD79F8A}" type="pres">
      <dgm:prSet presAssocID="{02FF394F-9CDF-43A2-BC6C-D3F110304142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56078C7A-7277-4BAF-9C96-BB67CC4B4B9F}" type="pres">
      <dgm:prSet presAssocID="{02BBD5C7-C199-41B4-843B-C0C07C7212BA}" presName="linNode" presStyleCnt="0"/>
      <dgm:spPr/>
    </dgm:pt>
    <dgm:pt modelId="{891EC3A3-8460-4A57-8BDB-9AB4F012E530}" type="pres">
      <dgm:prSet presAssocID="{02BBD5C7-C199-41B4-843B-C0C07C7212BA}" presName="parentText" presStyleLbl="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2BF836C-91BD-4DD9-9DCA-1804AD6A773E}" type="pres">
      <dgm:prSet presAssocID="{F1127C08-9B66-46D8-B804-110E2400E6FD}" presName="sp" presStyleCnt="0"/>
      <dgm:spPr/>
    </dgm:pt>
    <dgm:pt modelId="{46ED46A1-56E4-4D6D-9F54-0DD1CF805D56}" type="pres">
      <dgm:prSet presAssocID="{C85125F8-80F2-4B67-B65F-76578D963056}" presName="linNode" presStyleCnt="0"/>
      <dgm:spPr/>
    </dgm:pt>
    <dgm:pt modelId="{20F7C7A5-A45F-4BC0-8F7E-9423C344A702}" type="pres">
      <dgm:prSet presAssocID="{C85125F8-80F2-4B67-B65F-76578D963056}" presName="parentText" presStyleLbl="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09D26B4-D5BE-43A2-888F-73DBBBDE4B02}" type="pres">
      <dgm:prSet presAssocID="{1FA6FEE9-5520-4FEB-ADD0-A266235BF8E2}" presName="sp" presStyleCnt="0"/>
      <dgm:spPr/>
    </dgm:pt>
    <dgm:pt modelId="{AD46EC87-3DFB-4AEE-B6DE-7D238EAB9ECE}" type="pres">
      <dgm:prSet presAssocID="{B18B5DC0-7BB4-4AFE-B7C6-A460FF83B228}" presName="linNode" presStyleCnt="0"/>
      <dgm:spPr/>
    </dgm:pt>
    <dgm:pt modelId="{66929729-26FD-4229-96C1-4C38075BEC15}" type="pres">
      <dgm:prSet presAssocID="{B18B5DC0-7BB4-4AFE-B7C6-A460FF83B228}" presName="parentText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D2EEA47C-E7CB-4A3D-AF24-AA4F05D9F15A}" srcId="{02FF394F-9CDF-43A2-BC6C-D3F110304142}" destId="{B18B5DC0-7BB4-4AFE-B7C6-A460FF83B228}" srcOrd="2" destOrd="0" parTransId="{37D6DEEC-7ECC-4DF3-B463-3190325DAF45}" sibTransId="{5D1A4ED3-FAA6-4BAA-B234-8926C040615C}"/>
    <dgm:cxn modelId="{6777D69C-6AB0-44BF-B557-5970F91B1F9D}" type="presOf" srcId="{02FF394F-9CDF-43A2-BC6C-D3F110304142}" destId="{C4CF44C7-16B2-4220-9DF9-2E315AD79F8A}" srcOrd="0" destOrd="0" presId="urn:microsoft.com/office/officeart/2005/8/layout/vList5"/>
    <dgm:cxn modelId="{F49673DA-29CB-49DE-BE63-632098FF34D1}" srcId="{02FF394F-9CDF-43A2-BC6C-D3F110304142}" destId="{C85125F8-80F2-4B67-B65F-76578D963056}" srcOrd="1" destOrd="0" parTransId="{A3770CF2-55A4-4BBB-9E39-07D4EBC6ECB0}" sibTransId="{1FA6FEE9-5520-4FEB-ADD0-A266235BF8E2}"/>
    <dgm:cxn modelId="{3C671329-139E-4CAE-BA7F-5A15A1984676}" type="presOf" srcId="{C85125F8-80F2-4B67-B65F-76578D963056}" destId="{20F7C7A5-A45F-4BC0-8F7E-9423C344A702}" srcOrd="0" destOrd="0" presId="urn:microsoft.com/office/officeart/2005/8/layout/vList5"/>
    <dgm:cxn modelId="{51CCB65B-4507-477C-BF83-FA58F1DB112F}" type="presOf" srcId="{B18B5DC0-7BB4-4AFE-B7C6-A460FF83B228}" destId="{66929729-26FD-4229-96C1-4C38075BEC15}" srcOrd="0" destOrd="0" presId="urn:microsoft.com/office/officeart/2005/8/layout/vList5"/>
    <dgm:cxn modelId="{A5656972-CAE5-4E9E-BCD2-6D4BD7214F6E}" srcId="{02FF394F-9CDF-43A2-BC6C-D3F110304142}" destId="{02BBD5C7-C199-41B4-843B-C0C07C7212BA}" srcOrd="0" destOrd="0" parTransId="{BC30E664-2C7D-4A5F-80C6-84A05BD04E1D}" sibTransId="{F1127C08-9B66-46D8-B804-110E2400E6FD}"/>
    <dgm:cxn modelId="{8896DDFF-F298-4AC6-BAD6-7E75A73749AC}" type="presOf" srcId="{02BBD5C7-C199-41B4-843B-C0C07C7212BA}" destId="{891EC3A3-8460-4A57-8BDB-9AB4F012E530}" srcOrd="0" destOrd="0" presId="urn:microsoft.com/office/officeart/2005/8/layout/vList5"/>
    <dgm:cxn modelId="{7399C922-EB3E-4962-8EF6-B280E92F714C}" type="presParOf" srcId="{C4CF44C7-16B2-4220-9DF9-2E315AD79F8A}" destId="{56078C7A-7277-4BAF-9C96-BB67CC4B4B9F}" srcOrd="0" destOrd="0" presId="urn:microsoft.com/office/officeart/2005/8/layout/vList5"/>
    <dgm:cxn modelId="{5C1CDC26-CE32-4E09-B43E-37E58FD62D6A}" type="presParOf" srcId="{56078C7A-7277-4BAF-9C96-BB67CC4B4B9F}" destId="{891EC3A3-8460-4A57-8BDB-9AB4F012E530}" srcOrd="0" destOrd="0" presId="urn:microsoft.com/office/officeart/2005/8/layout/vList5"/>
    <dgm:cxn modelId="{F3C48CD8-52A1-4615-9C57-0E42C63FDCB1}" type="presParOf" srcId="{C4CF44C7-16B2-4220-9DF9-2E315AD79F8A}" destId="{02BF836C-91BD-4DD9-9DCA-1804AD6A773E}" srcOrd="1" destOrd="0" presId="urn:microsoft.com/office/officeart/2005/8/layout/vList5"/>
    <dgm:cxn modelId="{CD3F70EC-25FE-4F97-8F41-4264BCBE0041}" type="presParOf" srcId="{C4CF44C7-16B2-4220-9DF9-2E315AD79F8A}" destId="{46ED46A1-56E4-4D6D-9F54-0DD1CF805D56}" srcOrd="2" destOrd="0" presId="urn:microsoft.com/office/officeart/2005/8/layout/vList5"/>
    <dgm:cxn modelId="{6E51C199-9329-4700-A74D-D88D2D90370C}" type="presParOf" srcId="{46ED46A1-56E4-4D6D-9F54-0DD1CF805D56}" destId="{20F7C7A5-A45F-4BC0-8F7E-9423C344A702}" srcOrd="0" destOrd="0" presId="urn:microsoft.com/office/officeart/2005/8/layout/vList5"/>
    <dgm:cxn modelId="{F5D6F391-903C-426F-AC4C-CBA1AA3C388B}" type="presParOf" srcId="{C4CF44C7-16B2-4220-9DF9-2E315AD79F8A}" destId="{209D26B4-D5BE-43A2-888F-73DBBBDE4B02}" srcOrd="3" destOrd="0" presId="urn:microsoft.com/office/officeart/2005/8/layout/vList5"/>
    <dgm:cxn modelId="{BE1F9243-D514-4AE3-8DF5-4FBE05D9C8F1}" type="presParOf" srcId="{C4CF44C7-16B2-4220-9DF9-2E315AD79F8A}" destId="{AD46EC87-3DFB-4AEE-B6DE-7D238EAB9ECE}" srcOrd="4" destOrd="0" presId="urn:microsoft.com/office/officeart/2005/8/layout/vList5"/>
    <dgm:cxn modelId="{F228D952-A5A3-4123-A280-6271E81F0FF4}" type="presParOf" srcId="{AD46EC87-3DFB-4AEE-B6DE-7D238EAB9ECE}" destId="{66929729-26FD-4229-96C1-4C38075BEC15}" srcOrd="0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6E9FE615-B479-4F94-B0EC-690C54C490C0}" type="doc">
      <dgm:prSet loTypeId="urn:microsoft.com/office/officeart/2005/8/layout/hList1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04F1786A-8359-448C-9901-A9CD77B1A663}">
      <dgm:prSet phldrT="[Text]" custT="1"/>
      <dgm:spPr/>
      <dgm:t>
        <a:bodyPr/>
        <a:lstStyle/>
        <a:p>
          <a:r>
            <a:rPr lang="id-ID" sz="2800" dirty="0" smtClean="0"/>
            <a:t>Fungsi Sosial</a:t>
          </a:r>
          <a:endParaRPr lang="en-US" sz="2800" dirty="0"/>
        </a:p>
      </dgm:t>
    </dgm:pt>
    <dgm:pt modelId="{119136E8-DDF6-4BE6-B39E-85317156D625}" type="parTrans" cxnId="{387D69F6-D92A-4B08-93F0-49A1774FC99F}">
      <dgm:prSet/>
      <dgm:spPr/>
      <dgm:t>
        <a:bodyPr/>
        <a:lstStyle/>
        <a:p>
          <a:endParaRPr lang="en-US" sz="1200"/>
        </a:p>
      </dgm:t>
    </dgm:pt>
    <dgm:pt modelId="{8D7E0768-5BCC-45AE-9AB0-3E46AAD0D8A9}" type="sibTrans" cxnId="{387D69F6-D92A-4B08-93F0-49A1774FC99F}">
      <dgm:prSet/>
      <dgm:spPr/>
      <dgm:t>
        <a:bodyPr/>
        <a:lstStyle/>
        <a:p>
          <a:endParaRPr lang="en-US" sz="1200"/>
        </a:p>
      </dgm:t>
    </dgm:pt>
    <dgm:pt modelId="{100926A1-5B70-48C3-B5C1-BAD024755E9E}">
      <dgm:prSet phldrT="[Text]" custT="1"/>
      <dgm:spPr/>
      <dgm:t>
        <a:bodyPr/>
        <a:lstStyle/>
        <a:p>
          <a:r>
            <a:rPr lang="en-US" sz="1400" dirty="0" err="1" smtClean="0"/>
            <a:t>Memperoleh</a:t>
          </a:r>
          <a:r>
            <a:rPr lang="en-US" sz="1400" dirty="0" smtClean="0"/>
            <a:t> </a:t>
          </a:r>
          <a:r>
            <a:rPr lang="en-US" sz="1400" dirty="0" err="1" smtClean="0"/>
            <a:t>gambaran</a:t>
          </a:r>
          <a:r>
            <a:rPr lang="en-US" sz="1400" dirty="0" smtClean="0"/>
            <a:t> </a:t>
          </a:r>
          <a:r>
            <a:rPr lang="en-US" sz="1400" dirty="0" err="1" smtClean="0"/>
            <a:t>umum</a:t>
          </a:r>
          <a:r>
            <a:rPr lang="en-US" sz="1400" dirty="0" smtClean="0"/>
            <a:t> </a:t>
          </a:r>
          <a:r>
            <a:rPr lang="en-US" sz="1400" dirty="0" err="1" smtClean="0"/>
            <a:t>tentang</a:t>
          </a:r>
          <a:r>
            <a:rPr lang="en-US" sz="1400" dirty="0" smtClean="0"/>
            <a:t> </a:t>
          </a:r>
          <a:r>
            <a:rPr lang="id-ID" sz="1400" dirty="0" smtClean="0"/>
            <a:t>bentuk manual terkait penggunaan teknologi dan kiat-kiat (</a:t>
          </a:r>
          <a:r>
            <a:rPr lang="id-ID" sz="1400" i="1" dirty="0" smtClean="0"/>
            <a:t>tips</a:t>
          </a:r>
          <a:r>
            <a:rPr lang="id-ID" sz="1400" dirty="0" smtClean="0"/>
            <a:t>)</a:t>
          </a:r>
          <a:r>
            <a:rPr lang="en-US" sz="1400" dirty="0" smtClean="0"/>
            <a:t> </a:t>
          </a:r>
          <a:r>
            <a:rPr lang="en-US" sz="1400" dirty="0" err="1" smtClean="0"/>
            <a:t>secara</a:t>
          </a:r>
          <a:r>
            <a:rPr lang="en-US" sz="1400" dirty="0" smtClean="0"/>
            <a:t> </a:t>
          </a:r>
          <a:r>
            <a:rPr lang="en-US" sz="1400" dirty="0" err="1" smtClean="0"/>
            <a:t>objektif</a:t>
          </a:r>
          <a:r>
            <a:rPr lang="en-US" sz="1400" dirty="0" smtClean="0"/>
            <a:t> </a:t>
          </a:r>
          <a:r>
            <a:rPr lang="en-US" sz="1400" dirty="0" err="1" smtClean="0"/>
            <a:t>dan</a:t>
          </a:r>
          <a:r>
            <a:rPr lang="en-US" sz="1400" dirty="0" smtClean="0"/>
            <a:t> </a:t>
          </a:r>
          <a:r>
            <a:rPr lang="en-US" sz="1400" dirty="0" err="1" smtClean="0"/>
            <a:t>ilmiah</a:t>
          </a:r>
          <a:r>
            <a:rPr lang="en-US" sz="1400" dirty="0" smtClean="0"/>
            <a:t>. </a:t>
          </a:r>
          <a:endParaRPr lang="en-US" sz="1400" dirty="0"/>
        </a:p>
      </dgm:t>
    </dgm:pt>
    <dgm:pt modelId="{33689FB9-8ABB-41C9-B5E1-1FA65ECB3917}" type="parTrans" cxnId="{137C05FD-A870-4C93-A352-000D52B77938}">
      <dgm:prSet/>
      <dgm:spPr/>
      <dgm:t>
        <a:bodyPr/>
        <a:lstStyle/>
        <a:p>
          <a:endParaRPr lang="en-US" sz="1200"/>
        </a:p>
      </dgm:t>
    </dgm:pt>
    <dgm:pt modelId="{382ABFED-0A47-4914-BFBA-B7EDCF282672}" type="sibTrans" cxnId="{137C05FD-A870-4C93-A352-000D52B77938}">
      <dgm:prSet/>
      <dgm:spPr/>
      <dgm:t>
        <a:bodyPr/>
        <a:lstStyle/>
        <a:p>
          <a:endParaRPr lang="en-US" sz="1200"/>
        </a:p>
      </dgm:t>
    </dgm:pt>
    <dgm:pt modelId="{BBB3B113-9E66-4535-8DA1-1A8AEEA1A479}">
      <dgm:prSet phldrT="[Text]" custT="1"/>
      <dgm:spPr/>
      <dgm:t>
        <a:bodyPr/>
        <a:lstStyle/>
        <a:p>
          <a:r>
            <a:rPr lang="en-US" sz="2800" dirty="0" err="1" smtClean="0"/>
            <a:t>Struktur</a:t>
          </a:r>
          <a:r>
            <a:rPr lang="en-US" sz="2800" dirty="0" smtClean="0"/>
            <a:t> </a:t>
          </a:r>
          <a:r>
            <a:rPr lang="en-US" sz="2800" dirty="0" err="1" smtClean="0"/>
            <a:t>Teks</a:t>
          </a:r>
          <a:endParaRPr lang="en-US" sz="2800" dirty="0"/>
        </a:p>
      </dgm:t>
    </dgm:pt>
    <dgm:pt modelId="{7B4A7AD9-7B42-4C8D-9F3F-7283CAE74702}" type="parTrans" cxnId="{978DC38F-2249-475A-940B-23A50D7291B3}">
      <dgm:prSet/>
      <dgm:spPr/>
      <dgm:t>
        <a:bodyPr/>
        <a:lstStyle/>
        <a:p>
          <a:endParaRPr lang="en-US" sz="1200"/>
        </a:p>
      </dgm:t>
    </dgm:pt>
    <dgm:pt modelId="{B70CCBFB-6DE7-457B-95DA-29BA6D66E0F0}" type="sibTrans" cxnId="{978DC38F-2249-475A-940B-23A50D7291B3}">
      <dgm:prSet/>
      <dgm:spPr/>
      <dgm:t>
        <a:bodyPr/>
        <a:lstStyle/>
        <a:p>
          <a:endParaRPr lang="en-US" sz="1200"/>
        </a:p>
      </dgm:t>
    </dgm:pt>
    <dgm:pt modelId="{83B223DE-BB20-479F-AAB7-4E9851F85E2C}">
      <dgm:prSet phldrT="[Text]" custT="1"/>
      <dgm:spPr/>
      <dgm:t>
        <a:bodyPr/>
        <a:lstStyle/>
        <a:p>
          <a:r>
            <a:rPr lang="en-US" sz="1400" dirty="0" err="1" smtClean="0"/>
            <a:t>Tujuan</a:t>
          </a:r>
          <a:endParaRPr lang="en-US" sz="1400" dirty="0"/>
        </a:p>
      </dgm:t>
    </dgm:pt>
    <dgm:pt modelId="{1587EC9E-A5BB-4ADC-8D8C-7C1F334CC62D}" type="parTrans" cxnId="{3B26B56A-099F-45E9-9089-76969AFB7436}">
      <dgm:prSet/>
      <dgm:spPr/>
      <dgm:t>
        <a:bodyPr/>
        <a:lstStyle/>
        <a:p>
          <a:endParaRPr lang="en-US" sz="1200"/>
        </a:p>
      </dgm:t>
    </dgm:pt>
    <dgm:pt modelId="{37982E6A-BFA9-40C2-9012-B6A46F029EE4}" type="sibTrans" cxnId="{3B26B56A-099F-45E9-9089-76969AFB7436}">
      <dgm:prSet/>
      <dgm:spPr/>
      <dgm:t>
        <a:bodyPr/>
        <a:lstStyle/>
        <a:p>
          <a:endParaRPr lang="en-US" sz="1200"/>
        </a:p>
      </dgm:t>
    </dgm:pt>
    <dgm:pt modelId="{774CA83B-4270-4224-ACC3-7D0169E1FBC4}">
      <dgm:prSet/>
      <dgm:spPr/>
      <dgm:t>
        <a:bodyPr/>
        <a:lstStyle/>
        <a:p>
          <a:r>
            <a:rPr lang="en-US" dirty="0" err="1" smtClean="0"/>
            <a:t>Unsur</a:t>
          </a:r>
          <a:r>
            <a:rPr lang="en-US" dirty="0" smtClean="0"/>
            <a:t> </a:t>
          </a:r>
          <a:r>
            <a:rPr lang="en-US" dirty="0" err="1" smtClean="0"/>
            <a:t>Kebahasaan</a:t>
          </a:r>
          <a:endParaRPr lang="en-US" dirty="0"/>
        </a:p>
      </dgm:t>
    </dgm:pt>
    <dgm:pt modelId="{187DE3BE-9147-4566-9B52-8ED2CF40F142}" type="parTrans" cxnId="{4F96758E-6383-4D62-856A-E0FC5125E097}">
      <dgm:prSet/>
      <dgm:spPr/>
      <dgm:t>
        <a:bodyPr/>
        <a:lstStyle/>
        <a:p>
          <a:endParaRPr lang="en-US"/>
        </a:p>
      </dgm:t>
    </dgm:pt>
    <dgm:pt modelId="{F39CF4EB-7042-489C-8F5F-46FA9D93320D}" type="sibTrans" cxnId="{4F96758E-6383-4D62-856A-E0FC5125E097}">
      <dgm:prSet/>
      <dgm:spPr/>
      <dgm:t>
        <a:bodyPr/>
        <a:lstStyle/>
        <a:p>
          <a:endParaRPr lang="en-US"/>
        </a:p>
      </dgm:t>
    </dgm:pt>
    <dgm:pt modelId="{6D22ACB0-951B-4B10-8502-C1DBD75612B2}">
      <dgm:prSet/>
      <dgm:spPr/>
      <dgm:t>
        <a:bodyPr/>
        <a:lstStyle/>
        <a:p>
          <a:r>
            <a:rPr lang="id-ID" smtClean="0"/>
            <a:t>Kosa kata tentang gejala dan peristiwa alam yang diamati: banyak </a:t>
          </a:r>
          <a:endParaRPr lang="en-US" dirty="0"/>
        </a:p>
      </dgm:t>
    </dgm:pt>
    <dgm:pt modelId="{067B2288-DC1D-40B4-9A1B-47EE20BBC7F3}" type="parTrans" cxnId="{5265A1C5-3619-4657-AE96-01D4251BD018}">
      <dgm:prSet/>
      <dgm:spPr/>
      <dgm:t>
        <a:bodyPr/>
        <a:lstStyle/>
        <a:p>
          <a:endParaRPr lang="en-US"/>
        </a:p>
      </dgm:t>
    </dgm:pt>
    <dgm:pt modelId="{2CC9CD7E-70CD-4D2C-9DDC-53E9E6B34D12}" type="sibTrans" cxnId="{5265A1C5-3619-4657-AE96-01D4251BD018}">
      <dgm:prSet/>
      <dgm:spPr/>
      <dgm:t>
        <a:bodyPr/>
        <a:lstStyle/>
        <a:p>
          <a:endParaRPr lang="en-US"/>
        </a:p>
      </dgm:t>
    </dgm:pt>
    <dgm:pt modelId="{288D231F-973C-4ABF-9713-F81D4334E65B}">
      <dgm:prSet/>
      <dgm:spPr/>
      <dgm:t>
        <a:bodyPr/>
        <a:lstStyle/>
        <a:p>
          <a:r>
            <a:rPr lang="id-ID" smtClean="0"/>
            <a:t>peristilahan ilmiah</a:t>
          </a:r>
          <a:endParaRPr lang="en-US"/>
        </a:p>
      </dgm:t>
    </dgm:pt>
    <dgm:pt modelId="{E536D950-A2D3-4736-BDBA-EFA8D678AC9B}" type="parTrans" cxnId="{74B2D557-C14E-455C-840B-9AFBD292C188}">
      <dgm:prSet/>
      <dgm:spPr/>
      <dgm:t>
        <a:bodyPr/>
        <a:lstStyle/>
        <a:p>
          <a:endParaRPr lang="en-US"/>
        </a:p>
      </dgm:t>
    </dgm:pt>
    <dgm:pt modelId="{32FD9D08-7844-404A-91F8-8601ED52F7A5}" type="sibTrans" cxnId="{74B2D557-C14E-455C-840B-9AFBD292C188}">
      <dgm:prSet/>
      <dgm:spPr/>
      <dgm:t>
        <a:bodyPr/>
        <a:lstStyle/>
        <a:p>
          <a:endParaRPr lang="en-US"/>
        </a:p>
      </dgm:t>
    </dgm:pt>
    <dgm:pt modelId="{3CC44FAF-6985-41D0-A939-0B42C87859D2}">
      <dgm:prSet/>
      <dgm:spPr/>
      <dgm:t>
        <a:bodyPr/>
        <a:lstStyle/>
        <a:p>
          <a:r>
            <a:rPr lang="id-ID" smtClean="0"/>
            <a:t>Kata kerja keadaan </a:t>
          </a:r>
          <a:r>
            <a:rPr lang="id-ID" i="1" smtClean="0"/>
            <a:t>be</a:t>
          </a:r>
          <a:r>
            <a:rPr lang="id-ID" smtClean="0"/>
            <a:t>, </a:t>
          </a:r>
          <a:r>
            <a:rPr lang="id-ID" i="1" smtClean="0"/>
            <a:t>have</a:t>
          </a:r>
          <a:r>
            <a:rPr lang="id-ID" smtClean="0"/>
            <a:t>, </a:t>
          </a:r>
          <a:r>
            <a:rPr lang="id-ID" i="1" smtClean="0"/>
            <a:t>look</a:t>
          </a:r>
          <a:r>
            <a:rPr lang="id-ID" smtClean="0"/>
            <a:t>, </a:t>
          </a:r>
          <a:r>
            <a:rPr lang="id-ID" i="1" smtClean="0"/>
            <a:t>need</a:t>
          </a:r>
          <a:r>
            <a:rPr lang="id-ID" smtClean="0"/>
            <a:t>, </a:t>
          </a:r>
          <a:r>
            <a:rPr lang="id-ID" i="1" smtClean="0"/>
            <a:t>breed</a:t>
          </a:r>
          <a:r>
            <a:rPr lang="id-ID" smtClean="0"/>
            <a:t>, dll., dalam Simple Present tense, atau Simple Past tense jika sudah punah atau tidak ada lagi</a:t>
          </a:r>
          <a:endParaRPr lang="en-US"/>
        </a:p>
      </dgm:t>
    </dgm:pt>
    <dgm:pt modelId="{059A0851-01AC-411A-89F9-ECA41168A267}" type="parTrans" cxnId="{0E458AB1-23C9-4116-BBF6-1D834F7C1D03}">
      <dgm:prSet/>
      <dgm:spPr/>
      <dgm:t>
        <a:bodyPr/>
        <a:lstStyle/>
        <a:p>
          <a:endParaRPr lang="en-US"/>
        </a:p>
      </dgm:t>
    </dgm:pt>
    <dgm:pt modelId="{8F0F8D24-00B6-45EF-BE8B-D29EF34B6683}" type="sibTrans" cxnId="{0E458AB1-23C9-4116-BBF6-1D834F7C1D03}">
      <dgm:prSet/>
      <dgm:spPr/>
      <dgm:t>
        <a:bodyPr/>
        <a:lstStyle/>
        <a:p>
          <a:endParaRPr lang="en-US"/>
        </a:p>
      </dgm:t>
    </dgm:pt>
    <dgm:pt modelId="{B386A189-92D6-4B57-A65B-7C1DD0291DDA}">
      <dgm:prSet/>
      <dgm:spPr/>
      <dgm:t>
        <a:bodyPr/>
        <a:lstStyle/>
        <a:p>
          <a:r>
            <a:rPr lang="id-ID" smtClean="0"/>
            <a:t>Penggunaan nominal singular dan plural secara tepat, dengan atau tanpa </a:t>
          </a:r>
          <a:r>
            <a:rPr lang="id-ID" i="1" smtClean="0"/>
            <a:t>a,       the, this, those, my, their</a:t>
          </a:r>
          <a:r>
            <a:rPr lang="id-ID" smtClean="0"/>
            <a:t>, dsb secara tepat dalam frasa nominal </a:t>
          </a:r>
          <a:endParaRPr lang="en-US"/>
        </a:p>
      </dgm:t>
    </dgm:pt>
    <dgm:pt modelId="{C34885AF-818F-4125-AF01-F129B6705942}" type="parTrans" cxnId="{DADB6C62-1FC1-4160-90D1-4D617119FEA3}">
      <dgm:prSet/>
      <dgm:spPr/>
      <dgm:t>
        <a:bodyPr/>
        <a:lstStyle/>
        <a:p>
          <a:endParaRPr lang="en-US"/>
        </a:p>
      </dgm:t>
    </dgm:pt>
    <dgm:pt modelId="{93B64E46-8CEF-46CF-9AD0-F4C2D06C5104}" type="sibTrans" cxnId="{DADB6C62-1FC1-4160-90D1-4D617119FEA3}">
      <dgm:prSet/>
      <dgm:spPr/>
      <dgm:t>
        <a:bodyPr/>
        <a:lstStyle/>
        <a:p>
          <a:endParaRPr lang="en-US"/>
        </a:p>
      </dgm:t>
    </dgm:pt>
    <dgm:pt modelId="{17B14C1D-F851-4BAA-B37E-BBA598A86A2E}">
      <dgm:prSet/>
      <dgm:spPr/>
      <dgm:t>
        <a:bodyPr/>
        <a:lstStyle/>
        <a:p>
          <a:r>
            <a:rPr lang="id-ID" smtClean="0"/>
            <a:t>Ucapan, tekanan kata, intonasi</a:t>
          </a:r>
          <a:endParaRPr lang="en-US"/>
        </a:p>
      </dgm:t>
    </dgm:pt>
    <dgm:pt modelId="{FECFABEF-868A-4351-B393-FF33D59AE566}" type="parTrans" cxnId="{DA6DC762-E15F-4CC3-9BA2-C66F05E4B37D}">
      <dgm:prSet/>
      <dgm:spPr/>
      <dgm:t>
        <a:bodyPr/>
        <a:lstStyle/>
        <a:p>
          <a:endParaRPr lang="en-US"/>
        </a:p>
      </dgm:t>
    </dgm:pt>
    <dgm:pt modelId="{9FA272C0-35AD-43C2-876D-7410F636E11A}" type="sibTrans" cxnId="{DA6DC762-E15F-4CC3-9BA2-C66F05E4B37D}">
      <dgm:prSet/>
      <dgm:spPr/>
      <dgm:t>
        <a:bodyPr/>
        <a:lstStyle/>
        <a:p>
          <a:endParaRPr lang="en-US"/>
        </a:p>
      </dgm:t>
    </dgm:pt>
    <dgm:pt modelId="{507728CF-08FC-4DBF-968A-25E252A37D6B}">
      <dgm:prSet/>
      <dgm:spPr/>
      <dgm:t>
        <a:bodyPr/>
        <a:lstStyle/>
        <a:p>
          <a:r>
            <a:rPr lang="id-ID" smtClean="0"/>
            <a:t>Ejaan dan tanda baca</a:t>
          </a:r>
          <a:endParaRPr lang="en-US"/>
        </a:p>
      </dgm:t>
    </dgm:pt>
    <dgm:pt modelId="{C659B052-6C1B-43A1-A54A-09C350318104}" type="parTrans" cxnId="{07F8FC03-298F-45F6-9A6A-D8B78DDFB075}">
      <dgm:prSet/>
      <dgm:spPr/>
      <dgm:t>
        <a:bodyPr/>
        <a:lstStyle/>
        <a:p>
          <a:endParaRPr lang="en-US"/>
        </a:p>
      </dgm:t>
    </dgm:pt>
    <dgm:pt modelId="{23240A7B-5993-40AA-8C78-8AAB5B28F447}" type="sibTrans" cxnId="{07F8FC03-298F-45F6-9A6A-D8B78DDFB075}">
      <dgm:prSet/>
      <dgm:spPr/>
      <dgm:t>
        <a:bodyPr/>
        <a:lstStyle/>
        <a:p>
          <a:endParaRPr lang="en-US"/>
        </a:p>
      </dgm:t>
    </dgm:pt>
    <dgm:pt modelId="{D5D80920-9D17-42A0-A510-B87BCED1FF5D}">
      <dgm:prSet/>
      <dgm:spPr/>
      <dgm:t>
        <a:bodyPr/>
        <a:lstStyle/>
        <a:p>
          <a:r>
            <a:rPr lang="id-ID" smtClean="0"/>
            <a:t>Tulisan tangan</a:t>
          </a:r>
          <a:endParaRPr lang="en-US"/>
        </a:p>
      </dgm:t>
    </dgm:pt>
    <dgm:pt modelId="{A524EAA3-E843-4B4F-8ACA-26C9C6DBB64F}" type="parTrans" cxnId="{300E1C44-A8F3-4679-9F23-5ED828CF94BF}">
      <dgm:prSet/>
      <dgm:spPr/>
      <dgm:t>
        <a:bodyPr/>
        <a:lstStyle/>
        <a:p>
          <a:endParaRPr lang="en-US"/>
        </a:p>
      </dgm:t>
    </dgm:pt>
    <dgm:pt modelId="{E7C1602E-515B-4109-9739-0308795F2423}" type="sibTrans" cxnId="{300E1C44-A8F3-4679-9F23-5ED828CF94BF}">
      <dgm:prSet/>
      <dgm:spPr/>
      <dgm:t>
        <a:bodyPr/>
        <a:lstStyle/>
        <a:p>
          <a:endParaRPr lang="en-US"/>
        </a:p>
      </dgm:t>
    </dgm:pt>
    <dgm:pt modelId="{C92A61AA-F033-4F2C-B157-E777D3E7F117}">
      <dgm:prSet phldrT="[Text]" custT="1"/>
      <dgm:spPr/>
      <dgm:t>
        <a:bodyPr/>
        <a:lstStyle/>
        <a:p>
          <a:r>
            <a:rPr lang="en-US" sz="1400" dirty="0" err="1" smtClean="0"/>
            <a:t>Bahan-bahan</a:t>
          </a:r>
          <a:endParaRPr lang="en-US" sz="1400" dirty="0"/>
        </a:p>
      </dgm:t>
    </dgm:pt>
    <dgm:pt modelId="{F9632DD7-804B-44F7-8CAC-16FE8FF02147}" type="parTrans" cxnId="{4C47EB89-0B48-459B-B7CA-F16FEC0A0920}">
      <dgm:prSet/>
      <dgm:spPr/>
      <dgm:t>
        <a:bodyPr/>
        <a:lstStyle/>
        <a:p>
          <a:endParaRPr lang="en-US"/>
        </a:p>
      </dgm:t>
    </dgm:pt>
    <dgm:pt modelId="{DC0B0582-2CB0-49EA-8918-91145FC4163F}" type="sibTrans" cxnId="{4C47EB89-0B48-459B-B7CA-F16FEC0A0920}">
      <dgm:prSet/>
      <dgm:spPr/>
      <dgm:t>
        <a:bodyPr/>
        <a:lstStyle/>
        <a:p>
          <a:endParaRPr lang="en-US"/>
        </a:p>
      </dgm:t>
    </dgm:pt>
    <dgm:pt modelId="{14699757-2706-4639-8E5F-523F54F7BAB7}">
      <dgm:prSet phldrT="[Text]" custT="1"/>
      <dgm:spPr/>
      <dgm:t>
        <a:bodyPr/>
        <a:lstStyle/>
        <a:p>
          <a:r>
            <a:rPr lang="en-US" sz="1400" dirty="0" err="1" smtClean="0"/>
            <a:t>Langkah-langkah</a:t>
          </a:r>
          <a:endParaRPr lang="en-US" sz="1400" dirty="0"/>
        </a:p>
      </dgm:t>
    </dgm:pt>
    <dgm:pt modelId="{899DE3AB-479E-4BB4-9104-A412CA16E8AF}" type="parTrans" cxnId="{7605BF19-9484-4A5F-87A0-BCDDAB6F4549}">
      <dgm:prSet/>
      <dgm:spPr/>
      <dgm:t>
        <a:bodyPr/>
        <a:lstStyle/>
        <a:p>
          <a:endParaRPr lang="en-US"/>
        </a:p>
      </dgm:t>
    </dgm:pt>
    <dgm:pt modelId="{BE4DFAAD-2C6E-47B3-811F-4143C19EC511}" type="sibTrans" cxnId="{7605BF19-9484-4A5F-87A0-BCDDAB6F4549}">
      <dgm:prSet/>
      <dgm:spPr/>
      <dgm:t>
        <a:bodyPr/>
        <a:lstStyle/>
        <a:p>
          <a:endParaRPr lang="en-US"/>
        </a:p>
      </dgm:t>
    </dgm:pt>
    <dgm:pt modelId="{447A1655-7EE5-41F1-A57C-FEFA5BC3A9A4}" type="pres">
      <dgm:prSet presAssocID="{6E9FE615-B479-4F94-B0EC-690C54C490C0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EFF2DD20-3EAD-41CB-90FC-0448D6B0E9C7}" type="pres">
      <dgm:prSet presAssocID="{04F1786A-8359-448C-9901-A9CD77B1A663}" presName="composite" presStyleCnt="0"/>
      <dgm:spPr/>
    </dgm:pt>
    <dgm:pt modelId="{BA11CCA1-F2D6-4867-AEFD-10B0BFDDF90F}" type="pres">
      <dgm:prSet presAssocID="{04F1786A-8359-448C-9901-A9CD77B1A663}" presName="parTx" presStyleLbl="align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157DF35-8A0C-4C60-931A-B93BB3A887DE}" type="pres">
      <dgm:prSet presAssocID="{04F1786A-8359-448C-9901-A9CD77B1A663}" presName="desTx" presStyleLbl="align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34B0F37-CE67-4FD8-97A5-A4457A558473}" type="pres">
      <dgm:prSet presAssocID="{8D7E0768-5BCC-45AE-9AB0-3E46AAD0D8A9}" presName="space" presStyleCnt="0"/>
      <dgm:spPr/>
    </dgm:pt>
    <dgm:pt modelId="{81501CDF-10FE-4F01-8710-1DDC6FB93B0E}" type="pres">
      <dgm:prSet presAssocID="{BBB3B113-9E66-4535-8DA1-1A8AEEA1A479}" presName="composite" presStyleCnt="0"/>
      <dgm:spPr/>
    </dgm:pt>
    <dgm:pt modelId="{852A6EF1-8925-44E4-9CB3-3E832394642C}" type="pres">
      <dgm:prSet presAssocID="{BBB3B113-9E66-4535-8DA1-1A8AEEA1A479}" presName="parTx" presStyleLbl="align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CAC677B-5A70-426A-92D8-1215223B631F}" type="pres">
      <dgm:prSet presAssocID="{BBB3B113-9E66-4535-8DA1-1A8AEEA1A479}" presName="desTx" presStyleLbl="align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069C4A8-1375-45B0-9370-B2EF40A6666E}" type="pres">
      <dgm:prSet presAssocID="{B70CCBFB-6DE7-457B-95DA-29BA6D66E0F0}" presName="space" presStyleCnt="0"/>
      <dgm:spPr/>
    </dgm:pt>
    <dgm:pt modelId="{568531FA-6550-4C5E-895C-00196E9E867C}" type="pres">
      <dgm:prSet presAssocID="{774CA83B-4270-4224-ACC3-7D0169E1FBC4}" presName="composite" presStyleCnt="0"/>
      <dgm:spPr/>
    </dgm:pt>
    <dgm:pt modelId="{00A03FC3-E329-4E4E-AE30-85F722A9A614}" type="pres">
      <dgm:prSet presAssocID="{774CA83B-4270-4224-ACC3-7D0169E1FBC4}" presName="parTx" presStyleLbl="align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B35B673-5140-4B92-979F-46026B752F71}" type="pres">
      <dgm:prSet presAssocID="{774CA83B-4270-4224-ACC3-7D0169E1FBC4}" presName="desTx" presStyleLbl="align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77822C30-52CF-4F95-92F7-BB048BACBF96}" type="presOf" srcId="{83B223DE-BB20-479F-AAB7-4E9851F85E2C}" destId="{9CAC677B-5A70-426A-92D8-1215223B631F}" srcOrd="0" destOrd="0" presId="urn:microsoft.com/office/officeart/2005/8/layout/hList1"/>
    <dgm:cxn modelId="{D6CFCA53-A247-428C-818B-18C4604502BF}" type="presOf" srcId="{3CC44FAF-6985-41D0-A939-0B42C87859D2}" destId="{4B35B673-5140-4B92-979F-46026B752F71}" srcOrd="0" destOrd="2" presId="urn:microsoft.com/office/officeart/2005/8/layout/hList1"/>
    <dgm:cxn modelId="{387D69F6-D92A-4B08-93F0-49A1774FC99F}" srcId="{6E9FE615-B479-4F94-B0EC-690C54C490C0}" destId="{04F1786A-8359-448C-9901-A9CD77B1A663}" srcOrd="0" destOrd="0" parTransId="{119136E8-DDF6-4BE6-B39E-85317156D625}" sibTransId="{8D7E0768-5BCC-45AE-9AB0-3E46AAD0D8A9}"/>
    <dgm:cxn modelId="{DADB6C62-1FC1-4160-90D1-4D617119FEA3}" srcId="{774CA83B-4270-4224-ACC3-7D0169E1FBC4}" destId="{B386A189-92D6-4B57-A65B-7C1DD0291DDA}" srcOrd="2" destOrd="0" parTransId="{C34885AF-818F-4125-AF01-F129B6705942}" sibTransId="{93B64E46-8CEF-46CF-9AD0-F4C2D06C5104}"/>
    <dgm:cxn modelId="{A42DE955-C101-49A4-BB01-F0D5B9ED5790}" type="presOf" srcId="{BBB3B113-9E66-4535-8DA1-1A8AEEA1A479}" destId="{852A6EF1-8925-44E4-9CB3-3E832394642C}" srcOrd="0" destOrd="0" presId="urn:microsoft.com/office/officeart/2005/8/layout/hList1"/>
    <dgm:cxn modelId="{28E5F497-4E48-4B37-9174-28EB60B81773}" type="presOf" srcId="{288D231F-973C-4ABF-9713-F81D4334E65B}" destId="{4B35B673-5140-4B92-979F-46026B752F71}" srcOrd="0" destOrd="1" presId="urn:microsoft.com/office/officeart/2005/8/layout/hList1"/>
    <dgm:cxn modelId="{77DBB0E3-BC34-4065-9F1D-97F5C954D220}" type="presOf" srcId="{14699757-2706-4639-8E5F-523F54F7BAB7}" destId="{9CAC677B-5A70-426A-92D8-1215223B631F}" srcOrd="0" destOrd="2" presId="urn:microsoft.com/office/officeart/2005/8/layout/hList1"/>
    <dgm:cxn modelId="{CBB27F46-CB74-4D08-9B4E-2FF31513D692}" type="presOf" srcId="{6E9FE615-B479-4F94-B0EC-690C54C490C0}" destId="{447A1655-7EE5-41F1-A57C-FEFA5BC3A9A4}" srcOrd="0" destOrd="0" presId="urn:microsoft.com/office/officeart/2005/8/layout/hList1"/>
    <dgm:cxn modelId="{19E16DA8-9C80-47B5-9E78-C5304B3013AE}" type="presOf" srcId="{D5D80920-9D17-42A0-A510-B87BCED1FF5D}" destId="{4B35B673-5140-4B92-979F-46026B752F71}" srcOrd="0" destOrd="6" presId="urn:microsoft.com/office/officeart/2005/8/layout/hList1"/>
    <dgm:cxn modelId="{25718961-CA86-453C-BE76-BA2580BE2055}" type="presOf" srcId="{100926A1-5B70-48C3-B5C1-BAD024755E9E}" destId="{0157DF35-8A0C-4C60-931A-B93BB3A887DE}" srcOrd="0" destOrd="0" presId="urn:microsoft.com/office/officeart/2005/8/layout/hList1"/>
    <dgm:cxn modelId="{4C47EB89-0B48-459B-B7CA-F16FEC0A0920}" srcId="{BBB3B113-9E66-4535-8DA1-1A8AEEA1A479}" destId="{C92A61AA-F033-4F2C-B157-E777D3E7F117}" srcOrd="1" destOrd="0" parTransId="{F9632DD7-804B-44F7-8CAC-16FE8FF02147}" sibTransId="{DC0B0582-2CB0-49EA-8918-91145FC4163F}"/>
    <dgm:cxn modelId="{137C05FD-A870-4C93-A352-000D52B77938}" srcId="{04F1786A-8359-448C-9901-A9CD77B1A663}" destId="{100926A1-5B70-48C3-B5C1-BAD024755E9E}" srcOrd="0" destOrd="0" parTransId="{33689FB9-8ABB-41C9-B5E1-1FA65ECB3917}" sibTransId="{382ABFED-0A47-4914-BFBA-B7EDCF282672}"/>
    <dgm:cxn modelId="{0E458AB1-23C9-4116-BBF6-1D834F7C1D03}" srcId="{774CA83B-4270-4224-ACC3-7D0169E1FBC4}" destId="{3CC44FAF-6985-41D0-A939-0B42C87859D2}" srcOrd="1" destOrd="0" parTransId="{059A0851-01AC-411A-89F9-ECA41168A267}" sibTransId="{8F0F8D24-00B6-45EF-BE8B-D29EF34B6683}"/>
    <dgm:cxn modelId="{978DC38F-2249-475A-940B-23A50D7291B3}" srcId="{6E9FE615-B479-4F94-B0EC-690C54C490C0}" destId="{BBB3B113-9E66-4535-8DA1-1A8AEEA1A479}" srcOrd="1" destOrd="0" parTransId="{7B4A7AD9-7B42-4C8D-9F3F-7283CAE74702}" sibTransId="{B70CCBFB-6DE7-457B-95DA-29BA6D66E0F0}"/>
    <dgm:cxn modelId="{B79F8EE6-AD60-4BE2-8219-83EAF8AB8B8F}" type="presOf" srcId="{507728CF-08FC-4DBF-968A-25E252A37D6B}" destId="{4B35B673-5140-4B92-979F-46026B752F71}" srcOrd="0" destOrd="5" presId="urn:microsoft.com/office/officeart/2005/8/layout/hList1"/>
    <dgm:cxn modelId="{A1F27E64-23B7-4EC9-BD8A-8284C6F247D6}" type="presOf" srcId="{6D22ACB0-951B-4B10-8502-C1DBD75612B2}" destId="{4B35B673-5140-4B92-979F-46026B752F71}" srcOrd="0" destOrd="0" presId="urn:microsoft.com/office/officeart/2005/8/layout/hList1"/>
    <dgm:cxn modelId="{8C503E54-4031-4D4D-AF5E-5E10BFD838AE}" type="presOf" srcId="{04F1786A-8359-448C-9901-A9CD77B1A663}" destId="{BA11CCA1-F2D6-4867-AEFD-10B0BFDDF90F}" srcOrd="0" destOrd="0" presId="urn:microsoft.com/office/officeart/2005/8/layout/hList1"/>
    <dgm:cxn modelId="{A74E7B14-A361-466D-85B0-FDC7F8196A64}" type="presOf" srcId="{B386A189-92D6-4B57-A65B-7C1DD0291DDA}" destId="{4B35B673-5140-4B92-979F-46026B752F71}" srcOrd="0" destOrd="3" presId="urn:microsoft.com/office/officeart/2005/8/layout/hList1"/>
    <dgm:cxn modelId="{74B2D557-C14E-455C-840B-9AFBD292C188}" srcId="{6D22ACB0-951B-4B10-8502-C1DBD75612B2}" destId="{288D231F-973C-4ABF-9713-F81D4334E65B}" srcOrd="0" destOrd="0" parTransId="{E536D950-A2D3-4736-BDBA-EFA8D678AC9B}" sibTransId="{32FD9D08-7844-404A-91F8-8601ED52F7A5}"/>
    <dgm:cxn modelId="{5265A1C5-3619-4657-AE96-01D4251BD018}" srcId="{774CA83B-4270-4224-ACC3-7D0169E1FBC4}" destId="{6D22ACB0-951B-4B10-8502-C1DBD75612B2}" srcOrd="0" destOrd="0" parTransId="{067B2288-DC1D-40B4-9A1B-47EE20BBC7F3}" sibTransId="{2CC9CD7E-70CD-4D2C-9DDC-53E9E6B34D12}"/>
    <dgm:cxn modelId="{DA6DC762-E15F-4CC3-9BA2-C66F05E4B37D}" srcId="{774CA83B-4270-4224-ACC3-7D0169E1FBC4}" destId="{17B14C1D-F851-4BAA-B37E-BBA598A86A2E}" srcOrd="3" destOrd="0" parTransId="{FECFABEF-868A-4351-B393-FF33D59AE566}" sibTransId="{9FA272C0-35AD-43C2-876D-7410F636E11A}"/>
    <dgm:cxn modelId="{7605BF19-9484-4A5F-87A0-BCDDAB6F4549}" srcId="{BBB3B113-9E66-4535-8DA1-1A8AEEA1A479}" destId="{14699757-2706-4639-8E5F-523F54F7BAB7}" srcOrd="2" destOrd="0" parTransId="{899DE3AB-479E-4BB4-9104-A412CA16E8AF}" sibTransId="{BE4DFAAD-2C6E-47B3-811F-4143C19EC511}"/>
    <dgm:cxn modelId="{300E1C44-A8F3-4679-9F23-5ED828CF94BF}" srcId="{774CA83B-4270-4224-ACC3-7D0169E1FBC4}" destId="{D5D80920-9D17-42A0-A510-B87BCED1FF5D}" srcOrd="5" destOrd="0" parTransId="{A524EAA3-E843-4B4F-8ACA-26C9C6DBB64F}" sibTransId="{E7C1602E-515B-4109-9739-0308795F2423}"/>
    <dgm:cxn modelId="{4F96758E-6383-4D62-856A-E0FC5125E097}" srcId="{6E9FE615-B479-4F94-B0EC-690C54C490C0}" destId="{774CA83B-4270-4224-ACC3-7D0169E1FBC4}" srcOrd="2" destOrd="0" parTransId="{187DE3BE-9147-4566-9B52-8ED2CF40F142}" sibTransId="{F39CF4EB-7042-489C-8F5F-46FA9D93320D}"/>
    <dgm:cxn modelId="{AAE58913-B827-46A1-B031-549FF2B8DDD6}" type="presOf" srcId="{17B14C1D-F851-4BAA-B37E-BBA598A86A2E}" destId="{4B35B673-5140-4B92-979F-46026B752F71}" srcOrd="0" destOrd="4" presId="urn:microsoft.com/office/officeart/2005/8/layout/hList1"/>
    <dgm:cxn modelId="{E983D927-86BD-468C-9506-E8CE3FB03067}" type="presOf" srcId="{C92A61AA-F033-4F2C-B157-E777D3E7F117}" destId="{9CAC677B-5A70-426A-92D8-1215223B631F}" srcOrd="0" destOrd="1" presId="urn:microsoft.com/office/officeart/2005/8/layout/hList1"/>
    <dgm:cxn modelId="{07F8FC03-298F-45F6-9A6A-D8B78DDFB075}" srcId="{774CA83B-4270-4224-ACC3-7D0169E1FBC4}" destId="{507728CF-08FC-4DBF-968A-25E252A37D6B}" srcOrd="4" destOrd="0" parTransId="{C659B052-6C1B-43A1-A54A-09C350318104}" sibTransId="{23240A7B-5993-40AA-8C78-8AAB5B28F447}"/>
    <dgm:cxn modelId="{3B26B56A-099F-45E9-9089-76969AFB7436}" srcId="{BBB3B113-9E66-4535-8DA1-1A8AEEA1A479}" destId="{83B223DE-BB20-479F-AAB7-4E9851F85E2C}" srcOrd="0" destOrd="0" parTransId="{1587EC9E-A5BB-4ADC-8D8C-7C1F334CC62D}" sibTransId="{37982E6A-BFA9-40C2-9012-B6A46F029EE4}"/>
    <dgm:cxn modelId="{F1D7FA6F-31C4-45A7-852A-5EFFED3DB1A4}" type="presOf" srcId="{774CA83B-4270-4224-ACC3-7D0169E1FBC4}" destId="{00A03FC3-E329-4E4E-AE30-85F722A9A614}" srcOrd="0" destOrd="0" presId="urn:microsoft.com/office/officeart/2005/8/layout/hList1"/>
    <dgm:cxn modelId="{AD27662D-1F6E-47A9-A622-AA546E4D9FE6}" type="presParOf" srcId="{447A1655-7EE5-41F1-A57C-FEFA5BC3A9A4}" destId="{EFF2DD20-3EAD-41CB-90FC-0448D6B0E9C7}" srcOrd="0" destOrd="0" presId="urn:microsoft.com/office/officeart/2005/8/layout/hList1"/>
    <dgm:cxn modelId="{B82251AE-EF3E-4A1E-9A22-AF1E90F13A48}" type="presParOf" srcId="{EFF2DD20-3EAD-41CB-90FC-0448D6B0E9C7}" destId="{BA11CCA1-F2D6-4867-AEFD-10B0BFDDF90F}" srcOrd="0" destOrd="0" presId="urn:microsoft.com/office/officeart/2005/8/layout/hList1"/>
    <dgm:cxn modelId="{7216322E-D3C0-4C6F-8D78-0E15CE544F25}" type="presParOf" srcId="{EFF2DD20-3EAD-41CB-90FC-0448D6B0E9C7}" destId="{0157DF35-8A0C-4C60-931A-B93BB3A887DE}" srcOrd="1" destOrd="0" presId="urn:microsoft.com/office/officeart/2005/8/layout/hList1"/>
    <dgm:cxn modelId="{6C859876-CC61-47BC-ABF9-5CA19C0630D0}" type="presParOf" srcId="{447A1655-7EE5-41F1-A57C-FEFA5BC3A9A4}" destId="{434B0F37-CE67-4FD8-97A5-A4457A558473}" srcOrd="1" destOrd="0" presId="urn:microsoft.com/office/officeart/2005/8/layout/hList1"/>
    <dgm:cxn modelId="{E6D10B44-2822-4EDA-85C3-46458101FD36}" type="presParOf" srcId="{447A1655-7EE5-41F1-A57C-FEFA5BC3A9A4}" destId="{81501CDF-10FE-4F01-8710-1DDC6FB93B0E}" srcOrd="2" destOrd="0" presId="urn:microsoft.com/office/officeart/2005/8/layout/hList1"/>
    <dgm:cxn modelId="{0DD0096F-74EC-4DB1-89A5-D67B2DBF1FB2}" type="presParOf" srcId="{81501CDF-10FE-4F01-8710-1DDC6FB93B0E}" destId="{852A6EF1-8925-44E4-9CB3-3E832394642C}" srcOrd="0" destOrd="0" presId="urn:microsoft.com/office/officeart/2005/8/layout/hList1"/>
    <dgm:cxn modelId="{223FB3D7-11B8-4CDF-86B1-E03FC27B637F}" type="presParOf" srcId="{81501CDF-10FE-4F01-8710-1DDC6FB93B0E}" destId="{9CAC677B-5A70-426A-92D8-1215223B631F}" srcOrd="1" destOrd="0" presId="urn:microsoft.com/office/officeart/2005/8/layout/hList1"/>
    <dgm:cxn modelId="{10B7E978-5BEC-431A-B551-34DFA8C8CF7B}" type="presParOf" srcId="{447A1655-7EE5-41F1-A57C-FEFA5BC3A9A4}" destId="{0069C4A8-1375-45B0-9370-B2EF40A6666E}" srcOrd="3" destOrd="0" presId="urn:microsoft.com/office/officeart/2005/8/layout/hList1"/>
    <dgm:cxn modelId="{1E36ABED-69DB-4C41-A317-1275EC07E72E}" type="presParOf" srcId="{447A1655-7EE5-41F1-A57C-FEFA5BC3A9A4}" destId="{568531FA-6550-4C5E-895C-00196E9E867C}" srcOrd="4" destOrd="0" presId="urn:microsoft.com/office/officeart/2005/8/layout/hList1"/>
    <dgm:cxn modelId="{12E0DDFA-D1D2-4DD3-8BBD-6FE038889C7B}" type="presParOf" srcId="{568531FA-6550-4C5E-895C-00196E9E867C}" destId="{00A03FC3-E329-4E4E-AE30-85F722A9A614}" srcOrd="0" destOrd="0" presId="urn:microsoft.com/office/officeart/2005/8/layout/hList1"/>
    <dgm:cxn modelId="{5819BD98-5C0D-405C-A066-FA6942B018E6}" type="presParOf" srcId="{568531FA-6550-4C5E-895C-00196E9E867C}" destId="{4B35B673-5140-4B92-979F-46026B752F71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BA7520D-B73F-42D9-9156-4C5A431BADE2}" type="doc">
      <dgm:prSet loTypeId="urn:microsoft.com/office/officeart/2008/layout/PictureStrips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90A42D23-CA6F-46E1-8E6B-BE0E5AD0258B}">
      <dgm:prSet phldrT="[Text]"/>
      <dgm:spPr/>
      <dgm:t>
        <a:bodyPr/>
        <a:lstStyle/>
        <a:p>
          <a:r>
            <a:rPr lang="en-US" b="0" dirty="0" smtClean="0"/>
            <a:t>Service Offer</a:t>
          </a:r>
          <a:endParaRPr lang="en-US" b="0" dirty="0"/>
        </a:p>
      </dgm:t>
    </dgm:pt>
    <dgm:pt modelId="{03D1F5D6-B870-4EDE-B11C-E58E21ECA7A0}" type="parTrans" cxnId="{7B9E2426-BC34-43A7-89A1-2EACA1972511}">
      <dgm:prSet/>
      <dgm:spPr/>
      <dgm:t>
        <a:bodyPr/>
        <a:lstStyle/>
        <a:p>
          <a:endParaRPr lang="en-US"/>
        </a:p>
      </dgm:t>
    </dgm:pt>
    <dgm:pt modelId="{02E47DA3-A493-4B09-8DE3-D09289FF6873}" type="sibTrans" cxnId="{7B9E2426-BC34-43A7-89A1-2EACA1972511}">
      <dgm:prSet/>
      <dgm:spPr/>
      <dgm:t>
        <a:bodyPr/>
        <a:lstStyle/>
        <a:p>
          <a:endParaRPr lang="en-US"/>
        </a:p>
      </dgm:t>
    </dgm:pt>
    <dgm:pt modelId="{B3103DB3-8D1E-4DB6-B78D-9100919B1527}">
      <dgm:prSet phldrT="[Text]"/>
      <dgm:spPr/>
      <dgm:t>
        <a:bodyPr/>
        <a:lstStyle/>
        <a:p>
          <a:r>
            <a:rPr lang="en-US" dirty="0" smtClean="0"/>
            <a:t>Conditional IF</a:t>
          </a:r>
          <a:endParaRPr lang="en-US" dirty="0"/>
        </a:p>
      </dgm:t>
    </dgm:pt>
    <dgm:pt modelId="{33527DDE-CE08-4CCB-A58F-AE02E0E39B01}" type="parTrans" cxnId="{4377DCA1-FA7E-4373-A192-2C749EC3FC8B}">
      <dgm:prSet/>
      <dgm:spPr/>
      <dgm:t>
        <a:bodyPr/>
        <a:lstStyle/>
        <a:p>
          <a:endParaRPr lang="en-US"/>
        </a:p>
      </dgm:t>
    </dgm:pt>
    <dgm:pt modelId="{ED47BD3B-4DA8-4F12-94E8-A99A375D821C}" type="sibTrans" cxnId="{4377DCA1-FA7E-4373-A192-2C749EC3FC8B}">
      <dgm:prSet/>
      <dgm:spPr/>
      <dgm:t>
        <a:bodyPr/>
        <a:lstStyle/>
        <a:p>
          <a:endParaRPr lang="en-US"/>
        </a:p>
      </dgm:t>
    </dgm:pt>
    <dgm:pt modelId="{C54699DB-13C3-4563-9D91-E37D186EA5EF}" type="pres">
      <dgm:prSet presAssocID="{6BA7520D-B73F-42D9-9156-4C5A431BADE2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0B87BCBA-6906-41F5-A478-EA888984B161}" type="pres">
      <dgm:prSet presAssocID="{90A42D23-CA6F-46E1-8E6B-BE0E5AD0258B}" presName="composite" presStyleCnt="0"/>
      <dgm:spPr/>
      <dgm:t>
        <a:bodyPr/>
        <a:lstStyle/>
        <a:p>
          <a:endParaRPr lang="en-US"/>
        </a:p>
      </dgm:t>
    </dgm:pt>
    <dgm:pt modelId="{F7E75139-5EBC-498F-92A0-7A4BD4528C40}" type="pres">
      <dgm:prSet presAssocID="{90A42D23-CA6F-46E1-8E6B-BE0E5AD0258B}" presName="rect1" presStyleLbl="trAlignAcc1" presStyleIdx="0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84656EF-36DB-4347-B3DF-6CBFB8C07161}" type="pres">
      <dgm:prSet presAssocID="{90A42D23-CA6F-46E1-8E6B-BE0E5AD0258B}" presName="rect2" presStyleLbl="fgImgPlace1" presStyleIdx="0" presStyleCnt="2"/>
      <dgm:spPr/>
      <dgm:t>
        <a:bodyPr/>
        <a:lstStyle/>
        <a:p>
          <a:endParaRPr lang="en-US"/>
        </a:p>
      </dgm:t>
    </dgm:pt>
    <dgm:pt modelId="{DA03F3A9-6104-4EE4-A75A-569CA943FEBE}" type="pres">
      <dgm:prSet presAssocID="{02E47DA3-A493-4B09-8DE3-D09289FF6873}" presName="sibTrans" presStyleCnt="0"/>
      <dgm:spPr/>
      <dgm:t>
        <a:bodyPr/>
        <a:lstStyle/>
        <a:p>
          <a:endParaRPr lang="en-US"/>
        </a:p>
      </dgm:t>
    </dgm:pt>
    <dgm:pt modelId="{C2F9BB4D-D1B2-4A8D-A9E8-4E527A609095}" type="pres">
      <dgm:prSet presAssocID="{B3103DB3-8D1E-4DB6-B78D-9100919B1527}" presName="composite" presStyleCnt="0"/>
      <dgm:spPr/>
      <dgm:t>
        <a:bodyPr/>
        <a:lstStyle/>
        <a:p>
          <a:endParaRPr lang="en-US"/>
        </a:p>
      </dgm:t>
    </dgm:pt>
    <dgm:pt modelId="{C101C167-81A7-46F1-BA2F-71C935D07C3F}" type="pres">
      <dgm:prSet presAssocID="{B3103DB3-8D1E-4DB6-B78D-9100919B1527}" presName="rect1" presStyleLbl="trAlignAcc1" presStyleIdx="1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708AC39-1377-4EE3-8C55-4FDBF79A95BA}" type="pres">
      <dgm:prSet presAssocID="{B3103DB3-8D1E-4DB6-B78D-9100919B1527}" presName="rect2" presStyleLbl="fgImgPlace1" presStyleIdx="1" presStyleCnt="2"/>
      <dgm:spPr/>
      <dgm:t>
        <a:bodyPr/>
        <a:lstStyle/>
        <a:p>
          <a:endParaRPr lang="en-US"/>
        </a:p>
      </dgm:t>
    </dgm:pt>
  </dgm:ptLst>
  <dgm:cxnLst>
    <dgm:cxn modelId="{759E26E7-80FF-4C19-911C-00F5BCF79DBD}" type="presOf" srcId="{6BA7520D-B73F-42D9-9156-4C5A431BADE2}" destId="{C54699DB-13C3-4563-9D91-E37D186EA5EF}" srcOrd="0" destOrd="0" presId="urn:microsoft.com/office/officeart/2008/layout/PictureStrips"/>
    <dgm:cxn modelId="{4377DCA1-FA7E-4373-A192-2C749EC3FC8B}" srcId="{6BA7520D-B73F-42D9-9156-4C5A431BADE2}" destId="{B3103DB3-8D1E-4DB6-B78D-9100919B1527}" srcOrd="1" destOrd="0" parTransId="{33527DDE-CE08-4CCB-A58F-AE02E0E39B01}" sibTransId="{ED47BD3B-4DA8-4F12-94E8-A99A375D821C}"/>
    <dgm:cxn modelId="{9B660F2A-189A-4574-92A5-D554C25F4477}" type="presOf" srcId="{90A42D23-CA6F-46E1-8E6B-BE0E5AD0258B}" destId="{F7E75139-5EBC-498F-92A0-7A4BD4528C40}" srcOrd="0" destOrd="0" presId="urn:microsoft.com/office/officeart/2008/layout/PictureStrips"/>
    <dgm:cxn modelId="{7B9E2426-BC34-43A7-89A1-2EACA1972511}" srcId="{6BA7520D-B73F-42D9-9156-4C5A431BADE2}" destId="{90A42D23-CA6F-46E1-8E6B-BE0E5AD0258B}" srcOrd="0" destOrd="0" parTransId="{03D1F5D6-B870-4EDE-B11C-E58E21ECA7A0}" sibTransId="{02E47DA3-A493-4B09-8DE3-D09289FF6873}"/>
    <dgm:cxn modelId="{646A8D2A-846D-4368-96F6-47E8B785DF52}" type="presOf" srcId="{B3103DB3-8D1E-4DB6-B78D-9100919B1527}" destId="{C101C167-81A7-46F1-BA2F-71C935D07C3F}" srcOrd="0" destOrd="0" presId="urn:microsoft.com/office/officeart/2008/layout/PictureStrips"/>
    <dgm:cxn modelId="{88BFE412-CC25-4A73-8EB5-80C726A6A316}" type="presParOf" srcId="{C54699DB-13C3-4563-9D91-E37D186EA5EF}" destId="{0B87BCBA-6906-41F5-A478-EA888984B161}" srcOrd="0" destOrd="0" presId="urn:microsoft.com/office/officeart/2008/layout/PictureStrips"/>
    <dgm:cxn modelId="{41A26DEE-FC5B-42FC-AAE1-67966716F08C}" type="presParOf" srcId="{0B87BCBA-6906-41F5-A478-EA888984B161}" destId="{F7E75139-5EBC-498F-92A0-7A4BD4528C40}" srcOrd="0" destOrd="0" presId="urn:microsoft.com/office/officeart/2008/layout/PictureStrips"/>
    <dgm:cxn modelId="{DEDB9BB1-3DB7-4C7A-879B-2BBD721D97A1}" type="presParOf" srcId="{0B87BCBA-6906-41F5-A478-EA888984B161}" destId="{284656EF-36DB-4347-B3DF-6CBFB8C07161}" srcOrd="1" destOrd="0" presId="urn:microsoft.com/office/officeart/2008/layout/PictureStrips"/>
    <dgm:cxn modelId="{1B360262-7718-4880-90B6-6EE11418FAF2}" type="presParOf" srcId="{C54699DB-13C3-4563-9D91-E37D186EA5EF}" destId="{DA03F3A9-6104-4EE4-A75A-569CA943FEBE}" srcOrd="1" destOrd="0" presId="urn:microsoft.com/office/officeart/2008/layout/PictureStrips"/>
    <dgm:cxn modelId="{7BAA6B5B-6E33-45F3-B51B-CC71A648918C}" type="presParOf" srcId="{C54699DB-13C3-4563-9D91-E37D186EA5EF}" destId="{C2F9BB4D-D1B2-4A8D-A9E8-4E527A609095}" srcOrd="2" destOrd="0" presId="urn:microsoft.com/office/officeart/2008/layout/PictureStrips"/>
    <dgm:cxn modelId="{A14141C5-70D3-497E-BE56-C4AFF25EE583}" type="presParOf" srcId="{C2F9BB4D-D1B2-4A8D-A9E8-4E527A609095}" destId="{C101C167-81A7-46F1-BA2F-71C935D07C3F}" srcOrd="0" destOrd="0" presId="urn:microsoft.com/office/officeart/2008/layout/PictureStrips"/>
    <dgm:cxn modelId="{1607EAD4-2885-4E41-ADE4-864EEBAC9A63}" type="presParOf" srcId="{C2F9BB4D-D1B2-4A8D-A9E8-4E527A609095}" destId="{1708AC39-1377-4EE3-8C55-4FDBF79A95BA}" srcOrd="1" destOrd="0" presId="urn:microsoft.com/office/officeart/2008/layout/PictureStrip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6E9FE615-B479-4F94-B0EC-690C54C490C0}" type="doc">
      <dgm:prSet loTypeId="urn:microsoft.com/office/officeart/2005/8/layout/hList1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04F1786A-8359-448C-9901-A9CD77B1A663}">
      <dgm:prSet phldrT="[Text]" custT="1"/>
      <dgm:spPr/>
      <dgm:t>
        <a:bodyPr/>
        <a:lstStyle/>
        <a:p>
          <a:r>
            <a:rPr lang="id-ID" sz="3200" dirty="0" smtClean="0"/>
            <a:t>Fungsi Sosial</a:t>
          </a:r>
          <a:endParaRPr lang="en-US" sz="3200" dirty="0"/>
        </a:p>
      </dgm:t>
    </dgm:pt>
    <dgm:pt modelId="{119136E8-DDF6-4BE6-B39E-85317156D625}" type="parTrans" cxnId="{387D69F6-D92A-4B08-93F0-49A1774FC99F}">
      <dgm:prSet/>
      <dgm:spPr/>
      <dgm:t>
        <a:bodyPr/>
        <a:lstStyle/>
        <a:p>
          <a:endParaRPr lang="en-US" sz="2800"/>
        </a:p>
      </dgm:t>
    </dgm:pt>
    <dgm:pt modelId="{8D7E0768-5BCC-45AE-9AB0-3E46AAD0D8A9}" type="sibTrans" cxnId="{387D69F6-D92A-4B08-93F0-49A1774FC99F}">
      <dgm:prSet/>
      <dgm:spPr/>
      <dgm:t>
        <a:bodyPr/>
        <a:lstStyle/>
        <a:p>
          <a:endParaRPr lang="en-US" sz="2800"/>
        </a:p>
      </dgm:t>
    </dgm:pt>
    <dgm:pt modelId="{100926A1-5B70-48C3-B5C1-BAD024755E9E}">
      <dgm:prSet phldrT="[Text]" custT="1"/>
      <dgm:spPr/>
      <dgm:t>
        <a:bodyPr/>
        <a:lstStyle/>
        <a:p>
          <a:r>
            <a:rPr lang="id-ID" sz="1800" dirty="0" smtClean="0"/>
            <a:t>Menjalin dan menjaga hubungan </a:t>
          </a:r>
          <a:endParaRPr lang="en-US" sz="1800" dirty="0"/>
        </a:p>
      </dgm:t>
    </dgm:pt>
    <dgm:pt modelId="{33689FB9-8ABB-41C9-B5E1-1FA65ECB3917}" type="parTrans" cxnId="{137C05FD-A870-4C93-A352-000D52B77938}">
      <dgm:prSet/>
      <dgm:spPr/>
      <dgm:t>
        <a:bodyPr/>
        <a:lstStyle/>
        <a:p>
          <a:endParaRPr lang="en-US" sz="2800"/>
        </a:p>
      </dgm:t>
    </dgm:pt>
    <dgm:pt modelId="{382ABFED-0A47-4914-BFBA-B7EDCF282672}" type="sibTrans" cxnId="{137C05FD-A870-4C93-A352-000D52B77938}">
      <dgm:prSet/>
      <dgm:spPr/>
      <dgm:t>
        <a:bodyPr/>
        <a:lstStyle/>
        <a:p>
          <a:endParaRPr lang="en-US" sz="2800"/>
        </a:p>
      </dgm:t>
    </dgm:pt>
    <dgm:pt modelId="{DDFAC798-4BC0-453B-8BDB-6CCCCADB2D9C}">
      <dgm:prSet phldrT="[Text]" custT="1"/>
      <dgm:spPr/>
      <dgm:t>
        <a:bodyPr/>
        <a:lstStyle/>
        <a:p>
          <a:r>
            <a:rPr lang="en-US" sz="3200" dirty="0" err="1" smtClean="0"/>
            <a:t>Struktur</a:t>
          </a:r>
          <a:r>
            <a:rPr lang="en-US" sz="3200" dirty="0" smtClean="0"/>
            <a:t> </a:t>
          </a:r>
          <a:r>
            <a:rPr lang="en-US" sz="3200" dirty="0" err="1" smtClean="0"/>
            <a:t>Teks</a:t>
          </a:r>
          <a:endParaRPr lang="en-US" sz="3200" dirty="0"/>
        </a:p>
      </dgm:t>
    </dgm:pt>
    <dgm:pt modelId="{FB70B638-7C13-45D2-841E-A1C2F7CB0ACF}" type="parTrans" cxnId="{40D531E3-12FD-4A90-9943-DC91BB8AD138}">
      <dgm:prSet/>
      <dgm:spPr/>
      <dgm:t>
        <a:bodyPr/>
        <a:lstStyle/>
        <a:p>
          <a:endParaRPr lang="en-US" sz="2800"/>
        </a:p>
      </dgm:t>
    </dgm:pt>
    <dgm:pt modelId="{8E3EFD57-4DE6-45A9-B651-39A6F976277D}" type="sibTrans" cxnId="{40D531E3-12FD-4A90-9943-DC91BB8AD138}">
      <dgm:prSet/>
      <dgm:spPr/>
      <dgm:t>
        <a:bodyPr/>
        <a:lstStyle/>
        <a:p>
          <a:endParaRPr lang="en-US" sz="2800"/>
        </a:p>
      </dgm:t>
    </dgm:pt>
    <dgm:pt modelId="{929DED09-4D0E-497B-9930-E7997F4560DE}">
      <dgm:prSet phldrT="[Text]" custT="1"/>
      <dgm:spPr/>
      <dgm:t>
        <a:bodyPr/>
        <a:lstStyle/>
        <a:p>
          <a:r>
            <a:rPr lang="en-US" sz="1800" dirty="0" err="1" smtClean="0"/>
            <a:t>Memulai</a:t>
          </a:r>
          <a:endParaRPr lang="en-US" sz="1800" dirty="0"/>
        </a:p>
      </dgm:t>
    </dgm:pt>
    <dgm:pt modelId="{2EF63D8E-67FD-4705-B731-718AD47CB2E3}" type="parTrans" cxnId="{DA4E240D-597D-4D21-A0E8-5EC51F1E0941}">
      <dgm:prSet/>
      <dgm:spPr/>
      <dgm:t>
        <a:bodyPr/>
        <a:lstStyle/>
        <a:p>
          <a:endParaRPr lang="en-US" sz="2800"/>
        </a:p>
      </dgm:t>
    </dgm:pt>
    <dgm:pt modelId="{F7979F2A-A4F7-49B3-B6C3-5754C4997FE0}" type="sibTrans" cxnId="{DA4E240D-597D-4D21-A0E8-5EC51F1E0941}">
      <dgm:prSet/>
      <dgm:spPr/>
      <dgm:t>
        <a:bodyPr/>
        <a:lstStyle/>
        <a:p>
          <a:endParaRPr lang="en-US" sz="2800"/>
        </a:p>
      </dgm:t>
    </dgm:pt>
    <dgm:pt modelId="{BBB3B113-9E66-4535-8DA1-1A8AEEA1A479}">
      <dgm:prSet phldrT="[Text]" custT="1"/>
      <dgm:spPr/>
      <dgm:t>
        <a:bodyPr/>
        <a:lstStyle/>
        <a:p>
          <a:r>
            <a:rPr lang="en-US" sz="3200" dirty="0" err="1" smtClean="0"/>
            <a:t>Unsur</a:t>
          </a:r>
          <a:r>
            <a:rPr lang="en-US" sz="3200" dirty="0" smtClean="0"/>
            <a:t> </a:t>
          </a:r>
          <a:r>
            <a:rPr lang="en-US" sz="3200" dirty="0" err="1" smtClean="0"/>
            <a:t>Kebahasaan</a:t>
          </a:r>
          <a:endParaRPr lang="en-US" sz="3200" dirty="0"/>
        </a:p>
      </dgm:t>
    </dgm:pt>
    <dgm:pt modelId="{7B4A7AD9-7B42-4C8D-9F3F-7283CAE74702}" type="parTrans" cxnId="{978DC38F-2249-475A-940B-23A50D7291B3}">
      <dgm:prSet/>
      <dgm:spPr/>
      <dgm:t>
        <a:bodyPr/>
        <a:lstStyle/>
        <a:p>
          <a:endParaRPr lang="en-US" sz="2800"/>
        </a:p>
      </dgm:t>
    </dgm:pt>
    <dgm:pt modelId="{B70CCBFB-6DE7-457B-95DA-29BA6D66E0F0}" type="sibTrans" cxnId="{978DC38F-2249-475A-940B-23A50D7291B3}">
      <dgm:prSet/>
      <dgm:spPr/>
      <dgm:t>
        <a:bodyPr/>
        <a:lstStyle/>
        <a:p>
          <a:endParaRPr lang="en-US" sz="2800"/>
        </a:p>
      </dgm:t>
    </dgm:pt>
    <dgm:pt modelId="{83B223DE-BB20-479F-AAB7-4E9851F85E2C}">
      <dgm:prSet phldrT="[Text]" custT="1"/>
      <dgm:spPr/>
      <dgm:t>
        <a:bodyPr/>
        <a:lstStyle/>
        <a:p>
          <a:r>
            <a:rPr lang="id-ID" sz="1800" dirty="0" smtClean="0"/>
            <a:t>Ungkapan yang sesuai untuk menawarkan jasa, seperti </a:t>
          </a:r>
          <a:r>
            <a:rPr lang="id-ID" sz="1800" i="1" dirty="0" smtClean="0"/>
            <a:t>May I help you?, What can I do for you? What if ...?</a:t>
          </a:r>
          <a:endParaRPr lang="en-US" sz="1800" dirty="0"/>
        </a:p>
      </dgm:t>
    </dgm:pt>
    <dgm:pt modelId="{1587EC9E-A5BB-4ADC-8D8C-7C1F334CC62D}" type="parTrans" cxnId="{3B26B56A-099F-45E9-9089-76969AFB7436}">
      <dgm:prSet/>
      <dgm:spPr/>
      <dgm:t>
        <a:bodyPr/>
        <a:lstStyle/>
        <a:p>
          <a:endParaRPr lang="en-US" sz="2800"/>
        </a:p>
      </dgm:t>
    </dgm:pt>
    <dgm:pt modelId="{37982E6A-BFA9-40C2-9012-B6A46F029EE4}" type="sibTrans" cxnId="{3B26B56A-099F-45E9-9089-76969AFB7436}">
      <dgm:prSet/>
      <dgm:spPr/>
      <dgm:t>
        <a:bodyPr/>
        <a:lstStyle/>
        <a:p>
          <a:endParaRPr lang="en-US" sz="2800"/>
        </a:p>
      </dgm:t>
    </dgm:pt>
    <dgm:pt modelId="{F66B81DA-FB71-487A-A51A-20AAD48E1C61}">
      <dgm:prSet custT="1"/>
      <dgm:spPr/>
      <dgm:t>
        <a:bodyPr/>
        <a:lstStyle/>
        <a:p>
          <a:r>
            <a:rPr lang="en-US" sz="1800" dirty="0" err="1" smtClean="0"/>
            <a:t>Menanggapi</a:t>
          </a:r>
          <a:r>
            <a:rPr lang="en-US" sz="1800" dirty="0" smtClean="0"/>
            <a:t> (</a:t>
          </a:r>
          <a:r>
            <a:rPr lang="en-US" sz="1800" dirty="0" err="1" smtClean="0"/>
            <a:t>diharapkan</a:t>
          </a:r>
          <a:r>
            <a:rPr lang="en-US" sz="1800" dirty="0" smtClean="0"/>
            <a:t>/di </a:t>
          </a:r>
          <a:r>
            <a:rPr lang="en-US" sz="1800" dirty="0" err="1" smtClean="0"/>
            <a:t>luar</a:t>
          </a:r>
          <a:r>
            <a:rPr lang="en-US" sz="1800" dirty="0" smtClean="0"/>
            <a:t> </a:t>
          </a:r>
          <a:r>
            <a:rPr lang="en-US" sz="1800" dirty="0" err="1" smtClean="0"/>
            <a:t>dugaan</a:t>
          </a:r>
          <a:r>
            <a:rPr lang="en-US" sz="1800" dirty="0" smtClean="0"/>
            <a:t>)</a:t>
          </a:r>
          <a:endParaRPr lang="en-US" sz="1800" dirty="0"/>
        </a:p>
      </dgm:t>
    </dgm:pt>
    <dgm:pt modelId="{1A09F86C-FADF-47DE-8ABA-63B7F41D25B6}" type="parTrans" cxnId="{CAF3FF07-08B6-457C-852A-D48850EC2158}">
      <dgm:prSet/>
      <dgm:spPr/>
      <dgm:t>
        <a:bodyPr/>
        <a:lstStyle/>
        <a:p>
          <a:endParaRPr lang="en-US" sz="2800"/>
        </a:p>
      </dgm:t>
    </dgm:pt>
    <dgm:pt modelId="{B5A6AC44-7CC7-4E59-BE25-03EBABD093B2}" type="sibTrans" cxnId="{CAF3FF07-08B6-457C-852A-D48850EC2158}">
      <dgm:prSet/>
      <dgm:spPr/>
      <dgm:t>
        <a:bodyPr/>
        <a:lstStyle/>
        <a:p>
          <a:endParaRPr lang="en-US" sz="2800"/>
        </a:p>
      </dgm:t>
    </dgm:pt>
    <dgm:pt modelId="{B8B60BA4-9859-4551-84F7-426522149FFF}">
      <dgm:prSet custT="1"/>
      <dgm:spPr/>
      <dgm:t>
        <a:bodyPr/>
        <a:lstStyle/>
        <a:p>
          <a:r>
            <a:rPr lang="id-ID" sz="1800" smtClean="0"/>
            <a:t>Nomina singular dan plural dengan atau tanpa </a:t>
          </a:r>
          <a:r>
            <a:rPr lang="id-ID" sz="1800" i="1" smtClean="0"/>
            <a:t>a, the, this, those, my, their</a:t>
          </a:r>
          <a:r>
            <a:rPr lang="id-ID" sz="1800" smtClean="0"/>
            <a:t>, dsb.</a:t>
          </a:r>
          <a:endParaRPr lang="en-US" sz="1800"/>
        </a:p>
      </dgm:t>
    </dgm:pt>
    <dgm:pt modelId="{99A26241-6514-4081-A1BF-8862EDB70533}" type="parTrans" cxnId="{8F6FAFBB-4A37-48DA-8646-93F0EEAD53A2}">
      <dgm:prSet/>
      <dgm:spPr/>
      <dgm:t>
        <a:bodyPr/>
        <a:lstStyle/>
        <a:p>
          <a:endParaRPr lang="en-US"/>
        </a:p>
      </dgm:t>
    </dgm:pt>
    <dgm:pt modelId="{9CAEE502-83BD-4159-A597-AC27302C059F}" type="sibTrans" cxnId="{8F6FAFBB-4A37-48DA-8646-93F0EEAD53A2}">
      <dgm:prSet/>
      <dgm:spPr/>
      <dgm:t>
        <a:bodyPr/>
        <a:lstStyle/>
        <a:p>
          <a:endParaRPr lang="en-US"/>
        </a:p>
      </dgm:t>
    </dgm:pt>
    <dgm:pt modelId="{FD488CB6-0AB7-426E-B45C-0DA9AEA6997B}">
      <dgm:prSet custT="1"/>
      <dgm:spPr/>
      <dgm:t>
        <a:bodyPr/>
        <a:lstStyle/>
        <a:p>
          <a:r>
            <a:rPr lang="id-ID" sz="1800" dirty="0" smtClean="0"/>
            <a:t>Ucapan, tekanan kata, intonasi, ejaan, tanda baca, dan tulisan tangan</a:t>
          </a:r>
          <a:endParaRPr lang="en-US" sz="1800" dirty="0"/>
        </a:p>
      </dgm:t>
    </dgm:pt>
    <dgm:pt modelId="{C11498CC-0CED-4CD3-BBFB-43BFAC3F94F0}" type="parTrans" cxnId="{3DF61290-0739-4A37-9195-7122097AB998}">
      <dgm:prSet/>
      <dgm:spPr/>
      <dgm:t>
        <a:bodyPr/>
        <a:lstStyle/>
        <a:p>
          <a:endParaRPr lang="en-US"/>
        </a:p>
      </dgm:t>
    </dgm:pt>
    <dgm:pt modelId="{2DF8577D-2FD2-4BD1-803A-99ABDC0B047E}" type="sibTrans" cxnId="{3DF61290-0739-4A37-9195-7122097AB998}">
      <dgm:prSet/>
      <dgm:spPr/>
      <dgm:t>
        <a:bodyPr/>
        <a:lstStyle/>
        <a:p>
          <a:endParaRPr lang="en-US"/>
        </a:p>
      </dgm:t>
    </dgm:pt>
    <dgm:pt modelId="{DAF33CFE-EA26-40D5-AC98-95431DA29504}" type="pres">
      <dgm:prSet presAssocID="{6E9FE615-B479-4F94-B0EC-690C54C490C0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7B979D89-62AA-4172-825F-D74D0E7FF4C6}" type="pres">
      <dgm:prSet presAssocID="{04F1786A-8359-448C-9901-A9CD77B1A663}" presName="composite" presStyleCnt="0"/>
      <dgm:spPr/>
    </dgm:pt>
    <dgm:pt modelId="{2B90C67D-D6F6-4DDF-97AF-F09E3887CFC9}" type="pres">
      <dgm:prSet presAssocID="{04F1786A-8359-448C-9901-A9CD77B1A663}" presName="parTx" presStyleLbl="align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D5AD568-2ACB-4414-B77B-46E5AE22158C}" type="pres">
      <dgm:prSet presAssocID="{04F1786A-8359-448C-9901-A9CD77B1A663}" presName="desTx" presStyleLbl="align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D71269A-D89F-4B83-879F-A1A4C55E6992}" type="pres">
      <dgm:prSet presAssocID="{8D7E0768-5BCC-45AE-9AB0-3E46AAD0D8A9}" presName="space" presStyleCnt="0"/>
      <dgm:spPr/>
    </dgm:pt>
    <dgm:pt modelId="{EDA5E923-13BB-4E95-A5BF-E3259CDC49E5}" type="pres">
      <dgm:prSet presAssocID="{DDFAC798-4BC0-453B-8BDB-6CCCCADB2D9C}" presName="composite" presStyleCnt="0"/>
      <dgm:spPr/>
    </dgm:pt>
    <dgm:pt modelId="{2E5E8817-4217-495B-B17A-F16528D00CB2}" type="pres">
      <dgm:prSet presAssocID="{DDFAC798-4BC0-453B-8BDB-6CCCCADB2D9C}" presName="parTx" presStyleLbl="align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80B86FD-F7F9-405F-95E2-982FBFC9D0AE}" type="pres">
      <dgm:prSet presAssocID="{DDFAC798-4BC0-453B-8BDB-6CCCCADB2D9C}" presName="desTx" presStyleLbl="align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F0ADE84-508E-4088-8774-6304F260B6BB}" type="pres">
      <dgm:prSet presAssocID="{8E3EFD57-4DE6-45A9-B651-39A6F976277D}" presName="space" presStyleCnt="0"/>
      <dgm:spPr/>
    </dgm:pt>
    <dgm:pt modelId="{C620E1D7-B688-4C5B-9931-25D49FC5C44E}" type="pres">
      <dgm:prSet presAssocID="{BBB3B113-9E66-4535-8DA1-1A8AEEA1A479}" presName="composite" presStyleCnt="0"/>
      <dgm:spPr/>
    </dgm:pt>
    <dgm:pt modelId="{D7F37F0D-E1B6-45A6-84BE-AC28F81EE60F}" type="pres">
      <dgm:prSet presAssocID="{BBB3B113-9E66-4535-8DA1-1A8AEEA1A479}" presName="parTx" presStyleLbl="align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4B62370-A303-4FB8-9224-C17191450203}" type="pres">
      <dgm:prSet presAssocID="{BBB3B113-9E66-4535-8DA1-1A8AEEA1A479}" presName="desTx" presStyleLbl="align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387D69F6-D92A-4B08-93F0-49A1774FC99F}" srcId="{6E9FE615-B479-4F94-B0EC-690C54C490C0}" destId="{04F1786A-8359-448C-9901-A9CD77B1A663}" srcOrd="0" destOrd="0" parTransId="{119136E8-DDF6-4BE6-B39E-85317156D625}" sibTransId="{8D7E0768-5BCC-45AE-9AB0-3E46AAD0D8A9}"/>
    <dgm:cxn modelId="{3DF61290-0739-4A37-9195-7122097AB998}" srcId="{BBB3B113-9E66-4535-8DA1-1A8AEEA1A479}" destId="{FD488CB6-0AB7-426E-B45C-0DA9AEA6997B}" srcOrd="2" destOrd="0" parTransId="{C11498CC-0CED-4CD3-BBFB-43BFAC3F94F0}" sibTransId="{2DF8577D-2FD2-4BD1-803A-99ABDC0B047E}"/>
    <dgm:cxn modelId="{978DC38F-2249-475A-940B-23A50D7291B3}" srcId="{6E9FE615-B479-4F94-B0EC-690C54C490C0}" destId="{BBB3B113-9E66-4535-8DA1-1A8AEEA1A479}" srcOrd="2" destOrd="0" parTransId="{7B4A7AD9-7B42-4C8D-9F3F-7283CAE74702}" sibTransId="{B70CCBFB-6DE7-457B-95DA-29BA6D66E0F0}"/>
    <dgm:cxn modelId="{CAF3FF07-08B6-457C-852A-D48850EC2158}" srcId="{DDFAC798-4BC0-453B-8BDB-6CCCCADB2D9C}" destId="{F66B81DA-FB71-487A-A51A-20AAD48E1C61}" srcOrd="1" destOrd="0" parTransId="{1A09F86C-FADF-47DE-8ABA-63B7F41D25B6}" sibTransId="{B5A6AC44-7CC7-4E59-BE25-03EBABD093B2}"/>
    <dgm:cxn modelId="{6BE9670F-6441-43D9-A804-5C879C00B76D}" type="presOf" srcId="{FD488CB6-0AB7-426E-B45C-0DA9AEA6997B}" destId="{34B62370-A303-4FB8-9224-C17191450203}" srcOrd="0" destOrd="2" presId="urn:microsoft.com/office/officeart/2005/8/layout/hList1"/>
    <dgm:cxn modelId="{DA4E240D-597D-4D21-A0E8-5EC51F1E0941}" srcId="{DDFAC798-4BC0-453B-8BDB-6CCCCADB2D9C}" destId="{929DED09-4D0E-497B-9930-E7997F4560DE}" srcOrd="0" destOrd="0" parTransId="{2EF63D8E-67FD-4705-B731-718AD47CB2E3}" sibTransId="{F7979F2A-A4F7-49B3-B6C3-5754C4997FE0}"/>
    <dgm:cxn modelId="{148E51F7-9DF6-4BAF-AD9A-5DE887BFCD9F}" type="presOf" srcId="{04F1786A-8359-448C-9901-A9CD77B1A663}" destId="{2B90C67D-D6F6-4DDF-97AF-F09E3887CFC9}" srcOrd="0" destOrd="0" presId="urn:microsoft.com/office/officeart/2005/8/layout/hList1"/>
    <dgm:cxn modelId="{EED3E902-79E4-4AB9-BE57-DC6380F55D8A}" type="presOf" srcId="{B8B60BA4-9859-4551-84F7-426522149FFF}" destId="{34B62370-A303-4FB8-9224-C17191450203}" srcOrd="0" destOrd="1" presId="urn:microsoft.com/office/officeart/2005/8/layout/hList1"/>
    <dgm:cxn modelId="{CD8761C8-7C96-4397-B64B-EB3DD6704896}" type="presOf" srcId="{83B223DE-BB20-479F-AAB7-4E9851F85E2C}" destId="{34B62370-A303-4FB8-9224-C17191450203}" srcOrd="0" destOrd="0" presId="urn:microsoft.com/office/officeart/2005/8/layout/hList1"/>
    <dgm:cxn modelId="{3B26B56A-099F-45E9-9089-76969AFB7436}" srcId="{BBB3B113-9E66-4535-8DA1-1A8AEEA1A479}" destId="{83B223DE-BB20-479F-AAB7-4E9851F85E2C}" srcOrd="0" destOrd="0" parTransId="{1587EC9E-A5BB-4ADC-8D8C-7C1F334CC62D}" sibTransId="{37982E6A-BFA9-40C2-9012-B6A46F029EE4}"/>
    <dgm:cxn modelId="{137C05FD-A870-4C93-A352-000D52B77938}" srcId="{04F1786A-8359-448C-9901-A9CD77B1A663}" destId="{100926A1-5B70-48C3-B5C1-BAD024755E9E}" srcOrd="0" destOrd="0" parTransId="{33689FB9-8ABB-41C9-B5E1-1FA65ECB3917}" sibTransId="{382ABFED-0A47-4914-BFBA-B7EDCF282672}"/>
    <dgm:cxn modelId="{6079B141-4474-4074-8F95-46F16734CC1F}" type="presOf" srcId="{929DED09-4D0E-497B-9930-E7997F4560DE}" destId="{A80B86FD-F7F9-405F-95E2-982FBFC9D0AE}" srcOrd="0" destOrd="0" presId="urn:microsoft.com/office/officeart/2005/8/layout/hList1"/>
    <dgm:cxn modelId="{ABBF96F5-AD77-420B-BA70-BFC99232DD80}" type="presOf" srcId="{BBB3B113-9E66-4535-8DA1-1A8AEEA1A479}" destId="{D7F37F0D-E1B6-45A6-84BE-AC28F81EE60F}" srcOrd="0" destOrd="0" presId="urn:microsoft.com/office/officeart/2005/8/layout/hList1"/>
    <dgm:cxn modelId="{EBE2FAB0-2FC8-467C-967D-188956A2C8D4}" type="presOf" srcId="{6E9FE615-B479-4F94-B0EC-690C54C490C0}" destId="{DAF33CFE-EA26-40D5-AC98-95431DA29504}" srcOrd="0" destOrd="0" presId="urn:microsoft.com/office/officeart/2005/8/layout/hList1"/>
    <dgm:cxn modelId="{3EDD3204-794B-4BB2-BDDE-293C5981E3D3}" type="presOf" srcId="{F66B81DA-FB71-487A-A51A-20AAD48E1C61}" destId="{A80B86FD-F7F9-405F-95E2-982FBFC9D0AE}" srcOrd="0" destOrd="1" presId="urn:microsoft.com/office/officeart/2005/8/layout/hList1"/>
    <dgm:cxn modelId="{7B43441B-4D31-4767-A6B6-036D91C14FB1}" type="presOf" srcId="{100926A1-5B70-48C3-B5C1-BAD024755E9E}" destId="{BD5AD568-2ACB-4414-B77B-46E5AE22158C}" srcOrd="0" destOrd="0" presId="urn:microsoft.com/office/officeart/2005/8/layout/hList1"/>
    <dgm:cxn modelId="{40D531E3-12FD-4A90-9943-DC91BB8AD138}" srcId="{6E9FE615-B479-4F94-B0EC-690C54C490C0}" destId="{DDFAC798-4BC0-453B-8BDB-6CCCCADB2D9C}" srcOrd="1" destOrd="0" parTransId="{FB70B638-7C13-45D2-841E-A1C2F7CB0ACF}" sibTransId="{8E3EFD57-4DE6-45A9-B651-39A6F976277D}"/>
    <dgm:cxn modelId="{D5AE183F-0312-490A-8133-288A65CDC054}" type="presOf" srcId="{DDFAC798-4BC0-453B-8BDB-6CCCCADB2D9C}" destId="{2E5E8817-4217-495B-B17A-F16528D00CB2}" srcOrd="0" destOrd="0" presId="urn:microsoft.com/office/officeart/2005/8/layout/hList1"/>
    <dgm:cxn modelId="{8F6FAFBB-4A37-48DA-8646-93F0EEAD53A2}" srcId="{BBB3B113-9E66-4535-8DA1-1A8AEEA1A479}" destId="{B8B60BA4-9859-4551-84F7-426522149FFF}" srcOrd="1" destOrd="0" parTransId="{99A26241-6514-4081-A1BF-8862EDB70533}" sibTransId="{9CAEE502-83BD-4159-A597-AC27302C059F}"/>
    <dgm:cxn modelId="{2A48D52A-1306-48B8-BB6A-1C11006A772B}" type="presParOf" srcId="{DAF33CFE-EA26-40D5-AC98-95431DA29504}" destId="{7B979D89-62AA-4172-825F-D74D0E7FF4C6}" srcOrd="0" destOrd="0" presId="urn:microsoft.com/office/officeart/2005/8/layout/hList1"/>
    <dgm:cxn modelId="{8265E09E-9A40-4907-8B0E-9F80C7CD5F1C}" type="presParOf" srcId="{7B979D89-62AA-4172-825F-D74D0E7FF4C6}" destId="{2B90C67D-D6F6-4DDF-97AF-F09E3887CFC9}" srcOrd="0" destOrd="0" presId="urn:microsoft.com/office/officeart/2005/8/layout/hList1"/>
    <dgm:cxn modelId="{87434F74-19EF-4C26-BEA6-F1B0CED8A42C}" type="presParOf" srcId="{7B979D89-62AA-4172-825F-D74D0E7FF4C6}" destId="{BD5AD568-2ACB-4414-B77B-46E5AE22158C}" srcOrd="1" destOrd="0" presId="urn:microsoft.com/office/officeart/2005/8/layout/hList1"/>
    <dgm:cxn modelId="{7A64024E-8447-4ABE-9A42-4E393224C15F}" type="presParOf" srcId="{DAF33CFE-EA26-40D5-AC98-95431DA29504}" destId="{4D71269A-D89F-4B83-879F-A1A4C55E6992}" srcOrd="1" destOrd="0" presId="urn:microsoft.com/office/officeart/2005/8/layout/hList1"/>
    <dgm:cxn modelId="{98893A36-B36C-4CC7-A484-E797ED196FD6}" type="presParOf" srcId="{DAF33CFE-EA26-40D5-AC98-95431DA29504}" destId="{EDA5E923-13BB-4E95-A5BF-E3259CDC49E5}" srcOrd="2" destOrd="0" presId="urn:microsoft.com/office/officeart/2005/8/layout/hList1"/>
    <dgm:cxn modelId="{B05FBBBE-53E0-46D4-8CB9-76D8364467A0}" type="presParOf" srcId="{EDA5E923-13BB-4E95-A5BF-E3259CDC49E5}" destId="{2E5E8817-4217-495B-B17A-F16528D00CB2}" srcOrd="0" destOrd="0" presId="urn:microsoft.com/office/officeart/2005/8/layout/hList1"/>
    <dgm:cxn modelId="{E73F4954-D92A-4A89-BB58-27754C5CCE5E}" type="presParOf" srcId="{EDA5E923-13BB-4E95-A5BF-E3259CDC49E5}" destId="{A80B86FD-F7F9-405F-95E2-982FBFC9D0AE}" srcOrd="1" destOrd="0" presId="urn:microsoft.com/office/officeart/2005/8/layout/hList1"/>
    <dgm:cxn modelId="{75F601CB-59CB-463A-9235-60B4878F2A69}" type="presParOf" srcId="{DAF33CFE-EA26-40D5-AC98-95431DA29504}" destId="{3F0ADE84-508E-4088-8774-6304F260B6BB}" srcOrd="3" destOrd="0" presId="urn:microsoft.com/office/officeart/2005/8/layout/hList1"/>
    <dgm:cxn modelId="{53B2D200-839A-4AC5-BEE8-5B92C05874D5}" type="presParOf" srcId="{DAF33CFE-EA26-40D5-AC98-95431DA29504}" destId="{C620E1D7-B688-4C5B-9931-25D49FC5C44E}" srcOrd="4" destOrd="0" presId="urn:microsoft.com/office/officeart/2005/8/layout/hList1"/>
    <dgm:cxn modelId="{121A25C7-8232-4243-B012-10AB82BB007E}" type="presParOf" srcId="{C620E1D7-B688-4C5B-9931-25D49FC5C44E}" destId="{D7F37F0D-E1B6-45A6-84BE-AC28F81EE60F}" srcOrd="0" destOrd="0" presId="urn:microsoft.com/office/officeart/2005/8/layout/hList1"/>
    <dgm:cxn modelId="{19E8C29D-1A3F-4A38-B998-E8E762E0ADFB}" type="presParOf" srcId="{C620E1D7-B688-4C5B-9931-25D49FC5C44E}" destId="{34B62370-A303-4FB8-9224-C17191450203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6E9FE615-B479-4F94-B0EC-690C54C490C0}" type="doc">
      <dgm:prSet loTypeId="urn:microsoft.com/office/officeart/2005/8/layout/hList1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04F1786A-8359-448C-9901-A9CD77B1A663}">
      <dgm:prSet phldrT="[Text]" custT="1"/>
      <dgm:spPr/>
      <dgm:t>
        <a:bodyPr/>
        <a:lstStyle/>
        <a:p>
          <a:r>
            <a:rPr lang="id-ID" sz="2800" dirty="0" smtClean="0"/>
            <a:t>Fungsi Sosial</a:t>
          </a:r>
          <a:endParaRPr lang="en-US" sz="2800" dirty="0"/>
        </a:p>
      </dgm:t>
    </dgm:pt>
    <dgm:pt modelId="{119136E8-DDF6-4BE6-B39E-85317156D625}" type="parTrans" cxnId="{387D69F6-D92A-4B08-93F0-49A1774FC99F}">
      <dgm:prSet/>
      <dgm:spPr/>
      <dgm:t>
        <a:bodyPr/>
        <a:lstStyle/>
        <a:p>
          <a:endParaRPr lang="en-US" sz="2800"/>
        </a:p>
      </dgm:t>
    </dgm:pt>
    <dgm:pt modelId="{8D7E0768-5BCC-45AE-9AB0-3E46AAD0D8A9}" type="sibTrans" cxnId="{387D69F6-D92A-4B08-93F0-49A1774FC99F}">
      <dgm:prSet/>
      <dgm:spPr/>
      <dgm:t>
        <a:bodyPr/>
        <a:lstStyle/>
        <a:p>
          <a:endParaRPr lang="en-US" sz="2800"/>
        </a:p>
      </dgm:t>
    </dgm:pt>
    <dgm:pt modelId="{100926A1-5B70-48C3-B5C1-BAD024755E9E}">
      <dgm:prSet phldrT="[Text]" custT="1"/>
      <dgm:spPr/>
      <dgm:t>
        <a:bodyPr/>
        <a:lstStyle/>
        <a:p>
          <a:r>
            <a:rPr lang="id-ID" sz="1800" dirty="0" smtClean="0"/>
            <a:t>Menjelaskan, mendeskripsikan, menyangkal, menanyakan, dsb.</a:t>
          </a:r>
          <a:endParaRPr lang="en-US" sz="1800" dirty="0"/>
        </a:p>
      </dgm:t>
    </dgm:pt>
    <dgm:pt modelId="{33689FB9-8ABB-41C9-B5E1-1FA65ECB3917}" type="parTrans" cxnId="{137C05FD-A870-4C93-A352-000D52B77938}">
      <dgm:prSet/>
      <dgm:spPr/>
      <dgm:t>
        <a:bodyPr/>
        <a:lstStyle/>
        <a:p>
          <a:endParaRPr lang="en-US" sz="2800"/>
        </a:p>
      </dgm:t>
    </dgm:pt>
    <dgm:pt modelId="{382ABFED-0A47-4914-BFBA-B7EDCF282672}" type="sibTrans" cxnId="{137C05FD-A870-4C93-A352-000D52B77938}">
      <dgm:prSet/>
      <dgm:spPr/>
      <dgm:t>
        <a:bodyPr/>
        <a:lstStyle/>
        <a:p>
          <a:endParaRPr lang="en-US" sz="2800"/>
        </a:p>
      </dgm:t>
    </dgm:pt>
    <dgm:pt modelId="{DDFAC798-4BC0-453B-8BDB-6CCCCADB2D9C}">
      <dgm:prSet phldrT="[Text]" custT="1"/>
      <dgm:spPr/>
      <dgm:t>
        <a:bodyPr/>
        <a:lstStyle/>
        <a:p>
          <a:r>
            <a:rPr lang="en-US" sz="2800" dirty="0" err="1" smtClean="0"/>
            <a:t>Struktur</a:t>
          </a:r>
          <a:r>
            <a:rPr lang="en-US" sz="2800" dirty="0" smtClean="0"/>
            <a:t> </a:t>
          </a:r>
          <a:r>
            <a:rPr lang="en-US" sz="2800" dirty="0" err="1" smtClean="0"/>
            <a:t>Teks</a:t>
          </a:r>
          <a:endParaRPr lang="en-US" sz="2800" dirty="0"/>
        </a:p>
      </dgm:t>
    </dgm:pt>
    <dgm:pt modelId="{FB70B638-7C13-45D2-841E-A1C2F7CB0ACF}" type="parTrans" cxnId="{40D531E3-12FD-4A90-9943-DC91BB8AD138}">
      <dgm:prSet/>
      <dgm:spPr/>
      <dgm:t>
        <a:bodyPr/>
        <a:lstStyle/>
        <a:p>
          <a:endParaRPr lang="en-US" sz="2800"/>
        </a:p>
      </dgm:t>
    </dgm:pt>
    <dgm:pt modelId="{8E3EFD57-4DE6-45A9-B651-39A6F976277D}" type="sibTrans" cxnId="{40D531E3-12FD-4A90-9943-DC91BB8AD138}">
      <dgm:prSet/>
      <dgm:spPr/>
      <dgm:t>
        <a:bodyPr/>
        <a:lstStyle/>
        <a:p>
          <a:endParaRPr lang="en-US" sz="2800"/>
        </a:p>
      </dgm:t>
    </dgm:pt>
    <dgm:pt modelId="{929DED09-4D0E-497B-9930-E7997F4560DE}">
      <dgm:prSet phldrT="[Text]" custT="1"/>
      <dgm:spPr/>
      <dgm:t>
        <a:bodyPr/>
        <a:lstStyle/>
        <a:p>
          <a:r>
            <a:rPr lang="id-ID" sz="1800" dirty="0" smtClean="0"/>
            <a:t>Memberi informasi</a:t>
          </a:r>
          <a:endParaRPr lang="en-US" sz="1800" dirty="0"/>
        </a:p>
      </dgm:t>
    </dgm:pt>
    <dgm:pt modelId="{2EF63D8E-67FD-4705-B731-718AD47CB2E3}" type="parTrans" cxnId="{DA4E240D-597D-4D21-A0E8-5EC51F1E0941}">
      <dgm:prSet/>
      <dgm:spPr/>
      <dgm:t>
        <a:bodyPr/>
        <a:lstStyle/>
        <a:p>
          <a:endParaRPr lang="en-US" sz="2800"/>
        </a:p>
      </dgm:t>
    </dgm:pt>
    <dgm:pt modelId="{F7979F2A-A4F7-49B3-B6C3-5754C4997FE0}" type="sibTrans" cxnId="{DA4E240D-597D-4D21-A0E8-5EC51F1E0941}">
      <dgm:prSet/>
      <dgm:spPr/>
      <dgm:t>
        <a:bodyPr/>
        <a:lstStyle/>
        <a:p>
          <a:endParaRPr lang="en-US" sz="2800"/>
        </a:p>
      </dgm:t>
    </dgm:pt>
    <dgm:pt modelId="{BBB3B113-9E66-4535-8DA1-1A8AEEA1A479}">
      <dgm:prSet phldrT="[Text]" custT="1"/>
      <dgm:spPr/>
      <dgm:t>
        <a:bodyPr/>
        <a:lstStyle/>
        <a:p>
          <a:r>
            <a:rPr lang="en-US" sz="2400" dirty="0" err="1" smtClean="0"/>
            <a:t>Unsur</a:t>
          </a:r>
          <a:r>
            <a:rPr lang="en-US" sz="2400" dirty="0" smtClean="0"/>
            <a:t> </a:t>
          </a:r>
          <a:r>
            <a:rPr lang="en-US" sz="2400" dirty="0" err="1" smtClean="0"/>
            <a:t>Kebahasaan</a:t>
          </a:r>
          <a:endParaRPr lang="en-US" sz="2400" dirty="0"/>
        </a:p>
      </dgm:t>
    </dgm:pt>
    <dgm:pt modelId="{7B4A7AD9-7B42-4C8D-9F3F-7283CAE74702}" type="parTrans" cxnId="{978DC38F-2249-475A-940B-23A50D7291B3}">
      <dgm:prSet/>
      <dgm:spPr/>
      <dgm:t>
        <a:bodyPr/>
        <a:lstStyle/>
        <a:p>
          <a:endParaRPr lang="en-US" sz="2800"/>
        </a:p>
      </dgm:t>
    </dgm:pt>
    <dgm:pt modelId="{B70CCBFB-6DE7-457B-95DA-29BA6D66E0F0}" type="sibTrans" cxnId="{978DC38F-2249-475A-940B-23A50D7291B3}">
      <dgm:prSet/>
      <dgm:spPr/>
      <dgm:t>
        <a:bodyPr/>
        <a:lstStyle/>
        <a:p>
          <a:endParaRPr lang="en-US" sz="2800"/>
        </a:p>
      </dgm:t>
    </dgm:pt>
    <dgm:pt modelId="{83B223DE-BB20-479F-AAB7-4E9851F85E2C}">
      <dgm:prSet phldrT="[Text]" custT="1"/>
      <dgm:spPr/>
      <dgm:t>
        <a:bodyPr/>
        <a:lstStyle/>
        <a:p>
          <a:r>
            <a:rPr lang="id-ID" sz="1800" dirty="0" smtClean="0"/>
            <a:t>Pernyataan dan pertanyaan terkait dengan kalimat pengandaian</a:t>
          </a:r>
          <a:endParaRPr lang="en-US" sz="1800" dirty="0"/>
        </a:p>
      </dgm:t>
    </dgm:pt>
    <dgm:pt modelId="{1587EC9E-A5BB-4ADC-8D8C-7C1F334CC62D}" type="parTrans" cxnId="{3B26B56A-099F-45E9-9089-76969AFB7436}">
      <dgm:prSet/>
      <dgm:spPr/>
      <dgm:t>
        <a:bodyPr/>
        <a:lstStyle/>
        <a:p>
          <a:endParaRPr lang="en-US" sz="2800"/>
        </a:p>
      </dgm:t>
    </dgm:pt>
    <dgm:pt modelId="{37982E6A-BFA9-40C2-9012-B6A46F029EE4}" type="sibTrans" cxnId="{3B26B56A-099F-45E9-9089-76969AFB7436}">
      <dgm:prSet/>
      <dgm:spPr/>
      <dgm:t>
        <a:bodyPr/>
        <a:lstStyle/>
        <a:p>
          <a:endParaRPr lang="en-US" sz="2800"/>
        </a:p>
      </dgm:t>
    </dgm:pt>
    <dgm:pt modelId="{A74E61D1-7481-41C0-B7B2-02D65BCFCC40}">
      <dgm:prSet custT="1"/>
      <dgm:spPr/>
      <dgm:t>
        <a:bodyPr/>
        <a:lstStyle/>
        <a:p>
          <a:r>
            <a:rPr lang="id-ID" sz="1800" smtClean="0"/>
            <a:t>Meminta informasi</a:t>
          </a:r>
          <a:endParaRPr lang="en-US" sz="1800"/>
        </a:p>
      </dgm:t>
    </dgm:pt>
    <dgm:pt modelId="{D777A205-102E-4298-87B5-4D1B4B565D2C}" type="parTrans" cxnId="{BA858342-9938-4016-80B5-2D9617FC1D15}">
      <dgm:prSet/>
      <dgm:spPr/>
      <dgm:t>
        <a:bodyPr/>
        <a:lstStyle/>
        <a:p>
          <a:endParaRPr lang="en-US"/>
        </a:p>
      </dgm:t>
    </dgm:pt>
    <dgm:pt modelId="{CD7E7878-6A95-48DC-BF89-1BABFEB1BEC4}" type="sibTrans" cxnId="{BA858342-9938-4016-80B5-2D9617FC1D15}">
      <dgm:prSet/>
      <dgm:spPr/>
      <dgm:t>
        <a:bodyPr/>
        <a:lstStyle/>
        <a:p>
          <a:endParaRPr lang="en-US"/>
        </a:p>
      </dgm:t>
    </dgm:pt>
    <dgm:pt modelId="{27354915-AF26-4AB7-B9D0-B41F708CF358}">
      <dgm:prSet custT="1"/>
      <dgm:spPr/>
      <dgm:t>
        <a:bodyPr/>
        <a:lstStyle/>
        <a:p>
          <a:r>
            <a:rPr lang="id-ID" sz="1800" smtClean="0"/>
            <a:t>Nomina singular dan plural dengan atau tanpa </a:t>
          </a:r>
          <a:r>
            <a:rPr lang="id-ID" sz="1800" i="1" smtClean="0"/>
            <a:t>a, the, this, those, my, their</a:t>
          </a:r>
          <a:r>
            <a:rPr lang="id-ID" sz="1800" smtClean="0"/>
            <a:t>, dsb.</a:t>
          </a:r>
          <a:endParaRPr lang="en-US" sz="1800"/>
        </a:p>
      </dgm:t>
    </dgm:pt>
    <dgm:pt modelId="{2C521119-A135-4356-A85F-78439A2B766A}" type="parTrans" cxnId="{F248D2F6-31DA-4BF9-8539-588236A3A63B}">
      <dgm:prSet/>
      <dgm:spPr/>
      <dgm:t>
        <a:bodyPr/>
        <a:lstStyle/>
        <a:p>
          <a:endParaRPr lang="en-US"/>
        </a:p>
      </dgm:t>
    </dgm:pt>
    <dgm:pt modelId="{A7724C2C-AB2B-4AF2-9511-BD35584ACD26}" type="sibTrans" cxnId="{F248D2F6-31DA-4BF9-8539-588236A3A63B}">
      <dgm:prSet/>
      <dgm:spPr/>
      <dgm:t>
        <a:bodyPr/>
        <a:lstStyle/>
        <a:p>
          <a:endParaRPr lang="en-US"/>
        </a:p>
      </dgm:t>
    </dgm:pt>
    <dgm:pt modelId="{955B58A7-E498-4CF5-AC10-4F1CE82E481E}">
      <dgm:prSet custT="1"/>
      <dgm:spPr/>
      <dgm:t>
        <a:bodyPr/>
        <a:lstStyle/>
        <a:p>
          <a:r>
            <a:rPr lang="en-US" sz="1800" smtClean="0"/>
            <a:t>Ucapan, tekanan kata, intonasi, ejaan, tanda baca, dan tulisan tangan</a:t>
          </a:r>
          <a:endParaRPr lang="en-US" sz="1800"/>
        </a:p>
      </dgm:t>
    </dgm:pt>
    <dgm:pt modelId="{2D475B5A-01D3-4FED-9E14-958A2453CD74}" type="parTrans" cxnId="{54461825-9C5A-4961-8D31-3390B2E75FC6}">
      <dgm:prSet/>
      <dgm:spPr/>
      <dgm:t>
        <a:bodyPr/>
        <a:lstStyle/>
        <a:p>
          <a:endParaRPr lang="en-US"/>
        </a:p>
      </dgm:t>
    </dgm:pt>
    <dgm:pt modelId="{FDC9598D-D0E0-4F15-820E-AB972586A396}" type="sibTrans" cxnId="{54461825-9C5A-4961-8D31-3390B2E75FC6}">
      <dgm:prSet/>
      <dgm:spPr/>
      <dgm:t>
        <a:bodyPr/>
        <a:lstStyle/>
        <a:p>
          <a:endParaRPr lang="en-US"/>
        </a:p>
      </dgm:t>
    </dgm:pt>
    <dgm:pt modelId="{4CA3F382-0644-4EFC-ABE4-BA4A6441A06F}">
      <dgm:prSet/>
      <dgm:spPr/>
      <dgm:t>
        <a:bodyPr/>
        <a:lstStyle/>
        <a:p>
          <a:r>
            <a:rPr lang="en-US" dirty="0" err="1" smtClean="0"/>
            <a:t>Topik</a:t>
          </a:r>
          <a:endParaRPr lang="en-US" dirty="0"/>
        </a:p>
      </dgm:t>
    </dgm:pt>
    <dgm:pt modelId="{3C9BB21D-663B-4677-980D-AC75F6651054}" type="parTrans" cxnId="{1C114CBE-A95F-42CA-8263-E2E6B203C1D6}">
      <dgm:prSet/>
      <dgm:spPr/>
      <dgm:t>
        <a:bodyPr/>
        <a:lstStyle/>
        <a:p>
          <a:endParaRPr lang="en-US"/>
        </a:p>
      </dgm:t>
    </dgm:pt>
    <dgm:pt modelId="{04BB1455-D4CB-44CD-B8DA-A362C4B065BB}" type="sibTrans" cxnId="{1C114CBE-A95F-42CA-8263-E2E6B203C1D6}">
      <dgm:prSet/>
      <dgm:spPr/>
      <dgm:t>
        <a:bodyPr/>
        <a:lstStyle/>
        <a:p>
          <a:endParaRPr lang="en-US"/>
        </a:p>
      </dgm:t>
    </dgm:pt>
    <dgm:pt modelId="{1137ACB4-F632-4B5D-9E22-A3564CD275F2}">
      <dgm:prSet/>
      <dgm:spPr/>
      <dgm:t>
        <a:bodyPr/>
        <a:lstStyle/>
        <a:p>
          <a:r>
            <a:rPr lang="id-ID" dirty="0" smtClean="0"/>
            <a:t>Kegiatan, tindakan, kejadian, peristiwa, yang relevan dengan kehidupan peserta didik sebagai pelajar dan remaja, yang dapat menumbuhkan perilaku yang termuat dalam KI.</a:t>
          </a:r>
          <a:endParaRPr lang="en-US" dirty="0"/>
        </a:p>
      </dgm:t>
    </dgm:pt>
    <dgm:pt modelId="{4D7B5BF9-327E-42B1-9E97-6D0FF8F07DD0}" type="parTrans" cxnId="{3B06CEB0-1CAA-4680-A383-04491FFD3D5C}">
      <dgm:prSet/>
      <dgm:spPr/>
      <dgm:t>
        <a:bodyPr/>
        <a:lstStyle/>
        <a:p>
          <a:endParaRPr lang="en-US"/>
        </a:p>
      </dgm:t>
    </dgm:pt>
    <dgm:pt modelId="{E9638B65-30A7-44DC-ACD3-77DAB627C272}" type="sibTrans" cxnId="{3B06CEB0-1CAA-4680-A383-04491FFD3D5C}">
      <dgm:prSet/>
      <dgm:spPr/>
      <dgm:t>
        <a:bodyPr/>
        <a:lstStyle/>
        <a:p>
          <a:endParaRPr lang="en-US"/>
        </a:p>
      </dgm:t>
    </dgm:pt>
    <dgm:pt modelId="{DAF33CFE-EA26-40D5-AC98-95431DA29504}" type="pres">
      <dgm:prSet presAssocID="{6E9FE615-B479-4F94-B0EC-690C54C490C0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7B979D89-62AA-4172-825F-D74D0E7FF4C6}" type="pres">
      <dgm:prSet presAssocID="{04F1786A-8359-448C-9901-A9CD77B1A663}" presName="composite" presStyleCnt="0"/>
      <dgm:spPr/>
    </dgm:pt>
    <dgm:pt modelId="{2B90C67D-D6F6-4DDF-97AF-F09E3887CFC9}" type="pres">
      <dgm:prSet presAssocID="{04F1786A-8359-448C-9901-A9CD77B1A663}" presName="parTx" presStyleLbl="align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D5AD568-2ACB-4414-B77B-46E5AE22158C}" type="pres">
      <dgm:prSet presAssocID="{04F1786A-8359-448C-9901-A9CD77B1A663}" presName="desTx" presStyleLbl="alignAccFollowNode1" presStyleIdx="0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D71269A-D89F-4B83-879F-A1A4C55E6992}" type="pres">
      <dgm:prSet presAssocID="{8D7E0768-5BCC-45AE-9AB0-3E46AAD0D8A9}" presName="space" presStyleCnt="0"/>
      <dgm:spPr/>
    </dgm:pt>
    <dgm:pt modelId="{EDA5E923-13BB-4E95-A5BF-E3259CDC49E5}" type="pres">
      <dgm:prSet presAssocID="{DDFAC798-4BC0-453B-8BDB-6CCCCADB2D9C}" presName="composite" presStyleCnt="0"/>
      <dgm:spPr/>
    </dgm:pt>
    <dgm:pt modelId="{2E5E8817-4217-495B-B17A-F16528D00CB2}" type="pres">
      <dgm:prSet presAssocID="{DDFAC798-4BC0-453B-8BDB-6CCCCADB2D9C}" presName="parTx" presStyleLbl="align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80B86FD-F7F9-405F-95E2-982FBFC9D0AE}" type="pres">
      <dgm:prSet presAssocID="{DDFAC798-4BC0-453B-8BDB-6CCCCADB2D9C}" presName="desTx" presStyleLbl="alignAccFollowNode1" presStyleIdx="1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F0ADE84-508E-4088-8774-6304F260B6BB}" type="pres">
      <dgm:prSet presAssocID="{8E3EFD57-4DE6-45A9-B651-39A6F976277D}" presName="space" presStyleCnt="0"/>
      <dgm:spPr/>
    </dgm:pt>
    <dgm:pt modelId="{C620E1D7-B688-4C5B-9931-25D49FC5C44E}" type="pres">
      <dgm:prSet presAssocID="{BBB3B113-9E66-4535-8DA1-1A8AEEA1A479}" presName="composite" presStyleCnt="0"/>
      <dgm:spPr/>
    </dgm:pt>
    <dgm:pt modelId="{D7F37F0D-E1B6-45A6-84BE-AC28F81EE60F}" type="pres">
      <dgm:prSet presAssocID="{BBB3B113-9E66-4535-8DA1-1A8AEEA1A479}" presName="parTx" presStyleLbl="align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4B62370-A303-4FB8-9224-C17191450203}" type="pres">
      <dgm:prSet presAssocID="{BBB3B113-9E66-4535-8DA1-1A8AEEA1A479}" presName="desTx" presStyleLbl="alignAccFollowNode1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B2CD092-DB65-4877-99D0-8E02DA2ABDD4}" type="pres">
      <dgm:prSet presAssocID="{B70CCBFB-6DE7-457B-95DA-29BA6D66E0F0}" presName="space" presStyleCnt="0"/>
      <dgm:spPr/>
    </dgm:pt>
    <dgm:pt modelId="{3196C67F-9F95-49B8-AA6C-B7D0420042A2}" type="pres">
      <dgm:prSet presAssocID="{4CA3F382-0644-4EFC-ABE4-BA4A6441A06F}" presName="composite" presStyleCnt="0"/>
      <dgm:spPr/>
    </dgm:pt>
    <dgm:pt modelId="{BBF6DAAD-0CE0-4BB2-968C-CE09E856BB20}" type="pres">
      <dgm:prSet presAssocID="{4CA3F382-0644-4EFC-ABE4-BA4A6441A06F}" presName="parTx" presStyleLbl="alignNode1" presStyleIdx="3" presStyleCnt="4">
        <dgm:presLayoutVars>
          <dgm:chMax val="0"/>
          <dgm:chPref val="0"/>
          <dgm:bulletEnabled val="1"/>
        </dgm:presLayoutVars>
      </dgm:prSet>
      <dgm:spPr/>
    </dgm:pt>
    <dgm:pt modelId="{003F7462-7286-4687-B3BB-7A2FA5B3D840}" type="pres">
      <dgm:prSet presAssocID="{4CA3F382-0644-4EFC-ABE4-BA4A6441A06F}" presName="desTx" presStyleLbl="alignAccFollow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2F36F1AD-1BB3-43CD-AE64-87AB3C0F511B}" type="presOf" srcId="{04F1786A-8359-448C-9901-A9CD77B1A663}" destId="{2B90C67D-D6F6-4DDF-97AF-F09E3887CFC9}" srcOrd="0" destOrd="0" presId="urn:microsoft.com/office/officeart/2005/8/layout/hList1"/>
    <dgm:cxn modelId="{387D69F6-D92A-4B08-93F0-49A1774FC99F}" srcId="{6E9FE615-B479-4F94-B0EC-690C54C490C0}" destId="{04F1786A-8359-448C-9901-A9CD77B1A663}" srcOrd="0" destOrd="0" parTransId="{119136E8-DDF6-4BE6-B39E-85317156D625}" sibTransId="{8D7E0768-5BCC-45AE-9AB0-3E46AAD0D8A9}"/>
    <dgm:cxn modelId="{8B4A9819-47E5-4D76-9C3B-42238681FF77}" type="presOf" srcId="{A74E61D1-7481-41C0-B7B2-02D65BCFCC40}" destId="{A80B86FD-F7F9-405F-95E2-982FBFC9D0AE}" srcOrd="0" destOrd="1" presId="urn:microsoft.com/office/officeart/2005/8/layout/hList1"/>
    <dgm:cxn modelId="{B4D4CC28-6528-444E-8785-276E4CE44165}" type="presOf" srcId="{DDFAC798-4BC0-453B-8BDB-6CCCCADB2D9C}" destId="{2E5E8817-4217-495B-B17A-F16528D00CB2}" srcOrd="0" destOrd="0" presId="urn:microsoft.com/office/officeart/2005/8/layout/hList1"/>
    <dgm:cxn modelId="{69BA6988-D9AA-4AE2-AF60-5B1C3C2F5201}" type="presOf" srcId="{929DED09-4D0E-497B-9930-E7997F4560DE}" destId="{A80B86FD-F7F9-405F-95E2-982FBFC9D0AE}" srcOrd="0" destOrd="0" presId="urn:microsoft.com/office/officeart/2005/8/layout/hList1"/>
    <dgm:cxn modelId="{40D531E3-12FD-4A90-9943-DC91BB8AD138}" srcId="{6E9FE615-B479-4F94-B0EC-690C54C490C0}" destId="{DDFAC798-4BC0-453B-8BDB-6CCCCADB2D9C}" srcOrd="1" destOrd="0" parTransId="{FB70B638-7C13-45D2-841E-A1C2F7CB0ACF}" sibTransId="{8E3EFD57-4DE6-45A9-B651-39A6F976277D}"/>
    <dgm:cxn modelId="{DA937003-E1EB-4A93-B6E8-FE1BB784592A}" type="presOf" srcId="{6E9FE615-B479-4F94-B0EC-690C54C490C0}" destId="{DAF33CFE-EA26-40D5-AC98-95431DA29504}" srcOrd="0" destOrd="0" presId="urn:microsoft.com/office/officeart/2005/8/layout/hList1"/>
    <dgm:cxn modelId="{38274783-911E-42BF-B53E-31F34A33E3BB}" type="presOf" srcId="{27354915-AF26-4AB7-B9D0-B41F708CF358}" destId="{34B62370-A303-4FB8-9224-C17191450203}" srcOrd="0" destOrd="1" presId="urn:microsoft.com/office/officeart/2005/8/layout/hList1"/>
    <dgm:cxn modelId="{1C114CBE-A95F-42CA-8263-E2E6B203C1D6}" srcId="{6E9FE615-B479-4F94-B0EC-690C54C490C0}" destId="{4CA3F382-0644-4EFC-ABE4-BA4A6441A06F}" srcOrd="3" destOrd="0" parTransId="{3C9BB21D-663B-4677-980D-AC75F6651054}" sibTransId="{04BB1455-D4CB-44CD-B8DA-A362C4B065BB}"/>
    <dgm:cxn modelId="{137C05FD-A870-4C93-A352-000D52B77938}" srcId="{04F1786A-8359-448C-9901-A9CD77B1A663}" destId="{100926A1-5B70-48C3-B5C1-BAD024755E9E}" srcOrd="0" destOrd="0" parTransId="{33689FB9-8ABB-41C9-B5E1-1FA65ECB3917}" sibTransId="{382ABFED-0A47-4914-BFBA-B7EDCF282672}"/>
    <dgm:cxn modelId="{DA4E240D-597D-4D21-A0E8-5EC51F1E0941}" srcId="{DDFAC798-4BC0-453B-8BDB-6CCCCADB2D9C}" destId="{929DED09-4D0E-497B-9930-E7997F4560DE}" srcOrd="0" destOrd="0" parTransId="{2EF63D8E-67FD-4705-B731-718AD47CB2E3}" sibTransId="{F7979F2A-A4F7-49B3-B6C3-5754C4997FE0}"/>
    <dgm:cxn modelId="{F248D2F6-31DA-4BF9-8539-588236A3A63B}" srcId="{BBB3B113-9E66-4535-8DA1-1A8AEEA1A479}" destId="{27354915-AF26-4AB7-B9D0-B41F708CF358}" srcOrd="1" destOrd="0" parTransId="{2C521119-A135-4356-A85F-78439A2B766A}" sibTransId="{A7724C2C-AB2B-4AF2-9511-BD35584ACD26}"/>
    <dgm:cxn modelId="{F9D9C496-466D-4EFB-B34C-9E84E1CC72B8}" type="presOf" srcId="{4CA3F382-0644-4EFC-ABE4-BA4A6441A06F}" destId="{BBF6DAAD-0CE0-4BB2-968C-CE09E856BB20}" srcOrd="0" destOrd="0" presId="urn:microsoft.com/office/officeart/2005/8/layout/hList1"/>
    <dgm:cxn modelId="{978DC38F-2249-475A-940B-23A50D7291B3}" srcId="{6E9FE615-B479-4F94-B0EC-690C54C490C0}" destId="{BBB3B113-9E66-4535-8DA1-1A8AEEA1A479}" srcOrd="2" destOrd="0" parTransId="{7B4A7AD9-7B42-4C8D-9F3F-7283CAE74702}" sibTransId="{B70CCBFB-6DE7-457B-95DA-29BA6D66E0F0}"/>
    <dgm:cxn modelId="{BB824CE1-8CFB-4506-9EB4-68C43B9003D0}" type="presOf" srcId="{955B58A7-E498-4CF5-AC10-4F1CE82E481E}" destId="{34B62370-A303-4FB8-9224-C17191450203}" srcOrd="0" destOrd="2" presId="urn:microsoft.com/office/officeart/2005/8/layout/hList1"/>
    <dgm:cxn modelId="{B6D32405-4C6C-4D03-9748-B0CB97AC2B39}" type="presOf" srcId="{BBB3B113-9E66-4535-8DA1-1A8AEEA1A479}" destId="{D7F37F0D-E1B6-45A6-84BE-AC28F81EE60F}" srcOrd="0" destOrd="0" presId="urn:microsoft.com/office/officeart/2005/8/layout/hList1"/>
    <dgm:cxn modelId="{54461825-9C5A-4961-8D31-3390B2E75FC6}" srcId="{BBB3B113-9E66-4535-8DA1-1A8AEEA1A479}" destId="{955B58A7-E498-4CF5-AC10-4F1CE82E481E}" srcOrd="2" destOrd="0" parTransId="{2D475B5A-01D3-4FED-9E14-958A2453CD74}" sibTransId="{FDC9598D-D0E0-4F15-820E-AB972586A396}"/>
    <dgm:cxn modelId="{3B06CEB0-1CAA-4680-A383-04491FFD3D5C}" srcId="{4CA3F382-0644-4EFC-ABE4-BA4A6441A06F}" destId="{1137ACB4-F632-4B5D-9E22-A3564CD275F2}" srcOrd="0" destOrd="0" parTransId="{4D7B5BF9-327E-42B1-9E97-6D0FF8F07DD0}" sibTransId="{E9638B65-30A7-44DC-ACD3-77DAB627C272}"/>
    <dgm:cxn modelId="{BA858342-9938-4016-80B5-2D9617FC1D15}" srcId="{DDFAC798-4BC0-453B-8BDB-6CCCCADB2D9C}" destId="{A74E61D1-7481-41C0-B7B2-02D65BCFCC40}" srcOrd="1" destOrd="0" parTransId="{D777A205-102E-4298-87B5-4D1B4B565D2C}" sibTransId="{CD7E7878-6A95-48DC-BF89-1BABFEB1BEC4}"/>
    <dgm:cxn modelId="{FCD35F6E-D038-4173-BADE-3930C2A6A423}" type="presOf" srcId="{1137ACB4-F632-4B5D-9E22-A3564CD275F2}" destId="{003F7462-7286-4687-B3BB-7A2FA5B3D840}" srcOrd="0" destOrd="0" presId="urn:microsoft.com/office/officeart/2005/8/layout/hList1"/>
    <dgm:cxn modelId="{5A1E5DC5-9B2D-44B2-B4AA-DC36F246C12D}" type="presOf" srcId="{100926A1-5B70-48C3-B5C1-BAD024755E9E}" destId="{BD5AD568-2ACB-4414-B77B-46E5AE22158C}" srcOrd="0" destOrd="0" presId="urn:microsoft.com/office/officeart/2005/8/layout/hList1"/>
    <dgm:cxn modelId="{3B26B56A-099F-45E9-9089-76969AFB7436}" srcId="{BBB3B113-9E66-4535-8DA1-1A8AEEA1A479}" destId="{83B223DE-BB20-479F-AAB7-4E9851F85E2C}" srcOrd="0" destOrd="0" parTransId="{1587EC9E-A5BB-4ADC-8D8C-7C1F334CC62D}" sibTransId="{37982E6A-BFA9-40C2-9012-B6A46F029EE4}"/>
    <dgm:cxn modelId="{B970919F-7273-4A26-91E4-7F71F337A3DA}" type="presOf" srcId="{83B223DE-BB20-479F-AAB7-4E9851F85E2C}" destId="{34B62370-A303-4FB8-9224-C17191450203}" srcOrd="0" destOrd="0" presId="urn:microsoft.com/office/officeart/2005/8/layout/hList1"/>
    <dgm:cxn modelId="{1457A8D2-1892-4E23-8BB2-0B30E729E466}" type="presParOf" srcId="{DAF33CFE-EA26-40D5-AC98-95431DA29504}" destId="{7B979D89-62AA-4172-825F-D74D0E7FF4C6}" srcOrd="0" destOrd="0" presId="urn:microsoft.com/office/officeart/2005/8/layout/hList1"/>
    <dgm:cxn modelId="{8CDC3DFA-4525-4EF2-B783-2EF88318162D}" type="presParOf" srcId="{7B979D89-62AA-4172-825F-D74D0E7FF4C6}" destId="{2B90C67D-D6F6-4DDF-97AF-F09E3887CFC9}" srcOrd="0" destOrd="0" presId="urn:microsoft.com/office/officeart/2005/8/layout/hList1"/>
    <dgm:cxn modelId="{77E10B5F-FF96-4CA8-A383-ABFA74C9712E}" type="presParOf" srcId="{7B979D89-62AA-4172-825F-D74D0E7FF4C6}" destId="{BD5AD568-2ACB-4414-B77B-46E5AE22158C}" srcOrd="1" destOrd="0" presId="urn:microsoft.com/office/officeart/2005/8/layout/hList1"/>
    <dgm:cxn modelId="{5B6A83B3-12EB-4B25-A7EB-0F73551E522B}" type="presParOf" srcId="{DAF33CFE-EA26-40D5-AC98-95431DA29504}" destId="{4D71269A-D89F-4B83-879F-A1A4C55E6992}" srcOrd="1" destOrd="0" presId="urn:microsoft.com/office/officeart/2005/8/layout/hList1"/>
    <dgm:cxn modelId="{6EC7399F-622C-44FC-9534-DE9B9D43D042}" type="presParOf" srcId="{DAF33CFE-EA26-40D5-AC98-95431DA29504}" destId="{EDA5E923-13BB-4E95-A5BF-E3259CDC49E5}" srcOrd="2" destOrd="0" presId="urn:microsoft.com/office/officeart/2005/8/layout/hList1"/>
    <dgm:cxn modelId="{73CD7DC7-6DBB-4DA9-B5E9-09BCF7FA793A}" type="presParOf" srcId="{EDA5E923-13BB-4E95-A5BF-E3259CDC49E5}" destId="{2E5E8817-4217-495B-B17A-F16528D00CB2}" srcOrd="0" destOrd="0" presId="urn:microsoft.com/office/officeart/2005/8/layout/hList1"/>
    <dgm:cxn modelId="{08052385-34ED-40B5-A56D-2AF6C0496EEA}" type="presParOf" srcId="{EDA5E923-13BB-4E95-A5BF-E3259CDC49E5}" destId="{A80B86FD-F7F9-405F-95E2-982FBFC9D0AE}" srcOrd="1" destOrd="0" presId="urn:microsoft.com/office/officeart/2005/8/layout/hList1"/>
    <dgm:cxn modelId="{DC9B42E1-24E8-4526-AE9E-9ADAA3213E52}" type="presParOf" srcId="{DAF33CFE-EA26-40D5-AC98-95431DA29504}" destId="{3F0ADE84-508E-4088-8774-6304F260B6BB}" srcOrd="3" destOrd="0" presId="urn:microsoft.com/office/officeart/2005/8/layout/hList1"/>
    <dgm:cxn modelId="{46EDC399-2D91-48A2-98AB-E8E07B324E08}" type="presParOf" srcId="{DAF33CFE-EA26-40D5-AC98-95431DA29504}" destId="{C620E1D7-B688-4C5B-9931-25D49FC5C44E}" srcOrd="4" destOrd="0" presId="urn:microsoft.com/office/officeart/2005/8/layout/hList1"/>
    <dgm:cxn modelId="{D55E1A35-81AB-45A1-80EE-4878FCBFB10C}" type="presParOf" srcId="{C620E1D7-B688-4C5B-9931-25D49FC5C44E}" destId="{D7F37F0D-E1B6-45A6-84BE-AC28F81EE60F}" srcOrd="0" destOrd="0" presId="urn:microsoft.com/office/officeart/2005/8/layout/hList1"/>
    <dgm:cxn modelId="{1D7EA1D9-31BB-4507-9913-773B55EE5505}" type="presParOf" srcId="{C620E1D7-B688-4C5B-9931-25D49FC5C44E}" destId="{34B62370-A303-4FB8-9224-C17191450203}" srcOrd="1" destOrd="0" presId="urn:microsoft.com/office/officeart/2005/8/layout/hList1"/>
    <dgm:cxn modelId="{D7F6B7B0-1571-44FB-BFA3-7E879B39114B}" type="presParOf" srcId="{DAF33CFE-EA26-40D5-AC98-95431DA29504}" destId="{AB2CD092-DB65-4877-99D0-8E02DA2ABDD4}" srcOrd="5" destOrd="0" presId="urn:microsoft.com/office/officeart/2005/8/layout/hList1"/>
    <dgm:cxn modelId="{F369C5DA-51B2-40B0-9ACA-1B9108EBB9E2}" type="presParOf" srcId="{DAF33CFE-EA26-40D5-AC98-95431DA29504}" destId="{3196C67F-9F95-49B8-AA6C-B7D0420042A2}" srcOrd="6" destOrd="0" presId="urn:microsoft.com/office/officeart/2005/8/layout/hList1"/>
    <dgm:cxn modelId="{2F2A2596-B8CA-4C60-A7FF-5A33FB462948}" type="presParOf" srcId="{3196C67F-9F95-49B8-AA6C-B7D0420042A2}" destId="{BBF6DAAD-0CE0-4BB2-968C-CE09E856BB20}" srcOrd="0" destOrd="0" presId="urn:microsoft.com/office/officeart/2005/8/layout/hList1"/>
    <dgm:cxn modelId="{DA2BC273-9DBB-4E82-9935-DBCEC2D8C673}" type="presParOf" srcId="{3196C67F-9F95-49B8-AA6C-B7D0420042A2}" destId="{003F7462-7286-4687-B3BB-7A2FA5B3D840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6BA7520D-B73F-42D9-9156-4C5A431BADE2}" type="doc">
      <dgm:prSet loTypeId="urn:microsoft.com/office/officeart/2005/8/layout/default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90A42D23-CA6F-46E1-8E6B-BE0E5AD0258B}">
      <dgm:prSet phldrT="[Text]"/>
      <dgm:spPr/>
      <dgm:t>
        <a:bodyPr/>
        <a:lstStyle/>
        <a:p>
          <a:r>
            <a:rPr lang="en-US" dirty="0" smtClean="0"/>
            <a:t>Job Application Letter</a:t>
          </a:r>
          <a:endParaRPr lang="en-US" dirty="0"/>
        </a:p>
      </dgm:t>
    </dgm:pt>
    <dgm:pt modelId="{03D1F5D6-B870-4EDE-B11C-E58E21ECA7A0}" type="parTrans" cxnId="{7B9E2426-BC34-43A7-89A1-2EACA1972511}">
      <dgm:prSet/>
      <dgm:spPr/>
      <dgm:t>
        <a:bodyPr/>
        <a:lstStyle/>
        <a:p>
          <a:endParaRPr lang="en-US"/>
        </a:p>
      </dgm:t>
    </dgm:pt>
    <dgm:pt modelId="{02E47DA3-A493-4B09-8DE3-D09289FF6873}" type="sibTrans" cxnId="{7B9E2426-BC34-43A7-89A1-2EACA1972511}">
      <dgm:prSet/>
      <dgm:spPr/>
      <dgm:t>
        <a:bodyPr/>
        <a:lstStyle/>
        <a:p>
          <a:endParaRPr lang="en-US"/>
        </a:p>
      </dgm:t>
    </dgm:pt>
    <dgm:pt modelId="{A8D780AA-1EFB-44B1-BCF5-F29ECA0EC272}">
      <dgm:prSet phldrT="[Text]"/>
      <dgm:spPr/>
      <dgm:t>
        <a:bodyPr/>
        <a:lstStyle/>
        <a:p>
          <a:r>
            <a:rPr lang="en-US" dirty="0" smtClean="0"/>
            <a:t>Caption</a:t>
          </a:r>
          <a:endParaRPr lang="en-US" dirty="0"/>
        </a:p>
      </dgm:t>
    </dgm:pt>
    <dgm:pt modelId="{67C98E45-64D1-413D-980C-8D08BA0AA600}" type="parTrans" cxnId="{35C7D8C9-F035-4A75-B73F-44C65B8CE3BA}">
      <dgm:prSet/>
      <dgm:spPr/>
      <dgm:t>
        <a:bodyPr/>
        <a:lstStyle/>
        <a:p>
          <a:endParaRPr lang="en-US"/>
        </a:p>
      </dgm:t>
    </dgm:pt>
    <dgm:pt modelId="{8A64FD47-792C-4D80-83AD-BA0E9C27793B}" type="sibTrans" cxnId="{35C7D8C9-F035-4A75-B73F-44C65B8CE3BA}">
      <dgm:prSet/>
      <dgm:spPr/>
      <dgm:t>
        <a:bodyPr/>
        <a:lstStyle/>
        <a:p>
          <a:endParaRPr lang="en-US"/>
        </a:p>
      </dgm:t>
    </dgm:pt>
    <dgm:pt modelId="{143E5A37-D575-4B81-9C1B-68236DF18ED1}" type="pres">
      <dgm:prSet presAssocID="{6BA7520D-B73F-42D9-9156-4C5A431BADE2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4B8DEAA4-7DCE-4A27-88AB-DD93CC822E84}" type="pres">
      <dgm:prSet presAssocID="{90A42D23-CA6F-46E1-8E6B-BE0E5AD0258B}" presName="node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9B14E13-DBEA-4101-AA8C-50474AF3024F}" type="pres">
      <dgm:prSet presAssocID="{02E47DA3-A493-4B09-8DE3-D09289FF6873}" presName="sibTrans" presStyleCnt="0"/>
      <dgm:spPr/>
    </dgm:pt>
    <dgm:pt modelId="{3C3B454D-2974-4B89-B500-BCFADBDE7A8E}" type="pres">
      <dgm:prSet presAssocID="{A8D780AA-1EFB-44B1-BCF5-F29ECA0EC272}" presName="node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E975FB57-6968-4354-903E-F7E3ABF6A662}" type="presOf" srcId="{6BA7520D-B73F-42D9-9156-4C5A431BADE2}" destId="{143E5A37-D575-4B81-9C1B-68236DF18ED1}" srcOrd="0" destOrd="0" presId="urn:microsoft.com/office/officeart/2005/8/layout/default"/>
    <dgm:cxn modelId="{35C7D8C9-F035-4A75-B73F-44C65B8CE3BA}" srcId="{6BA7520D-B73F-42D9-9156-4C5A431BADE2}" destId="{A8D780AA-1EFB-44B1-BCF5-F29ECA0EC272}" srcOrd="1" destOrd="0" parTransId="{67C98E45-64D1-413D-980C-8D08BA0AA600}" sibTransId="{8A64FD47-792C-4D80-83AD-BA0E9C27793B}"/>
    <dgm:cxn modelId="{7B9E2426-BC34-43A7-89A1-2EACA1972511}" srcId="{6BA7520D-B73F-42D9-9156-4C5A431BADE2}" destId="{90A42D23-CA6F-46E1-8E6B-BE0E5AD0258B}" srcOrd="0" destOrd="0" parTransId="{03D1F5D6-B870-4EDE-B11C-E58E21ECA7A0}" sibTransId="{02E47DA3-A493-4B09-8DE3-D09289FF6873}"/>
    <dgm:cxn modelId="{A12E863A-CA55-498C-850D-7BD81D054190}" type="presOf" srcId="{90A42D23-CA6F-46E1-8E6B-BE0E5AD0258B}" destId="{4B8DEAA4-7DCE-4A27-88AB-DD93CC822E84}" srcOrd="0" destOrd="0" presId="urn:microsoft.com/office/officeart/2005/8/layout/default"/>
    <dgm:cxn modelId="{DD47524B-6B1B-42F1-9B8E-7D9FE7DF5190}" type="presOf" srcId="{A8D780AA-1EFB-44B1-BCF5-F29ECA0EC272}" destId="{3C3B454D-2974-4B89-B500-BCFADBDE7A8E}" srcOrd="0" destOrd="0" presId="urn:microsoft.com/office/officeart/2005/8/layout/default"/>
    <dgm:cxn modelId="{217350EC-7A1A-495F-8060-5FBBE35A5677}" type="presParOf" srcId="{143E5A37-D575-4B81-9C1B-68236DF18ED1}" destId="{4B8DEAA4-7DCE-4A27-88AB-DD93CC822E84}" srcOrd="0" destOrd="0" presId="urn:microsoft.com/office/officeart/2005/8/layout/default"/>
    <dgm:cxn modelId="{11EC91F2-054E-4D53-9B0A-186DE850923C}" type="presParOf" srcId="{143E5A37-D575-4B81-9C1B-68236DF18ED1}" destId="{19B14E13-DBEA-4101-AA8C-50474AF3024F}" srcOrd="1" destOrd="0" presId="urn:microsoft.com/office/officeart/2005/8/layout/default"/>
    <dgm:cxn modelId="{614B2737-BA46-4FC6-9813-2830BECB4188}" type="presParOf" srcId="{143E5A37-D575-4B81-9C1B-68236DF18ED1}" destId="{3C3B454D-2974-4B89-B500-BCFADBDE7A8E}" srcOrd="2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6E9FE615-B479-4F94-B0EC-690C54C490C0}" type="doc">
      <dgm:prSet loTypeId="urn:microsoft.com/office/officeart/2005/8/layout/hList1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04F1786A-8359-448C-9901-A9CD77B1A663}">
      <dgm:prSet phldrT="[Text]" custT="1"/>
      <dgm:spPr/>
      <dgm:t>
        <a:bodyPr/>
        <a:lstStyle/>
        <a:p>
          <a:r>
            <a:rPr lang="id-ID" sz="3200" dirty="0" smtClean="0"/>
            <a:t>Fungsi Sosial</a:t>
          </a:r>
          <a:endParaRPr lang="en-US" sz="3200" dirty="0"/>
        </a:p>
      </dgm:t>
    </dgm:pt>
    <dgm:pt modelId="{119136E8-DDF6-4BE6-B39E-85317156D625}" type="parTrans" cxnId="{387D69F6-D92A-4B08-93F0-49A1774FC99F}">
      <dgm:prSet/>
      <dgm:spPr/>
      <dgm:t>
        <a:bodyPr/>
        <a:lstStyle/>
        <a:p>
          <a:endParaRPr lang="en-US" sz="2800"/>
        </a:p>
      </dgm:t>
    </dgm:pt>
    <dgm:pt modelId="{8D7E0768-5BCC-45AE-9AB0-3E46AAD0D8A9}" type="sibTrans" cxnId="{387D69F6-D92A-4B08-93F0-49A1774FC99F}">
      <dgm:prSet/>
      <dgm:spPr/>
      <dgm:t>
        <a:bodyPr/>
        <a:lstStyle/>
        <a:p>
          <a:endParaRPr lang="en-US" sz="2800"/>
        </a:p>
      </dgm:t>
    </dgm:pt>
    <dgm:pt modelId="{100926A1-5B70-48C3-B5C1-BAD024755E9E}">
      <dgm:prSet phldrT="[Text]" custT="1"/>
      <dgm:spPr/>
      <dgm:t>
        <a:bodyPr/>
        <a:lstStyle/>
        <a:p>
          <a:r>
            <a:rPr lang="id-ID" sz="1800" dirty="0" smtClean="0"/>
            <a:t>Menjaga hubungan interpersonal dalam konteks resmi</a:t>
          </a:r>
          <a:endParaRPr lang="en-US" sz="1800" dirty="0"/>
        </a:p>
      </dgm:t>
    </dgm:pt>
    <dgm:pt modelId="{33689FB9-8ABB-41C9-B5E1-1FA65ECB3917}" type="parTrans" cxnId="{137C05FD-A870-4C93-A352-000D52B77938}">
      <dgm:prSet/>
      <dgm:spPr/>
      <dgm:t>
        <a:bodyPr/>
        <a:lstStyle/>
        <a:p>
          <a:endParaRPr lang="en-US" sz="2800"/>
        </a:p>
      </dgm:t>
    </dgm:pt>
    <dgm:pt modelId="{382ABFED-0A47-4914-BFBA-B7EDCF282672}" type="sibTrans" cxnId="{137C05FD-A870-4C93-A352-000D52B77938}">
      <dgm:prSet/>
      <dgm:spPr/>
      <dgm:t>
        <a:bodyPr/>
        <a:lstStyle/>
        <a:p>
          <a:endParaRPr lang="en-US" sz="2800"/>
        </a:p>
      </dgm:t>
    </dgm:pt>
    <dgm:pt modelId="{DDFAC798-4BC0-453B-8BDB-6CCCCADB2D9C}">
      <dgm:prSet phldrT="[Text]" custT="1"/>
      <dgm:spPr/>
      <dgm:t>
        <a:bodyPr/>
        <a:lstStyle/>
        <a:p>
          <a:r>
            <a:rPr lang="en-US" sz="3200" dirty="0" err="1" smtClean="0"/>
            <a:t>Struktur</a:t>
          </a:r>
          <a:r>
            <a:rPr lang="en-US" sz="3200" dirty="0" smtClean="0"/>
            <a:t> </a:t>
          </a:r>
          <a:r>
            <a:rPr lang="en-US" sz="3200" dirty="0" err="1" smtClean="0"/>
            <a:t>Teks</a:t>
          </a:r>
          <a:endParaRPr lang="en-US" sz="3200" dirty="0"/>
        </a:p>
      </dgm:t>
    </dgm:pt>
    <dgm:pt modelId="{FB70B638-7C13-45D2-841E-A1C2F7CB0ACF}" type="parTrans" cxnId="{40D531E3-12FD-4A90-9943-DC91BB8AD138}">
      <dgm:prSet/>
      <dgm:spPr/>
      <dgm:t>
        <a:bodyPr/>
        <a:lstStyle/>
        <a:p>
          <a:endParaRPr lang="en-US" sz="2800"/>
        </a:p>
      </dgm:t>
    </dgm:pt>
    <dgm:pt modelId="{8E3EFD57-4DE6-45A9-B651-39A6F976277D}" type="sibTrans" cxnId="{40D531E3-12FD-4A90-9943-DC91BB8AD138}">
      <dgm:prSet/>
      <dgm:spPr/>
      <dgm:t>
        <a:bodyPr/>
        <a:lstStyle/>
        <a:p>
          <a:endParaRPr lang="en-US" sz="2800"/>
        </a:p>
      </dgm:t>
    </dgm:pt>
    <dgm:pt modelId="{929DED09-4D0E-497B-9930-E7997F4560DE}">
      <dgm:prSet phldrT="[Text]" custT="1"/>
      <dgm:spPr/>
      <dgm:t>
        <a:bodyPr/>
        <a:lstStyle/>
        <a:p>
          <a:r>
            <a:rPr lang="id-ID" sz="1800" dirty="0" smtClean="0"/>
            <a:t>Tempat dan tanggal</a:t>
          </a:r>
          <a:endParaRPr lang="en-US" sz="1800" dirty="0"/>
        </a:p>
      </dgm:t>
    </dgm:pt>
    <dgm:pt modelId="{2EF63D8E-67FD-4705-B731-718AD47CB2E3}" type="parTrans" cxnId="{DA4E240D-597D-4D21-A0E8-5EC51F1E0941}">
      <dgm:prSet/>
      <dgm:spPr/>
      <dgm:t>
        <a:bodyPr/>
        <a:lstStyle/>
        <a:p>
          <a:endParaRPr lang="en-US" sz="2800"/>
        </a:p>
      </dgm:t>
    </dgm:pt>
    <dgm:pt modelId="{F7979F2A-A4F7-49B3-B6C3-5754C4997FE0}" type="sibTrans" cxnId="{DA4E240D-597D-4D21-A0E8-5EC51F1E0941}">
      <dgm:prSet/>
      <dgm:spPr/>
      <dgm:t>
        <a:bodyPr/>
        <a:lstStyle/>
        <a:p>
          <a:endParaRPr lang="en-US" sz="2800"/>
        </a:p>
      </dgm:t>
    </dgm:pt>
    <dgm:pt modelId="{BBB3B113-9E66-4535-8DA1-1A8AEEA1A479}">
      <dgm:prSet phldrT="[Text]" custT="1"/>
      <dgm:spPr/>
      <dgm:t>
        <a:bodyPr/>
        <a:lstStyle/>
        <a:p>
          <a:r>
            <a:rPr lang="en-US" sz="3200" dirty="0" err="1" smtClean="0"/>
            <a:t>Unsur</a:t>
          </a:r>
          <a:r>
            <a:rPr lang="en-US" sz="3200" dirty="0" smtClean="0"/>
            <a:t> </a:t>
          </a:r>
          <a:r>
            <a:rPr lang="en-US" sz="3200" dirty="0" err="1" smtClean="0"/>
            <a:t>Kebahasaan</a:t>
          </a:r>
          <a:endParaRPr lang="en-US" sz="3200" dirty="0"/>
        </a:p>
      </dgm:t>
    </dgm:pt>
    <dgm:pt modelId="{7B4A7AD9-7B42-4C8D-9F3F-7283CAE74702}" type="parTrans" cxnId="{978DC38F-2249-475A-940B-23A50D7291B3}">
      <dgm:prSet/>
      <dgm:spPr/>
      <dgm:t>
        <a:bodyPr/>
        <a:lstStyle/>
        <a:p>
          <a:endParaRPr lang="en-US" sz="2800"/>
        </a:p>
      </dgm:t>
    </dgm:pt>
    <dgm:pt modelId="{B70CCBFB-6DE7-457B-95DA-29BA6D66E0F0}" type="sibTrans" cxnId="{978DC38F-2249-475A-940B-23A50D7291B3}">
      <dgm:prSet/>
      <dgm:spPr/>
      <dgm:t>
        <a:bodyPr/>
        <a:lstStyle/>
        <a:p>
          <a:endParaRPr lang="en-US" sz="2800"/>
        </a:p>
      </dgm:t>
    </dgm:pt>
    <dgm:pt modelId="{83B223DE-BB20-479F-AAB7-4E9851F85E2C}">
      <dgm:prSet phldrT="[Text]" custT="1"/>
      <dgm:spPr/>
      <dgm:t>
        <a:bodyPr/>
        <a:lstStyle/>
        <a:p>
          <a:r>
            <a:rPr lang="id-ID" sz="1800" dirty="0" smtClean="0"/>
            <a:t>Ungkapan dan istilah yang digunakan dalam </a:t>
          </a:r>
          <a:r>
            <a:rPr lang="en-US" sz="1800" dirty="0" err="1" smtClean="0"/>
            <a:t>surat</a:t>
          </a:r>
          <a:r>
            <a:rPr lang="en-US" sz="1800" dirty="0" smtClean="0"/>
            <a:t> </a:t>
          </a:r>
          <a:r>
            <a:rPr lang="en-US" sz="1800" dirty="0" err="1" smtClean="0"/>
            <a:t>lamaran</a:t>
          </a:r>
          <a:r>
            <a:rPr lang="en-US" sz="1800" dirty="0" smtClean="0"/>
            <a:t> </a:t>
          </a:r>
          <a:r>
            <a:rPr lang="en-US" sz="1800" dirty="0" err="1" smtClean="0"/>
            <a:t>kerja</a:t>
          </a:r>
          <a:endParaRPr lang="en-US" sz="1800" dirty="0"/>
        </a:p>
      </dgm:t>
    </dgm:pt>
    <dgm:pt modelId="{1587EC9E-A5BB-4ADC-8D8C-7C1F334CC62D}" type="parTrans" cxnId="{3B26B56A-099F-45E9-9089-76969AFB7436}">
      <dgm:prSet/>
      <dgm:spPr/>
      <dgm:t>
        <a:bodyPr/>
        <a:lstStyle/>
        <a:p>
          <a:endParaRPr lang="en-US" sz="2800"/>
        </a:p>
      </dgm:t>
    </dgm:pt>
    <dgm:pt modelId="{37982E6A-BFA9-40C2-9012-B6A46F029EE4}" type="sibTrans" cxnId="{3B26B56A-099F-45E9-9089-76969AFB7436}">
      <dgm:prSet/>
      <dgm:spPr/>
      <dgm:t>
        <a:bodyPr/>
        <a:lstStyle/>
        <a:p>
          <a:endParaRPr lang="en-US" sz="2800"/>
        </a:p>
      </dgm:t>
    </dgm:pt>
    <dgm:pt modelId="{CF13EA37-10A4-4665-AF99-5EF5B97C2C7C}">
      <dgm:prSet custT="1"/>
      <dgm:spPr/>
      <dgm:t>
        <a:bodyPr/>
        <a:lstStyle/>
        <a:p>
          <a:r>
            <a:rPr lang="id-ID" sz="1800" smtClean="0"/>
            <a:t>Nomina singular dan plural dengan atau tanpa </a:t>
          </a:r>
          <a:r>
            <a:rPr lang="id-ID" sz="1800" i="1" smtClean="0"/>
            <a:t>a, the, this, those, my, their</a:t>
          </a:r>
          <a:r>
            <a:rPr lang="id-ID" sz="1800" smtClean="0"/>
            <a:t>, dsb.</a:t>
          </a:r>
          <a:endParaRPr lang="en-US" sz="1800"/>
        </a:p>
      </dgm:t>
    </dgm:pt>
    <dgm:pt modelId="{DC5CD8E8-66BE-4146-B98E-C1DEA1F5A33E}" type="parTrans" cxnId="{A937EDCD-3007-461E-B6F1-0DA38B4AF7CF}">
      <dgm:prSet/>
      <dgm:spPr/>
      <dgm:t>
        <a:bodyPr/>
        <a:lstStyle/>
        <a:p>
          <a:endParaRPr lang="en-US"/>
        </a:p>
      </dgm:t>
    </dgm:pt>
    <dgm:pt modelId="{2AC1FCBB-E61F-4826-B18A-AB8517A139D2}" type="sibTrans" cxnId="{A937EDCD-3007-461E-B6F1-0DA38B4AF7CF}">
      <dgm:prSet/>
      <dgm:spPr/>
      <dgm:t>
        <a:bodyPr/>
        <a:lstStyle/>
        <a:p>
          <a:endParaRPr lang="en-US"/>
        </a:p>
      </dgm:t>
    </dgm:pt>
    <dgm:pt modelId="{FBF13C24-2005-4147-B92E-D86A730DF98C}">
      <dgm:prSet custT="1"/>
      <dgm:spPr/>
      <dgm:t>
        <a:bodyPr/>
        <a:lstStyle/>
        <a:p>
          <a:r>
            <a:rPr lang="id-ID" sz="1800" dirty="0" smtClean="0"/>
            <a:t>Ucapan, tekanan kata, intonasi, ejaan, tanda baca, dan tulisan tangan</a:t>
          </a:r>
          <a:endParaRPr lang="en-US" sz="1800" dirty="0"/>
        </a:p>
      </dgm:t>
    </dgm:pt>
    <dgm:pt modelId="{D711FB65-2CA4-4CFD-A022-540BFF826907}" type="parTrans" cxnId="{69E1CA63-8411-46D2-BFBB-98B1824E9E7D}">
      <dgm:prSet/>
      <dgm:spPr/>
      <dgm:t>
        <a:bodyPr/>
        <a:lstStyle/>
        <a:p>
          <a:endParaRPr lang="en-US"/>
        </a:p>
      </dgm:t>
    </dgm:pt>
    <dgm:pt modelId="{B8DC2C8C-8C44-45DC-AF29-A876BD243950}" type="sibTrans" cxnId="{69E1CA63-8411-46D2-BFBB-98B1824E9E7D}">
      <dgm:prSet/>
      <dgm:spPr/>
      <dgm:t>
        <a:bodyPr/>
        <a:lstStyle/>
        <a:p>
          <a:endParaRPr lang="en-US"/>
        </a:p>
      </dgm:t>
    </dgm:pt>
    <dgm:pt modelId="{5B598D8E-69D7-446C-B442-F78F9D685C70}">
      <dgm:prSet custT="1"/>
      <dgm:spPr/>
      <dgm:t>
        <a:bodyPr/>
        <a:lstStyle/>
        <a:p>
          <a:r>
            <a:rPr lang="id-ID" sz="1800" smtClean="0"/>
            <a:t>Penerima </a:t>
          </a:r>
          <a:endParaRPr lang="en-US" sz="1800" dirty="0"/>
        </a:p>
      </dgm:t>
    </dgm:pt>
    <dgm:pt modelId="{A9D1F542-7BA8-4DB0-ABCA-8B8FAFAC867F}" type="parTrans" cxnId="{9A3C4FB3-3DBA-4F35-9935-FCE255BC8DF4}">
      <dgm:prSet/>
      <dgm:spPr/>
      <dgm:t>
        <a:bodyPr/>
        <a:lstStyle/>
        <a:p>
          <a:endParaRPr lang="en-US"/>
        </a:p>
      </dgm:t>
    </dgm:pt>
    <dgm:pt modelId="{A8E13D4E-58FC-4418-9770-BDE900D163FF}" type="sibTrans" cxnId="{9A3C4FB3-3DBA-4F35-9935-FCE255BC8DF4}">
      <dgm:prSet/>
      <dgm:spPr/>
      <dgm:t>
        <a:bodyPr/>
        <a:lstStyle/>
        <a:p>
          <a:endParaRPr lang="en-US"/>
        </a:p>
      </dgm:t>
    </dgm:pt>
    <dgm:pt modelId="{B3A1635D-D2DB-44F4-A0D2-D1608FD72D02}">
      <dgm:prSet custT="1"/>
      <dgm:spPr/>
      <dgm:t>
        <a:bodyPr/>
        <a:lstStyle/>
        <a:p>
          <a:r>
            <a:rPr lang="id-ID" sz="1800" smtClean="0"/>
            <a:t>Sapaan</a:t>
          </a:r>
          <a:endParaRPr lang="en-US" sz="1800" dirty="0"/>
        </a:p>
      </dgm:t>
    </dgm:pt>
    <dgm:pt modelId="{DA0E32A2-A465-44FC-B40E-E7333CF07F65}" type="parTrans" cxnId="{9C737011-4614-4646-8622-92831FF28023}">
      <dgm:prSet/>
      <dgm:spPr/>
      <dgm:t>
        <a:bodyPr/>
        <a:lstStyle/>
        <a:p>
          <a:endParaRPr lang="en-US"/>
        </a:p>
      </dgm:t>
    </dgm:pt>
    <dgm:pt modelId="{9EA14C2E-5156-402B-96C8-8EB057A21B46}" type="sibTrans" cxnId="{9C737011-4614-4646-8622-92831FF28023}">
      <dgm:prSet/>
      <dgm:spPr/>
      <dgm:t>
        <a:bodyPr/>
        <a:lstStyle/>
        <a:p>
          <a:endParaRPr lang="en-US"/>
        </a:p>
      </dgm:t>
    </dgm:pt>
    <dgm:pt modelId="{90D45304-D995-42B5-906B-5AB1C8A5F995}">
      <dgm:prSet custT="1"/>
      <dgm:spPr/>
      <dgm:t>
        <a:bodyPr/>
        <a:lstStyle/>
        <a:p>
          <a:r>
            <a:rPr lang="id-ID" sz="1800" smtClean="0"/>
            <a:t>Isi surat</a:t>
          </a:r>
          <a:endParaRPr lang="en-US" sz="1800" dirty="0"/>
        </a:p>
      </dgm:t>
    </dgm:pt>
    <dgm:pt modelId="{9C9EB30C-EBBA-4C08-9CCB-C85666D6DA69}" type="parTrans" cxnId="{DEC93FD1-C308-4BB8-A87C-5E51967ACB64}">
      <dgm:prSet/>
      <dgm:spPr/>
      <dgm:t>
        <a:bodyPr/>
        <a:lstStyle/>
        <a:p>
          <a:endParaRPr lang="en-US"/>
        </a:p>
      </dgm:t>
    </dgm:pt>
    <dgm:pt modelId="{FC26A28D-AE1B-4044-B3B2-58A53925E528}" type="sibTrans" cxnId="{DEC93FD1-C308-4BB8-A87C-5E51967ACB64}">
      <dgm:prSet/>
      <dgm:spPr/>
      <dgm:t>
        <a:bodyPr/>
        <a:lstStyle/>
        <a:p>
          <a:endParaRPr lang="en-US"/>
        </a:p>
      </dgm:t>
    </dgm:pt>
    <dgm:pt modelId="{1B94B9A7-3B1F-4F8B-AE58-6E6C23A02D8B}">
      <dgm:prSet custT="1"/>
      <dgm:spPr/>
      <dgm:t>
        <a:bodyPr/>
        <a:lstStyle/>
        <a:p>
          <a:r>
            <a:rPr lang="id-ID" sz="1800" dirty="0" smtClean="0"/>
            <a:t>Penutup</a:t>
          </a:r>
          <a:endParaRPr lang="en-US" sz="1800" dirty="0"/>
        </a:p>
      </dgm:t>
    </dgm:pt>
    <dgm:pt modelId="{4749168F-7887-46DA-8833-23A49F7C6F82}" type="parTrans" cxnId="{E11BA3CF-C78D-4D92-8C0E-81602C817CEC}">
      <dgm:prSet/>
      <dgm:spPr/>
      <dgm:t>
        <a:bodyPr/>
        <a:lstStyle/>
        <a:p>
          <a:endParaRPr lang="en-US"/>
        </a:p>
      </dgm:t>
    </dgm:pt>
    <dgm:pt modelId="{6B570942-5CC1-46CC-9F80-B1289DAB3450}" type="sibTrans" cxnId="{E11BA3CF-C78D-4D92-8C0E-81602C817CEC}">
      <dgm:prSet/>
      <dgm:spPr/>
      <dgm:t>
        <a:bodyPr/>
        <a:lstStyle/>
        <a:p>
          <a:endParaRPr lang="en-US"/>
        </a:p>
      </dgm:t>
    </dgm:pt>
    <dgm:pt modelId="{DAF33CFE-EA26-40D5-AC98-95431DA29504}" type="pres">
      <dgm:prSet presAssocID="{6E9FE615-B479-4F94-B0EC-690C54C490C0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7B979D89-62AA-4172-825F-D74D0E7FF4C6}" type="pres">
      <dgm:prSet presAssocID="{04F1786A-8359-448C-9901-A9CD77B1A663}" presName="composite" presStyleCnt="0"/>
      <dgm:spPr/>
    </dgm:pt>
    <dgm:pt modelId="{2B90C67D-D6F6-4DDF-97AF-F09E3887CFC9}" type="pres">
      <dgm:prSet presAssocID="{04F1786A-8359-448C-9901-A9CD77B1A663}" presName="parTx" presStyleLbl="align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D5AD568-2ACB-4414-B77B-46E5AE22158C}" type="pres">
      <dgm:prSet presAssocID="{04F1786A-8359-448C-9901-A9CD77B1A663}" presName="desTx" presStyleLbl="align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D71269A-D89F-4B83-879F-A1A4C55E6992}" type="pres">
      <dgm:prSet presAssocID="{8D7E0768-5BCC-45AE-9AB0-3E46AAD0D8A9}" presName="space" presStyleCnt="0"/>
      <dgm:spPr/>
    </dgm:pt>
    <dgm:pt modelId="{EDA5E923-13BB-4E95-A5BF-E3259CDC49E5}" type="pres">
      <dgm:prSet presAssocID="{DDFAC798-4BC0-453B-8BDB-6CCCCADB2D9C}" presName="composite" presStyleCnt="0"/>
      <dgm:spPr/>
    </dgm:pt>
    <dgm:pt modelId="{2E5E8817-4217-495B-B17A-F16528D00CB2}" type="pres">
      <dgm:prSet presAssocID="{DDFAC798-4BC0-453B-8BDB-6CCCCADB2D9C}" presName="parTx" presStyleLbl="align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80B86FD-F7F9-405F-95E2-982FBFC9D0AE}" type="pres">
      <dgm:prSet presAssocID="{DDFAC798-4BC0-453B-8BDB-6CCCCADB2D9C}" presName="desTx" presStyleLbl="align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F0ADE84-508E-4088-8774-6304F260B6BB}" type="pres">
      <dgm:prSet presAssocID="{8E3EFD57-4DE6-45A9-B651-39A6F976277D}" presName="space" presStyleCnt="0"/>
      <dgm:spPr/>
    </dgm:pt>
    <dgm:pt modelId="{C620E1D7-B688-4C5B-9931-25D49FC5C44E}" type="pres">
      <dgm:prSet presAssocID="{BBB3B113-9E66-4535-8DA1-1A8AEEA1A479}" presName="composite" presStyleCnt="0"/>
      <dgm:spPr/>
    </dgm:pt>
    <dgm:pt modelId="{D7F37F0D-E1B6-45A6-84BE-AC28F81EE60F}" type="pres">
      <dgm:prSet presAssocID="{BBB3B113-9E66-4535-8DA1-1A8AEEA1A479}" presName="parTx" presStyleLbl="align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4B62370-A303-4FB8-9224-C17191450203}" type="pres">
      <dgm:prSet presAssocID="{BBB3B113-9E66-4535-8DA1-1A8AEEA1A479}" presName="desTx" presStyleLbl="align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8ED3CE66-2372-45C9-8E48-2C60DC3A3AC4}" type="presOf" srcId="{CF13EA37-10A4-4665-AF99-5EF5B97C2C7C}" destId="{34B62370-A303-4FB8-9224-C17191450203}" srcOrd="0" destOrd="1" presId="urn:microsoft.com/office/officeart/2005/8/layout/hList1"/>
    <dgm:cxn modelId="{387D69F6-D92A-4B08-93F0-49A1774FC99F}" srcId="{6E9FE615-B479-4F94-B0EC-690C54C490C0}" destId="{04F1786A-8359-448C-9901-A9CD77B1A663}" srcOrd="0" destOrd="0" parTransId="{119136E8-DDF6-4BE6-B39E-85317156D625}" sibTransId="{8D7E0768-5BCC-45AE-9AB0-3E46AAD0D8A9}"/>
    <dgm:cxn modelId="{543A066E-AA81-4BF0-82BF-F92397B9D3B0}" type="presOf" srcId="{04F1786A-8359-448C-9901-A9CD77B1A663}" destId="{2B90C67D-D6F6-4DDF-97AF-F09E3887CFC9}" srcOrd="0" destOrd="0" presId="urn:microsoft.com/office/officeart/2005/8/layout/hList1"/>
    <dgm:cxn modelId="{28B7AA13-FB6A-498E-BB3A-566DB100C6B7}" type="presOf" srcId="{FBF13C24-2005-4147-B92E-D86A730DF98C}" destId="{34B62370-A303-4FB8-9224-C17191450203}" srcOrd="0" destOrd="2" presId="urn:microsoft.com/office/officeart/2005/8/layout/hList1"/>
    <dgm:cxn modelId="{6C5AFEF4-A95E-479B-AFC4-BB4C20CE753C}" type="presOf" srcId="{83B223DE-BB20-479F-AAB7-4E9851F85E2C}" destId="{34B62370-A303-4FB8-9224-C17191450203}" srcOrd="0" destOrd="0" presId="urn:microsoft.com/office/officeart/2005/8/layout/hList1"/>
    <dgm:cxn modelId="{932BD946-38E3-46B6-AC8D-66452F1681DB}" type="presOf" srcId="{6E9FE615-B479-4F94-B0EC-690C54C490C0}" destId="{DAF33CFE-EA26-40D5-AC98-95431DA29504}" srcOrd="0" destOrd="0" presId="urn:microsoft.com/office/officeart/2005/8/layout/hList1"/>
    <dgm:cxn modelId="{978DC38F-2249-475A-940B-23A50D7291B3}" srcId="{6E9FE615-B479-4F94-B0EC-690C54C490C0}" destId="{BBB3B113-9E66-4535-8DA1-1A8AEEA1A479}" srcOrd="2" destOrd="0" parTransId="{7B4A7AD9-7B42-4C8D-9F3F-7283CAE74702}" sibTransId="{B70CCBFB-6DE7-457B-95DA-29BA6D66E0F0}"/>
    <dgm:cxn modelId="{69E1CA63-8411-46D2-BFBB-98B1824E9E7D}" srcId="{BBB3B113-9E66-4535-8DA1-1A8AEEA1A479}" destId="{FBF13C24-2005-4147-B92E-D86A730DF98C}" srcOrd="2" destOrd="0" parTransId="{D711FB65-2CA4-4CFD-A022-540BFF826907}" sibTransId="{B8DC2C8C-8C44-45DC-AF29-A876BD243950}"/>
    <dgm:cxn modelId="{DA4E240D-597D-4D21-A0E8-5EC51F1E0941}" srcId="{DDFAC798-4BC0-453B-8BDB-6CCCCADB2D9C}" destId="{929DED09-4D0E-497B-9930-E7997F4560DE}" srcOrd="0" destOrd="0" parTransId="{2EF63D8E-67FD-4705-B731-718AD47CB2E3}" sibTransId="{F7979F2A-A4F7-49B3-B6C3-5754C4997FE0}"/>
    <dgm:cxn modelId="{DEC93FD1-C308-4BB8-A87C-5E51967ACB64}" srcId="{DDFAC798-4BC0-453B-8BDB-6CCCCADB2D9C}" destId="{90D45304-D995-42B5-906B-5AB1C8A5F995}" srcOrd="3" destOrd="0" parTransId="{9C9EB30C-EBBA-4C08-9CCB-C85666D6DA69}" sibTransId="{FC26A28D-AE1B-4044-B3B2-58A53925E528}"/>
    <dgm:cxn modelId="{33ED3B6C-CF7B-4A4F-B674-9F8A37641080}" type="presOf" srcId="{BBB3B113-9E66-4535-8DA1-1A8AEEA1A479}" destId="{D7F37F0D-E1B6-45A6-84BE-AC28F81EE60F}" srcOrd="0" destOrd="0" presId="urn:microsoft.com/office/officeart/2005/8/layout/hList1"/>
    <dgm:cxn modelId="{F9AF2B94-3056-4C36-B398-8AF68E420B01}" type="presOf" srcId="{5B598D8E-69D7-446C-B442-F78F9D685C70}" destId="{A80B86FD-F7F9-405F-95E2-982FBFC9D0AE}" srcOrd="0" destOrd="1" presId="urn:microsoft.com/office/officeart/2005/8/layout/hList1"/>
    <dgm:cxn modelId="{A937EDCD-3007-461E-B6F1-0DA38B4AF7CF}" srcId="{BBB3B113-9E66-4535-8DA1-1A8AEEA1A479}" destId="{CF13EA37-10A4-4665-AF99-5EF5B97C2C7C}" srcOrd="1" destOrd="0" parTransId="{DC5CD8E8-66BE-4146-B98E-C1DEA1F5A33E}" sibTransId="{2AC1FCBB-E61F-4826-B18A-AB8517A139D2}"/>
    <dgm:cxn modelId="{9A6F760A-5C30-438F-A58B-1782E3351952}" type="presOf" srcId="{1B94B9A7-3B1F-4F8B-AE58-6E6C23A02D8B}" destId="{A80B86FD-F7F9-405F-95E2-982FBFC9D0AE}" srcOrd="0" destOrd="4" presId="urn:microsoft.com/office/officeart/2005/8/layout/hList1"/>
    <dgm:cxn modelId="{9A3C4FB3-3DBA-4F35-9935-FCE255BC8DF4}" srcId="{DDFAC798-4BC0-453B-8BDB-6CCCCADB2D9C}" destId="{5B598D8E-69D7-446C-B442-F78F9D685C70}" srcOrd="1" destOrd="0" parTransId="{A9D1F542-7BA8-4DB0-ABCA-8B8FAFAC867F}" sibTransId="{A8E13D4E-58FC-4418-9770-BDE900D163FF}"/>
    <dgm:cxn modelId="{3B26B56A-099F-45E9-9089-76969AFB7436}" srcId="{BBB3B113-9E66-4535-8DA1-1A8AEEA1A479}" destId="{83B223DE-BB20-479F-AAB7-4E9851F85E2C}" srcOrd="0" destOrd="0" parTransId="{1587EC9E-A5BB-4ADC-8D8C-7C1F334CC62D}" sibTransId="{37982E6A-BFA9-40C2-9012-B6A46F029EE4}"/>
    <dgm:cxn modelId="{137C05FD-A870-4C93-A352-000D52B77938}" srcId="{04F1786A-8359-448C-9901-A9CD77B1A663}" destId="{100926A1-5B70-48C3-B5C1-BAD024755E9E}" srcOrd="0" destOrd="0" parTransId="{33689FB9-8ABB-41C9-B5E1-1FA65ECB3917}" sibTransId="{382ABFED-0A47-4914-BFBA-B7EDCF282672}"/>
    <dgm:cxn modelId="{6FC42E8C-934A-45D8-901D-B4F312B9AB8B}" type="presOf" srcId="{100926A1-5B70-48C3-B5C1-BAD024755E9E}" destId="{BD5AD568-2ACB-4414-B77B-46E5AE22158C}" srcOrd="0" destOrd="0" presId="urn:microsoft.com/office/officeart/2005/8/layout/hList1"/>
    <dgm:cxn modelId="{862B36DE-8EDD-4804-BE35-1285CE027B5C}" type="presOf" srcId="{B3A1635D-D2DB-44F4-A0D2-D1608FD72D02}" destId="{A80B86FD-F7F9-405F-95E2-982FBFC9D0AE}" srcOrd="0" destOrd="2" presId="urn:microsoft.com/office/officeart/2005/8/layout/hList1"/>
    <dgm:cxn modelId="{9F6642A8-FFC7-4199-9E7C-17630D07E8B4}" type="presOf" srcId="{90D45304-D995-42B5-906B-5AB1C8A5F995}" destId="{A80B86FD-F7F9-405F-95E2-982FBFC9D0AE}" srcOrd="0" destOrd="3" presId="urn:microsoft.com/office/officeart/2005/8/layout/hList1"/>
    <dgm:cxn modelId="{9C737011-4614-4646-8622-92831FF28023}" srcId="{DDFAC798-4BC0-453B-8BDB-6CCCCADB2D9C}" destId="{B3A1635D-D2DB-44F4-A0D2-D1608FD72D02}" srcOrd="2" destOrd="0" parTransId="{DA0E32A2-A465-44FC-B40E-E7333CF07F65}" sibTransId="{9EA14C2E-5156-402B-96C8-8EB057A21B46}"/>
    <dgm:cxn modelId="{BABAF03A-2444-4ABA-9A4F-F24E01A63DAC}" type="presOf" srcId="{DDFAC798-4BC0-453B-8BDB-6CCCCADB2D9C}" destId="{2E5E8817-4217-495B-B17A-F16528D00CB2}" srcOrd="0" destOrd="0" presId="urn:microsoft.com/office/officeart/2005/8/layout/hList1"/>
    <dgm:cxn modelId="{E11BA3CF-C78D-4D92-8C0E-81602C817CEC}" srcId="{DDFAC798-4BC0-453B-8BDB-6CCCCADB2D9C}" destId="{1B94B9A7-3B1F-4F8B-AE58-6E6C23A02D8B}" srcOrd="4" destOrd="0" parTransId="{4749168F-7887-46DA-8833-23A49F7C6F82}" sibTransId="{6B570942-5CC1-46CC-9F80-B1289DAB3450}"/>
    <dgm:cxn modelId="{40D531E3-12FD-4A90-9943-DC91BB8AD138}" srcId="{6E9FE615-B479-4F94-B0EC-690C54C490C0}" destId="{DDFAC798-4BC0-453B-8BDB-6CCCCADB2D9C}" srcOrd="1" destOrd="0" parTransId="{FB70B638-7C13-45D2-841E-A1C2F7CB0ACF}" sibTransId="{8E3EFD57-4DE6-45A9-B651-39A6F976277D}"/>
    <dgm:cxn modelId="{31C9B3F3-6D11-4C05-A56B-47A1E21756D4}" type="presOf" srcId="{929DED09-4D0E-497B-9930-E7997F4560DE}" destId="{A80B86FD-F7F9-405F-95E2-982FBFC9D0AE}" srcOrd="0" destOrd="0" presId="urn:microsoft.com/office/officeart/2005/8/layout/hList1"/>
    <dgm:cxn modelId="{01976AC4-3A88-4EC8-87EE-29390C88440E}" type="presParOf" srcId="{DAF33CFE-EA26-40D5-AC98-95431DA29504}" destId="{7B979D89-62AA-4172-825F-D74D0E7FF4C6}" srcOrd="0" destOrd="0" presId="urn:microsoft.com/office/officeart/2005/8/layout/hList1"/>
    <dgm:cxn modelId="{BDF70A1F-4676-4C9D-922B-AA81923A623E}" type="presParOf" srcId="{7B979D89-62AA-4172-825F-D74D0E7FF4C6}" destId="{2B90C67D-D6F6-4DDF-97AF-F09E3887CFC9}" srcOrd="0" destOrd="0" presId="urn:microsoft.com/office/officeart/2005/8/layout/hList1"/>
    <dgm:cxn modelId="{743980B8-F115-40C1-84AB-9F1C0702EB47}" type="presParOf" srcId="{7B979D89-62AA-4172-825F-D74D0E7FF4C6}" destId="{BD5AD568-2ACB-4414-B77B-46E5AE22158C}" srcOrd="1" destOrd="0" presId="urn:microsoft.com/office/officeart/2005/8/layout/hList1"/>
    <dgm:cxn modelId="{4288E307-DDAA-49A2-9BC2-DEB78C679442}" type="presParOf" srcId="{DAF33CFE-EA26-40D5-AC98-95431DA29504}" destId="{4D71269A-D89F-4B83-879F-A1A4C55E6992}" srcOrd="1" destOrd="0" presId="urn:microsoft.com/office/officeart/2005/8/layout/hList1"/>
    <dgm:cxn modelId="{4E261BBE-0114-48EA-BD7A-6AFE85F3A16C}" type="presParOf" srcId="{DAF33CFE-EA26-40D5-AC98-95431DA29504}" destId="{EDA5E923-13BB-4E95-A5BF-E3259CDC49E5}" srcOrd="2" destOrd="0" presId="urn:microsoft.com/office/officeart/2005/8/layout/hList1"/>
    <dgm:cxn modelId="{DF32326D-AA86-45EE-9261-57BED7034BF5}" type="presParOf" srcId="{EDA5E923-13BB-4E95-A5BF-E3259CDC49E5}" destId="{2E5E8817-4217-495B-B17A-F16528D00CB2}" srcOrd="0" destOrd="0" presId="urn:microsoft.com/office/officeart/2005/8/layout/hList1"/>
    <dgm:cxn modelId="{1E20EB63-652D-4709-812F-67AC70C3C10F}" type="presParOf" srcId="{EDA5E923-13BB-4E95-A5BF-E3259CDC49E5}" destId="{A80B86FD-F7F9-405F-95E2-982FBFC9D0AE}" srcOrd="1" destOrd="0" presId="urn:microsoft.com/office/officeart/2005/8/layout/hList1"/>
    <dgm:cxn modelId="{E375950E-E8AA-4FC9-818E-B2C03FDD6920}" type="presParOf" srcId="{DAF33CFE-EA26-40D5-AC98-95431DA29504}" destId="{3F0ADE84-508E-4088-8774-6304F260B6BB}" srcOrd="3" destOrd="0" presId="urn:microsoft.com/office/officeart/2005/8/layout/hList1"/>
    <dgm:cxn modelId="{C94DBE79-26E8-46E8-830D-81FEC52C65EE}" type="presParOf" srcId="{DAF33CFE-EA26-40D5-AC98-95431DA29504}" destId="{C620E1D7-B688-4C5B-9931-25D49FC5C44E}" srcOrd="4" destOrd="0" presId="urn:microsoft.com/office/officeart/2005/8/layout/hList1"/>
    <dgm:cxn modelId="{30A26AB0-1819-4D47-A646-F5D68FC0AD55}" type="presParOf" srcId="{C620E1D7-B688-4C5B-9931-25D49FC5C44E}" destId="{D7F37F0D-E1B6-45A6-84BE-AC28F81EE60F}" srcOrd="0" destOrd="0" presId="urn:microsoft.com/office/officeart/2005/8/layout/hList1"/>
    <dgm:cxn modelId="{3EE24557-973F-4C74-BF8A-4FD073B7A818}" type="presParOf" srcId="{C620E1D7-B688-4C5B-9931-25D49FC5C44E}" destId="{34B62370-A303-4FB8-9224-C17191450203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6E9FE615-B479-4F94-B0EC-690C54C490C0}" type="doc">
      <dgm:prSet loTypeId="urn:microsoft.com/office/officeart/2005/8/layout/hList1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04F1786A-8359-448C-9901-A9CD77B1A663}">
      <dgm:prSet phldrT="[Text]" custT="1"/>
      <dgm:spPr/>
      <dgm:t>
        <a:bodyPr/>
        <a:lstStyle/>
        <a:p>
          <a:r>
            <a:rPr lang="id-ID" sz="3200" dirty="0" smtClean="0"/>
            <a:t>Fungsi Sosial</a:t>
          </a:r>
          <a:endParaRPr lang="en-US" sz="3200" dirty="0"/>
        </a:p>
      </dgm:t>
    </dgm:pt>
    <dgm:pt modelId="{119136E8-DDF6-4BE6-B39E-85317156D625}" type="parTrans" cxnId="{387D69F6-D92A-4B08-93F0-49A1774FC99F}">
      <dgm:prSet/>
      <dgm:spPr/>
      <dgm:t>
        <a:bodyPr/>
        <a:lstStyle/>
        <a:p>
          <a:endParaRPr lang="en-US" sz="2800"/>
        </a:p>
      </dgm:t>
    </dgm:pt>
    <dgm:pt modelId="{8D7E0768-5BCC-45AE-9AB0-3E46AAD0D8A9}" type="sibTrans" cxnId="{387D69F6-D92A-4B08-93F0-49A1774FC99F}">
      <dgm:prSet/>
      <dgm:spPr/>
      <dgm:t>
        <a:bodyPr/>
        <a:lstStyle/>
        <a:p>
          <a:endParaRPr lang="en-US" sz="2800"/>
        </a:p>
      </dgm:t>
    </dgm:pt>
    <dgm:pt modelId="{100926A1-5B70-48C3-B5C1-BAD024755E9E}">
      <dgm:prSet phldrT="[Text]" custT="1"/>
      <dgm:spPr/>
      <dgm:t>
        <a:bodyPr/>
        <a:lstStyle/>
        <a:p>
          <a:r>
            <a:rPr lang="id-ID" sz="1800" dirty="0" smtClean="0"/>
            <a:t>Mendeskripsikan, mengomentari gambar, foto, tabel, grafik,bagan</a:t>
          </a:r>
          <a:endParaRPr lang="en-US" sz="1800" dirty="0"/>
        </a:p>
      </dgm:t>
    </dgm:pt>
    <dgm:pt modelId="{33689FB9-8ABB-41C9-B5E1-1FA65ECB3917}" type="parTrans" cxnId="{137C05FD-A870-4C93-A352-000D52B77938}">
      <dgm:prSet/>
      <dgm:spPr/>
      <dgm:t>
        <a:bodyPr/>
        <a:lstStyle/>
        <a:p>
          <a:endParaRPr lang="en-US" sz="2800"/>
        </a:p>
      </dgm:t>
    </dgm:pt>
    <dgm:pt modelId="{382ABFED-0A47-4914-BFBA-B7EDCF282672}" type="sibTrans" cxnId="{137C05FD-A870-4C93-A352-000D52B77938}">
      <dgm:prSet/>
      <dgm:spPr/>
      <dgm:t>
        <a:bodyPr/>
        <a:lstStyle/>
        <a:p>
          <a:endParaRPr lang="en-US" sz="2800"/>
        </a:p>
      </dgm:t>
    </dgm:pt>
    <dgm:pt modelId="{DDFAC798-4BC0-453B-8BDB-6CCCCADB2D9C}">
      <dgm:prSet phldrT="[Text]" custT="1"/>
      <dgm:spPr/>
      <dgm:t>
        <a:bodyPr/>
        <a:lstStyle/>
        <a:p>
          <a:r>
            <a:rPr lang="en-US" sz="3200" dirty="0" err="1" smtClean="0"/>
            <a:t>Struktur</a:t>
          </a:r>
          <a:r>
            <a:rPr lang="en-US" sz="3200" dirty="0" smtClean="0"/>
            <a:t> </a:t>
          </a:r>
          <a:r>
            <a:rPr lang="en-US" sz="3200" dirty="0" err="1" smtClean="0"/>
            <a:t>Teks</a:t>
          </a:r>
          <a:endParaRPr lang="en-US" sz="3200" dirty="0"/>
        </a:p>
      </dgm:t>
    </dgm:pt>
    <dgm:pt modelId="{FB70B638-7C13-45D2-841E-A1C2F7CB0ACF}" type="parTrans" cxnId="{40D531E3-12FD-4A90-9943-DC91BB8AD138}">
      <dgm:prSet/>
      <dgm:spPr/>
      <dgm:t>
        <a:bodyPr/>
        <a:lstStyle/>
        <a:p>
          <a:endParaRPr lang="en-US" sz="2800"/>
        </a:p>
      </dgm:t>
    </dgm:pt>
    <dgm:pt modelId="{8E3EFD57-4DE6-45A9-B651-39A6F976277D}" type="sibTrans" cxnId="{40D531E3-12FD-4A90-9943-DC91BB8AD138}">
      <dgm:prSet/>
      <dgm:spPr/>
      <dgm:t>
        <a:bodyPr/>
        <a:lstStyle/>
        <a:p>
          <a:endParaRPr lang="en-US" sz="2800"/>
        </a:p>
      </dgm:t>
    </dgm:pt>
    <dgm:pt modelId="{929DED09-4D0E-497B-9930-E7997F4560DE}">
      <dgm:prSet phldrT="[Text]" custT="1"/>
      <dgm:spPr/>
      <dgm:t>
        <a:bodyPr/>
        <a:lstStyle/>
        <a:p>
          <a:r>
            <a:rPr lang="id-ID" sz="1800" dirty="0" smtClean="0"/>
            <a:t>Tindakan/peristiwa/ kegiatan</a:t>
          </a:r>
          <a:endParaRPr lang="en-US" sz="1800" b="1" dirty="0"/>
        </a:p>
      </dgm:t>
    </dgm:pt>
    <dgm:pt modelId="{2EF63D8E-67FD-4705-B731-718AD47CB2E3}" type="parTrans" cxnId="{DA4E240D-597D-4D21-A0E8-5EC51F1E0941}">
      <dgm:prSet/>
      <dgm:spPr/>
      <dgm:t>
        <a:bodyPr/>
        <a:lstStyle/>
        <a:p>
          <a:endParaRPr lang="en-US" sz="2800"/>
        </a:p>
      </dgm:t>
    </dgm:pt>
    <dgm:pt modelId="{F7979F2A-A4F7-49B3-B6C3-5754C4997FE0}" type="sibTrans" cxnId="{DA4E240D-597D-4D21-A0E8-5EC51F1E0941}">
      <dgm:prSet/>
      <dgm:spPr/>
      <dgm:t>
        <a:bodyPr/>
        <a:lstStyle/>
        <a:p>
          <a:endParaRPr lang="en-US" sz="2800"/>
        </a:p>
      </dgm:t>
    </dgm:pt>
    <dgm:pt modelId="{BBB3B113-9E66-4535-8DA1-1A8AEEA1A479}">
      <dgm:prSet phldrT="[Text]" custT="1"/>
      <dgm:spPr/>
      <dgm:t>
        <a:bodyPr/>
        <a:lstStyle/>
        <a:p>
          <a:r>
            <a:rPr lang="en-US" sz="3200" b="0" dirty="0" err="1" smtClean="0"/>
            <a:t>Unsur</a:t>
          </a:r>
          <a:r>
            <a:rPr lang="en-US" sz="3200" b="0" dirty="0" smtClean="0"/>
            <a:t> </a:t>
          </a:r>
          <a:r>
            <a:rPr lang="en-US" sz="3200" b="0" dirty="0" err="1" smtClean="0"/>
            <a:t>Kebahasaan</a:t>
          </a:r>
          <a:endParaRPr lang="en-US" sz="3200" b="0" dirty="0"/>
        </a:p>
      </dgm:t>
    </dgm:pt>
    <dgm:pt modelId="{7B4A7AD9-7B42-4C8D-9F3F-7283CAE74702}" type="parTrans" cxnId="{978DC38F-2249-475A-940B-23A50D7291B3}">
      <dgm:prSet/>
      <dgm:spPr/>
      <dgm:t>
        <a:bodyPr/>
        <a:lstStyle/>
        <a:p>
          <a:endParaRPr lang="en-US" sz="2800"/>
        </a:p>
      </dgm:t>
    </dgm:pt>
    <dgm:pt modelId="{B70CCBFB-6DE7-457B-95DA-29BA6D66E0F0}" type="sibTrans" cxnId="{978DC38F-2249-475A-940B-23A50D7291B3}">
      <dgm:prSet/>
      <dgm:spPr/>
      <dgm:t>
        <a:bodyPr/>
        <a:lstStyle/>
        <a:p>
          <a:endParaRPr lang="en-US" sz="2800"/>
        </a:p>
      </dgm:t>
    </dgm:pt>
    <dgm:pt modelId="{83B223DE-BB20-479F-AAB7-4E9851F85E2C}">
      <dgm:prSet phldrT="[Text]" custT="1"/>
      <dgm:spPr/>
      <dgm:t>
        <a:bodyPr/>
        <a:lstStyle/>
        <a:p>
          <a:r>
            <a:rPr lang="id-ID" sz="1800" smtClean="0"/>
            <a:t>Frasa nominal untuk benda, orang, binatang, lokasi, dsb. yang menjadi fokus, dengan atau tanpa </a:t>
          </a:r>
          <a:r>
            <a:rPr lang="id-ID" sz="1800" i="1" smtClean="0"/>
            <a:t>a, the, this, those, my, their</a:t>
          </a:r>
          <a:r>
            <a:rPr lang="id-ID" sz="1800" smtClean="0"/>
            <a:t>, dsb.</a:t>
          </a:r>
          <a:endParaRPr lang="en-US" sz="1800" dirty="0"/>
        </a:p>
      </dgm:t>
    </dgm:pt>
    <dgm:pt modelId="{1587EC9E-A5BB-4ADC-8D8C-7C1F334CC62D}" type="parTrans" cxnId="{3B26B56A-099F-45E9-9089-76969AFB7436}">
      <dgm:prSet/>
      <dgm:spPr/>
      <dgm:t>
        <a:bodyPr/>
        <a:lstStyle/>
        <a:p>
          <a:endParaRPr lang="en-US" sz="2800"/>
        </a:p>
      </dgm:t>
    </dgm:pt>
    <dgm:pt modelId="{37982E6A-BFA9-40C2-9012-B6A46F029EE4}" type="sibTrans" cxnId="{3B26B56A-099F-45E9-9089-76969AFB7436}">
      <dgm:prSet/>
      <dgm:spPr/>
      <dgm:t>
        <a:bodyPr/>
        <a:lstStyle/>
        <a:p>
          <a:endParaRPr lang="en-US" sz="2800"/>
        </a:p>
      </dgm:t>
    </dgm:pt>
    <dgm:pt modelId="{956E0E3B-80DE-4D19-BE5A-534F33850C16}">
      <dgm:prSet custT="1"/>
      <dgm:spPr/>
      <dgm:t>
        <a:bodyPr/>
        <a:lstStyle/>
        <a:p>
          <a:r>
            <a:rPr lang="id-ID" sz="1800" dirty="0" smtClean="0"/>
            <a:t>Orang/benda yang terlibat</a:t>
          </a:r>
          <a:endParaRPr lang="en-US" sz="1800" dirty="0"/>
        </a:p>
      </dgm:t>
    </dgm:pt>
    <dgm:pt modelId="{36BC04F4-A3C9-4816-BAA8-07C8A1CF972E}" type="parTrans" cxnId="{49163094-522B-42D3-9A47-ABA4D25309C0}">
      <dgm:prSet/>
      <dgm:spPr/>
      <dgm:t>
        <a:bodyPr/>
        <a:lstStyle/>
        <a:p>
          <a:endParaRPr lang="en-US"/>
        </a:p>
      </dgm:t>
    </dgm:pt>
    <dgm:pt modelId="{8F5B68BA-51C4-49A3-89B4-C018CE21852D}" type="sibTrans" cxnId="{49163094-522B-42D3-9A47-ABA4D25309C0}">
      <dgm:prSet/>
      <dgm:spPr/>
      <dgm:t>
        <a:bodyPr/>
        <a:lstStyle/>
        <a:p>
          <a:endParaRPr lang="en-US"/>
        </a:p>
      </dgm:t>
    </dgm:pt>
    <dgm:pt modelId="{633B4C74-0FD8-4C2B-8C43-6C02585923A4}">
      <dgm:prSet custT="1"/>
      <dgm:spPr/>
      <dgm:t>
        <a:bodyPr/>
        <a:lstStyle/>
        <a:p>
          <a:r>
            <a:rPr lang="id-ID" sz="1800" dirty="0" smtClean="0"/>
            <a:t>Lingkup situasi</a:t>
          </a:r>
          <a:endParaRPr lang="en-US" sz="1800" dirty="0"/>
        </a:p>
      </dgm:t>
    </dgm:pt>
    <dgm:pt modelId="{E9DBD4A3-FFF3-44D8-9DA2-6BF75E4B8C74}" type="parTrans" cxnId="{88E9A08C-560C-4F9F-86C9-45CDE0B67390}">
      <dgm:prSet/>
      <dgm:spPr/>
      <dgm:t>
        <a:bodyPr/>
        <a:lstStyle/>
        <a:p>
          <a:endParaRPr lang="en-US"/>
        </a:p>
      </dgm:t>
    </dgm:pt>
    <dgm:pt modelId="{80D708BA-1DCC-4E21-93D5-A2CB20A5C449}" type="sibTrans" cxnId="{88E9A08C-560C-4F9F-86C9-45CDE0B67390}">
      <dgm:prSet/>
      <dgm:spPr/>
      <dgm:t>
        <a:bodyPr/>
        <a:lstStyle/>
        <a:p>
          <a:endParaRPr lang="en-US"/>
        </a:p>
      </dgm:t>
    </dgm:pt>
    <dgm:pt modelId="{C657FE81-EE9F-4DAB-BAE2-8572DC6AD68A}">
      <dgm:prSet custT="1"/>
      <dgm:spPr/>
      <dgm:t>
        <a:bodyPr/>
        <a:lstStyle/>
        <a:p>
          <a:r>
            <a:rPr lang="id-ID" sz="1800" smtClean="0"/>
            <a:t>Frasa verbal terkait  gambar/foto/tabel/grafik dalam tense yang sesuai</a:t>
          </a:r>
          <a:endParaRPr lang="en-US" sz="1800"/>
        </a:p>
      </dgm:t>
    </dgm:pt>
    <dgm:pt modelId="{7859CF2F-AE71-4210-975B-F5761727C127}" type="parTrans" cxnId="{23CA879E-7608-4CEE-9EE7-CCC5C31AF2FC}">
      <dgm:prSet/>
      <dgm:spPr/>
      <dgm:t>
        <a:bodyPr/>
        <a:lstStyle/>
        <a:p>
          <a:endParaRPr lang="en-US"/>
        </a:p>
      </dgm:t>
    </dgm:pt>
    <dgm:pt modelId="{A4A54A02-005F-4510-AC63-B44C9F3D971C}" type="sibTrans" cxnId="{23CA879E-7608-4CEE-9EE7-CCC5C31AF2FC}">
      <dgm:prSet/>
      <dgm:spPr/>
      <dgm:t>
        <a:bodyPr/>
        <a:lstStyle/>
        <a:p>
          <a:endParaRPr lang="en-US"/>
        </a:p>
      </dgm:t>
    </dgm:pt>
    <dgm:pt modelId="{40CA43F2-D164-438E-B7BB-05FA042DA839}">
      <dgm:prSet custT="1"/>
      <dgm:spPr/>
      <dgm:t>
        <a:bodyPr/>
        <a:lstStyle/>
        <a:p>
          <a:r>
            <a:rPr lang="id-ID" sz="1800" smtClean="0"/>
            <a:t>Ucapan, tekanan kata, intonasi, ejaan, tanda baca, dan tulisan tangan</a:t>
          </a:r>
          <a:endParaRPr lang="en-US" sz="1800"/>
        </a:p>
      </dgm:t>
    </dgm:pt>
    <dgm:pt modelId="{CB43BC99-5B6C-4E2B-890D-DFE88F36D555}" type="parTrans" cxnId="{A8A2CD14-49FF-4466-9E1C-545F72593F3C}">
      <dgm:prSet/>
      <dgm:spPr/>
      <dgm:t>
        <a:bodyPr/>
        <a:lstStyle/>
        <a:p>
          <a:endParaRPr lang="en-US"/>
        </a:p>
      </dgm:t>
    </dgm:pt>
    <dgm:pt modelId="{CD469F57-DECA-4D76-BD56-2E40F34E4A2C}" type="sibTrans" cxnId="{A8A2CD14-49FF-4466-9E1C-545F72593F3C}">
      <dgm:prSet/>
      <dgm:spPr/>
      <dgm:t>
        <a:bodyPr/>
        <a:lstStyle/>
        <a:p>
          <a:endParaRPr lang="en-US"/>
        </a:p>
      </dgm:t>
    </dgm:pt>
    <dgm:pt modelId="{BDAC8389-EE4C-4718-9BB9-CD1D7B72DB33}">
      <dgm:prSet custT="1"/>
      <dgm:spPr/>
      <dgm:t>
        <a:bodyPr/>
        <a:lstStyle/>
        <a:p>
          <a:endParaRPr lang="en-US" sz="1800" dirty="0"/>
        </a:p>
      </dgm:t>
    </dgm:pt>
    <dgm:pt modelId="{4E2894F9-A523-4B57-BA21-FF6CFF4548E4}" type="parTrans" cxnId="{563921CB-B786-46A0-9899-B51DCAE1BC7B}">
      <dgm:prSet/>
      <dgm:spPr/>
      <dgm:t>
        <a:bodyPr/>
        <a:lstStyle/>
        <a:p>
          <a:endParaRPr lang="en-US"/>
        </a:p>
      </dgm:t>
    </dgm:pt>
    <dgm:pt modelId="{A577D984-4495-4DC6-9974-60947924E28C}" type="sibTrans" cxnId="{563921CB-B786-46A0-9899-B51DCAE1BC7B}">
      <dgm:prSet/>
      <dgm:spPr/>
      <dgm:t>
        <a:bodyPr/>
        <a:lstStyle/>
        <a:p>
          <a:endParaRPr lang="en-US"/>
        </a:p>
      </dgm:t>
    </dgm:pt>
    <dgm:pt modelId="{DAF33CFE-EA26-40D5-AC98-95431DA29504}" type="pres">
      <dgm:prSet presAssocID="{6E9FE615-B479-4F94-B0EC-690C54C490C0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7B979D89-62AA-4172-825F-D74D0E7FF4C6}" type="pres">
      <dgm:prSet presAssocID="{04F1786A-8359-448C-9901-A9CD77B1A663}" presName="composite" presStyleCnt="0"/>
      <dgm:spPr/>
    </dgm:pt>
    <dgm:pt modelId="{2B90C67D-D6F6-4DDF-97AF-F09E3887CFC9}" type="pres">
      <dgm:prSet presAssocID="{04F1786A-8359-448C-9901-A9CD77B1A663}" presName="parTx" presStyleLbl="align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D5AD568-2ACB-4414-B77B-46E5AE22158C}" type="pres">
      <dgm:prSet presAssocID="{04F1786A-8359-448C-9901-A9CD77B1A663}" presName="desTx" presStyleLbl="align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D71269A-D89F-4B83-879F-A1A4C55E6992}" type="pres">
      <dgm:prSet presAssocID="{8D7E0768-5BCC-45AE-9AB0-3E46AAD0D8A9}" presName="space" presStyleCnt="0"/>
      <dgm:spPr/>
    </dgm:pt>
    <dgm:pt modelId="{EDA5E923-13BB-4E95-A5BF-E3259CDC49E5}" type="pres">
      <dgm:prSet presAssocID="{DDFAC798-4BC0-453B-8BDB-6CCCCADB2D9C}" presName="composite" presStyleCnt="0"/>
      <dgm:spPr/>
    </dgm:pt>
    <dgm:pt modelId="{2E5E8817-4217-495B-B17A-F16528D00CB2}" type="pres">
      <dgm:prSet presAssocID="{DDFAC798-4BC0-453B-8BDB-6CCCCADB2D9C}" presName="parTx" presStyleLbl="align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80B86FD-F7F9-405F-95E2-982FBFC9D0AE}" type="pres">
      <dgm:prSet presAssocID="{DDFAC798-4BC0-453B-8BDB-6CCCCADB2D9C}" presName="desTx" presStyleLbl="align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F0ADE84-508E-4088-8774-6304F260B6BB}" type="pres">
      <dgm:prSet presAssocID="{8E3EFD57-4DE6-45A9-B651-39A6F976277D}" presName="space" presStyleCnt="0"/>
      <dgm:spPr/>
    </dgm:pt>
    <dgm:pt modelId="{C620E1D7-B688-4C5B-9931-25D49FC5C44E}" type="pres">
      <dgm:prSet presAssocID="{BBB3B113-9E66-4535-8DA1-1A8AEEA1A479}" presName="composite" presStyleCnt="0"/>
      <dgm:spPr/>
    </dgm:pt>
    <dgm:pt modelId="{D7F37F0D-E1B6-45A6-84BE-AC28F81EE60F}" type="pres">
      <dgm:prSet presAssocID="{BBB3B113-9E66-4535-8DA1-1A8AEEA1A479}" presName="parTx" presStyleLbl="align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4B62370-A303-4FB8-9224-C17191450203}" type="pres">
      <dgm:prSet presAssocID="{BBB3B113-9E66-4535-8DA1-1A8AEEA1A479}" presName="desTx" presStyleLbl="align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4C9E94BD-D5E3-4C93-BF8B-BEEE2E44CEB4}" type="presOf" srcId="{100926A1-5B70-48C3-B5C1-BAD024755E9E}" destId="{BD5AD568-2ACB-4414-B77B-46E5AE22158C}" srcOrd="0" destOrd="0" presId="urn:microsoft.com/office/officeart/2005/8/layout/hList1"/>
    <dgm:cxn modelId="{387D69F6-D92A-4B08-93F0-49A1774FC99F}" srcId="{6E9FE615-B479-4F94-B0EC-690C54C490C0}" destId="{04F1786A-8359-448C-9901-A9CD77B1A663}" srcOrd="0" destOrd="0" parTransId="{119136E8-DDF6-4BE6-B39E-85317156D625}" sibTransId="{8D7E0768-5BCC-45AE-9AB0-3E46AAD0D8A9}"/>
    <dgm:cxn modelId="{23CA879E-7608-4CEE-9EE7-CCC5C31AF2FC}" srcId="{BBB3B113-9E66-4535-8DA1-1A8AEEA1A479}" destId="{C657FE81-EE9F-4DAB-BAE2-8572DC6AD68A}" srcOrd="1" destOrd="0" parTransId="{7859CF2F-AE71-4210-975B-F5761727C127}" sibTransId="{A4A54A02-005F-4510-AC63-B44C9F3D971C}"/>
    <dgm:cxn modelId="{40D531E3-12FD-4A90-9943-DC91BB8AD138}" srcId="{6E9FE615-B479-4F94-B0EC-690C54C490C0}" destId="{DDFAC798-4BC0-453B-8BDB-6CCCCADB2D9C}" srcOrd="1" destOrd="0" parTransId="{FB70B638-7C13-45D2-841E-A1C2F7CB0ACF}" sibTransId="{8E3EFD57-4DE6-45A9-B651-39A6F976277D}"/>
    <dgm:cxn modelId="{9FBEE225-BED1-4720-8DEC-1489E1B9D6E8}" type="presOf" srcId="{40CA43F2-D164-438E-B7BB-05FA042DA839}" destId="{34B62370-A303-4FB8-9224-C17191450203}" srcOrd="0" destOrd="2" presId="urn:microsoft.com/office/officeart/2005/8/layout/hList1"/>
    <dgm:cxn modelId="{137C05FD-A870-4C93-A352-000D52B77938}" srcId="{04F1786A-8359-448C-9901-A9CD77B1A663}" destId="{100926A1-5B70-48C3-B5C1-BAD024755E9E}" srcOrd="0" destOrd="0" parTransId="{33689FB9-8ABB-41C9-B5E1-1FA65ECB3917}" sibTransId="{382ABFED-0A47-4914-BFBA-B7EDCF282672}"/>
    <dgm:cxn modelId="{DA4E240D-597D-4D21-A0E8-5EC51F1E0941}" srcId="{DDFAC798-4BC0-453B-8BDB-6CCCCADB2D9C}" destId="{929DED09-4D0E-497B-9930-E7997F4560DE}" srcOrd="0" destOrd="0" parTransId="{2EF63D8E-67FD-4705-B731-718AD47CB2E3}" sibTransId="{F7979F2A-A4F7-49B3-B6C3-5754C4997FE0}"/>
    <dgm:cxn modelId="{E57D0167-C47C-488E-8E74-5CE3186743C2}" type="presOf" srcId="{929DED09-4D0E-497B-9930-E7997F4560DE}" destId="{A80B86FD-F7F9-405F-95E2-982FBFC9D0AE}" srcOrd="0" destOrd="0" presId="urn:microsoft.com/office/officeart/2005/8/layout/hList1"/>
    <dgm:cxn modelId="{978DC38F-2249-475A-940B-23A50D7291B3}" srcId="{6E9FE615-B479-4F94-B0EC-690C54C490C0}" destId="{BBB3B113-9E66-4535-8DA1-1A8AEEA1A479}" srcOrd="2" destOrd="0" parTransId="{7B4A7AD9-7B42-4C8D-9F3F-7283CAE74702}" sibTransId="{B70CCBFB-6DE7-457B-95DA-29BA6D66E0F0}"/>
    <dgm:cxn modelId="{9417F6FF-9870-467D-A935-32341CB8C44F}" type="presOf" srcId="{633B4C74-0FD8-4C2B-8C43-6C02585923A4}" destId="{A80B86FD-F7F9-405F-95E2-982FBFC9D0AE}" srcOrd="0" destOrd="2" presId="urn:microsoft.com/office/officeart/2005/8/layout/hList1"/>
    <dgm:cxn modelId="{563921CB-B786-46A0-9899-B51DCAE1BC7B}" srcId="{BBB3B113-9E66-4535-8DA1-1A8AEEA1A479}" destId="{BDAC8389-EE4C-4718-9BB9-CD1D7B72DB33}" srcOrd="3" destOrd="0" parTransId="{4E2894F9-A523-4B57-BA21-FF6CFF4548E4}" sibTransId="{A577D984-4495-4DC6-9974-60947924E28C}"/>
    <dgm:cxn modelId="{A8A2CD14-49FF-4466-9E1C-545F72593F3C}" srcId="{BBB3B113-9E66-4535-8DA1-1A8AEEA1A479}" destId="{40CA43F2-D164-438E-B7BB-05FA042DA839}" srcOrd="2" destOrd="0" parTransId="{CB43BC99-5B6C-4E2B-890D-DFE88F36D555}" sibTransId="{CD469F57-DECA-4D76-BD56-2E40F34E4A2C}"/>
    <dgm:cxn modelId="{811D2E98-7233-41B0-8E90-7A71A8549A0E}" type="presOf" srcId="{BBB3B113-9E66-4535-8DA1-1A8AEEA1A479}" destId="{D7F37F0D-E1B6-45A6-84BE-AC28F81EE60F}" srcOrd="0" destOrd="0" presId="urn:microsoft.com/office/officeart/2005/8/layout/hList1"/>
    <dgm:cxn modelId="{DD8893EA-3C78-453D-B15B-4D77795590D4}" type="presOf" srcId="{956E0E3B-80DE-4D19-BE5A-534F33850C16}" destId="{A80B86FD-F7F9-405F-95E2-982FBFC9D0AE}" srcOrd="0" destOrd="1" presId="urn:microsoft.com/office/officeart/2005/8/layout/hList1"/>
    <dgm:cxn modelId="{835F41A1-C6C2-4408-8CBD-E07D3C3C848D}" type="presOf" srcId="{C657FE81-EE9F-4DAB-BAE2-8572DC6AD68A}" destId="{34B62370-A303-4FB8-9224-C17191450203}" srcOrd="0" destOrd="1" presId="urn:microsoft.com/office/officeart/2005/8/layout/hList1"/>
    <dgm:cxn modelId="{48DCF97E-E11B-40F7-A425-0424AFDBBE8D}" type="presOf" srcId="{6E9FE615-B479-4F94-B0EC-690C54C490C0}" destId="{DAF33CFE-EA26-40D5-AC98-95431DA29504}" srcOrd="0" destOrd="0" presId="urn:microsoft.com/office/officeart/2005/8/layout/hList1"/>
    <dgm:cxn modelId="{49163094-522B-42D3-9A47-ABA4D25309C0}" srcId="{DDFAC798-4BC0-453B-8BDB-6CCCCADB2D9C}" destId="{956E0E3B-80DE-4D19-BE5A-534F33850C16}" srcOrd="1" destOrd="0" parTransId="{36BC04F4-A3C9-4816-BAA8-07C8A1CF972E}" sibTransId="{8F5B68BA-51C4-49A3-89B4-C018CE21852D}"/>
    <dgm:cxn modelId="{D1D97BED-0A53-4201-8814-85807A9347BD}" type="presOf" srcId="{04F1786A-8359-448C-9901-A9CD77B1A663}" destId="{2B90C67D-D6F6-4DDF-97AF-F09E3887CFC9}" srcOrd="0" destOrd="0" presId="urn:microsoft.com/office/officeart/2005/8/layout/hList1"/>
    <dgm:cxn modelId="{5543A835-1140-45CE-B68A-A2A0944F91FE}" type="presOf" srcId="{BDAC8389-EE4C-4718-9BB9-CD1D7B72DB33}" destId="{34B62370-A303-4FB8-9224-C17191450203}" srcOrd="0" destOrd="3" presId="urn:microsoft.com/office/officeart/2005/8/layout/hList1"/>
    <dgm:cxn modelId="{88E9A08C-560C-4F9F-86C9-45CDE0B67390}" srcId="{DDFAC798-4BC0-453B-8BDB-6CCCCADB2D9C}" destId="{633B4C74-0FD8-4C2B-8C43-6C02585923A4}" srcOrd="2" destOrd="0" parTransId="{E9DBD4A3-FFF3-44D8-9DA2-6BF75E4B8C74}" sibTransId="{80D708BA-1DCC-4E21-93D5-A2CB20A5C449}"/>
    <dgm:cxn modelId="{02389A6F-6742-4036-A25E-EDB49EBAFA3F}" type="presOf" srcId="{83B223DE-BB20-479F-AAB7-4E9851F85E2C}" destId="{34B62370-A303-4FB8-9224-C17191450203}" srcOrd="0" destOrd="0" presId="urn:microsoft.com/office/officeart/2005/8/layout/hList1"/>
    <dgm:cxn modelId="{44E5BD9D-3B27-458E-8A0B-97579FB443EB}" type="presOf" srcId="{DDFAC798-4BC0-453B-8BDB-6CCCCADB2D9C}" destId="{2E5E8817-4217-495B-B17A-F16528D00CB2}" srcOrd="0" destOrd="0" presId="urn:microsoft.com/office/officeart/2005/8/layout/hList1"/>
    <dgm:cxn modelId="{3B26B56A-099F-45E9-9089-76969AFB7436}" srcId="{BBB3B113-9E66-4535-8DA1-1A8AEEA1A479}" destId="{83B223DE-BB20-479F-AAB7-4E9851F85E2C}" srcOrd="0" destOrd="0" parTransId="{1587EC9E-A5BB-4ADC-8D8C-7C1F334CC62D}" sibTransId="{37982E6A-BFA9-40C2-9012-B6A46F029EE4}"/>
    <dgm:cxn modelId="{841022AF-05BE-4297-9E6E-BC14289B0ADE}" type="presParOf" srcId="{DAF33CFE-EA26-40D5-AC98-95431DA29504}" destId="{7B979D89-62AA-4172-825F-D74D0E7FF4C6}" srcOrd="0" destOrd="0" presId="urn:microsoft.com/office/officeart/2005/8/layout/hList1"/>
    <dgm:cxn modelId="{209343CB-511C-4BD0-A54B-BC238772D5C9}" type="presParOf" srcId="{7B979D89-62AA-4172-825F-D74D0E7FF4C6}" destId="{2B90C67D-D6F6-4DDF-97AF-F09E3887CFC9}" srcOrd="0" destOrd="0" presId="urn:microsoft.com/office/officeart/2005/8/layout/hList1"/>
    <dgm:cxn modelId="{A455B0E0-B9D8-4DEB-9EB1-81B1DB11E424}" type="presParOf" srcId="{7B979D89-62AA-4172-825F-D74D0E7FF4C6}" destId="{BD5AD568-2ACB-4414-B77B-46E5AE22158C}" srcOrd="1" destOrd="0" presId="urn:microsoft.com/office/officeart/2005/8/layout/hList1"/>
    <dgm:cxn modelId="{A7088E87-7858-4B29-8EDF-0AE9BC254B42}" type="presParOf" srcId="{DAF33CFE-EA26-40D5-AC98-95431DA29504}" destId="{4D71269A-D89F-4B83-879F-A1A4C55E6992}" srcOrd="1" destOrd="0" presId="urn:microsoft.com/office/officeart/2005/8/layout/hList1"/>
    <dgm:cxn modelId="{617FD22B-8B0C-46DD-A7BB-740ED367F657}" type="presParOf" srcId="{DAF33CFE-EA26-40D5-AC98-95431DA29504}" destId="{EDA5E923-13BB-4E95-A5BF-E3259CDC49E5}" srcOrd="2" destOrd="0" presId="urn:microsoft.com/office/officeart/2005/8/layout/hList1"/>
    <dgm:cxn modelId="{BCC498C0-3855-45CD-9089-AFCE9D2E6C42}" type="presParOf" srcId="{EDA5E923-13BB-4E95-A5BF-E3259CDC49E5}" destId="{2E5E8817-4217-495B-B17A-F16528D00CB2}" srcOrd="0" destOrd="0" presId="urn:microsoft.com/office/officeart/2005/8/layout/hList1"/>
    <dgm:cxn modelId="{93CC082A-FD00-4B75-B57B-C9BBF7C72DC6}" type="presParOf" srcId="{EDA5E923-13BB-4E95-A5BF-E3259CDC49E5}" destId="{A80B86FD-F7F9-405F-95E2-982FBFC9D0AE}" srcOrd="1" destOrd="0" presId="urn:microsoft.com/office/officeart/2005/8/layout/hList1"/>
    <dgm:cxn modelId="{07B24242-F60F-4538-BE5E-67BB167F8951}" type="presParOf" srcId="{DAF33CFE-EA26-40D5-AC98-95431DA29504}" destId="{3F0ADE84-508E-4088-8774-6304F260B6BB}" srcOrd="3" destOrd="0" presId="urn:microsoft.com/office/officeart/2005/8/layout/hList1"/>
    <dgm:cxn modelId="{9520D6AF-EE4A-40B8-9A56-469AF6D6E7BD}" type="presParOf" srcId="{DAF33CFE-EA26-40D5-AC98-95431DA29504}" destId="{C620E1D7-B688-4C5B-9931-25D49FC5C44E}" srcOrd="4" destOrd="0" presId="urn:microsoft.com/office/officeart/2005/8/layout/hList1"/>
    <dgm:cxn modelId="{AD6BCC3C-C76F-4626-960D-D00745F14241}" type="presParOf" srcId="{C620E1D7-B688-4C5B-9931-25D49FC5C44E}" destId="{D7F37F0D-E1B6-45A6-84BE-AC28F81EE60F}" srcOrd="0" destOrd="0" presId="urn:microsoft.com/office/officeart/2005/8/layout/hList1"/>
    <dgm:cxn modelId="{2F68E077-1F09-4905-BC41-D5298BE18E20}" type="presParOf" srcId="{C620E1D7-B688-4C5B-9931-25D49FC5C44E}" destId="{34B62370-A303-4FB8-9224-C17191450203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6BA7520D-B73F-42D9-9156-4C5A431BADE2}" type="doc">
      <dgm:prSet loTypeId="urn:microsoft.com/office/officeart/2005/8/layout/default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90A42D23-CA6F-46E1-8E6B-BE0E5AD0258B}">
      <dgm:prSet phldrT="[Text]"/>
      <dgm:spPr/>
      <dgm:t>
        <a:bodyPr/>
        <a:lstStyle/>
        <a:p>
          <a:r>
            <a:rPr lang="en-US" b="0" dirty="0" smtClean="0"/>
            <a:t>News Item Text</a:t>
          </a:r>
          <a:endParaRPr lang="en-US" b="0" dirty="0"/>
        </a:p>
      </dgm:t>
    </dgm:pt>
    <dgm:pt modelId="{03D1F5D6-B870-4EDE-B11C-E58E21ECA7A0}" type="parTrans" cxnId="{7B9E2426-BC34-43A7-89A1-2EACA1972511}">
      <dgm:prSet/>
      <dgm:spPr/>
      <dgm:t>
        <a:bodyPr/>
        <a:lstStyle/>
        <a:p>
          <a:endParaRPr lang="en-US"/>
        </a:p>
      </dgm:t>
    </dgm:pt>
    <dgm:pt modelId="{02E47DA3-A493-4B09-8DE3-D09289FF6873}" type="sibTrans" cxnId="{7B9E2426-BC34-43A7-89A1-2EACA1972511}">
      <dgm:prSet/>
      <dgm:spPr/>
      <dgm:t>
        <a:bodyPr/>
        <a:lstStyle/>
        <a:p>
          <a:endParaRPr lang="en-US"/>
        </a:p>
      </dgm:t>
    </dgm:pt>
    <dgm:pt modelId="{B3103DB3-8D1E-4DB6-B78D-9100919B1527}">
      <dgm:prSet phldrT="[Text]"/>
      <dgm:spPr/>
      <dgm:t>
        <a:bodyPr/>
        <a:lstStyle/>
        <a:p>
          <a:r>
            <a:rPr lang="en-US" b="0" dirty="0" smtClean="0"/>
            <a:t>Procedure Text</a:t>
          </a:r>
          <a:endParaRPr lang="en-US" b="0" dirty="0"/>
        </a:p>
      </dgm:t>
    </dgm:pt>
    <dgm:pt modelId="{33527DDE-CE08-4CCB-A58F-AE02E0E39B01}" type="parTrans" cxnId="{4377DCA1-FA7E-4373-A192-2C749EC3FC8B}">
      <dgm:prSet/>
      <dgm:spPr/>
      <dgm:t>
        <a:bodyPr/>
        <a:lstStyle/>
        <a:p>
          <a:endParaRPr lang="en-US"/>
        </a:p>
      </dgm:t>
    </dgm:pt>
    <dgm:pt modelId="{ED47BD3B-4DA8-4F12-94E8-A99A375D821C}" type="sibTrans" cxnId="{4377DCA1-FA7E-4373-A192-2C749EC3FC8B}">
      <dgm:prSet/>
      <dgm:spPr/>
      <dgm:t>
        <a:bodyPr/>
        <a:lstStyle/>
        <a:p>
          <a:endParaRPr lang="en-US"/>
        </a:p>
      </dgm:t>
    </dgm:pt>
    <dgm:pt modelId="{143E5A37-D575-4B81-9C1B-68236DF18ED1}" type="pres">
      <dgm:prSet presAssocID="{6BA7520D-B73F-42D9-9156-4C5A431BADE2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4B8DEAA4-7DCE-4A27-88AB-DD93CC822E84}" type="pres">
      <dgm:prSet presAssocID="{90A42D23-CA6F-46E1-8E6B-BE0E5AD0258B}" presName="node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9B14E13-DBEA-4101-AA8C-50474AF3024F}" type="pres">
      <dgm:prSet presAssocID="{02E47DA3-A493-4B09-8DE3-D09289FF6873}" presName="sibTrans" presStyleCnt="0"/>
      <dgm:spPr/>
    </dgm:pt>
    <dgm:pt modelId="{E2F30234-E13E-48FE-84F0-D42929E7CD97}" type="pres">
      <dgm:prSet presAssocID="{B3103DB3-8D1E-4DB6-B78D-9100919B1527}" presName="node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04A48B4E-4194-4138-9B80-4AD48C00FD4C}" type="presOf" srcId="{6BA7520D-B73F-42D9-9156-4C5A431BADE2}" destId="{143E5A37-D575-4B81-9C1B-68236DF18ED1}" srcOrd="0" destOrd="0" presId="urn:microsoft.com/office/officeart/2005/8/layout/default"/>
    <dgm:cxn modelId="{ED6B789B-F279-456E-AEFD-6806CED23187}" type="presOf" srcId="{B3103DB3-8D1E-4DB6-B78D-9100919B1527}" destId="{E2F30234-E13E-48FE-84F0-D42929E7CD97}" srcOrd="0" destOrd="0" presId="urn:microsoft.com/office/officeart/2005/8/layout/default"/>
    <dgm:cxn modelId="{4377DCA1-FA7E-4373-A192-2C749EC3FC8B}" srcId="{6BA7520D-B73F-42D9-9156-4C5A431BADE2}" destId="{B3103DB3-8D1E-4DB6-B78D-9100919B1527}" srcOrd="1" destOrd="0" parTransId="{33527DDE-CE08-4CCB-A58F-AE02E0E39B01}" sibTransId="{ED47BD3B-4DA8-4F12-94E8-A99A375D821C}"/>
    <dgm:cxn modelId="{7B9E2426-BC34-43A7-89A1-2EACA1972511}" srcId="{6BA7520D-B73F-42D9-9156-4C5A431BADE2}" destId="{90A42D23-CA6F-46E1-8E6B-BE0E5AD0258B}" srcOrd="0" destOrd="0" parTransId="{03D1F5D6-B870-4EDE-B11C-E58E21ECA7A0}" sibTransId="{02E47DA3-A493-4B09-8DE3-D09289FF6873}"/>
    <dgm:cxn modelId="{3F0FAB14-2812-4757-A954-7A76C6003C52}" type="presOf" srcId="{90A42D23-CA6F-46E1-8E6B-BE0E5AD0258B}" destId="{4B8DEAA4-7DCE-4A27-88AB-DD93CC822E84}" srcOrd="0" destOrd="0" presId="urn:microsoft.com/office/officeart/2005/8/layout/default"/>
    <dgm:cxn modelId="{5DB9D811-A742-4595-B0A0-C1D019B3C35E}" type="presParOf" srcId="{143E5A37-D575-4B81-9C1B-68236DF18ED1}" destId="{4B8DEAA4-7DCE-4A27-88AB-DD93CC822E84}" srcOrd="0" destOrd="0" presId="urn:microsoft.com/office/officeart/2005/8/layout/default"/>
    <dgm:cxn modelId="{4AE047AE-C847-495B-8F74-ED4213D1E104}" type="presParOf" srcId="{143E5A37-D575-4B81-9C1B-68236DF18ED1}" destId="{19B14E13-DBEA-4101-AA8C-50474AF3024F}" srcOrd="1" destOrd="0" presId="urn:microsoft.com/office/officeart/2005/8/layout/default"/>
    <dgm:cxn modelId="{DEDDE5C8-2698-4868-A456-3FDAF4B830A2}" type="presParOf" srcId="{143E5A37-D575-4B81-9C1B-68236DF18ED1}" destId="{E2F30234-E13E-48FE-84F0-D42929E7CD97}" srcOrd="2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6E9FE615-B479-4F94-B0EC-690C54C490C0}" type="doc">
      <dgm:prSet loTypeId="urn:microsoft.com/office/officeart/2005/8/layout/hList1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04F1786A-8359-448C-9901-A9CD77B1A663}">
      <dgm:prSet phldrT="[Text]" custT="1"/>
      <dgm:spPr/>
      <dgm:t>
        <a:bodyPr/>
        <a:lstStyle/>
        <a:p>
          <a:r>
            <a:rPr lang="id-ID" sz="2800" dirty="0" smtClean="0"/>
            <a:t>Fungsi Sosial</a:t>
          </a:r>
          <a:endParaRPr lang="en-US" sz="2800" dirty="0"/>
        </a:p>
      </dgm:t>
    </dgm:pt>
    <dgm:pt modelId="{119136E8-DDF6-4BE6-B39E-85317156D625}" type="parTrans" cxnId="{387D69F6-D92A-4B08-93F0-49A1774FC99F}">
      <dgm:prSet/>
      <dgm:spPr/>
      <dgm:t>
        <a:bodyPr/>
        <a:lstStyle/>
        <a:p>
          <a:endParaRPr lang="en-US" sz="1200"/>
        </a:p>
      </dgm:t>
    </dgm:pt>
    <dgm:pt modelId="{8D7E0768-5BCC-45AE-9AB0-3E46AAD0D8A9}" type="sibTrans" cxnId="{387D69F6-D92A-4B08-93F0-49A1774FC99F}">
      <dgm:prSet/>
      <dgm:spPr/>
      <dgm:t>
        <a:bodyPr/>
        <a:lstStyle/>
        <a:p>
          <a:endParaRPr lang="en-US" sz="1200"/>
        </a:p>
      </dgm:t>
    </dgm:pt>
    <dgm:pt modelId="{100926A1-5B70-48C3-B5C1-BAD024755E9E}">
      <dgm:prSet phldrT="[Text]" custT="1"/>
      <dgm:spPr/>
      <dgm:t>
        <a:bodyPr/>
        <a:lstStyle/>
        <a:p>
          <a:r>
            <a:rPr lang="en-US" sz="1600" dirty="0" err="1" smtClean="0"/>
            <a:t>Memberitakan</a:t>
          </a:r>
          <a:r>
            <a:rPr lang="en-US" sz="1600" dirty="0" smtClean="0"/>
            <a:t> </a:t>
          </a:r>
          <a:r>
            <a:rPr lang="en-US" sz="1600" dirty="0" err="1" smtClean="0"/>
            <a:t>kegiatan</a:t>
          </a:r>
          <a:r>
            <a:rPr lang="en-US" sz="1600" dirty="0" smtClean="0"/>
            <a:t>, </a:t>
          </a:r>
          <a:r>
            <a:rPr lang="en-US" sz="1600" dirty="0" err="1" smtClean="0"/>
            <a:t>kejadian</a:t>
          </a:r>
          <a:r>
            <a:rPr lang="en-US" sz="1600" dirty="0" smtClean="0"/>
            <a:t>, </a:t>
          </a:r>
          <a:r>
            <a:rPr lang="en-US" sz="1600" dirty="0" err="1" smtClean="0"/>
            <a:t>dan</a:t>
          </a:r>
          <a:r>
            <a:rPr lang="en-US" sz="1600" dirty="0" smtClean="0"/>
            <a:t> </a:t>
          </a:r>
          <a:r>
            <a:rPr lang="en-US" sz="1600" dirty="0" err="1" smtClean="0"/>
            <a:t>peritiwa</a:t>
          </a:r>
          <a:r>
            <a:rPr lang="en-US" sz="1600" dirty="0" smtClean="0"/>
            <a:t> </a:t>
          </a:r>
          <a:r>
            <a:rPr lang="id-ID" sz="1600" dirty="0" smtClean="0"/>
            <a:t>yang menarik dan layak menjadi berita kepada pembaca, pemirsa, pendengar</a:t>
          </a:r>
          <a:endParaRPr lang="en-US" sz="1600" dirty="0"/>
        </a:p>
      </dgm:t>
    </dgm:pt>
    <dgm:pt modelId="{33689FB9-8ABB-41C9-B5E1-1FA65ECB3917}" type="parTrans" cxnId="{137C05FD-A870-4C93-A352-000D52B77938}">
      <dgm:prSet/>
      <dgm:spPr/>
      <dgm:t>
        <a:bodyPr/>
        <a:lstStyle/>
        <a:p>
          <a:endParaRPr lang="en-US" sz="1200"/>
        </a:p>
      </dgm:t>
    </dgm:pt>
    <dgm:pt modelId="{382ABFED-0A47-4914-BFBA-B7EDCF282672}" type="sibTrans" cxnId="{137C05FD-A870-4C93-A352-000D52B77938}">
      <dgm:prSet/>
      <dgm:spPr/>
      <dgm:t>
        <a:bodyPr/>
        <a:lstStyle/>
        <a:p>
          <a:endParaRPr lang="en-US" sz="1200"/>
        </a:p>
      </dgm:t>
    </dgm:pt>
    <dgm:pt modelId="{DDFAC798-4BC0-453B-8BDB-6CCCCADB2D9C}">
      <dgm:prSet phldrT="[Text]" custT="1"/>
      <dgm:spPr/>
      <dgm:t>
        <a:bodyPr/>
        <a:lstStyle/>
        <a:p>
          <a:r>
            <a:rPr lang="en-US" sz="2800" dirty="0" err="1" smtClean="0"/>
            <a:t>Struktur</a:t>
          </a:r>
          <a:r>
            <a:rPr lang="en-US" sz="2800" dirty="0" smtClean="0"/>
            <a:t> </a:t>
          </a:r>
          <a:r>
            <a:rPr lang="en-US" sz="2800" dirty="0" err="1" smtClean="0"/>
            <a:t>Teks</a:t>
          </a:r>
          <a:endParaRPr lang="en-US" sz="2800" dirty="0"/>
        </a:p>
      </dgm:t>
    </dgm:pt>
    <dgm:pt modelId="{FB70B638-7C13-45D2-841E-A1C2F7CB0ACF}" type="parTrans" cxnId="{40D531E3-12FD-4A90-9943-DC91BB8AD138}">
      <dgm:prSet/>
      <dgm:spPr/>
      <dgm:t>
        <a:bodyPr/>
        <a:lstStyle/>
        <a:p>
          <a:endParaRPr lang="en-US" sz="1200"/>
        </a:p>
      </dgm:t>
    </dgm:pt>
    <dgm:pt modelId="{8E3EFD57-4DE6-45A9-B651-39A6F976277D}" type="sibTrans" cxnId="{40D531E3-12FD-4A90-9943-DC91BB8AD138}">
      <dgm:prSet/>
      <dgm:spPr/>
      <dgm:t>
        <a:bodyPr/>
        <a:lstStyle/>
        <a:p>
          <a:endParaRPr lang="en-US" sz="1200"/>
        </a:p>
      </dgm:t>
    </dgm:pt>
    <dgm:pt modelId="{929DED09-4D0E-497B-9930-E7997F4560DE}">
      <dgm:prSet phldrT="[Text]" custT="1"/>
      <dgm:spPr/>
      <dgm:t>
        <a:bodyPr/>
        <a:lstStyle/>
        <a:p>
          <a:r>
            <a:rPr lang="id-ID" sz="1600" dirty="0" smtClean="0"/>
            <a:t>M</a:t>
          </a:r>
          <a:r>
            <a:rPr lang="en-US" sz="1600" dirty="0" err="1" smtClean="0"/>
            <a:t>enguraikan</a:t>
          </a:r>
          <a:r>
            <a:rPr lang="en-US" sz="1600" dirty="0" smtClean="0"/>
            <a:t> </a:t>
          </a:r>
          <a:r>
            <a:rPr lang="en-US" sz="1600" dirty="0" err="1" smtClean="0"/>
            <a:t>secara</a:t>
          </a:r>
          <a:r>
            <a:rPr lang="en-US" sz="1600" dirty="0" smtClean="0"/>
            <a:t> </a:t>
          </a:r>
          <a:r>
            <a:rPr lang="en-US" sz="1600" dirty="0" err="1" smtClean="0"/>
            <a:t>ringkas</a:t>
          </a:r>
          <a:r>
            <a:rPr lang="en-US" sz="1600" dirty="0" smtClean="0"/>
            <a:t> </a:t>
          </a:r>
          <a:r>
            <a:rPr lang="en-US" sz="1600" dirty="0" err="1" smtClean="0"/>
            <a:t>dan</a:t>
          </a:r>
          <a:r>
            <a:rPr lang="en-US" sz="1600" dirty="0" smtClean="0"/>
            <a:t> </a:t>
          </a:r>
          <a:r>
            <a:rPr lang="en-US" sz="1600" dirty="0" err="1" smtClean="0"/>
            <a:t>padat</a:t>
          </a:r>
          <a:r>
            <a:rPr lang="en-US" sz="1600" dirty="0" smtClean="0"/>
            <a:t> </a:t>
          </a:r>
          <a:r>
            <a:rPr lang="en-US" sz="1600" dirty="0" err="1" smtClean="0"/>
            <a:t>tentang</a:t>
          </a:r>
          <a:r>
            <a:rPr lang="en-US" sz="1600" dirty="0" smtClean="0"/>
            <a:t> k</a:t>
          </a:r>
          <a:r>
            <a:rPr lang="id-ID" sz="1600" dirty="0" smtClean="0"/>
            <a:t>ejadian</a:t>
          </a:r>
          <a:r>
            <a:rPr lang="en-US" sz="1600" dirty="0" smtClean="0"/>
            <a:t>, </a:t>
          </a:r>
          <a:r>
            <a:rPr lang="en-US" sz="1600" dirty="0" err="1" smtClean="0"/>
            <a:t>kejadian</a:t>
          </a:r>
          <a:r>
            <a:rPr lang="en-US" sz="1600" dirty="0" smtClean="0"/>
            <a:t>, </a:t>
          </a:r>
          <a:r>
            <a:rPr lang="en-US" sz="1600" dirty="0" err="1" smtClean="0"/>
            <a:t>peristiwa</a:t>
          </a:r>
          <a:r>
            <a:rPr lang="en-US" sz="1600" dirty="0" smtClean="0"/>
            <a:t> </a:t>
          </a:r>
          <a:r>
            <a:rPr lang="id-ID" sz="1600" dirty="0" smtClean="0"/>
            <a:t>yang  menarik menjadi berita.</a:t>
          </a:r>
          <a:endParaRPr lang="en-US" sz="1600" dirty="0"/>
        </a:p>
      </dgm:t>
    </dgm:pt>
    <dgm:pt modelId="{2EF63D8E-67FD-4705-B731-718AD47CB2E3}" type="parTrans" cxnId="{DA4E240D-597D-4D21-A0E8-5EC51F1E0941}">
      <dgm:prSet/>
      <dgm:spPr/>
      <dgm:t>
        <a:bodyPr/>
        <a:lstStyle/>
        <a:p>
          <a:endParaRPr lang="en-US" sz="1200"/>
        </a:p>
      </dgm:t>
    </dgm:pt>
    <dgm:pt modelId="{F7979F2A-A4F7-49B3-B6C3-5754C4997FE0}" type="sibTrans" cxnId="{DA4E240D-597D-4D21-A0E8-5EC51F1E0941}">
      <dgm:prSet/>
      <dgm:spPr/>
      <dgm:t>
        <a:bodyPr/>
        <a:lstStyle/>
        <a:p>
          <a:endParaRPr lang="en-US" sz="1200"/>
        </a:p>
      </dgm:t>
    </dgm:pt>
    <dgm:pt modelId="{BBB3B113-9E66-4535-8DA1-1A8AEEA1A479}">
      <dgm:prSet phldrT="[Text]" custT="1"/>
      <dgm:spPr/>
      <dgm:t>
        <a:bodyPr/>
        <a:lstStyle/>
        <a:p>
          <a:r>
            <a:rPr lang="en-US" sz="2800" dirty="0" err="1" smtClean="0"/>
            <a:t>Unsur</a:t>
          </a:r>
          <a:r>
            <a:rPr lang="en-US" sz="2800" dirty="0" smtClean="0"/>
            <a:t> </a:t>
          </a:r>
          <a:r>
            <a:rPr lang="en-US" sz="2800" dirty="0" err="1" smtClean="0"/>
            <a:t>Kebahasaan</a:t>
          </a:r>
          <a:endParaRPr lang="en-US" sz="2800" dirty="0"/>
        </a:p>
      </dgm:t>
    </dgm:pt>
    <dgm:pt modelId="{7B4A7AD9-7B42-4C8D-9F3F-7283CAE74702}" type="parTrans" cxnId="{978DC38F-2249-475A-940B-23A50D7291B3}">
      <dgm:prSet/>
      <dgm:spPr/>
      <dgm:t>
        <a:bodyPr/>
        <a:lstStyle/>
        <a:p>
          <a:endParaRPr lang="en-US" sz="1200"/>
        </a:p>
      </dgm:t>
    </dgm:pt>
    <dgm:pt modelId="{B70CCBFB-6DE7-457B-95DA-29BA6D66E0F0}" type="sibTrans" cxnId="{978DC38F-2249-475A-940B-23A50D7291B3}">
      <dgm:prSet/>
      <dgm:spPr/>
      <dgm:t>
        <a:bodyPr/>
        <a:lstStyle/>
        <a:p>
          <a:endParaRPr lang="en-US" sz="1200"/>
        </a:p>
      </dgm:t>
    </dgm:pt>
    <dgm:pt modelId="{83B223DE-BB20-479F-AAB7-4E9851F85E2C}">
      <dgm:prSet phldrT="[Text]" custT="1"/>
      <dgm:spPr/>
      <dgm:t>
        <a:bodyPr/>
        <a:lstStyle/>
        <a:p>
          <a:r>
            <a:rPr lang="id-ID" sz="1400" dirty="0" smtClean="0"/>
            <a:t>Kata dan ungkapan yang menarik perhatian tentang isi berita pada judul  (</a:t>
          </a:r>
          <a:r>
            <a:rPr lang="id-ID" sz="1400" i="1" dirty="0" smtClean="0"/>
            <a:t>headline</a:t>
          </a:r>
          <a:r>
            <a:rPr lang="id-ID" sz="1400" dirty="0" smtClean="0"/>
            <a:t>)</a:t>
          </a:r>
          <a:endParaRPr lang="en-US" sz="1400" dirty="0"/>
        </a:p>
      </dgm:t>
    </dgm:pt>
    <dgm:pt modelId="{1587EC9E-A5BB-4ADC-8D8C-7C1F334CC62D}" type="parTrans" cxnId="{3B26B56A-099F-45E9-9089-76969AFB7436}">
      <dgm:prSet/>
      <dgm:spPr/>
      <dgm:t>
        <a:bodyPr/>
        <a:lstStyle/>
        <a:p>
          <a:endParaRPr lang="en-US" sz="1200"/>
        </a:p>
      </dgm:t>
    </dgm:pt>
    <dgm:pt modelId="{37982E6A-BFA9-40C2-9012-B6A46F029EE4}" type="sibTrans" cxnId="{3B26B56A-099F-45E9-9089-76969AFB7436}">
      <dgm:prSet/>
      <dgm:spPr/>
      <dgm:t>
        <a:bodyPr/>
        <a:lstStyle/>
        <a:p>
          <a:endParaRPr lang="en-US" sz="1200"/>
        </a:p>
      </dgm:t>
    </dgm:pt>
    <dgm:pt modelId="{7BD39D4F-A1A2-43B6-91F6-38E114788B4A}">
      <dgm:prSet custT="1"/>
      <dgm:spPr/>
      <dgm:t>
        <a:bodyPr/>
        <a:lstStyle/>
        <a:p>
          <a:endParaRPr lang="en-US" sz="1600" dirty="0"/>
        </a:p>
      </dgm:t>
    </dgm:pt>
    <dgm:pt modelId="{E5AB495C-09D1-422B-9335-1144BE7EEA85}" type="parTrans" cxnId="{60C844B9-1F75-4345-B6EF-4A3A2F012894}">
      <dgm:prSet/>
      <dgm:spPr/>
      <dgm:t>
        <a:bodyPr/>
        <a:lstStyle/>
        <a:p>
          <a:endParaRPr lang="en-US"/>
        </a:p>
      </dgm:t>
    </dgm:pt>
    <dgm:pt modelId="{81307FA2-472B-47FE-9FA9-4886FB845349}" type="sibTrans" cxnId="{60C844B9-1F75-4345-B6EF-4A3A2F012894}">
      <dgm:prSet/>
      <dgm:spPr/>
      <dgm:t>
        <a:bodyPr/>
        <a:lstStyle/>
        <a:p>
          <a:endParaRPr lang="en-US"/>
        </a:p>
      </dgm:t>
    </dgm:pt>
    <dgm:pt modelId="{21E29C2A-7299-409A-8FF8-9702CAFD1C89}">
      <dgm:prSet custT="1"/>
      <dgm:spPr/>
      <dgm:t>
        <a:bodyPr/>
        <a:lstStyle/>
        <a:p>
          <a:r>
            <a:rPr lang="en-US" sz="1600" smtClean="0"/>
            <a:t>Menguraikan secara lebih rinci tentang </a:t>
          </a:r>
          <a:r>
            <a:rPr lang="id-ID" sz="1600" smtClean="0"/>
            <a:t>kejadian/peristiwa/ kegiatan, pihak yang terlibat atau terkait, waktu, tempat, dsb.</a:t>
          </a:r>
          <a:endParaRPr lang="en-US" sz="1600"/>
        </a:p>
      </dgm:t>
    </dgm:pt>
    <dgm:pt modelId="{5A133278-5251-4E1D-9D0D-F9365F451A4C}" type="parTrans" cxnId="{51887625-1F6E-4D29-83F0-B0ABC656B6AC}">
      <dgm:prSet/>
      <dgm:spPr/>
      <dgm:t>
        <a:bodyPr/>
        <a:lstStyle/>
        <a:p>
          <a:endParaRPr lang="en-US"/>
        </a:p>
      </dgm:t>
    </dgm:pt>
    <dgm:pt modelId="{1C13EDBB-E920-46C1-8C78-03F8C0AE1B64}" type="sibTrans" cxnId="{51887625-1F6E-4D29-83F0-B0ABC656B6AC}">
      <dgm:prSet/>
      <dgm:spPr/>
      <dgm:t>
        <a:bodyPr/>
        <a:lstStyle/>
        <a:p>
          <a:endParaRPr lang="en-US"/>
        </a:p>
      </dgm:t>
    </dgm:pt>
    <dgm:pt modelId="{EF87E53B-C3BD-4400-8FA5-88974E9DDB1F}">
      <dgm:prSet custT="1"/>
      <dgm:spPr/>
      <dgm:t>
        <a:bodyPr/>
        <a:lstStyle/>
        <a:p>
          <a:r>
            <a:rPr lang="en-US" sz="1600" smtClean="0"/>
            <a:t>Menyebutkan </a:t>
          </a:r>
          <a:r>
            <a:rPr lang="id-ID" sz="1600" smtClean="0"/>
            <a:t>sumber berita: komentar, pernyataan, pendapat dari pihak terlibat/terkait, saksi, pihak berwenang, ahli, dsb., tentang yang diberitakan</a:t>
          </a:r>
          <a:endParaRPr lang="en-US" sz="1600"/>
        </a:p>
      </dgm:t>
    </dgm:pt>
    <dgm:pt modelId="{00F93422-F877-4A6D-8D57-A82C8FBD1957}" type="parTrans" cxnId="{5E6B80CF-694F-4CB2-81DB-60EAEBBD50C4}">
      <dgm:prSet/>
      <dgm:spPr/>
      <dgm:t>
        <a:bodyPr/>
        <a:lstStyle/>
        <a:p>
          <a:endParaRPr lang="en-US"/>
        </a:p>
      </dgm:t>
    </dgm:pt>
    <dgm:pt modelId="{B434A13E-A82C-4494-9855-BC212F48D03E}" type="sibTrans" cxnId="{5E6B80CF-694F-4CB2-81DB-60EAEBBD50C4}">
      <dgm:prSet/>
      <dgm:spPr/>
      <dgm:t>
        <a:bodyPr/>
        <a:lstStyle/>
        <a:p>
          <a:endParaRPr lang="en-US"/>
        </a:p>
      </dgm:t>
    </dgm:pt>
    <dgm:pt modelId="{2761BED5-FBD1-40C4-86CC-1545954FA6A3}">
      <dgm:prSet custT="1"/>
      <dgm:spPr/>
      <dgm:t>
        <a:bodyPr/>
        <a:lstStyle/>
        <a:p>
          <a:r>
            <a:rPr lang="id-ID" sz="1400" smtClean="0"/>
            <a:t>Penghilangan kata-kata fungsional atau gramatikal (</a:t>
          </a:r>
          <a:r>
            <a:rPr lang="id-ID" sz="1400" i="1" smtClean="0"/>
            <a:t>the</a:t>
          </a:r>
          <a:r>
            <a:rPr lang="id-ID" sz="1400" smtClean="0"/>
            <a:t>,</a:t>
          </a:r>
          <a:r>
            <a:rPr lang="id-ID" sz="1400" i="1" smtClean="0"/>
            <a:t> a</a:t>
          </a:r>
          <a:r>
            <a:rPr lang="id-ID" sz="1400" smtClean="0"/>
            <a:t>, kata kerja bantu, dll.)</a:t>
          </a:r>
          <a:endParaRPr lang="en-US" sz="1400"/>
        </a:p>
      </dgm:t>
    </dgm:pt>
    <dgm:pt modelId="{27EE0599-3FF0-4091-81CA-FAEC66BB2D49}" type="parTrans" cxnId="{B42DC650-B4B4-4699-9803-1F62A22D4E3D}">
      <dgm:prSet/>
      <dgm:spPr/>
      <dgm:t>
        <a:bodyPr/>
        <a:lstStyle/>
        <a:p>
          <a:endParaRPr lang="en-US"/>
        </a:p>
      </dgm:t>
    </dgm:pt>
    <dgm:pt modelId="{4836E91C-B869-4B8D-9F4D-D6C14AD96D10}" type="sibTrans" cxnId="{B42DC650-B4B4-4699-9803-1F62A22D4E3D}">
      <dgm:prSet/>
      <dgm:spPr/>
      <dgm:t>
        <a:bodyPr/>
        <a:lstStyle/>
        <a:p>
          <a:endParaRPr lang="en-US"/>
        </a:p>
      </dgm:t>
    </dgm:pt>
    <dgm:pt modelId="{4F9B61F0-766F-4962-9E21-855F93E5746C}">
      <dgm:prSet custT="1"/>
      <dgm:spPr/>
      <dgm:t>
        <a:bodyPr/>
        <a:lstStyle/>
        <a:p>
          <a:r>
            <a:rPr lang="id-ID" sz="1400" smtClean="0"/>
            <a:t>Kalimat langsung dengan kutipan, dan kalimat tidak langsung.</a:t>
          </a:r>
          <a:endParaRPr lang="en-US" sz="1400"/>
        </a:p>
      </dgm:t>
    </dgm:pt>
    <dgm:pt modelId="{DF1223AB-BD65-4F34-8E61-2C7CB908D562}" type="parTrans" cxnId="{591484DA-6DC5-4842-854E-CBA41BD03EE0}">
      <dgm:prSet/>
      <dgm:spPr/>
      <dgm:t>
        <a:bodyPr/>
        <a:lstStyle/>
        <a:p>
          <a:endParaRPr lang="en-US"/>
        </a:p>
      </dgm:t>
    </dgm:pt>
    <dgm:pt modelId="{D9C4CCE1-DD8B-4E6C-AC7A-43F8EC50460B}" type="sibTrans" cxnId="{591484DA-6DC5-4842-854E-CBA41BD03EE0}">
      <dgm:prSet/>
      <dgm:spPr/>
      <dgm:t>
        <a:bodyPr/>
        <a:lstStyle/>
        <a:p>
          <a:endParaRPr lang="en-US"/>
        </a:p>
      </dgm:t>
    </dgm:pt>
    <dgm:pt modelId="{5CDDDA13-5534-4706-8D4F-20E60CA95D09}">
      <dgm:prSet custT="1"/>
      <dgm:spPr/>
      <dgm:t>
        <a:bodyPr/>
        <a:lstStyle/>
        <a:p>
          <a:r>
            <a:rPr lang="en-US" sz="1400" smtClean="0"/>
            <a:t>Kalimat pasif</a:t>
          </a:r>
          <a:endParaRPr lang="en-US" sz="1400"/>
        </a:p>
      </dgm:t>
    </dgm:pt>
    <dgm:pt modelId="{12271EB2-2D89-4A28-8C63-C0067C35E4B4}" type="parTrans" cxnId="{E5013930-A64F-48B8-A17B-CE5DFED2FD21}">
      <dgm:prSet/>
      <dgm:spPr/>
      <dgm:t>
        <a:bodyPr/>
        <a:lstStyle/>
        <a:p>
          <a:endParaRPr lang="en-US"/>
        </a:p>
      </dgm:t>
    </dgm:pt>
    <dgm:pt modelId="{A64C9B87-4E3B-4BCA-9889-61B0749B53E1}" type="sibTrans" cxnId="{E5013930-A64F-48B8-A17B-CE5DFED2FD21}">
      <dgm:prSet/>
      <dgm:spPr/>
      <dgm:t>
        <a:bodyPr/>
        <a:lstStyle/>
        <a:p>
          <a:endParaRPr lang="en-US"/>
        </a:p>
      </dgm:t>
    </dgm:pt>
    <dgm:pt modelId="{7A9EDBFC-5600-4328-B506-7ADC23DA7307}">
      <dgm:prSet custT="1"/>
      <dgm:spPr/>
      <dgm:t>
        <a:bodyPr/>
        <a:lstStyle/>
        <a:p>
          <a:r>
            <a:rPr lang="id-ID" sz="1400" smtClean="0"/>
            <a:t>Adverbial dan frasa preposisional tentang waktu, tempat, cara, dll.</a:t>
          </a:r>
          <a:endParaRPr lang="en-US" sz="1400"/>
        </a:p>
      </dgm:t>
    </dgm:pt>
    <dgm:pt modelId="{034191DD-E450-4116-B606-F44858CEEFCD}" type="parTrans" cxnId="{F61A5785-3BAE-4670-B61E-CEE62AD4401C}">
      <dgm:prSet/>
      <dgm:spPr/>
      <dgm:t>
        <a:bodyPr/>
        <a:lstStyle/>
        <a:p>
          <a:endParaRPr lang="en-US"/>
        </a:p>
      </dgm:t>
    </dgm:pt>
    <dgm:pt modelId="{986C7946-6516-44C2-9610-4B5EE65AFF22}" type="sibTrans" cxnId="{F61A5785-3BAE-4670-B61E-CEE62AD4401C}">
      <dgm:prSet/>
      <dgm:spPr/>
      <dgm:t>
        <a:bodyPr/>
        <a:lstStyle/>
        <a:p>
          <a:endParaRPr lang="en-US"/>
        </a:p>
      </dgm:t>
    </dgm:pt>
    <dgm:pt modelId="{EA4FCFEB-3ECD-4775-92EA-716058038FE8}">
      <dgm:prSet custT="1"/>
      <dgm:spPr/>
      <dgm:t>
        <a:bodyPr/>
        <a:lstStyle/>
        <a:p>
          <a:r>
            <a:rPr lang="id-ID" sz="1400" smtClean="0"/>
            <a:t>Penggunaan nominal singular dan plural secara tepat, dengan atau tanpa </a:t>
          </a:r>
          <a:r>
            <a:rPr lang="id-ID" sz="1400" i="1" smtClean="0"/>
            <a:t>a, the, this, those, my, their</a:t>
          </a:r>
          <a:r>
            <a:rPr lang="id-ID" sz="1400" smtClean="0"/>
            <a:t>, dsb secara tepat dalam frasa nominal </a:t>
          </a:r>
          <a:endParaRPr lang="en-US" sz="1400"/>
        </a:p>
      </dgm:t>
    </dgm:pt>
    <dgm:pt modelId="{18B1D673-5C23-4089-A622-8C579CE1DD2E}" type="parTrans" cxnId="{819A524B-A2E8-4564-8E93-DF7B96E25C0F}">
      <dgm:prSet/>
      <dgm:spPr/>
      <dgm:t>
        <a:bodyPr/>
        <a:lstStyle/>
        <a:p>
          <a:endParaRPr lang="en-US"/>
        </a:p>
      </dgm:t>
    </dgm:pt>
    <dgm:pt modelId="{1EE72D78-5EFE-43DF-A5C9-2A6C5AEB2FF9}" type="sibTrans" cxnId="{819A524B-A2E8-4564-8E93-DF7B96E25C0F}">
      <dgm:prSet/>
      <dgm:spPr/>
      <dgm:t>
        <a:bodyPr/>
        <a:lstStyle/>
        <a:p>
          <a:endParaRPr lang="en-US"/>
        </a:p>
      </dgm:t>
    </dgm:pt>
    <dgm:pt modelId="{58378B75-AECA-4371-A5DD-A3E39DD09ADE}">
      <dgm:prSet custT="1"/>
      <dgm:spPr/>
      <dgm:t>
        <a:bodyPr/>
        <a:lstStyle/>
        <a:p>
          <a:r>
            <a:rPr lang="id-ID" sz="1400" smtClean="0"/>
            <a:t>Ucapan, tekanan kata, intonasi</a:t>
          </a:r>
          <a:endParaRPr lang="en-US" sz="1400"/>
        </a:p>
      </dgm:t>
    </dgm:pt>
    <dgm:pt modelId="{2C58B158-E5EE-47EB-9861-8B8252C3A993}" type="parTrans" cxnId="{04D76EF9-2E9A-4000-BD0C-94902208AE89}">
      <dgm:prSet/>
      <dgm:spPr/>
      <dgm:t>
        <a:bodyPr/>
        <a:lstStyle/>
        <a:p>
          <a:endParaRPr lang="en-US"/>
        </a:p>
      </dgm:t>
    </dgm:pt>
    <dgm:pt modelId="{A760EF92-A45C-40E6-B296-DD277A4DB33A}" type="sibTrans" cxnId="{04D76EF9-2E9A-4000-BD0C-94902208AE89}">
      <dgm:prSet/>
      <dgm:spPr/>
      <dgm:t>
        <a:bodyPr/>
        <a:lstStyle/>
        <a:p>
          <a:endParaRPr lang="en-US"/>
        </a:p>
      </dgm:t>
    </dgm:pt>
    <dgm:pt modelId="{95FFF0DB-95AE-43AF-A2E2-282FE12F96AB}">
      <dgm:prSet custT="1"/>
      <dgm:spPr/>
      <dgm:t>
        <a:bodyPr/>
        <a:lstStyle/>
        <a:p>
          <a:r>
            <a:rPr lang="id-ID" sz="1400" smtClean="0"/>
            <a:t>Ejaan dan tanda baca</a:t>
          </a:r>
          <a:endParaRPr lang="en-US" sz="1400"/>
        </a:p>
      </dgm:t>
    </dgm:pt>
    <dgm:pt modelId="{62F7A675-FABE-47DD-81F4-929A129D2B04}" type="parTrans" cxnId="{9D55B159-F539-4F70-8BA0-7BB01C1FB342}">
      <dgm:prSet/>
      <dgm:spPr/>
      <dgm:t>
        <a:bodyPr/>
        <a:lstStyle/>
        <a:p>
          <a:endParaRPr lang="en-US"/>
        </a:p>
      </dgm:t>
    </dgm:pt>
    <dgm:pt modelId="{634267C3-EC78-4C3D-8077-6C6A396D4D42}" type="sibTrans" cxnId="{9D55B159-F539-4F70-8BA0-7BB01C1FB342}">
      <dgm:prSet/>
      <dgm:spPr/>
      <dgm:t>
        <a:bodyPr/>
        <a:lstStyle/>
        <a:p>
          <a:endParaRPr lang="en-US"/>
        </a:p>
      </dgm:t>
    </dgm:pt>
    <dgm:pt modelId="{2F2B5D9D-D2B2-456B-91AE-0D5A8A4425EF}">
      <dgm:prSet custT="1"/>
      <dgm:spPr/>
      <dgm:t>
        <a:bodyPr/>
        <a:lstStyle/>
        <a:p>
          <a:r>
            <a:rPr lang="id-ID" sz="1400" smtClean="0"/>
            <a:t>Tulisan tangan</a:t>
          </a:r>
          <a:endParaRPr lang="en-US" sz="1400"/>
        </a:p>
      </dgm:t>
    </dgm:pt>
    <dgm:pt modelId="{92A09B0E-6F97-41AE-AA13-8E3222BE6364}" type="parTrans" cxnId="{B2861582-55F4-4F5D-BC59-D8EDA48B6493}">
      <dgm:prSet/>
      <dgm:spPr/>
      <dgm:t>
        <a:bodyPr/>
        <a:lstStyle/>
        <a:p>
          <a:endParaRPr lang="en-US"/>
        </a:p>
      </dgm:t>
    </dgm:pt>
    <dgm:pt modelId="{4D2FB128-B52A-419B-9A54-0BB06276E54E}" type="sibTrans" cxnId="{B2861582-55F4-4F5D-BC59-D8EDA48B6493}">
      <dgm:prSet/>
      <dgm:spPr/>
      <dgm:t>
        <a:bodyPr/>
        <a:lstStyle/>
        <a:p>
          <a:endParaRPr lang="en-US"/>
        </a:p>
      </dgm:t>
    </dgm:pt>
    <dgm:pt modelId="{447A1655-7EE5-41F1-A57C-FEFA5BC3A9A4}" type="pres">
      <dgm:prSet presAssocID="{6E9FE615-B479-4F94-B0EC-690C54C490C0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EFF2DD20-3EAD-41CB-90FC-0448D6B0E9C7}" type="pres">
      <dgm:prSet presAssocID="{04F1786A-8359-448C-9901-A9CD77B1A663}" presName="composite" presStyleCnt="0"/>
      <dgm:spPr/>
    </dgm:pt>
    <dgm:pt modelId="{BA11CCA1-F2D6-4867-AEFD-10B0BFDDF90F}" type="pres">
      <dgm:prSet presAssocID="{04F1786A-8359-448C-9901-A9CD77B1A663}" presName="parTx" presStyleLbl="align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157DF35-8A0C-4C60-931A-B93BB3A887DE}" type="pres">
      <dgm:prSet presAssocID="{04F1786A-8359-448C-9901-A9CD77B1A663}" presName="desTx" presStyleLbl="alignAccFollowNode1" presStyleIdx="0" presStyleCnt="3" custLinFactNeighborX="-766" custLinFactNeighborY="-172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34B0F37-CE67-4FD8-97A5-A4457A558473}" type="pres">
      <dgm:prSet presAssocID="{8D7E0768-5BCC-45AE-9AB0-3E46AAD0D8A9}" presName="space" presStyleCnt="0"/>
      <dgm:spPr/>
    </dgm:pt>
    <dgm:pt modelId="{C49ECC76-A34D-4461-BE45-374759B9CFB9}" type="pres">
      <dgm:prSet presAssocID="{DDFAC798-4BC0-453B-8BDB-6CCCCADB2D9C}" presName="composite" presStyleCnt="0"/>
      <dgm:spPr/>
    </dgm:pt>
    <dgm:pt modelId="{AA449658-3A2C-4D24-B6EB-ABF7F73800EE}" type="pres">
      <dgm:prSet presAssocID="{DDFAC798-4BC0-453B-8BDB-6CCCCADB2D9C}" presName="parTx" presStyleLbl="align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CF6155E-2321-4661-AE92-CC6EC54793B3}" type="pres">
      <dgm:prSet presAssocID="{DDFAC798-4BC0-453B-8BDB-6CCCCADB2D9C}" presName="desTx" presStyleLbl="align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6658C40-39B6-47A1-A795-55E9C0D03223}" type="pres">
      <dgm:prSet presAssocID="{8E3EFD57-4DE6-45A9-B651-39A6F976277D}" presName="space" presStyleCnt="0"/>
      <dgm:spPr/>
    </dgm:pt>
    <dgm:pt modelId="{81501CDF-10FE-4F01-8710-1DDC6FB93B0E}" type="pres">
      <dgm:prSet presAssocID="{BBB3B113-9E66-4535-8DA1-1A8AEEA1A479}" presName="composite" presStyleCnt="0"/>
      <dgm:spPr/>
    </dgm:pt>
    <dgm:pt modelId="{852A6EF1-8925-44E4-9CB3-3E832394642C}" type="pres">
      <dgm:prSet presAssocID="{BBB3B113-9E66-4535-8DA1-1A8AEEA1A479}" presName="parTx" presStyleLbl="align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CAC677B-5A70-426A-92D8-1215223B631F}" type="pres">
      <dgm:prSet presAssocID="{BBB3B113-9E66-4535-8DA1-1A8AEEA1A479}" presName="desTx" presStyleLbl="align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387D69F6-D92A-4B08-93F0-49A1774FC99F}" srcId="{6E9FE615-B479-4F94-B0EC-690C54C490C0}" destId="{04F1786A-8359-448C-9901-A9CD77B1A663}" srcOrd="0" destOrd="0" parTransId="{119136E8-DDF6-4BE6-B39E-85317156D625}" sibTransId="{8D7E0768-5BCC-45AE-9AB0-3E46AAD0D8A9}"/>
    <dgm:cxn modelId="{40D531E3-12FD-4A90-9943-DC91BB8AD138}" srcId="{6E9FE615-B479-4F94-B0EC-690C54C490C0}" destId="{DDFAC798-4BC0-453B-8BDB-6CCCCADB2D9C}" srcOrd="1" destOrd="0" parTransId="{FB70B638-7C13-45D2-841E-A1C2F7CB0ACF}" sibTransId="{8E3EFD57-4DE6-45A9-B651-39A6F976277D}"/>
    <dgm:cxn modelId="{B93F8BE4-F311-4E2F-B542-04DB00D8C9BE}" type="presOf" srcId="{95FFF0DB-95AE-43AF-A2E2-282FE12F96AB}" destId="{9CAC677B-5A70-426A-92D8-1215223B631F}" srcOrd="0" destOrd="7" presId="urn:microsoft.com/office/officeart/2005/8/layout/hList1"/>
    <dgm:cxn modelId="{9D55B159-F539-4F70-8BA0-7BB01C1FB342}" srcId="{BBB3B113-9E66-4535-8DA1-1A8AEEA1A479}" destId="{95FFF0DB-95AE-43AF-A2E2-282FE12F96AB}" srcOrd="7" destOrd="0" parTransId="{62F7A675-FABE-47DD-81F4-929A129D2B04}" sibTransId="{634267C3-EC78-4C3D-8077-6C6A396D4D42}"/>
    <dgm:cxn modelId="{E5013930-A64F-48B8-A17B-CE5DFED2FD21}" srcId="{BBB3B113-9E66-4535-8DA1-1A8AEEA1A479}" destId="{5CDDDA13-5534-4706-8D4F-20E60CA95D09}" srcOrd="3" destOrd="0" parTransId="{12271EB2-2D89-4A28-8C63-C0067C35E4B4}" sibTransId="{A64C9B87-4E3B-4BCA-9889-61B0749B53E1}"/>
    <dgm:cxn modelId="{7DA60860-6005-4F28-B0F4-0A1E31F12E41}" type="presOf" srcId="{2761BED5-FBD1-40C4-86CC-1545954FA6A3}" destId="{9CAC677B-5A70-426A-92D8-1215223B631F}" srcOrd="0" destOrd="1" presId="urn:microsoft.com/office/officeart/2005/8/layout/hList1"/>
    <dgm:cxn modelId="{137C05FD-A870-4C93-A352-000D52B77938}" srcId="{04F1786A-8359-448C-9901-A9CD77B1A663}" destId="{100926A1-5B70-48C3-B5C1-BAD024755E9E}" srcOrd="0" destOrd="0" parTransId="{33689FB9-8ABB-41C9-B5E1-1FA65ECB3917}" sibTransId="{382ABFED-0A47-4914-BFBA-B7EDCF282672}"/>
    <dgm:cxn modelId="{034FBD95-8FCE-431F-A6A9-38A44DB0531C}" type="presOf" srcId="{5CDDDA13-5534-4706-8D4F-20E60CA95D09}" destId="{9CAC677B-5A70-426A-92D8-1215223B631F}" srcOrd="0" destOrd="3" presId="urn:microsoft.com/office/officeart/2005/8/layout/hList1"/>
    <dgm:cxn modelId="{DA4E240D-597D-4D21-A0E8-5EC51F1E0941}" srcId="{DDFAC798-4BC0-453B-8BDB-6CCCCADB2D9C}" destId="{929DED09-4D0E-497B-9930-E7997F4560DE}" srcOrd="0" destOrd="0" parTransId="{2EF63D8E-67FD-4705-B731-718AD47CB2E3}" sibTransId="{F7979F2A-A4F7-49B3-B6C3-5754C4997FE0}"/>
    <dgm:cxn modelId="{156EF2D5-F294-4E14-B66C-4164BB6CBCBE}" type="presOf" srcId="{4F9B61F0-766F-4962-9E21-855F93E5746C}" destId="{9CAC677B-5A70-426A-92D8-1215223B631F}" srcOrd="0" destOrd="2" presId="urn:microsoft.com/office/officeart/2005/8/layout/hList1"/>
    <dgm:cxn modelId="{8242CC84-6FA4-4972-835F-41D252A4E920}" type="presOf" srcId="{DDFAC798-4BC0-453B-8BDB-6CCCCADB2D9C}" destId="{AA449658-3A2C-4D24-B6EB-ABF7F73800EE}" srcOrd="0" destOrd="0" presId="urn:microsoft.com/office/officeart/2005/8/layout/hList1"/>
    <dgm:cxn modelId="{978DC38F-2249-475A-940B-23A50D7291B3}" srcId="{6E9FE615-B479-4F94-B0EC-690C54C490C0}" destId="{BBB3B113-9E66-4535-8DA1-1A8AEEA1A479}" srcOrd="2" destOrd="0" parTransId="{7B4A7AD9-7B42-4C8D-9F3F-7283CAE74702}" sibTransId="{B70CCBFB-6DE7-457B-95DA-29BA6D66E0F0}"/>
    <dgm:cxn modelId="{21C354F1-0EE6-401B-AB44-A65A7027A1F4}" type="presOf" srcId="{21E29C2A-7299-409A-8FF8-9702CAFD1C89}" destId="{BCF6155E-2321-4661-AE92-CC6EC54793B3}" srcOrd="0" destOrd="1" presId="urn:microsoft.com/office/officeart/2005/8/layout/hList1"/>
    <dgm:cxn modelId="{04D76EF9-2E9A-4000-BD0C-94902208AE89}" srcId="{BBB3B113-9E66-4535-8DA1-1A8AEEA1A479}" destId="{58378B75-AECA-4371-A5DD-A3E39DD09ADE}" srcOrd="6" destOrd="0" parTransId="{2C58B158-E5EE-47EB-9861-8B8252C3A993}" sibTransId="{A760EF92-A45C-40E6-B296-DD277A4DB33A}"/>
    <dgm:cxn modelId="{F6EC14AD-A8AE-43A9-B9F0-B3762107C172}" type="presOf" srcId="{7A9EDBFC-5600-4328-B506-7ADC23DA7307}" destId="{9CAC677B-5A70-426A-92D8-1215223B631F}" srcOrd="0" destOrd="4" presId="urn:microsoft.com/office/officeart/2005/8/layout/hList1"/>
    <dgm:cxn modelId="{3ECCD43D-B290-4ADB-817B-3458B6C0B736}" type="presOf" srcId="{6E9FE615-B479-4F94-B0EC-690C54C490C0}" destId="{447A1655-7EE5-41F1-A57C-FEFA5BC3A9A4}" srcOrd="0" destOrd="0" presId="urn:microsoft.com/office/officeart/2005/8/layout/hList1"/>
    <dgm:cxn modelId="{591484DA-6DC5-4842-854E-CBA41BD03EE0}" srcId="{BBB3B113-9E66-4535-8DA1-1A8AEEA1A479}" destId="{4F9B61F0-766F-4962-9E21-855F93E5746C}" srcOrd="2" destOrd="0" parTransId="{DF1223AB-BD65-4F34-8E61-2C7CB908D562}" sibTransId="{D9C4CCE1-DD8B-4E6C-AC7A-43F8EC50460B}"/>
    <dgm:cxn modelId="{819A524B-A2E8-4564-8E93-DF7B96E25C0F}" srcId="{BBB3B113-9E66-4535-8DA1-1A8AEEA1A479}" destId="{EA4FCFEB-3ECD-4775-92EA-716058038FE8}" srcOrd="5" destOrd="0" parTransId="{18B1D673-5C23-4089-A622-8C579CE1DD2E}" sibTransId="{1EE72D78-5EFE-43DF-A5C9-2A6C5AEB2FF9}"/>
    <dgm:cxn modelId="{F61A5785-3BAE-4670-B61E-CEE62AD4401C}" srcId="{BBB3B113-9E66-4535-8DA1-1A8AEEA1A479}" destId="{7A9EDBFC-5600-4328-B506-7ADC23DA7307}" srcOrd="4" destOrd="0" parTransId="{034191DD-E450-4116-B606-F44858CEEFCD}" sibTransId="{986C7946-6516-44C2-9610-4B5EE65AFF22}"/>
    <dgm:cxn modelId="{B2861582-55F4-4F5D-BC59-D8EDA48B6493}" srcId="{BBB3B113-9E66-4535-8DA1-1A8AEEA1A479}" destId="{2F2B5D9D-D2B2-456B-91AE-0D5A8A4425EF}" srcOrd="8" destOrd="0" parTransId="{92A09B0E-6F97-41AE-AA13-8E3222BE6364}" sibTransId="{4D2FB128-B52A-419B-9A54-0BB06276E54E}"/>
    <dgm:cxn modelId="{C8A74066-5906-4631-A63A-637221B5EEC9}" type="presOf" srcId="{100926A1-5B70-48C3-B5C1-BAD024755E9E}" destId="{0157DF35-8A0C-4C60-931A-B93BB3A887DE}" srcOrd="0" destOrd="0" presId="urn:microsoft.com/office/officeart/2005/8/layout/hList1"/>
    <dgm:cxn modelId="{60C844B9-1F75-4345-B6EF-4A3A2F012894}" srcId="{DDFAC798-4BC0-453B-8BDB-6CCCCADB2D9C}" destId="{7BD39D4F-A1A2-43B6-91F6-38E114788B4A}" srcOrd="3" destOrd="0" parTransId="{E5AB495C-09D1-422B-9335-1144BE7EEA85}" sibTransId="{81307FA2-472B-47FE-9FA9-4886FB845349}"/>
    <dgm:cxn modelId="{48CBEA27-8E94-466A-8072-6BC8371AA7D8}" type="presOf" srcId="{EA4FCFEB-3ECD-4775-92EA-716058038FE8}" destId="{9CAC677B-5A70-426A-92D8-1215223B631F}" srcOrd="0" destOrd="5" presId="urn:microsoft.com/office/officeart/2005/8/layout/hList1"/>
    <dgm:cxn modelId="{E38B11DC-9724-4921-B256-80EED03C0743}" type="presOf" srcId="{2F2B5D9D-D2B2-456B-91AE-0D5A8A4425EF}" destId="{9CAC677B-5A70-426A-92D8-1215223B631F}" srcOrd="0" destOrd="8" presId="urn:microsoft.com/office/officeart/2005/8/layout/hList1"/>
    <dgm:cxn modelId="{5E6B80CF-694F-4CB2-81DB-60EAEBBD50C4}" srcId="{DDFAC798-4BC0-453B-8BDB-6CCCCADB2D9C}" destId="{EF87E53B-C3BD-4400-8FA5-88974E9DDB1F}" srcOrd="2" destOrd="0" parTransId="{00F93422-F877-4A6D-8D57-A82C8FBD1957}" sibTransId="{B434A13E-A82C-4494-9855-BC212F48D03E}"/>
    <dgm:cxn modelId="{3ED5533C-04BF-44B3-9407-5EF7E17444DD}" type="presOf" srcId="{BBB3B113-9E66-4535-8DA1-1A8AEEA1A479}" destId="{852A6EF1-8925-44E4-9CB3-3E832394642C}" srcOrd="0" destOrd="0" presId="urn:microsoft.com/office/officeart/2005/8/layout/hList1"/>
    <dgm:cxn modelId="{B204047D-0B79-4A72-92FA-703668BDB4E1}" type="presOf" srcId="{EF87E53B-C3BD-4400-8FA5-88974E9DDB1F}" destId="{BCF6155E-2321-4661-AE92-CC6EC54793B3}" srcOrd="0" destOrd="2" presId="urn:microsoft.com/office/officeart/2005/8/layout/hList1"/>
    <dgm:cxn modelId="{E238B3F3-5528-41E9-81E1-409DD16018CA}" type="presOf" srcId="{04F1786A-8359-448C-9901-A9CD77B1A663}" destId="{BA11CCA1-F2D6-4867-AEFD-10B0BFDDF90F}" srcOrd="0" destOrd="0" presId="urn:microsoft.com/office/officeart/2005/8/layout/hList1"/>
    <dgm:cxn modelId="{85E0878B-4E3D-457C-ACD8-E9E732E4D6D5}" type="presOf" srcId="{83B223DE-BB20-479F-AAB7-4E9851F85E2C}" destId="{9CAC677B-5A70-426A-92D8-1215223B631F}" srcOrd="0" destOrd="0" presId="urn:microsoft.com/office/officeart/2005/8/layout/hList1"/>
    <dgm:cxn modelId="{DB05CE8D-D4E2-486D-94E6-8A58A57742A8}" type="presOf" srcId="{929DED09-4D0E-497B-9930-E7997F4560DE}" destId="{BCF6155E-2321-4661-AE92-CC6EC54793B3}" srcOrd="0" destOrd="0" presId="urn:microsoft.com/office/officeart/2005/8/layout/hList1"/>
    <dgm:cxn modelId="{51887625-1F6E-4D29-83F0-B0ABC656B6AC}" srcId="{DDFAC798-4BC0-453B-8BDB-6CCCCADB2D9C}" destId="{21E29C2A-7299-409A-8FF8-9702CAFD1C89}" srcOrd="1" destOrd="0" parTransId="{5A133278-5251-4E1D-9D0D-F9365F451A4C}" sibTransId="{1C13EDBB-E920-46C1-8C78-03F8C0AE1B64}"/>
    <dgm:cxn modelId="{1D36E791-D812-4AEB-8D57-BCA4B87E3371}" type="presOf" srcId="{7BD39D4F-A1A2-43B6-91F6-38E114788B4A}" destId="{BCF6155E-2321-4661-AE92-CC6EC54793B3}" srcOrd="0" destOrd="3" presId="urn:microsoft.com/office/officeart/2005/8/layout/hList1"/>
    <dgm:cxn modelId="{3B26B56A-099F-45E9-9089-76969AFB7436}" srcId="{BBB3B113-9E66-4535-8DA1-1A8AEEA1A479}" destId="{83B223DE-BB20-479F-AAB7-4E9851F85E2C}" srcOrd="0" destOrd="0" parTransId="{1587EC9E-A5BB-4ADC-8D8C-7C1F334CC62D}" sibTransId="{37982E6A-BFA9-40C2-9012-B6A46F029EE4}"/>
    <dgm:cxn modelId="{550A0F01-75B4-4271-9797-B79FA77C905C}" type="presOf" srcId="{58378B75-AECA-4371-A5DD-A3E39DD09ADE}" destId="{9CAC677B-5A70-426A-92D8-1215223B631F}" srcOrd="0" destOrd="6" presId="urn:microsoft.com/office/officeart/2005/8/layout/hList1"/>
    <dgm:cxn modelId="{B42DC650-B4B4-4699-9803-1F62A22D4E3D}" srcId="{BBB3B113-9E66-4535-8DA1-1A8AEEA1A479}" destId="{2761BED5-FBD1-40C4-86CC-1545954FA6A3}" srcOrd="1" destOrd="0" parTransId="{27EE0599-3FF0-4091-81CA-FAEC66BB2D49}" sibTransId="{4836E91C-B869-4B8D-9F4D-D6C14AD96D10}"/>
    <dgm:cxn modelId="{397F5C92-63B2-450B-9208-6664BD08E004}" type="presParOf" srcId="{447A1655-7EE5-41F1-A57C-FEFA5BC3A9A4}" destId="{EFF2DD20-3EAD-41CB-90FC-0448D6B0E9C7}" srcOrd="0" destOrd="0" presId="urn:microsoft.com/office/officeart/2005/8/layout/hList1"/>
    <dgm:cxn modelId="{FA5756DD-75B9-40CA-A21A-9BF250C4DCCB}" type="presParOf" srcId="{EFF2DD20-3EAD-41CB-90FC-0448D6B0E9C7}" destId="{BA11CCA1-F2D6-4867-AEFD-10B0BFDDF90F}" srcOrd="0" destOrd="0" presId="urn:microsoft.com/office/officeart/2005/8/layout/hList1"/>
    <dgm:cxn modelId="{E0176643-03A2-495F-A09E-4078FEDC01C0}" type="presParOf" srcId="{EFF2DD20-3EAD-41CB-90FC-0448D6B0E9C7}" destId="{0157DF35-8A0C-4C60-931A-B93BB3A887DE}" srcOrd="1" destOrd="0" presId="urn:microsoft.com/office/officeart/2005/8/layout/hList1"/>
    <dgm:cxn modelId="{1A0284AF-007D-47ED-81C7-5BD3552C9A82}" type="presParOf" srcId="{447A1655-7EE5-41F1-A57C-FEFA5BC3A9A4}" destId="{434B0F37-CE67-4FD8-97A5-A4457A558473}" srcOrd="1" destOrd="0" presId="urn:microsoft.com/office/officeart/2005/8/layout/hList1"/>
    <dgm:cxn modelId="{8A92A5AD-2432-4554-AB43-6C17B2B02E6A}" type="presParOf" srcId="{447A1655-7EE5-41F1-A57C-FEFA5BC3A9A4}" destId="{C49ECC76-A34D-4461-BE45-374759B9CFB9}" srcOrd="2" destOrd="0" presId="urn:microsoft.com/office/officeart/2005/8/layout/hList1"/>
    <dgm:cxn modelId="{BA526B3A-89DC-43FA-B34F-0DD6C7756FEE}" type="presParOf" srcId="{C49ECC76-A34D-4461-BE45-374759B9CFB9}" destId="{AA449658-3A2C-4D24-B6EB-ABF7F73800EE}" srcOrd="0" destOrd="0" presId="urn:microsoft.com/office/officeart/2005/8/layout/hList1"/>
    <dgm:cxn modelId="{62CF3E1A-DFA6-4C51-BC69-1146B31F885A}" type="presParOf" srcId="{C49ECC76-A34D-4461-BE45-374759B9CFB9}" destId="{BCF6155E-2321-4661-AE92-CC6EC54793B3}" srcOrd="1" destOrd="0" presId="urn:microsoft.com/office/officeart/2005/8/layout/hList1"/>
    <dgm:cxn modelId="{FB0B176E-A09A-43F1-903D-38123E2C8E66}" type="presParOf" srcId="{447A1655-7EE5-41F1-A57C-FEFA5BC3A9A4}" destId="{26658C40-39B6-47A1-A795-55E9C0D03223}" srcOrd="3" destOrd="0" presId="urn:microsoft.com/office/officeart/2005/8/layout/hList1"/>
    <dgm:cxn modelId="{4F34D375-7014-48DF-A7A0-FC24692C8A2E}" type="presParOf" srcId="{447A1655-7EE5-41F1-A57C-FEFA5BC3A9A4}" destId="{81501CDF-10FE-4F01-8710-1DDC6FB93B0E}" srcOrd="4" destOrd="0" presId="urn:microsoft.com/office/officeart/2005/8/layout/hList1"/>
    <dgm:cxn modelId="{C97E81B4-539B-4F00-B284-6E8110EEBBCC}" type="presParOf" srcId="{81501CDF-10FE-4F01-8710-1DDC6FB93B0E}" destId="{852A6EF1-8925-44E4-9CB3-3E832394642C}" srcOrd="0" destOrd="0" presId="urn:microsoft.com/office/officeart/2005/8/layout/hList1"/>
    <dgm:cxn modelId="{0E1B6F8B-7593-4DC8-BCAB-091878DB7AFF}" type="presParOf" srcId="{81501CDF-10FE-4F01-8710-1DDC6FB93B0E}" destId="{9CAC677B-5A70-426A-92D8-1215223B631F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91EC3A3-8460-4A57-8BDB-9AB4F012E530}">
      <dsp:nvSpPr>
        <dsp:cNvPr id="0" name=""/>
        <dsp:cNvSpPr/>
      </dsp:nvSpPr>
      <dsp:spPr>
        <a:xfrm>
          <a:off x="3377184" y="1775"/>
          <a:ext cx="3799332" cy="1172068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9540" tIns="64770" rIns="129540" bIns="64770" numCol="1" spcCol="1270" anchor="ctr" anchorCtr="0">
          <a:noAutofit/>
        </a:bodyPr>
        <a:lstStyle/>
        <a:p>
          <a:pPr lvl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400" kern="1200" dirty="0" err="1" smtClean="0"/>
            <a:t>Teks</a:t>
          </a:r>
          <a:r>
            <a:rPr lang="en-US" sz="3400" kern="1200" dirty="0" smtClean="0"/>
            <a:t> </a:t>
          </a:r>
          <a:r>
            <a:rPr lang="en-US" sz="3400" kern="1200" dirty="0" err="1" smtClean="0"/>
            <a:t>Transaksional</a:t>
          </a:r>
          <a:endParaRPr lang="en-US" sz="3400" kern="1200" dirty="0"/>
        </a:p>
      </dsp:txBody>
      <dsp:txXfrm>
        <a:off x="3434400" y="58991"/>
        <a:ext cx="3684900" cy="1057636"/>
      </dsp:txXfrm>
    </dsp:sp>
    <dsp:sp modelId="{20F7C7A5-A45F-4BC0-8F7E-9423C344A702}">
      <dsp:nvSpPr>
        <dsp:cNvPr id="0" name=""/>
        <dsp:cNvSpPr/>
      </dsp:nvSpPr>
      <dsp:spPr>
        <a:xfrm>
          <a:off x="3377184" y="1232447"/>
          <a:ext cx="3799332" cy="1172068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9540" tIns="64770" rIns="129540" bIns="64770" numCol="1" spcCol="1270" anchor="ctr" anchorCtr="0">
          <a:noAutofit/>
        </a:bodyPr>
        <a:lstStyle/>
        <a:p>
          <a:pPr lvl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400" kern="1200" dirty="0" err="1" smtClean="0"/>
            <a:t>Teks</a:t>
          </a:r>
          <a:r>
            <a:rPr lang="en-US" sz="3400" kern="1200" dirty="0" smtClean="0"/>
            <a:t> </a:t>
          </a:r>
          <a:r>
            <a:rPr lang="en-US" sz="3400" kern="1200" dirty="0" err="1" smtClean="0"/>
            <a:t>Fungsional</a:t>
          </a:r>
          <a:endParaRPr lang="en-US" sz="3400" kern="1200" dirty="0"/>
        </a:p>
      </dsp:txBody>
      <dsp:txXfrm>
        <a:off x="3434400" y="1289663"/>
        <a:ext cx="3684900" cy="1057636"/>
      </dsp:txXfrm>
    </dsp:sp>
    <dsp:sp modelId="{66929729-26FD-4229-96C1-4C38075BEC15}">
      <dsp:nvSpPr>
        <dsp:cNvPr id="0" name=""/>
        <dsp:cNvSpPr/>
      </dsp:nvSpPr>
      <dsp:spPr>
        <a:xfrm>
          <a:off x="3377184" y="2463118"/>
          <a:ext cx="3799332" cy="1172068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9540" tIns="64770" rIns="129540" bIns="64770" numCol="1" spcCol="1270" anchor="ctr" anchorCtr="0">
          <a:noAutofit/>
        </a:bodyPr>
        <a:lstStyle/>
        <a:p>
          <a:pPr lvl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400" kern="1200" dirty="0" err="1" smtClean="0"/>
            <a:t>Teks</a:t>
          </a:r>
          <a:r>
            <a:rPr lang="en-US" sz="3400" kern="1200" dirty="0" smtClean="0"/>
            <a:t> </a:t>
          </a:r>
          <a:r>
            <a:rPr lang="en-US" sz="3400" kern="1200" dirty="0" err="1" smtClean="0"/>
            <a:t>Fungsional</a:t>
          </a:r>
          <a:r>
            <a:rPr lang="en-US" sz="3400" kern="1200" dirty="0" smtClean="0"/>
            <a:t> </a:t>
          </a:r>
          <a:r>
            <a:rPr lang="en-US" sz="3400" kern="1200" dirty="0" err="1" smtClean="0"/>
            <a:t>Khusus</a:t>
          </a:r>
          <a:endParaRPr lang="en-US" sz="3400" kern="1200" dirty="0"/>
        </a:p>
      </dsp:txBody>
      <dsp:txXfrm>
        <a:off x="3434400" y="2520334"/>
        <a:ext cx="3684900" cy="1057636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A11CCA1-F2D6-4867-AEFD-10B0BFDDF90F}">
      <dsp:nvSpPr>
        <dsp:cNvPr id="0" name=""/>
        <dsp:cNvSpPr/>
      </dsp:nvSpPr>
      <dsp:spPr>
        <a:xfrm>
          <a:off x="3298" y="436418"/>
          <a:ext cx="3215580" cy="618863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9136" tIns="113792" rIns="199136" bIns="113792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2800" kern="1200" dirty="0" smtClean="0"/>
            <a:t>Fungsi Sosial</a:t>
          </a:r>
          <a:endParaRPr lang="en-US" sz="2800" kern="1200" dirty="0"/>
        </a:p>
      </dsp:txBody>
      <dsp:txXfrm>
        <a:off x="3298" y="436418"/>
        <a:ext cx="3215580" cy="618863"/>
      </dsp:txXfrm>
    </dsp:sp>
    <dsp:sp modelId="{0157DF35-8A0C-4C60-931A-B93BB3A887DE}">
      <dsp:nvSpPr>
        <dsp:cNvPr id="0" name=""/>
        <dsp:cNvSpPr/>
      </dsp:nvSpPr>
      <dsp:spPr>
        <a:xfrm>
          <a:off x="3298" y="1055281"/>
          <a:ext cx="3215580" cy="3196209"/>
        </a:xfrm>
        <a:prstGeom prst="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4676" tIns="74676" rIns="99568" bIns="112014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400" kern="1200" dirty="0" err="1" smtClean="0"/>
            <a:t>Memperoleh</a:t>
          </a:r>
          <a:r>
            <a:rPr lang="en-US" sz="1400" kern="1200" dirty="0" smtClean="0"/>
            <a:t> </a:t>
          </a:r>
          <a:r>
            <a:rPr lang="en-US" sz="1400" kern="1200" dirty="0" err="1" smtClean="0"/>
            <a:t>gambaran</a:t>
          </a:r>
          <a:r>
            <a:rPr lang="en-US" sz="1400" kern="1200" dirty="0" smtClean="0"/>
            <a:t> </a:t>
          </a:r>
          <a:r>
            <a:rPr lang="en-US" sz="1400" kern="1200" dirty="0" err="1" smtClean="0"/>
            <a:t>umum</a:t>
          </a:r>
          <a:r>
            <a:rPr lang="en-US" sz="1400" kern="1200" dirty="0" smtClean="0"/>
            <a:t> </a:t>
          </a:r>
          <a:r>
            <a:rPr lang="en-US" sz="1400" kern="1200" dirty="0" err="1" smtClean="0"/>
            <a:t>tentang</a:t>
          </a:r>
          <a:r>
            <a:rPr lang="en-US" sz="1400" kern="1200" dirty="0" smtClean="0"/>
            <a:t> </a:t>
          </a:r>
          <a:r>
            <a:rPr lang="id-ID" sz="1400" kern="1200" dirty="0" smtClean="0"/>
            <a:t>bentuk manual terkait penggunaan teknologi dan kiat-kiat (</a:t>
          </a:r>
          <a:r>
            <a:rPr lang="id-ID" sz="1400" i="1" kern="1200" dirty="0" smtClean="0"/>
            <a:t>tips</a:t>
          </a:r>
          <a:r>
            <a:rPr lang="id-ID" sz="1400" kern="1200" dirty="0" smtClean="0"/>
            <a:t>)</a:t>
          </a:r>
          <a:r>
            <a:rPr lang="en-US" sz="1400" kern="1200" dirty="0" smtClean="0"/>
            <a:t> </a:t>
          </a:r>
          <a:r>
            <a:rPr lang="en-US" sz="1400" kern="1200" dirty="0" err="1" smtClean="0"/>
            <a:t>secara</a:t>
          </a:r>
          <a:r>
            <a:rPr lang="en-US" sz="1400" kern="1200" dirty="0" smtClean="0"/>
            <a:t> </a:t>
          </a:r>
          <a:r>
            <a:rPr lang="en-US" sz="1400" kern="1200" dirty="0" err="1" smtClean="0"/>
            <a:t>objektif</a:t>
          </a:r>
          <a:r>
            <a:rPr lang="en-US" sz="1400" kern="1200" dirty="0" smtClean="0"/>
            <a:t> </a:t>
          </a:r>
          <a:r>
            <a:rPr lang="en-US" sz="1400" kern="1200" dirty="0" err="1" smtClean="0"/>
            <a:t>dan</a:t>
          </a:r>
          <a:r>
            <a:rPr lang="en-US" sz="1400" kern="1200" dirty="0" smtClean="0"/>
            <a:t> </a:t>
          </a:r>
          <a:r>
            <a:rPr lang="en-US" sz="1400" kern="1200" dirty="0" err="1" smtClean="0"/>
            <a:t>ilmiah</a:t>
          </a:r>
          <a:r>
            <a:rPr lang="en-US" sz="1400" kern="1200" dirty="0" smtClean="0"/>
            <a:t>. </a:t>
          </a:r>
          <a:endParaRPr lang="en-US" sz="1400" kern="1200" dirty="0"/>
        </a:p>
      </dsp:txBody>
      <dsp:txXfrm>
        <a:off x="3298" y="1055281"/>
        <a:ext cx="3215580" cy="3196209"/>
      </dsp:txXfrm>
    </dsp:sp>
    <dsp:sp modelId="{852A6EF1-8925-44E4-9CB3-3E832394642C}">
      <dsp:nvSpPr>
        <dsp:cNvPr id="0" name=""/>
        <dsp:cNvSpPr/>
      </dsp:nvSpPr>
      <dsp:spPr>
        <a:xfrm>
          <a:off x="3669059" y="436418"/>
          <a:ext cx="3215580" cy="618863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9136" tIns="113792" rIns="199136" bIns="113792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 err="1" smtClean="0"/>
            <a:t>Struktur</a:t>
          </a:r>
          <a:r>
            <a:rPr lang="en-US" sz="2800" kern="1200" dirty="0" smtClean="0"/>
            <a:t> </a:t>
          </a:r>
          <a:r>
            <a:rPr lang="en-US" sz="2800" kern="1200" dirty="0" err="1" smtClean="0"/>
            <a:t>Teks</a:t>
          </a:r>
          <a:endParaRPr lang="en-US" sz="2800" kern="1200" dirty="0"/>
        </a:p>
      </dsp:txBody>
      <dsp:txXfrm>
        <a:off x="3669059" y="436418"/>
        <a:ext cx="3215580" cy="618863"/>
      </dsp:txXfrm>
    </dsp:sp>
    <dsp:sp modelId="{9CAC677B-5A70-426A-92D8-1215223B631F}">
      <dsp:nvSpPr>
        <dsp:cNvPr id="0" name=""/>
        <dsp:cNvSpPr/>
      </dsp:nvSpPr>
      <dsp:spPr>
        <a:xfrm>
          <a:off x="3669059" y="1055281"/>
          <a:ext cx="3215580" cy="3196209"/>
        </a:xfrm>
        <a:prstGeom prst="rect">
          <a:avLst/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4676" tIns="74676" rIns="99568" bIns="112014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400" kern="1200" dirty="0" err="1" smtClean="0"/>
            <a:t>Tujuan</a:t>
          </a:r>
          <a:endParaRPr lang="en-US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400" kern="1200" dirty="0" err="1" smtClean="0"/>
            <a:t>Bahan-bahan</a:t>
          </a:r>
          <a:endParaRPr lang="en-US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400" kern="1200" dirty="0" err="1" smtClean="0"/>
            <a:t>Langkah-langkah</a:t>
          </a:r>
          <a:endParaRPr lang="en-US" sz="1400" kern="1200" dirty="0"/>
        </a:p>
      </dsp:txBody>
      <dsp:txXfrm>
        <a:off x="3669059" y="1055281"/>
        <a:ext cx="3215580" cy="3196209"/>
      </dsp:txXfrm>
    </dsp:sp>
    <dsp:sp modelId="{00A03FC3-E329-4E4E-AE30-85F722A9A614}">
      <dsp:nvSpPr>
        <dsp:cNvPr id="0" name=""/>
        <dsp:cNvSpPr/>
      </dsp:nvSpPr>
      <dsp:spPr>
        <a:xfrm>
          <a:off x="7334821" y="436418"/>
          <a:ext cx="3215580" cy="618863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60960" rIns="106680" bIns="6096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 err="1" smtClean="0"/>
            <a:t>Unsur</a:t>
          </a:r>
          <a:r>
            <a:rPr lang="en-US" sz="1500" kern="1200" dirty="0" smtClean="0"/>
            <a:t> </a:t>
          </a:r>
          <a:r>
            <a:rPr lang="en-US" sz="1500" kern="1200" dirty="0" err="1" smtClean="0"/>
            <a:t>Kebahasaan</a:t>
          </a:r>
          <a:endParaRPr lang="en-US" sz="1500" kern="1200" dirty="0"/>
        </a:p>
      </dsp:txBody>
      <dsp:txXfrm>
        <a:off x="7334821" y="436418"/>
        <a:ext cx="3215580" cy="618863"/>
      </dsp:txXfrm>
    </dsp:sp>
    <dsp:sp modelId="{4B35B673-5140-4B92-979F-46026B752F71}">
      <dsp:nvSpPr>
        <dsp:cNvPr id="0" name=""/>
        <dsp:cNvSpPr/>
      </dsp:nvSpPr>
      <dsp:spPr>
        <a:xfrm>
          <a:off x="7334821" y="1055281"/>
          <a:ext cx="3215580" cy="3196209"/>
        </a:xfrm>
        <a:prstGeom prst="rect">
          <a:avLst/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106680" bIns="120015" numCol="1" spcCol="1270" anchor="t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d-ID" sz="1500" kern="1200" smtClean="0"/>
            <a:t>Kosa kata tentang gejala dan peristiwa alam yang diamati: banyak </a:t>
          </a:r>
          <a:endParaRPr lang="en-US" sz="1500" kern="1200" dirty="0"/>
        </a:p>
        <a:p>
          <a:pPr marL="228600" lvl="2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d-ID" sz="1500" kern="1200" smtClean="0"/>
            <a:t>peristilahan ilmiah</a:t>
          </a:r>
          <a:endParaRPr lang="en-US" sz="1500" kern="120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d-ID" sz="1500" kern="1200" smtClean="0"/>
            <a:t>Kata kerja keadaan </a:t>
          </a:r>
          <a:r>
            <a:rPr lang="id-ID" sz="1500" i="1" kern="1200" smtClean="0"/>
            <a:t>be</a:t>
          </a:r>
          <a:r>
            <a:rPr lang="id-ID" sz="1500" kern="1200" smtClean="0"/>
            <a:t>, </a:t>
          </a:r>
          <a:r>
            <a:rPr lang="id-ID" sz="1500" i="1" kern="1200" smtClean="0"/>
            <a:t>have</a:t>
          </a:r>
          <a:r>
            <a:rPr lang="id-ID" sz="1500" kern="1200" smtClean="0"/>
            <a:t>, </a:t>
          </a:r>
          <a:r>
            <a:rPr lang="id-ID" sz="1500" i="1" kern="1200" smtClean="0"/>
            <a:t>look</a:t>
          </a:r>
          <a:r>
            <a:rPr lang="id-ID" sz="1500" kern="1200" smtClean="0"/>
            <a:t>, </a:t>
          </a:r>
          <a:r>
            <a:rPr lang="id-ID" sz="1500" i="1" kern="1200" smtClean="0"/>
            <a:t>need</a:t>
          </a:r>
          <a:r>
            <a:rPr lang="id-ID" sz="1500" kern="1200" smtClean="0"/>
            <a:t>, </a:t>
          </a:r>
          <a:r>
            <a:rPr lang="id-ID" sz="1500" i="1" kern="1200" smtClean="0"/>
            <a:t>breed</a:t>
          </a:r>
          <a:r>
            <a:rPr lang="id-ID" sz="1500" kern="1200" smtClean="0"/>
            <a:t>, dll., dalam Simple Present tense, atau Simple Past tense jika sudah punah atau tidak ada lagi</a:t>
          </a:r>
          <a:endParaRPr lang="en-US" sz="1500" kern="120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d-ID" sz="1500" kern="1200" smtClean="0"/>
            <a:t>Penggunaan nominal singular dan plural secara tepat, dengan atau tanpa </a:t>
          </a:r>
          <a:r>
            <a:rPr lang="id-ID" sz="1500" i="1" kern="1200" smtClean="0"/>
            <a:t>a,       the, this, those, my, their</a:t>
          </a:r>
          <a:r>
            <a:rPr lang="id-ID" sz="1500" kern="1200" smtClean="0"/>
            <a:t>, dsb secara tepat dalam frasa nominal </a:t>
          </a:r>
          <a:endParaRPr lang="en-US" sz="1500" kern="120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d-ID" sz="1500" kern="1200" smtClean="0"/>
            <a:t>Ucapan, tekanan kata, intonasi</a:t>
          </a:r>
          <a:endParaRPr lang="en-US" sz="1500" kern="120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d-ID" sz="1500" kern="1200" smtClean="0"/>
            <a:t>Ejaan dan tanda baca</a:t>
          </a:r>
          <a:endParaRPr lang="en-US" sz="1500" kern="120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d-ID" sz="1500" kern="1200" smtClean="0"/>
            <a:t>Tulisan tangan</a:t>
          </a:r>
          <a:endParaRPr lang="en-US" sz="1500" kern="1200"/>
        </a:p>
      </dsp:txBody>
      <dsp:txXfrm>
        <a:off x="7334821" y="1055281"/>
        <a:ext cx="3215580" cy="319620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7E75139-5EBC-498F-92A0-7A4BD4528C40}">
      <dsp:nvSpPr>
        <dsp:cNvPr id="0" name=""/>
        <dsp:cNvSpPr/>
      </dsp:nvSpPr>
      <dsp:spPr>
        <a:xfrm>
          <a:off x="210795" y="1153189"/>
          <a:ext cx="4976729" cy="1555227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1270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53408" tIns="194310" rIns="194310" bIns="194310" numCol="1" spcCol="1270" anchor="ctr" anchorCtr="0">
          <a:noAutofit/>
        </a:bodyPr>
        <a:lstStyle/>
        <a:p>
          <a:pPr lvl="0" algn="l" defTabSz="2266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5100" b="0" kern="1200" dirty="0" smtClean="0"/>
            <a:t>Service Offer</a:t>
          </a:r>
          <a:endParaRPr lang="en-US" sz="5100" b="0" kern="1200" dirty="0"/>
        </a:p>
      </dsp:txBody>
      <dsp:txXfrm>
        <a:off x="210795" y="1153189"/>
        <a:ext cx="4976729" cy="1555227"/>
      </dsp:txXfrm>
    </dsp:sp>
    <dsp:sp modelId="{284656EF-36DB-4347-B3DF-6CBFB8C07161}">
      <dsp:nvSpPr>
        <dsp:cNvPr id="0" name=""/>
        <dsp:cNvSpPr/>
      </dsp:nvSpPr>
      <dsp:spPr>
        <a:xfrm>
          <a:off x="3431" y="928545"/>
          <a:ext cx="1088659" cy="1632989"/>
        </a:xfrm>
        <a:prstGeom prst="rect">
          <a:avLst/>
        </a:prstGeom>
        <a:solidFill>
          <a:schemeClr val="accent2">
            <a:tint val="50000"/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101C167-81A7-46F1-BA2F-71C935D07C3F}">
      <dsp:nvSpPr>
        <dsp:cNvPr id="0" name=""/>
        <dsp:cNvSpPr/>
      </dsp:nvSpPr>
      <dsp:spPr>
        <a:xfrm>
          <a:off x="5573539" y="1153189"/>
          <a:ext cx="4976729" cy="1555227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1270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53408" tIns="194310" rIns="194310" bIns="194310" numCol="1" spcCol="1270" anchor="ctr" anchorCtr="0">
          <a:noAutofit/>
        </a:bodyPr>
        <a:lstStyle/>
        <a:p>
          <a:pPr lvl="0" algn="l" defTabSz="2266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5100" kern="1200" dirty="0" smtClean="0"/>
            <a:t>Conditional IF</a:t>
          </a:r>
          <a:endParaRPr lang="en-US" sz="5100" kern="1200" dirty="0"/>
        </a:p>
      </dsp:txBody>
      <dsp:txXfrm>
        <a:off x="5573539" y="1153189"/>
        <a:ext cx="4976729" cy="1555227"/>
      </dsp:txXfrm>
    </dsp:sp>
    <dsp:sp modelId="{1708AC39-1377-4EE3-8C55-4FDBF79A95BA}">
      <dsp:nvSpPr>
        <dsp:cNvPr id="0" name=""/>
        <dsp:cNvSpPr/>
      </dsp:nvSpPr>
      <dsp:spPr>
        <a:xfrm>
          <a:off x="5366175" y="928545"/>
          <a:ext cx="1088659" cy="1632989"/>
        </a:xfrm>
        <a:prstGeom prst="rect">
          <a:avLst/>
        </a:prstGeom>
        <a:solidFill>
          <a:schemeClr val="accent3">
            <a:tint val="50000"/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B90C67D-D6F6-4DDF-97AF-F09E3887CFC9}">
      <dsp:nvSpPr>
        <dsp:cNvPr id="0" name=""/>
        <dsp:cNvSpPr/>
      </dsp:nvSpPr>
      <dsp:spPr>
        <a:xfrm>
          <a:off x="3298" y="273438"/>
          <a:ext cx="3215580" cy="1286232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7584" tIns="130048" rIns="227584" bIns="130048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3200" kern="1200" dirty="0" smtClean="0"/>
            <a:t>Fungsi Sosial</a:t>
          </a:r>
          <a:endParaRPr lang="en-US" sz="3200" kern="1200" dirty="0"/>
        </a:p>
      </dsp:txBody>
      <dsp:txXfrm>
        <a:off x="3298" y="273438"/>
        <a:ext cx="3215580" cy="1286232"/>
      </dsp:txXfrm>
    </dsp:sp>
    <dsp:sp modelId="{BD5AD568-2ACB-4414-B77B-46E5AE22158C}">
      <dsp:nvSpPr>
        <dsp:cNvPr id="0" name=""/>
        <dsp:cNvSpPr/>
      </dsp:nvSpPr>
      <dsp:spPr>
        <a:xfrm>
          <a:off x="3298" y="1559671"/>
          <a:ext cx="3215580" cy="2854800"/>
        </a:xfrm>
        <a:prstGeom prst="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6012" tIns="96012" rIns="128016" bIns="144018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d-ID" sz="1800" kern="1200" dirty="0" smtClean="0"/>
            <a:t>Menjalin dan menjaga hubungan </a:t>
          </a:r>
          <a:endParaRPr lang="en-US" sz="1800" kern="1200" dirty="0"/>
        </a:p>
      </dsp:txBody>
      <dsp:txXfrm>
        <a:off x="3298" y="1559671"/>
        <a:ext cx="3215580" cy="2854800"/>
      </dsp:txXfrm>
    </dsp:sp>
    <dsp:sp modelId="{2E5E8817-4217-495B-B17A-F16528D00CB2}">
      <dsp:nvSpPr>
        <dsp:cNvPr id="0" name=""/>
        <dsp:cNvSpPr/>
      </dsp:nvSpPr>
      <dsp:spPr>
        <a:xfrm>
          <a:off x="3669059" y="273438"/>
          <a:ext cx="3215580" cy="1286232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7584" tIns="130048" rIns="227584" bIns="130048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kern="1200" dirty="0" err="1" smtClean="0"/>
            <a:t>Struktur</a:t>
          </a:r>
          <a:r>
            <a:rPr lang="en-US" sz="3200" kern="1200" dirty="0" smtClean="0"/>
            <a:t> </a:t>
          </a:r>
          <a:r>
            <a:rPr lang="en-US" sz="3200" kern="1200" dirty="0" err="1" smtClean="0"/>
            <a:t>Teks</a:t>
          </a:r>
          <a:endParaRPr lang="en-US" sz="3200" kern="1200" dirty="0"/>
        </a:p>
      </dsp:txBody>
      <dsp:txXfrm>
        <a:off x="3669059" y="273438"/>
        <a:ext cx="3215580" cy="1286232"/>
      </dsp:txXfrm>
    </dsp:sp>
    <dsp:sp modelId="{A80B86FD-F7F9-405F-95E2-982FBFC9D0AE}">
      <dsp:nvSpPr>
        <dsp:cNvPr id="0" name=""/>
        <dsp:cNvSpPr/>
      </dsp:nvSpPr>
      <dsp:spPr>
        <a:xfrm>
          <a:off x="3669059" y="1559671"/>
          <a:ext cx="3215580" cy="2854800"/>
        </a:xfrm>
        <a:prstGeom prst="rect">
          <a:avLst/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6012" tIns="96012" rIns="128016" bIns="144018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kern="1200" dirty="0" err="1" smtClean="0"/>
            <a:t>Memulai</a:t>
          </a:r>
          <a:endParaRPr lang="en-US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kern="1200" dirty="0" err="1" smtClean="0"/>
            <a:t>Menanggapi</a:t>
          </a:r>
          <a:r>
            <a:rPr lang="en-US" sz="1800" kern="1200" dirty="0" smtClean="0"/>
            <a:t> (</a:t>
          </a:r>
          <a:r>
            <a:rPr lang="en-US" sz="1800" kern="1200" dirty="0" err="1" smtClean="0"/>
            <a:t>diharapkan</a:t>
          </a:r>
          <a:r>
            <a:rPr lang="en-US" sz="1800" kern="1200" dirty="0" smtClean="0"/>
            <a:t>/di </a:t>
          </a:r>
          <a:r>
            <a:rPr lang="en-US" sz="1800" kern="1200" dirty="0" err="1" smtClean="0"/>
            <a:t>luar</a:t>
          </a:r>
          <a:r>
            <a:rPr lang="en-US" sz="1800" kern="1200" dirty="0" smtClean="0"/>
            <a:t> </a:t>
          </a:r>
          <a:r>
            <a:rPr lang="en-US" sz="1800" kern="1200" dirty="0" err="1" smtClean="0"/>
            <a:t>dugaan</a:t>
          </a:r>
          <a:r>
            <a:rPr lang="en-US" sz="1800" kern="1200" dirty="0" smtClean="0"/>
            <a:t>)</a:t>
          </a:r>
          <a:endParaRPr lang="en-US" sz="1800" kern="1200" dirty="0"/>
        </a:p>
      </dsp:txBody>
      <dsp:txXfrm>
        <a:off x="3669059" y="1559671"/>
        <a:ext cx="3215580" cy="2854800"/>
      </dsp:txXfrm>
    </dsp:sp>
    <dsp:sp modelId="{D7F37F0D-E1B6-45A6-84BE-AC28F81EE60F}">
      <dsp:nvSpPr>
        <dsp:cNvPr id="0" name=""/>
        <dsp:cNvSpPr/>
      </dsp:nvSpPr>
      <dsp:spPr>
        <a:xfrm>
          <a:off x="7334821" y="273438"/>
          <a:ext cx="3215580" cy="1286232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7584" tIns="130048" rIns="227584" bIns="130048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kern="1200" dirty="0" err="1" smtClean="0"/>
            <a:t>Unsur</a:t>
          </a:r>
          <a:r>
            <a:rPr lang="en-US" sz="3200" kern="1200" dirty="0" smtClean="0"/>
            <a:t> </a:t>
          </a:r>
          <a:r>
            <a:rPr lang="en-US" sz="3200" kern="1200" dirty="0" err="1" smtClean="0"/>
            <a:t>Kebahasaan</a:t>
          </a:r>
          <a:endParaRPr lang="en-US" sz="3200" kern="1200" dirty="0"/>
        </a:p>
      </dsp:txBody>
      <dsp:txXfrm>
        <a:off x="7334821" y="273438"/>
        <a:ext cx="3215580" cy="1286232"/>
      </dsp:txXfrm>
    </dsp:sp>
    <dsp:sp modelId="{34B62370-A303-4FB8-9224-C17191450203}">
      <dsp:nvSpPr>
        <dsp:cNvPr id="0" name=""/>
        <dsp:cNvSpPr/>
      </dsp:nvSpPr>
      <dsp:spPr>
        <a:xfrm>
          <a:off x="7334821" y="1559671"/>
          <a:ext cx="3215580" cy="2854800"/>
        </a:xfrm>
        <a:prstGeom prst="rect">
          <a:avLst/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6012" tIns="96012" rIns="128016" bIns="144018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d-ID" sz="1800" kern="1200" dirty="0" smtClean="0"/>
            <a:t>Ungkapan yang sesuai untuk menawarkan jasa, seperti </a:t>
          </a:r>
          <a:r>
            <a:rPr lang="id-ID" sz="1800" i="1" kern="1200" dirty="0" smtClean="0"/>
            <a:t>May I help you?, What can I do for you? What if ...?</a:t>
          </a:r>
          <a:endParaRPr lang="en-US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d-ID" sz="1800" kern="1200" smtClean="0"/>
            <a:t>Nomina singular dan plural dengan atau tanpa </a:t>
          </a:r>
          <a:r>
            <a:rPr lang="id-ID" sz="1800" i="1" kern="1200" smtClean="0"/>
            <a:t>a, the, this, those, my, their</a:t>
          </a:r>
          <a:r>
            <a:rPr lang="id-ID" sz="1800" kern="1200" smtClean="0"/>
            <a:t>, dsb.</a:t>
          </a:r>
          <a:endParaRPr lang="en-US" sz="1800" kern="120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d-ID" sz="1800" kern="1200" dirty="0" smtClean="0"/>
            <a:t>Ucapan, tekanan kata, intonasi, ejaan, tanda baca, dan tulisan tangan</a:t>
          </a:r>
          <a:endParaRPr lang="en-US" sz="1800" kern="1200" dirty="0"/>
        </a:p>
      </dsp:txBody>
      <dsp:txXfrm>
        <a:off x="7334821" y="1559671"/>
        <a:ext cx="3215580" cy="2854800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B90C67D-D6F6-4DDF-97AF-F09E3887CFC9}">
      <dsp:nvSpPr>
        <dsp:cNvPr id="0" name=""/>
        <dsp:cNvSpPr/>
      </dsp:nvSpPr>
      <dsp:spPr>
        <a:xfrm>
          <a:off x="3967" y="304757"/>
          <a:ext cx="2385919" cy="832432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9136" tIns="113792" rIns="199136" bIns="113792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2800" kern="1200" dirty="0" smtClean="0"/>
            <a:t>Fungsi Sosial</a:t>
          </a:r>
          <a:endParaRPr lang="en-US" sz="2800" kern="1200" dirty="0"/>
        </a:p>
      </dsp:txBody>
      <dsp:txXfrm>
        <a:off x="3967" y="304757"/>
        <a:ext cx="2385919" cy="832432"/>
      </dsp:txXfrm>
    </dsp:sp>
    <dsp:sp modelId="{BD5AD568-2ACB-4414-B77B-46E5AE22158C}">
      <dsp:nvSpPr>
        <dsp:cNvPr id="0" name=""/>
        <dsp:cNvSpPr/>
      </dsp:nvSpPr>
      <dsp:spPr>
        <a:xfrm>
          <a:off x="3967" y="1137190"/>
          <a:ext cx="2385919" cy="3245962"/>
        </a:xfrm>
        <a:prstGeom prst="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6012" tIns="96012" rIns="128016" bIns="144018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d-ID" sz="1800" kern="1200" dirty="0" smtClean="0"/>
            <a:t>Menjelaskan, mendeskripsikan, menyangkal, menanyakan, dsb.</a:t>
          </a:r>
          <a:endParaRPr lang="en-US" sz="1800" kern="1200" dirty="0"/>
        </a:p>
      </dsp:txBody>
      <dsp:txXfrm>
        <a:off x="3967" y="1137190"/>
        <a:ext cx="2385919" cy="3245962"/>
      </dsp:txXfrm>
    </dsp:sp>
    <dsp:sp modelId="{2E5E8817-4217-495B-B17A-F16528D00CB2}">
      <dsp:nvSpPr>
        <dsp:cNvPr id="0" name=""/>
        <dsp:cNvSpPr/>
      </dsp:nvSpPr>
      <dsp:spPr>
        <a:xfrm>
          <a:off x="2723916" y="304757"/>
          <a:ext cx="2385919" cy="832432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9136" tIns="113792" rIns="199136" bIns="113792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 err="1" smtClean="0"/>
            <a:t>Struktur</a:t>
          </a:r>
          <a:r>
            <a:rPr lang="en-US" sz="2800" kern="1200" dirty="0" smtClean="0"/>
            <a:t> </a:t>
          </a:r>
          <a:r>
            <a:rPr lang="en-US" sz="2800" kern="1200" dirty="0" err="1" smtClean="0"/>
            <a:t>Teks</a:t>
          </a:r>
          <a:endParaRPr lang="en-US" sz="2800" kern="1200" dirty="0"/>
        </a:p>
      </dsp:txBody>
      <dsp:txXfrm>
        <a:off x="2723916" y="304757"/>
        <a:ext cx="2385919" cy="832432"/>
      </dsp:txXfrm>
    </dsp:sp>
    <dsp:sp modelId="{A80B86FD-F7F9-405F-95E2-982FBFC9D0AE}">
      <dsp:nvSpPr>
        <dsp:cNvPr id="0" name=""/>
        <dsp:cNvSpPr/>
      </dsp:nvSpPr>
      <dsp:spPr>
        <a:xfrm>
          <a:off x="2723916" y="1137190"/>
          <a:ext cx="2385919" cy="3245962"/>
        </a:xfrm>
        <a:prstGeom prst="rect">
          <a:avLst/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6012" tIns="96012" rIns="128016" bIns="144018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d-ID" sz="1800" kern="1200" dirty="0" smtClean="0"/>
            <a:t>Memberi informasi</a:t>
          </a:r>
          <a:endParaRPr lang="en-US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d-ID" sz="1800" kern="1200" smtClean="0"/>
            <a:t>Meminta informasi</a:t>
          </a:r>
          <a:endParaRPr lang="en-US" sz="1800" kern="1200"/>
        </a:p>
      </dsp:txBody>
      <dsp:txXfrm>
        <a:off x="2723916" y="1137190"/>
        <a:ext cx="2385919" cy="3245962"/>
      </dsp:txXfrm>
    </dsp:sp>
    <dsp:sp modelId="{D7F37F0D-E1B6-45A6-84BE-AC28F81EE60F}">
      <dsp:nvSpPr>
        <dsp:cNvPr id="0" name=""/>
        <dsp:cNvSpPr/>
      </dsp:nvSpPr>
      <dsp:spPr>
        <a:xfrm>
          <a:off x="5443864" y="304757"/>
          <a:ext cx="2385919" cy="832432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97536" rIns="170688" bIns="97536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err="1" smtClean="0"/>
            <a:t>Unsur</a:t>
          </a:r>
          <a:r>
            <a:rPr lang="en-US" sz="2400" kern="1200" dirty="0" smtClean="0"/>
            <a:t> </a:t>
          </a:r>
          <a:r>
            <a:rPr lang="en-US" sz="2400" kern="1200" dirty="0" err="1" smtClean="0"/>
            <a:t>Kebahasaan</a:t>
          </a:r>
          <a:endParaRPr lang="en-US" sz="2400" kern="1200" dirty="0"/>
        </a:p>
      </dsp:txBody>
      <dsp:txXfrm>
        <a:off x="5443864" y="304757"/>
        <a:ext cx="2385919" cy="832432"/>
      </dsp:txXfrm>
    </dsp:sp>
    <dsp:sp modelId="{34B62370-A303-4FB8-9224-C17191450203}">
      <dsp:nvSpPr>
        <dsp:cNvPr id="0" name=""/>
        <dsp:cNvSpPr/>
      </dsp:nvSpPr>
      <dsp:spPr>
        <a:xfrm>
          <a:off x="5443864" y="1137190"/>
          <a:ext cx="2385919" cy="3245962"/>
        </a:xfrm>
        <a:prstGeom prst="rect">
          <a:avLst/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6012" tIns="96012" rIns="128016" bIns="144018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d-ID" sz="1800" kern="1200" dirty="0" smtClean="0"/>
            <a:t>Pernyataan dan pertanyaan terkait dengan kalimat pengandaian</a:t>
          </a:r>
          <a:endParaRPr lang="en-US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d-ID" sz="1800" kern="1200" smtClean="0"/>
            <a:t>Nomina singular dan plural dengan atau tanpa </a:t>
          </a:r>
          <a:r>
            <a:rPr lang="id-ID" sz="1800" i="1" kern="1200" smtClean="0"/>
            <a:t>a, the, this, those, my, their</a:t>
          </a:r>
          <a:r>
            <a:rPr lang="id-ID" sz="1800" kern="1200" smtClean="0"/>
            <a:t>, dsb.</a:t>
          </a:r>
          <a:endParaRPr lang="en-US" sz="1800" kern="120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kern="1200" smtClean="0"/>
            <a:t>Ucapan, tekanan kata, intonasi, ejaan, tanda baca, dan tulisan tangan</a:t>
          </a:r>
          <a:endParaRPr lang="en-US" sz="1800" kern="1200"/>
        </a:p>
      </dsp:txBody>
      <dsp:txXfrm>
        <a:off x="5443864" y="1137190"/>
        <a:ext cx="2385919" cy="3245962"/>
      </dsp:txXfrm>
    </dsp:sp>
    <dsp:sp modelId="{BBF6DAAD-0CE0-4BB2-968C-CE09E856BB20}">
      <dsp:nvSpPr>
        <dsp:cNvPr id="0" name=""/>
        <dsp:cNvSpPr/>
      </dsp:nvSpPr>
      <dsp:spPr>
        <a:xfrm>
          <a:off x="8163812" y="304757"/>
          <a:ext cx="2385919" cy="832432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81280" rIns="142240" bIns="8128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err="1" smtClean="0"/>
            <a:t>Topik</a:t>
          </a:r>
          <a:endParaRPr lang="en-US" sz="2000" kern="1200" dirty="0"/>
        </a:p>
      </dsp:txBody>
      <dsp:txXfrm>
        <a:off x="8163812" y="304757"/>
        <a:ext cx="2385919" cy="832432"/>
      </dsp:txXfrm>
    </dsp:sp>
    <dsp:sp modelId="{003F7462-7286-4687-B3BB-7A2FA5B3D840}">
      <dsp:nvSpPr>
        <dsp:cNvPr id="0" name=""/>
        <dsp:cNvSpPr/>
      </dsp:nvSpPr>
      <dsp:spPr>
        <a:xfrm>
          <a:off x="8163812" y="1137190"/>
          <a:ext cx="2385919" cy="3245962"/>
        </a:xfrm>
        <a:prstGeom prst="rect">
          <a:avLst/>
        </a:prstGeom>
        <a:solidFill>
          <a:schemeClr val="accent5">
            <a:tint val="40000"/>
            <a:alpha val="90000"/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42240" bIns="16002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d-ID" sz="2000" kern="1200" dirty="0" smtClean="0"/>
            <a:t>Kegiatan, tindakan, kejadian, peristiwa, yang relevan dengan kehidupan peserta didik sebagai pelajar dan remaja, yang dapat menumbuhkan perilaku yang termuat dalam KI.</a:t>
          </a:r>
          <a:endParaRPr lang="en-US" sz="2000" kern="1200" dirty="0"/>
        </a:p>
      </dsp:txBody>
      <dsp:txXfrm>
        <a:off x="8163812" y="1137190"/>
        <a:ext cx="2385919" cy="3245962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B8DEAA4-7DCE-4A27-88AB-DD93CC822E84}">
      <dsp:nvSpPr>
        <dsp:cNvPr id="0" name=""/>
        <dsp:cNvSpPr/>
      </dsp:nvSpPr>
      <dsp:spPr>
        <a:xfrm>
          <a:off x="1288" y="311178"/>
          <a:ext cx="5024344" cy="3014606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0030" tIns="240030" rIns="240030" bIns="240030" numCol="1" spcCol="1270" anchor="ctr" anchorCtr="0">
          <a:noAutofit/>
        </a:bodyPr>
        <a:lstStyle/>
        <a:p>
          <a:pPr lvl="0" algn="ctr" defTabSz="2800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6300" kern="1200" dirty="0" smtClean="0"/>
            <a:t>Job Application Letter</a:t>
          </a:r>
          <a:endParaRPr lang="en-US" sz="6300" kern="1200" dirty="0"/>
        </a:p>
      </dsp:txBody>
      <dsp:txXfrm>
        <a:off x="1288" y="311178"/>
        <a:ext cx="5024344" cy="3014606"/>
      </dsp:txXfrm>
    </dsp:sp>
    <dsp:sp modelId="{3C3B454D-2974-4B89-B500-BCFADBDE7A8E}">
      <dsp:nvSpPr>
        <dsp:cNvPr id="0" name=""/>
        <dsp:cNvSpPr/>
      </dsp:nvSpPr>
      <dsp:spPr>
        <a:xfrm>
          <a:off x="5528067" y="311178"/>
          <a:ext cx="5024344" cy="3014606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0030" tIns="240030" rIns="240030" bIns="240030" numCol="1" spcCol="1270" anchor="ctr" anchorCtr="0">
          <a:noAutofit/>
        </a:bodyPr>
        <a:lstStyle/>
        <a:p>
          <a:pPr lvl="0" algn="ctr" defTabSz="2800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6300" kern="1200" dirty="0" smtClean="0"/>
            <a:t>Caption</a:t>
          </a:r>
          <a:endParaRPr lang="en-US" sz="6300" kern="1200" dirty="0"/>
        </a:p>
      </dsp:txBody>
      <dsp:txXfrm>
        <a:off x="5528067" y="311178"/>
        <a:ext cx="5024344" cy="3014606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B90C67D-D6F6-4DDF-97AF-F09E3887CFC9}">
      <dsp:nvSpPr>
        <dsp:cNvPr id="0" name=""/>
        <dsp:cNvSpPr/>
      </dsp:nvSpPr>
      <dsp:spPr>
        <a:xfrm>
          <a:off x="3298" y="273438"/>
          <a:ext cx="3215580" cy="1286232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7584" tIns="130048" rIns="227584" bIns="130048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3200" kern="1200" dirty="0" smtClean="0"/>
            <a:t>Fungsi Sosial</a:t>
          </a:r>
          <a:endParaRPr lang="en-US" sz="3200" kern="1200" dirty="0"/>
        </a:p>
      </dsp:txBody>
      <dsp:txXfrm>
        <a:off x="3298" y="273438"/>
        <a:ext cx="3215580" cy="1286232"/>
      </dsp:txXfrm>
    </dsp:sp>
    <dsp:sp modelId="{BD5AD568-2ACB-4414-B77B-46E5AE22158C}">
      <dsp:nvSpPr>
        <dsp:cNvPr id="0" name=""/>
        <dsp:cNvSpPr/>
      </dsp:nvSpPr>
      <dsp:spPr>
        <a:xfrm>
          <a:off x="3298" y="1559671"/>
          <a:ext cx="3215580" cy="2854800"/>
        </a:xfrm>
        <a:prstGeom prst="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6012" tIns="96012" rIns="128016" bIns="144018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d-ID" sz="1800" kern="1200" dirty="0" smtClean="0"/>
            <a:t>Menjaga hubungan interpersonal dalam konteks resmi</a:t>
          </a:r>
          <a:endParaRPr lang="en-US" sz="1800" kern="1200" dirty="0"/>
        </a:p>
      </dsp:txBody>
      <dsp:txXfrm>
        <a:off x="3298" y="1559671"/>
        <a:ext cx="3215580" cy="2854800"/>
      </dsp:txXfrm>
    </dsp:sp>
    <dsp:sp modelId="{2E5E8817-4217-495B-B17A-F16528D00CB2}">
      <dsp:nvSpPr>
        <dsp:cNvPr id="0" name=""/>
        <dsp:cNvSpPr/>
      </dsp:nvSpPr>
      <dsp:spPr>
        <a:xfrm>
          <a:off x="3669059" y="273438"/>
          <a:ext cx="3215580" cy="1286232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7584" tIns="130048" rIns="227584" bIns="130048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kern="1200" dirty="0" err="1" smtClean="0"/>
            <a:t>Struktur</a:t>
          </a:r>
          <a:r>
            <a:rPr lang="en-US" sz="3200" kern="1200" dirty="0" smtClean="0"/>
            <a:t> </a:t>
          </a:r>
          <a:r>
            <a:rPr lang="en-US" sz="3200" kern="1200" dirty="0" err="1" smtClean="0"/>
            <a:t>Teks</a:t>
          </a:r>
          <a:endParaRPr lang="en-US" sz="3200" kern="1200" dirty="0"/>
        </a:p>
      </dsp:txBody>
      <dsp:txXfrm>
        <a:off x="3669059" y="273438"/>
        <a:ext cx="3215580" cy="1286232"/>
      </dsp:txXfrm>
    </dsp:sp>
    <dsp:sp modelId="{A80B86FD-F7F9-405F-95E2-982FBFC9D0AE}">
      <dsp:nvSpPr>
        <dsp:cNvPr id="0" name=""/>
        <dsp:cNvSpPr/>
      </dsp:nvSpPr>
      <dsp:spPr>
        <a:xfrm>
          <a:off x="3669059" y="1559671"/>
          <a:ext cx="3215580" cy="2854800"/>
        </a:xfrm>
        <a:prstGeom prst="rect">
          <a:avLst/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6012" tIns="96012" rIns="128016" bIns="144018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d-ID" sz="1800" kern="1200" dirty="0" smtClean="0"/>
            <a:t>Tempat dan tanggal</a:t>
          </a:r>
          <a:endParaRPr lang="en-US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d-ID" sz="1800" kern="1200" smtClean="0"/>
            <a:t>Penerima </a:t>
          </a:r>
          <a:endParaRPr lang="en-US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d-ID" sz="1800" kern="1200" smtClean="0"/>
            <a:t>Sapaan</a:t>
          </a:r>
          <a:endParaRPr lang="en-US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d-ID" sz="1800" kern="1200" smtClean="0"/>
            <a:t>Isi surat</a:t>
          </a:r>
          <a:endParaRPr lang="en-US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d-ID" sz="1800" kern="1200" dirty="0" smtClean="0"/>
            <a:t>Penutup</a:t>
          </a:r>
          <a:endParaRPr lang="en-US" sz="1800" kern="1200" dirty="0"/>
        </a:p>
      </dsp:txBody>
      <dsp:txXfrm>
        <a:off x="3669059" y="1559671"/>
        <a:ext cx="3215580" cy="2854800"/>
      </dsp:txXfrm>
    </dsp:sp>
    <dsp:sp modelId="{D7F37F0D-E1B6-45A6-84BE-AC28F81EE60F}">
      <dsp:nvSpPr>
        <dsp:cNvPr id="0" name=""/>
        <dsp:cNvSpPr/>
      </dsp:nvSpPr>
      <dsp:spPr>
        <a:xfrm>
          <a:off x="7334821" y="273438"/>
          <a:ext cx="3215580" cy="1286232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7584" tIns="130048" rIns="227584" bIns="130048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kern="1200" dirty="0" err="1" smtClean="0"/>
            <a:t>Unsur</a:t>
          </a:r>
          <a:r>
            <a:rPr lang="en-US" sz="3200" kern="1200" dirty="0" smtClean="0"/>
            <a:t> </a:t>
          </a:r>
          <a:r>
            <a:rPr lang="en-US" sz="3200" kern="1200" dirty="0" err="1" smtClean="0"/>
            <a:t>Kebahasaan</a:t>
          </a:r>
          <a:endParaRPr lang="en-US" sz="3200" kern="1200" dirty="0"/>
        </a:p>
      </dsp:txBody>
      <dsp:txXfrm>
        <a:off x="7334821" y="273438"/>
        <a:ext cx="3215580" cy="1286232"/>
      </dsp:txXfrm>
    </dsp:sp>
    <dsp:sp modelId="{34B62370-A303-4FB8-9224-C17191450203}">
      <dsp:nvSpPr>
        <dsp:cNvPr id="0" name=""/>
        <dsp:cNvSpPr/>
      </dsp:nvSpPr>
      <dsp:spPr>
        <a:xfrm>
          <a:off x="7334821" y="1559671"/>
          <a:ext cx="3215580" cy="2854800"/>
        </a:xfrm>
        <a:prstGeom prst="rect">
          <a:avLst/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6012" tIns="96012" rIns="128016" bIns="144018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d-ID" sz="1800" kern="1200" dirty="0" smtClean="0"/>
            <a:t>Ungkapan dan istilah yang digunakan dalam </a:t>
          </a:r>
          <a:r>
            <a:rPr lang="en-US" sz="1800" kern="1200" dirty="0" err="1" smtClean="0"/>
            <a:t>surat</a:t>
          </a:r>
          <a:r>
            <a:rPr lang="en-US" sz="1800" kern="1200" dirty="0" smtClean="0"/>
            <a:t> </a:t>
          </a:r>
          <a:r>
            <a:rPr lang="en-US" sz="1800" kern="1200" dirty="0" err="1" smtClean="0"/>
            <a:t>lamaran</a:t>
          </a:r>
          <a:r>
            <a:rPr lang="en-US" sz="1800" kern="1200" dirty="0" smtClean="0"/>
            <a:t> </a:t>
          </a:r>
          <a:r>
            <a:rPr lang="en-US" sz="1800" kern="1200" dirty="0" err="1" smtClean="0"/>
            <a:t>kerja</a:t>
          </a:r>
          <a:endParaRPr lang="en-US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d-ID" sz="1800" kern="1200" smtClean="0"/>
            <a:t>Nomina singular dan plural dengan atau tanpa </a:t>
          </a:r>
          <a:r>
            <a:rPr lang="id-ID" sz="1800" i="1" kern="1200" smtClean="0"/>
            <a:t>a, the, this, those, my, their</a:t>
          </a:r>
          <a:r>
            <a:rPr lang="id-ID" sz="1800" kern="1200" smtClean="0"/>
            <a:t>, dsb.</a:t>
          </a:r>
          <a:endParaRPr lang="en-US" sz="1800" kern="120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d-ID" sz="1800" kern="1200" dirty="0" smtClean="0"/>
            <a:t>Ucapan, tekanan kata, intonasi, ejaan, tanda baca, dan tulisan tangan</a:t>
          </a:r>
          <a:endParaRPr lang="en-US" sz="1800" kern="1200" dirty="0"/>
        </a:p>
      </dsp:txBody>
      <dsp:txXfrm>
        <a:off x="7334821" y="1559671"/>
        <a:ext cx="3215580" cy="2854800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B90C67D-D6F6-4DDF-97AF-F09E3887CFC9}">
      <dsp:nvSpPr>
        <dsp:cNvPr id="0" name=""/>
        <dsp:cNvSpPr/>
      </dsp:nvSpPr>
      <dsp:spPr>
        <a:xfrm>
          <a:off x="3298" y="50407"/>
          <a:ext cx="3215580" cy="1286232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7584" tIns="130048" rIns="227584" bIns="130048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3200" kern="1200" dirty="0" smtClean="0"/>
            <a:t>Fungsi Sosial</a:t>
          </a:r>
          <a:endParaRPr lang="en-US" sz="3200" kern="1200" dirty="0"/>
        </a:p>
      </dsp:txBody>
      <dsp:txXfrm>
        <a:off x="3298" y="50407"/>
        <a:ext cx="3215580" cy="1286232"/>
      </dsp:txXfrm>
    </dsp:sp>
    <dsp:sp modelId="{BD5AD568-2ACB-4414-B77B-46E5AE22158C}">
      <dsp:nvSpPr>
        <dsp:cNvPr id="0" name=""/>
        <dsp:cNvSpPr/>
      </dsp:nvSpPr>
      <dsp:spPr>
        <a:xfrm>
          <a:off x="3298" y="1336639"/>
          <a:ext cx="3215580" cy="3300862"/>
        </a:xfrm>
        <a:prstGeom prst="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6012" tIns="96012" rIns="128016" bIns="144018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d-ID" sz="1800" kern="1200" dirty="0" smtClean="0"/>
            <a:t>Mendeskripsikan, mengomentari gambar, foto, tabel, grafik,bagan</a:t>
          </a:r>
          <a:endParaRPr lang="en-US" sz="1800" kern="1200" dirty="0"/>
        </a:p>
      </dsp:txBody>
      <dsp:txXfrm>
        <a:off x="3298" y="1336639"/>
        <a:ext cx="3215580" cy="3300862"/>
      </dsp:txXfrm>
    </dsp:sp>
    <dsp:sp modelId="{2E5E8817-4217-495B-B17A-F16528D00CB2}">
      <dsp:nvSpPr>
        <dsp:cNvPr id="0" name=""/>
        <dsp:cNvSpPr/>
      </dsp:nvSpPr>
      <dsp:spPr>
        <a:xfrm>
          <a:off x="3669059" y="50407"/>
          <a:ext cx="3215580" cy="1286232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7584" tIns="130048" rIns="227584" bIns="130048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kern="1200" dirty="0" err="1" smtClean="0"/>
            <a:t>Struktur</a:t>
          </a:r>
          <a:r>
            <a:rPr lang="en-US" sz="3200" kern="1200" dirty="0" smtClean="0"/>
            <a:t> </a:t>
          </a:r>
          <a:r>
            <a:rPr lang="en-US" sz="3200" kern="1200" dirty="0" err="1" smtClean="0"/>
            <a:t>Teks</a:t>
          </a:r>
          <a:endParaRPr lang="en-US" sz="3200" kern="1200" dirty="0"/>
        </a:p>
      </dsp:txBody>
      <dsp:txXfrm>
        <a:off x="3669059" y="50407"/>
        <a:ext cx="3215580" cy="1286232"/>
      </dsp:txXfrm>
    </dsp:sp>
    <dsp:sp modelId="{A80B86FD-F7F9-405F-95E2-982FBFC9D0AE}">
      <dsp:nvSpPr>
        <dsp:cNvPr id="0" name=""/>
        <dsp:cNvSpPr/>
      </dsp:nvSpPr>
      <dsp:spPr>
        <a:xfrm>
          <a:off x="3669059" y="1336639"/>
          <a:ext cx="3215580" cy="3300862"/>
        </a:xfrm>
        <a:prstGeom prst="rect">
          <a:avLst/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6012" tIns="96012" rIns="128016" bIns="144018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d-ID" sz="1800" kern="1200" dirty="0" smtClean="0"/>
            <a:t>Tindakan/peristiwa/ kegiatan</a:t>
          </a:r>
          <a:endParaRPr lang="en-US" sz="1800" b="1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d-ID" sz="1800" kern="1200" dirty="0" smtClean="0"/>
            <a:t>Orang/benda yang terlibat</a:t>
          </a:r>
          <a:endParaRPr lang="en-US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d-ID" sz="1800" kern="1200" dirty="0" smtClean="0"/>
            <a:t>Lingkup situasi</a:t>
          </a:r>
          <a:endParaRPr lang="en-US" sz="1800" kern="1200" dirty="0"/>
        </a:p>
      </dsp:txBody>
      <dsp:txXfrm>
        <a:off x="3669059" y="1336639"/>
        <a:ext cx="3215580" cy="3300862"/>
      </dsp:txXfrm>
    </dsp:sp>
    <dsp:sp modelId="{D7F37F0D-E1B6-45A6-84BE-AC28F81EE60F}">
      <dsp:nvSpPr>
        <dsp:cNvPr id="0" name=""/>
        <dsp:cNvSpPr/>
      </dsp:nvSpPr>
      <dsp:spPr>
        <a:xfrm>
          <a:off x="7334821" y="50407"/>
          <a:ext cx="3215580" cy="1286232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7584" tIns="130048" rIns="227584" bIns="130048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b="0" kern="1200" dirty="0" err="1" smtClean="0"/>
            <a:t>Unsur</a:t>
          </a:r>
          <a:r>
            <a:rPr lang="en-US" sz="3200" b="0" kern="1200" dirty="0" smtClean="0"/>
            <a:t> </a:t>
          </a:r>
          <a:r>
            <a:rPr lang="en-US" sz="3200" b="0" kern="1200" dirty="0" err="1" smtClean="0"/>
            <a:t>Kebahasaan</a:t>
          </a:r>
          <a:endParaRPr lang="en-US" sz="3200" b="0" kern="1200" dirty="0"/>
        </a:p>
      </dsp:txBody>
      <dsp:txXfrm>
        <a:off x="7334821" y="50407"/>
        <a:ext cx="3215580" cy="1286232"/>
      </dsp:txXfrm>
    </dsp:sp>
    <dsp:sp modelId="{34B62370-A303-4FB8-9224-C17191450203}">
      <dsp:nvSpPr>
        <dsp:cNvPr id="0" name=""/>
        <dsp:cNvSpPr/>
      </dsp:nvSpPr>
      <dsp:spPr>
        <a:xfrm>
          <a:off x="7334821" y="1336639"/>
          <a:ext cx="3215580" cy="3300862"/>
        </a:xfrm>
        <a:prstGeom prst="rect">
          <a:avLst/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6012" tIns="96012" rIns="128016" bIns="144018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d-ID" sz="1800" kern="1200" smtClean="0"/>
            <a:t>Frasa nominal untuk benda, orang, binatang, lokasi, dsb. yang menjadi fokus, dengan atau tanpa </a:t>
          </a:r>
          <a:r>
            <a:rPr lang="id-ID" sz="1800" i="1" kern="1200" smtClean="0"/>
            <a:t>a, the, this, those, my, their</a:t>
          </a:r>
          <a:r>
            <a:rPr lang="id-ID" sz="1800" kern="1200" smtClean="0"/>
            <a:t>, dsb.</a:t>
          </a:r>
          <a:endParaRPr lang="en-US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d-ID" sz="1800" kern="1200" smtClean="0"/>
            <a:t>Frasa verbal terkait  gambar/foto/tabel/grafik dalam tense yang sesuai</a:t>
          </a:r>
          <a:endParaRPr lang="en-US" sz="1800" kern="120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d-ID" sz="1800" kern="1200" smtClean="0"/>
            <a:t>Ucapan, tekanan kata, intonasi, ejaan, tanda baca, dan tulisan tangan</a:t>
          </a:r>
          <a:endParaRPr lang="en-US" sz="1800" kern="120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US" sz="1800" kern="1200" dirty="0"/>
        </a:p>
      </dsp:txBody>
      <dsp:txXfrm>
        <a:off x="7334821" y="1336639"/>
        <a:ext cx="3215580" cy="3300862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B8DEAA4-7DCE-4A27-88AB-DD93CC822E84}">
      <dsp:nvSpPr>
        <dsp:cNvPr id="0" name=""/>
        <dsp:cNvSpPr/>
      </dsp:nvSpPr>
      <dsp:spPr>
        <a:xfrm>
          <a:off x="1288" y="311178"/>
          <a:ext cx="5024344" cy="3014606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7650" tIns="247650" rIns="247650" bIns="247650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6500" b="0" kern="1200" dirty="0" smtClean="0"/>
            <a:t>News Item Text</a:t>
          </a:r>
          <a:endParaRPr lang="en-US" sz="6500" b="0" kern="1200" dirty="0"/>
        </a:p>
      </dsp:txBody>
      <dsp:txXfrm>
        <a:off x="1288" y="311178"/>
        <a:ext cx="5024344" cy="3014606"/>
      </dsp:txXfrm>
    </dsp:sp>
    <dsp:sp modelId="{E2F30234-E13E-48FE-84F0-D42929E7CD97}">
      <dsp:nvSpPr>
        <dsp:cNvPr id="0" name=""/>
        <dsp:cNvSpPr/>
      </dsp:nvSpPr>
      <dsp:spPr>
        <a:xfrm>
          <a:off x="5528067" y="311178"/>
          <a:ext cx="5024344" cy="3014606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7650" tIns="247650" rIns="247650" bIns="247650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6500" b="0" kern="1200" dirty="0" smtClean="0"/>
            <a:t>Procedure Text</a:t>
          </a:r>
          <a:endParaRPr lang="en-US" sz="6500" b="0" kern="1200" dirty="0"/>
        </a:p>
      </dsp:txBody>
      <dsp:txXfrm>
        <a:off x="5528067" y="311178"/>
        <a:ext cx="5024344" cy="3014606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A11CCA1-F2D6-4867-AEFD-10B0BFDDF90F}">
      <dsp:nvSpPr>
        <dsp:cNvPr id="0" name=""/>
        <dsp:cNvSpPr/>
      </dsp:nvSpPr>
      <dsp:spPr>
        <a:xfrm>
          <a:off x="3298" y="1019"/>
          <a:ext cx="3215580" cy="1008000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9136" tIns="113792" rIns="199136" bIns="113792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2800" kern="1200" dirty="0" smtClean="0"/>
            <a:t>Fungsi Sosial</a:t>
          </a:r>
          <a:endParaRPr lang="en-US" sz="2800" kern="1200" dirty="0"/>
        </a:p>
      </dsp:txBody>
      <dsp:txXfrm>
        <a:off x="3298" y="1019"/>
        <a:ext cx="3215580" cy="1008000"/>
      </dsp:txXfrm>
    </dsp:sp>
    <dsp:sp modelId="{0157DF35-8A0C-4C60-931A-B93BB3A887DE}">
      <dsp:nvSpPr>
        <dsp:cNvPr id="0" name=""/>
        <dsp:cNvSpPr/>
      </dsp:nvSpPr>
      <dsp:spPr>
        <a:xfrm>
          <a:off x="0" y="945502"/>
          <a:ext cx="3215580" cy="3677871"/>
        </a:xfrm>
        <a:prstGeom prst="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113792" bIns="128016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kern="1200" dirty="0" err="1" smtClean="0"/>
            <a:t>Memberitakan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kegiatan</a:t>
          </a:r>
          <a:r>
            <a:rPr lang="en-US" sz="1600" kern="1200" dirty="0" smtClean="0"/>
            <a:t>, </a:t>
          </a:r>
          <a:r>
            <a:rPr lang="en-US" sz="1600" kern="1200" dirty="0" err="1" smtClean="0"/>
            <a:t>kejadian</a:t>
          </a:r>
          <a:r>
            <a:rPr lang="en-US" sz="1600" kern="1200" dirty="0" smtClean="0"/>
            <a:t>, </a:t>
          </a:r>
          <a:r>
            <a:rPr lang="en-US" sz="1600" kern="1200" dirty="0" err="1" smtClean="0"/>
            <a:t>dan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peritiwa</a:t>
          </a:r>
          <a:r>
            <a:rPr lang="en-US" sz="1600" kern="1200" dirty="0" smtClean="0"/>
            <a:t> </a:t>
          </a:r>
          <a:r>
            <a:rPr lang="id-ID" sz="1600" kern="1200" dirty="0" smtClean="0"/>
            <a:t>yang menarik dan layak menjadi berita kepada pembaca, pemirsa, pendengar</a:t>
          </a:r>
          <a:endParaRPr lang="en-US" sz="1600" kern="1200" dirty="0"/>
        </a:p>
      </dsp:txBody>
      <dsp:txXfrm>
        <a:off x="0" y="945502"/>
        <a:ext cx="3215580" cy="3677871"/>
      </dsp:txXfrm>
    </dsp:sp>
    <dsp:sp modelId="{AA449658-3A2C-4D24-B6EB-ABF7F73800EE}">
      <dsp:nvSpPr>
        <dsp:cNvPr id="0" name=""/>
        <dsp:cNvSpPr/>
      </dsp:nvSpPr>
      <dsp:spPr>
        <a:xfrm>
          <a:off x="3669059" y="1019"/>
          <a:ext cx="3215580" cy="1008000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9136" tIns="113792" rIns="199136" bIns="113792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 err="1" smtClean="0"/>
            <a:t>Struktur</a:t>
          </a:r>
          <a:r>
            <a:rPr lang="en-US" sz="2800" kern="1200" dirty="0" smtClean="0"/>
            <a:t> </a:t>
          </a:r>
          <a:r>
            <a:rPr lang="en-US" sz="2800" kern="1200" dirty="0" err="1" smtClean="0"/>
            <a:t>Teks</a:t>
          </a:r>
          <a:endParaRPr lang="en-US" sz="2800" kern="1200" dirty="0"/>
        </a:p>
      </dsp:txBody>
      <dsp:txXfrm>
        <a:off x="3669059" y="1019"/>
        <a:ext cx="3215580" cy="1008000"/>
      </dsp:txXfrm>
    </dsp:sp>
    <dsp:sp modelId="{BCF6155E-2321-4661-AE92-CC6EC54793B3}">
      <dsp:nvSpPr>
        <dsp:cNvPr id="0" name=""/>
        <dsp:cNvSpPr/>
      </dsp:nvSpPr>
      <dsp:spPr>
        <a:xfrm>
          <a:off x="3669059" y="1009019"/>
          <a:ext cx="3215580" cy="3677871"/>
        </a:xfrm>
        <a:prstGeom prst="rect">
          <a:avLst/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113792" bIns="128016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d-ID" sz="1600" kern="1200" dirty="0" smtClean="0"/>
            <a:t>M</a:t>
          </a:r>
          <a:r>
            <a:rPr lang="en-US" sz="1600" kern="1200" dirty="0" err="1" smtClean="0"/>
            <a:t>enguraikan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secara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ringkas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dan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padat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tentang</a:t>
          </a:r>
          <a:r>
            <a:rPr lang="en-US" sz="1600" kern="1200" dirty="0" smtClean="0"/>
            <a:t> k</a:t>
          </a:r>
          <a:r>
            <a:rPr lang="id-ID" sz="1600" kern="1200" dirty="0" smtClean="0"/>
            <a:t>ejadian</a:t>
          </a:r>
          <a:r>
            <a:rPr lang="en-US" sz="1600" kern="1200" dirty="0" smtClean="0"/>
            <a:t>, </a:t>
          </a:r>
          <a:r>
            <a:rPr lang="en-US" sz="1600" kern="1200" dirty="0" err="1" smtClean="0"/>
            <a:t>kejadian</a:t>
          </a:r>
          <a:r>
            <a:rPr lang="en-US" sz="1600" kern="1200" dirty="0" smtClean="0"/>
            <a:t>, </a:t>
          </a:r>
          <a:r>
            <a:rPr lang="en-US" sz="1600" kern="1200" dirty="0" err="1" smtClean="0"/>
            <a:t>peristiwa</a:t>
          </a:r>
          <a:r>
            <a:rPr lang="en-US" sz="1600" kern="1200" dirty="0" smtClean="0"/>
            <a:t> </a:t>
          </a:r>
          <a:r>
            <a:rPr lang="id-ID" sz="1600" kern="1200" dirty="0" smtClean="0"/>
            <a:t>yang  menarik menjadi berita.</a:t>
          </a:r>
          <a:endParaRPr lang="en-US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kern="1200" smtClean="0"/>
            <a:t>Menguraikan secara lebih rinci tentang </a:t>
          </a:r>
          <a:r>
            <a:rPr lang="id-ID" sz="1600" kern="1200" smtClean="0"/>
            <a:t>kejadian/peristiwa/ kegiatan, pihak yang terlibat atau terkait, waktu, tempat, dsb.</a:t>
          </a:r>
          <a:endParaRPr lang="en-US" sz="1600" kern="120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kern="1200" smtClean="0"/>
            <a:t>Menyebutkan </a:t>
          </a:r>
          <a:r>
            <a:rPr lang="id-ID" sz="1600" kern="1200" smtClean="0"/>
            <a:t>sumber berita: komentar, pernyataan, pendapat dari pihak terlibat/terkait, saksi, pihak berwenang, ahli, dsb., tentang yang diberitakan</a:t>
          </a:r>
          <a:endParaRPr lang="en-US" sz="1600" kern="120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US" sz="1600" kern="1200" dirty="0"/>
        </a:p>
      </dsp:txBody>
      <dsp:txXfrm>
        <a:off x="3669059" y="1009019"/>
        <a:ext cx="3215580" cy="3677871"/>
      </dsp:txXfrm>
    </dsp:sp>
    <dsp:sp modelId="{852A6EF1-8925-44E4-9CB3-3E832394642C}">
      <dsp:nvSpPr>
        <dsp:cNvPr id="0" name=""/>
        <dsp:cNvSpPr/>
      </dsp:nvSpPr>
      <dsp:spPr>
        <a:xfrm>
          <a:off x="7334821" y="1019"/>
          <a:ext cx="3215580" cy="1008000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9136" tIns="113792" rIns="199136" bIns="113792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 err="1" smtClean="0"/>
            <a:t>Unsur</a:t>
          </a:r>
          <a:r>
            <a:rPr lang="en-US" sz="2800" kern="1200" dirty="0" smtClean="0"/>
            <a:t> </a:t>
          </a:r>
          <a:r>
            <a:rPr lang="en-US" sz="2800" kern="1200" dirty="0" err="1" smtClean="0"/>
            <a:t>Kebahasaan</a:t>
          </a:r>
          <a:endParaRPr lang="en-US" sz="2800" kern="1200" dirty="0"/>
        </a:p>
      </dsp:txBody>
      <dsp:txXfrm>
        <a:off x="7334821" y="1019"/>
        <a:ext cx="3215580" cy="1008000"/>
      </dsp:txXfrm>
    </dsp:sp>
    <dsp:sp modelId="{9CAC677B-5A70-426A-92D8-1215223B631F}">
      <dsp:nvSpPr>
        <dsp:cNvPr id="0" name=""/>
        <dsp:cNvSpPr/>
      </dsp:nvSpPr>
      <dsp:spPr>
        <a:xfrm>
          <a:off x="7334821" y="1009019"/>
          <a:ext cx="3215580" cy="3677871"/>
        </a:xfrm>
        <a:prstGeom prst="rect">
          <a:avLst/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4676" tIns="74676" rIns="99568" bIns="112014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d-ID" sz="1400" kern="1200" dirty="0" smtClean="0"/>
            <a:t>Kata dan ungkapan yang menarik perhatian tentang isi berita pada judul  (</a:t>
          </a:r>
          <a:r>
            <a:rPr lang="id-ID" sz="1400" i="1" kern="1200" dirty="0" smtClean="0"/>
            <a:t>headline</a:t>
          </a:r>
          <a:r>
            <a:rPr lang="id-ID" sz="1400" kern="1200" dirty="0" smtClean="0"/>
            <a:t>)</a:t>
          </a:r>
          <a:endParaRPr lang="en-US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d-ID" sz="1400" kern="1200" smtClean="0"/>
            <a:t>Penghilangan kata-kata fungsional atau gramatikal (</a:t>
          </a:r>
          <a:r>
            <a:rPr lang="id-ID" sz="1400" i="1" kern="1200" smtClean="0"/>
            <a:t>the</a:t>
          </a:r>
          <a:r>
            <a:rPr lang="id-ID" sz="1400" kern="1200" smtClean="0"/>
            <a:t>,</a:t>
          </a:r>
          <a:r>
            <a:rPr lang="id-ID" sz="1400" i="1" kern="1200" smtClean="0"/>
            <a:t> a</a:t>
          </a:r>
          <a:r>
            <a:rPr lang="id-ID" sz="1400" kern="1200" smtClean="0"/>
            <a:t>, kata kerja bantu, dll.)</a:t>
          </a:r>
          <a:endParaRPr lang="en-US" sz="1400" kern="120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d-ID" sz="1400" kern="1200" smtClean="0"/>
            <a:t>Kalimat langsung dengan kutipan, dan kalimat tidak langsung.</a:t>
          </a:r>
          <a:endParaRPr lang="en-US" sz="1400" kern="120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400" kern="1200" smtClean="0"/>
            <a:t>Kalimat pasif</a:t>
          </a:r>
          <a:endParaRPr lang="en-US" sz="1400" kern="120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d-ID" sz="1400" kern="1200" smtClean="0"/>
            <a:t>Adverbial dan frasa preposisional tentang waktu, tempat, cara, dll.</a:t>
          </a:r>
          <a:endParaRPr lang="en-US" sz="1400" kern="120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d-ID" sz="1400" kern="1200" smtClean="0"/>
            <a:t>Penggunaan nominal singular dan plural secara tepat, dengan atau tanpa </a:t>
          </a:r>
          <a:r>
            <a:rPr lang="id-ID" sz="1400" i="1" kern="1200" smtClean="0"/>
            <a:t>a, the, this, those, my, their</a:t>
          </a:r>
          <a:r>
            <a:rPr lang="id-ID" sz="1400" kern="1200" smtClean="0"/>
            <a:t>, dsb secara tepat dalam frasa nominal </a:t>
          </a:r>
          <a:endParaRPr lang="en-US" sz="1400" kern="120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d-ID" sz="1400" kern="1200" smtClean="0"/>
            <a:t>Ucapan, tekanan kata, intonasi</a:t>
          </a:r>
          <a:endParaRPr lang="en-US" sz="1400" kern="120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d-ID" sz="1400" kern="1200" smtClean="0"/>
            <a:t>Ejaan dan tanda baca</a:t>
          </a:r>
          <a:endParaRPr lang="en-US" sz="1400" kern="120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d-ID" sz="1400" kern="1200" smtClean="0"/>
            <a:t>Tulisan tangan</a:t>
          </a:r>
          <a:endParaRPr lang="en-US" sz="1400" kern="1200"/>
        </a:p>
      </dsp:txBody>
      <dsp:txXfrm>
        <a:off x="7334821" y="1009019"/>
        <a:ext cx="3215580" cy="367787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PictureStrips">
  <dgm:title val=""/>
  <dgm:desc val=""/>
  <dgm:catLst>
    <dgm:cat type="list" pri="12500"/>
    <dgm:cat type="picture" pri="13000"/>
    <dgm:cat type="pictureconvert" pri="13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40" srcId="0" destId="10" srcOrd="0" destOrd="0"/>
        <dgm:cxn modelId="5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  <dgm:cxn modelId="70" srcId="0" destId="40" srcOrd="2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snake">
          <dgm:param type="off" val="ctr"/>
        </dgm:alg>
      </dgm:if>
      <dgm:else name="Name3">
        <dgm:alg type="snake">
          <dgm:param type="off" val="ctr"/>
          <dgm:param type="grDir" val="tR"/>
        </dgm:alg>
      </dgm:else>
    </dgm:choose>
    <dgm:shape xmlns:r="http://schemas.openxmlformats.org/officeDocument/2006/relationships" r:blip="">
      <dgm:adjLst/>
    </dgm:shape>
    <dgm:constrLst>
      <dgm:constr type="primFontSz" for="des" ptType="node" op="equ" val="65"/>
      <dgm:constr type="w" for="ch" forName="composite" refType="w"/>
      <dgm:constr type="h" for="ch" forName="composite" refType="h"/>
      <dgm:constr type="sp" refType="h" refFor="ch" refForName="composite" op="equ" fact="0.1"/>
      <dgm:constr type="h" for="ch" forName="sibTrans" refType="h" refFor="ch" refForName="composite" op="equ" fact="0.1"/>
      <dgm:constr type="w" for="ch" forName="sibTrans" refType="h" refFor="ch" refForName="sibTrans" op="equ"/>
    </dgm:constrLst>
    <dgm:forEach name="nodesForEach" axis="ch" ptType="node">
      <dgm:layoutNode name="composite">
        <dgm:alg type="composite">
          <dgm:param type="ar" val="3"/>
        </dgm:alg>
        <dgm:shape xmlns:r="http://schemas.openxmlformats.org/officeDocument/2006/relationships" r:blip="">
          <dgm:adjLst/>
        </dgm:shape>
        <dgm:choose name="Name4">
          <dgm:if name="Name5" func="var" arg="dir" op="equ" val="norm">
            <dgm:constrLst>
              <dgm:constr type="l" for="ch" forName="rect1" refType="w" fact="0.04"/>
              <dgm:constr type="t" for="ch" forName="rect1" refType="h" fact="0.13"/>
              <dgm:constr type="w" for="ch" forName="rect1" refType="w" fact="0.96"/>
              <dgm:constr type="h" for="ch" forName="rect1" refType="h" fact="0.9"/>
              <dgm:constr type="l" for="ch" forName="rect2" refType="w" fact="0"/>
              <dgm:constr type="t" for="ch" forName="rect2" refType="h" fact="0"/>
              <dgm:constr type="w" for="ch" forName="rect2" refType="w" fact="0.21"/>
              <dgm:constr type="h" for="ch" forName="rect2" refType="w" fact="0.315"/>
            </dgm:constrLst>
          </dgm:if>
          <dgm:else name="Name6">
            <dgm:constrLst>
              <dgm:constr type="l" for="ch" forName="rect1" refType="w" fact="0"/>
              <dgm:constr type="t" for="ch" forName="rect1" refType="h" fact="0.13"/>
              <dgm:constr type="w" for="ch" forName="rect1" refType="w" fact="0.96"/>
              <dgm:constr type="h" for="ch" forName="rect1" refType="h" fact="0.9"/>
              <dgm:constr type="l" for="ch" forName="rect2" refType="w" fact="0.79"/>
              <dgm:constr type="t" for="ch" forName="rect2" refType="h" fact="0"/>
              <dgm:constr type="w" for="ch" forName="rect2" refType="w" fact="0.21"/>
              <dgm:constr type="h" for="ch" forName="rect2" refType="w" fact="0.315"/>
            </dgm:constrLst>
          </dgm:else>
        </dgm:choose>
        <dgm:layoutNode name="rect1" styleLbl="trAlignAcc1">
          <dgm:varLst>
            <dgm:bulletEnabled val="1"/>
          </dgm:varLst>
          <dgm:alg type="tx">
            <dgm:param type="parTxLTRAlign" val="l"/>
          </dgm:alg>
          <dgm:shape xmlns:r="http://schemas.openxmlformats.org/officeDocument/2006/relationships" type="rect" r:blip="">
            <dgm:adjLst/>
          </dgm:shape>
          <dgm:presOf axis="desOrSelf" ptType="node"/>
          <dgm:choose name="Name7">
            <dgm:if name="Name8" func="var" arg="dir" op="equ" val="norm">
              <dgm:constrLst>
                <dgm:constr type="lMarg" refType="w" fact="0.6"/>
                <dgm:constr type="rMarg" refType="primFontSz" fact="0.3"/>
                <dgm:constr type="tMarg" refType="primFontSz" fact="0.3"/>
                <dgm:constr type="bMarg" refType="primFontSz" fact="0.3"/>
              </dgm:constrLst>
            </dgm:if>
            <dgm:else name="Name9">
              <dgm:constrLst>
                <dgm:constr type="lMarg" refType="primFontSz" fact="0.3"/>
                <dgm:constr type="rMarg" refType="w" fact="0.6"/>
                <dgm:constr type="tMarg" refType="primFontSz" fact="0.3"/>
                <dgm:constr type="bMarg" refType="primFontSz" fact="0.3"/>
              </dgm:constrLst>
            </dgm:else>
          </dgm:choose>
          <dgm:ruleLst>
            <dgm:rule type="primFontSz" val="5" fact="NaN" max="NaN"/>
          </dgm:ruleLst>
        </dgm:layoutNode>
        <dgm:layoutNode name="rect2" styleLbl="fgImgPlace1">
          <dgm:alg type="sp"/>
          <dgm:shape xmlns:r="http://schemas.openxmlformats.org/officeDocument/2006/relationships" type="rect" r:blip="" blipPhldr="1">
            <dgm:adjLst/>
          </dgm:shape>
          <dgm:presOf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B524A47-F0CF-4D61-B034-BC192064B9B7}" type="datetimeFigureOut">
              <a:rPr lang="en-US" smtClean="0"/>
              <a:t>5/19/2020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C99C024-9CDA-4391-A389-9C27A54F59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33817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AEF16A-58AB-4C65-8EF6-75D544A8C698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96893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6C194F-ADEC-4C13-B11D-BB6A29483690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27783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46534" y="3085765"/>
            <a:ext cx="11262866" cy="33048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1191" y="1020431"/>
            <a:ext cx="10993549" cy="1475013"/>
          </a:xfrm>
          <a:effectLst/>
        </p:spPr>
        <p:txBody>
          <a:bodyPr anchor="b">
            <a:normAutofit/>
          </a:bodyPr>
          <a:lstStyle>
            <a:lvl1pPr>
              <a:defRPr sz="3600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81194" y="2495445"/>
            <a:ext cx="10993546" cy="590321"/>
          </a:xfrm>
        </p:spPr>
        <p:txBody>
          <a:bodyPr anchor="t">
            <a:normAutofit/>
          </a:bodyPr>
          <a:lstStyle>
            <a:lvl1pPr marL="0" indent="0" algn="l">
              <a:buNone/>
              <a:defRPr sz="1600" cap="all">
                <a:solidFill>
                  <a:schemeClr val="accent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605951" y="5956137"/>
            <a:ext cx="284480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E25D4C99-75AD-446F-BE26-E5B65105C543}" type="datetime1">
              <a:rPr lang="en-US" smtClean="0"/>
              <a:t>5/19/2020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81192" y="5951811"/>
            <a:ext cx="691721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smtClean="0"/>
              <a:t>Materi B.Inggris Kelas XII_Siska Rizkiani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58300" y="5956137"/>
            <a:ext cx="101644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0286" y="614407"/>
            <a:ext cx="11309338" cy="11892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1E35BE-5F56-4B1E-BE24-7CAD1A6504FB}" type="datetime1">
              <a:rPr lang="en-US" smtClean="0"/>
              <a:t>5/19/2020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Materi B.Inggris Kelas XII_Siska Rizkiani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8839201" y="599725"/>
            <a:ext cx="2906817" cy="581695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1" y="675726"/>
            <a:ext cx="2004164" cy="518307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74923" y="675726"/>
            <a:ext cx="7896279" cy="5183073"/>
          </a:xfrm>
        </p:spPr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93673" y="5956137"/>
            <a:ext cx="1328141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EB8C5C28-99E4-4CF2-97AE-AC74377FE19D}" type="datetime1">
              <a:rPr lang="en-US" smtClean="0"/>
              <a:t>5/19/2020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74923" y="5951811"/>
            <a:ext cx="7896279" cy="365125"/>
          </a:xfrm>
        </p:spPr>
        <p:txBody>
          <a:bodyPr/>
          <a:lstStyle/>
          <a:p>
            <a:r>
              <a:rPr lang="en-US" smtClean="0"/>
              <a:t>Materi B.Inggris Kelas XII_Siska Rizkiani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46615" y="5956137"/>
            <a:ext cx="1164195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440286" y="614407"/>
            <a:ext cx="11309338" cy="11892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1192" y="2180496"/>
            <a:ext cx="11029615" cy="367830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A2B357-A67B-4359-9CAB-243A91BEE061}" type="datetime1">
              <a:rPr lang="en-US" smtClean="0"/>
              <a:t>5/19/2020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Materi B.Inggris Kelas XII_Siska Rizkiani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58300" y="5956137"/>
            <a:ext cx="1052508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7817" y="5141974"/>
            <a:ext cx="11290860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3043910"/>
            <a:ext cx="11029615" cy="1497507"/>
          </a:xfrm>
        </p:spPr>
        <p:txBody>
          <a:bodyPr anchor="b">
            <a:normAutofit/>
          </a:bodyPr>
          <a:lstStyle>
            <a:lvl1pPr algn="l">
              <a:defRPr sz="3600" b="0" cap="all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4541417"/>
            <a:ext cx="11029615" cy="600556"/>
          </a:xfrm>
        </p:spPr>
        <p:txBody>
          <a:bodyPr anchor="t">
            <a:normAutofit/>
          </a:bodyPr>
          <a:lstStyle>
            <a:lvl1pPr marL="0" indent="0" algn="l">
              <a:buNone/>
              <a:defRPr sz="1800" cap="all">
                <a:solidFill>
                  <a:schemeClr val="accent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10371E74-A710-45B2-8C16-3772E9C2E78F}" type="datetime1">
              <a:rPr lang="en-US" smtClean="0"/>
              <a:t>5/19/2020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smtClean="0"/>
              <a:t>Materi B.Inggris Kelas XII_Siska Rizkiani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5982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81193" y="2228003"/>
            <a:ext cx="5422390" cy="363304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8417" y="2228003"/>
            <a:ext cx="5422392" cy="363304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4B1388-0E58-41DE-9389-91ACCB1D51B7}" type="datetime1">
              <a:rPr lang="en-US" smtClean="0"/>
              <a:t>5/19/2020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Materi B.Inggris Kelas XII_Siska Rizkiani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>
            <a:spLocks noChangeAspect="1"/>
          </p:cNvSpPr>
          <p:nvPr/>
        </p:nvSpPr>
        <p:spPr>
          <a:xfrm>
            <a:off x="445982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7219" y="2250892"/>
            <a:ext cx="5087075" cy="536005"/>
          </a:xfrm>
        </p:spPr>
        <p:txBody>
          <a:bodyPr anchor="b">
            <a:noAutofit/>
          </a:bodyPr>
          <a:lstStyle>
            <a:lvl1pPr marL="0" indent="0">
              <a:buNone/>
              <a:defRPr sz="22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1194" y="2926052"/>
            <a:ext cx="5393100" cy="2934999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3735" y="2250892"/>
            <a:ext cx="5087073" cy="553373"/>
          </a:xfrm>
        </p:spPr>
        <p:txBody>
          <a:bodyPr anchor="b">
            <a:noAutofit/>
          </a:bodyPr>
          <a:lstStyle>
            <a:lvl1pPr marL="0" indent="0">
              <a:buNone/>
              <a:defRPr sz="22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709" y="2926052"/>
            <a:ext cx="5393100" cy="2934999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7C4225-2E33-4222-B45C-85AB7E5FF61A}" type="datetime1">
              <a:rPr lang="en-US" smtClean="0"/>
              <a:t>5/19/2020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Materi B.Inggris Kelas XII_Siska Rizkiani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440683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575894" y="729658"/>
            <a:ext cx="11029616" cy="98833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1644C1-16F0-4B26-A38F-A63C39772F65}" type="datetime1">
              <a:rPr lang="en-US" smtClean="0"/>
              <a:t>5/19/2020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Materi B.Inggris Kelas XII_Siska Rizkiani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3B2820-74DC-4F8A-BACC-00DE08A2FAE2}" type="datetime1">
              <a:rPr lang="en-US" smtClean="0"/>
              <a:t>5/19/2020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Materi B.Inggris Kelas XII_Siska Rizkiani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>
            <a:spLocks noChangeAspect="1"/>
          </p:cNvSpPr>
          <p:nvPr/>
        </p:nvSpPr>
        <p:spPr>
          <a:xfrm>
            <a:off x="447817" y="5141973"/>
            <a:ext cx="11298200" cy="127470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5262296"/>
            <a:ext cx="4909445" cy="689514"/>
          </a:xfrm>
        </p:spPr>
        <p:txBody>
          <a:bodyPr anchor="ctr"/>
          <a:lstStyle>
            <a:lvl1pPr algn="l">
              <a:defRPr sz="2000" b="0"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7816" y="601200"/>
            <a:ext cx="11292840" cy="4204800"/>
          </a:xfrm>
        </p:spPr>
        <p:txBody>
          <a:bodyPr anchor="ctr">
            <a:normAutofit/>
          </a:bodyPr>
          <a:lstStyle>
            <a:lvl1pPr>
              <a:defRPr sz="2000">
                <a:solidFill>
                  <a:schemeClr val="tx2"/>
                </a:solidFill>
              </a:defRPr>
            </a:lvl1pPr>
            <a:lvl2pPr>
              <a:defRPr sz="1800">
                <a:solidFill>
                  <a:schemeClr val="tx2"/>
                </a:solidFill>
              </a:defRPr>
            </a:lvl2pPr>
            <a:lvl3pPr>
              <a:defRPr sz="1600">
                <a:solidFill>
                  <a:schemeClr val="tx2"/>
                </a:solidFill>
              </a:defRPr>
            </a:lvl3pPr>
            <a:lvl4pPr>
              <a:defRPr sz="1400">
                <a:solidFill>
                  <a:schemeClr val="tx2"/>
                </a:solidFill>
              </a:defRPr>
            </a:lvl4pPr>
            <a:lvl5pPr>
              <a:defRPr sz="1400">
                <a:solidFill>
                  <a:schemeClr val="tx2"/>
                </a:solidFill>
              </a:defRPr>
            </a:lvl5pPr>
            <a:lvl6pPr>
              <a:defRPr sz="1400">
                <a:solidFill>
                  <a:schemeClr val="tx2"/>
                </a:solidFill>
              </a:defRPr>
            </a:lvl6pPr>
            <a:lvl7pPr>
              <a:defRPr sz="1400">
                <a:solidFill>
                  <a:schemeClr val="tx2"/>
                </a:solidFill>
              </a:defRPr>
            </a:lvl7pPr>
            <a:lvl8pPr>
              <a:defRPr sz="1400">
                <a:solidFill>
                  <a:schemeClr val="tx2"/>
                </a:solidFill>
              </a:defRPr>
            </a:lvl8pPr>
            <a:lvl9pPr>
              <a:defRPr sz="1400">
                <a:solidFill>
                  <a:schemeClr val="tx2"/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40823" y="5262296"/>
            <a:ext cx="5869987" cy="689515"/>
          </a:xfrm>
        </p:spPr>
        <p:txBody>
          <a:bodyPr anchor="ctr">
            <a:normAutofit/>
          </a:bodyPr>
          <a:lstStyle>
            <a:lvl1pPr marL="0" indent="0" algn="r">
              <a:buNone/>
              <a:defRPr sz="1100">
                <a:solidFill>
                  <a:schemeClr val="bg1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E4CA5998-8150-4FB6-B3A0-75026A6A1C27}" type="datetime1">
              <a:rPr lang="en-US" smtClean="0"/>
              <a:t>5/19/2020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smtClean="0"/>
              <a:t>Materi B.Inggris Kelas XII_Siska Rizkiani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4693389"/>
            <a:ext cx="11029616" cy="566738"/>
          </a:xfrm>
        </p:spPr>
        <p:txBody>
          <a:bodyPr anchor="b">
            <a:normAutofit/>
          </a:bodyPr>
          <a:lstStyle>
            <a:lvl1pPr algn="l">
              <a:defRPr sz="2400" b="0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47817" y="599725"/>
            <a:ext cx="11290859" cy="355725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81192" y="5260127"/>
            <a:ext cx="11029617" cy="598671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5667F4-5FAE-4926-ACF7-8F50916A09ED}" type="datetime1">
              <a:rPr lang="en-US" smtClean="0"/>
              <a:t>5/19/2020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Materi B.Inggris Kelas XII_Siska Rizkiani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81192" y="705124"/>
            <a:ext cx="11029616" cy="118955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2336003"/>
            <a:ext cx="11029616" cy="35227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05951" y="5956137"/>
            <a:ext cx="28447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fld id="{BA025656-4256-4E5D-BF21-9F2DC7B49149}" type="datetime1">
              <a:rPr lang="en-US" smtClean="0"/>
              <a:t>5/19/2020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81192" y="5951811"/>
            <a:ext cx="69172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cap="all">
                <a:solidFill>
                  <a:schemeClr val="accent2"/>
                </a:solidFill>
              </a:defRPr>
            </a:lvl1pPr>
          </a:lstStyle>
          <a:p>
            <a:r>
              <a:rPr lang="en-US" smtClean="0"/>
              <a:t>Materi B.Inggris Kelas XII_Siska Rizkiani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58300" y="5956137"/>
            <a:ext cx="10525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l" defTabSz="457200" rtl="0" eaLnBrk="1" latinLnBrk="0" hangingPunct="1">
        <a:spcBef>
          <a:spcPct val="0"/>
        </a:spcBef>
        <a:buNone/>
        <a:defRPr sz="2800" b="0" kern="1200" cap="all">
          <a:solidFill>
            <a:schemeClr val="bg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06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800" kern="1200">
          <a:solidFill>
            <a:schemeClr val="tx2"/>
          </a:solidFill>
          <a:latin typeface="+mn-lt"/>
          <a:ea typeface="+mn-ea"/>
          <a:cs typeface="+mn-cs"/>
        </a:defRPr>
      </a:lvl1pPr>
      <a:lvl2pPr marL="630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600" kern="1200">
          <a:solidFill>
            <a:schemeClr val="tx2"/>
          </a:solidFill>
          <a:latin typeface="+mn-lt"/>
          <a:ea typeface="+mn-ea"/>
          <a:cs typeface="+mn-cs"/>
        </a:defRPr>
      </a:lvl2pPr>
      <a:lvl3pPr marL="900000" indent="-270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400" kern="1200">
          <a:solidFill>
            <a:schemeClr val="tx2"/>
          </a:solidFill>
          <a:latin typeface="+mn-lt"/>
          <a:ea typeface="+mn-ea"/>
          <a:cs typeface="+mn-cs"/>
        </a:defRPr>
      </a:lvl3pPr>
      <a:lvl4pPr marL="124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4pPr>
      <a:lvl5pPr marL="160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5pPr>
      <a:lvl6pPr marL="19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22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25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28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0001" y="824249"/>
            <a:ext cx="10677954" cy="2099256"/>
          </a:xfrm>
        </p:spPr>
        <p:txBody>
          <a:bodyPr>
            <a:noAutofit/>
          </a:bodyPr>
          <a:lstStyle/>
          <a:p>
            <a:r>
              <a:rPr lang="en-US" sz="3200" dirty="0" err="1" smtClean="0"/>
              <a:t>Telaah</a:t>
            </a:r>
            <a:r>
              <a:rPr lang="en-US" sz="3200" dirty="0" smtClean="0"/>
              <a:t> </a:t>
            </a:r>
            <a:r>
              <a:rPr lang="en-US" sz="3200" dirty="0" err="1" smtClean="0"/>
              <a:t>Kurikulum</a:t>
            </a:r>
            <a:r>
              <a:rPr lang="en-US" sz="3200" dirty="0" smtClean="0"/>
              <a:t> &amp; </a:t>
            </a:r>
            <a:r>
              <a:rPr lang="en-US" sz="3200" dirty="0" err="1" smtClean="0"/>
              <a:t>Kapita</a:t>
            </a:r>
            <a:r>
              <a:rPr lang="en-US" sz="3200" dirty="0" smtClean="0"/>
              <a:t>  </a:t>
            </a:r>
            <a:r>
              <a:rPr lang="en-US" sz="3200" dirty="0" err="1" smtClean="0"/>
              <a:t>Selekta</a:t>
            </a:r>
            <a:r>
              <a:rPr lang="en-US" sz="3200" dirty="0" smtClean="0"/>
              <a:t> </a:t>
            </a:r>
            <a:r>
              <a:rPr lang="en-US" sz="3200" dirty="0" smtClean="0"/>
              <a:t>SMA</a:t>
            </a:r>
            <a:br>
              <a:rPr lang="en-US" sz="3200" dirty="0" smtClean="0"/>
            </a:br>
            <a:r>
              <a:rPr lang="en-US" sz="3200" dirty="0" smtClean="0"/>
              <a:t/>
            </a:r>
            <a:br>
              <a:rPr lang="en-US" sz="3200" dirty="0" smtClean="0"/>
            </a:br>
            <a:r>
              <a:rPr lang="id-ID" sz="3200" dirty="0" smtClean="0"/>
              <a:t>BAB </a:t>
            </a:r>
            <a:r>
              <a:rPr lang="en-US" sz="3200" dirty="0"/>
              <a:t>4</a:t>
            </a:r>
            <a:r>
              <a:rPr lang="id-ID" sz="3200" dirty="0" smtClean="0"/>
              <a:t> </a:t>
            </a:r>
            <a:r>
              <a:rPr lang="id-ID" sz="3200" dirty="0" smtClean="0"/>
              <a:t>MATERI </a:t>
            </a:r>
            <a:r>
              <a:rPr lang="id-ID" sz="3200" dirty="0"/>
              <a:t>KELAS </a:t>
            </a:r>
            <a:r>
              <a:rPr lang="id-ID" sz="3200" dirty="0" smtClean="0"/>
              <a:t>X</a:t>
            </a:r>
            <a:r>
              <a:rPr lang="en-US" sz="3200" dirty="0" err="1" smtClean="0"/>
              <a:t>iI</a:t>
            </a:r>
            <a:r>
              <a:rPr lang="id-ID" sz="3200" dirty="0" smtClean="0"/>
              <a:t> </a:t>
            </a:r>
            <a:endParaRPr lang="en-US" sz="32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10001" y="5280847"/>
            <a:ext cx="10572000" cy="810860"/>
          </a:xfrm>
        </p:spPr>
        <p:txBody>
          <a:bodyPr>
            <a:noAutofit/>
          </a:bodyPr>
          <a:lstStyle/>
          <a:p>
            <a:pPr algn="r"/>
            <a:r>
              <a:rPr lang="en-US" sz="2800" b="1" dirty="0" err="1" smtClean="0"/>
              <a:t>Siska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Rizkiani</a:t>
            </a:r>
            <a:r>
              <a:rPr lang="en-US" sz="2800" b="1" dirty="0" smtClean="0"/>
              <a:t>, </a:t>
            </a:r>
            <a:r>
              <a:rPr lang="en-US" sz="2800" b="1" dirty="0" err="1" smtClean="0"/>
              <a:t>M.Pd</a:t>
            </a: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27952542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TEKS FUNGSIONAL </a:t>
            </a:r>
            <a:r>
              <a:rPr lang="en-US" dirty="0" err="1" smtClean="0"/>
              <a:t>khusus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98790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Materi</a:t>
            </a:r>
            <a:r>
              <a:rPr lang="en-US" dirty="0" smtClean="0"/>
              <a:t> </a:t>
            </a:r>
            <a:r>
              <a:rPr lang="en-US" dirty="0" err="1" smtClean="0"/>
              <a:t>Teks</a:t>
            </a:r>
            <a:r>
              <a:rPr lang="en-US" dirty="0" smtClean="0"/>
              <a:t> </a:t>
            </a:r>
            <a:r>
              <a:rPr lang="en-US" dirty="0" err="1" smtClean="0"/>
              <a:t>Fungsional</a:t>
            </a:r>
            <a:r>
              <a:rPr lang="en-US" dirty="0" smtClean="0"/>
              <a:t> </a:t>
            </a:r>
            <a:r>
              <a:rPr lang="en-US" dirty="0" err="1" smtClean="0"/>
              <a:t>Kelas</a:t>
            </a:r>
            <a:r>
              <a:rPr lang="en-US" dirty="0" smtClean="0"/>
              <a:t> </a:t>
            </a:r>
            <a:r>
              <a:rPr lang="en-US" dirty="0" smtClean="0"/>
              <a:t>Xii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3017438458"/>
              </p:ext>
            </p:extLst>
          </p:nvPr>
        </p:nvGraphicFramePr>
        <p:xfrm>
          <a:off x="819150" y="2222500"/>
          <a:ext cx="10553700" cy="3636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Materi B.Inggris Kelas XII_Siska Rizkiani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7900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Job application letter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649873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/>
              <a:t>Kompetensi </a:t>
            </a:r>
            <a:r>
              <a:rPr lang="id-ID" dirty="0" smtClean="0"/>
              <a:t>Dasar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818712" y="2222287"/>
            <a:ext cx="10554574" cy="3636511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3.2 </a:t>
            </a:r>
            <a:r>
              <a:rPr lang="en-US" dirty="0" err="1"/>
              <a:t>Membedakan</a:t>
            </a:r>
            <a:r>
              <a:rPr lang="en-US" dirty="0"/>
              <a:t> </a:t>
            </a:r>
            <a:r>
              <a:rPr lang="en-US" dirty="0" err="1"/>
              <a:t>fungsi</a:t>
            </a:r>
            <a:r>
              <a:rPr lang="en-US" dirty="0"/>
              <a:t> </a:t>
            </a:r>
            <a:r>
              <a:rPr lang="en-US" dirty="0" err="1"/>
              <a:t>sosial</a:t>
            </a:r>
            <a:r>
              <a:rPr lang="en-US" dirty="0"/>
              <a:t>, </a:t>
            </a:r>
            <a:r>
              <a:rPr lang="en-US" dirty="0" err="1"/>
              <a:t>struktur</a:t>
            </a:r>
            <a:r>
              <a:rPr lang="en-US" dirty="0"/>
              <a:t> </a:t>
            </a:r>
            <a:r>
              <a:rPr lang="en-US" dirty="0" err="1"/>
              <a:t>teks</a:t>
            </a:r>
            <a:r>
              <a:rPr lang="en-US" dirty="0"/>
              <a:t>,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unsur</a:t>
            </a:r>
            <a:r>
              <a:rPr lang="en-US" dirty="0"/>
              <a:t> </a:t>
            </a:r>
            <a:r>
              <a:rPr lang="en-US" dirty="0" err="1"/>
              <a:t>kebahasaan</a:t>
            </a:r>
            <a:r>
              <a:rPr lang="en-US" dirty="0"/>
              <a:t> </a:t>
            </a:r>
            <a:r>
              <a:rPr lang="en-US" dirty="0" err="1"/>
              <a:t>beberapa</a:t>
            </a:r>
            <a:r>
              <a:rPr lang="en-US" dirty="0"/>
              <a:t> </a:t>
            </a:r>
            <a:r>
              <a:rPr lang="en-US" dirty="0" err="1"/>
              <a:t>teks</a:t>
            </a:r>
            <a:r>
              <a:rPr lang="en-US" dirty="0"/>
              <a:t> </a:t>
            </a:r>
            <a:r>
              <a:rPr lang="en-US" dirty="0" err="1"/>
              <a:t>khusus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bentuk</a:t>
            </a:r>
            <a:r>
              <a:rPr lang="en-US" dirty="0"/>
              <a:t> </a:t>
            </a:r>
            <a:r>
              <a:rPr lang="en-US" dirty="0" err="1"/>
              <a:t>surat</a:t>
            </a:r>
            <a:r>
              <a:rPr lang="en-US" dirty="0"/>
              <a:t> </a:t>
            </a:r>
            <a:r>
              <a:rPr lang="en-US" dirty="0" err="1"/>
              <a:t>lamaran</a:t>
            </a:r>
            <a:r>
              <a:rPr lang="en-US" dirty="0"/>
              <a:t> </a:t>
            </a:r>
            <a:r>
              <a:rPr lang="en-US" dirty="0" err="1"/>
              <a:t>kerja</a:t>
            </a:r>
            <a:r>
              <a:rPr lang="en-US" dirty="0"/>
              <a:t>,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memberi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meminta</a:t>
            </a:r>
            <a:r>
              <a:rPr lang="en-US" dirty="0"/>
              <a:t> </a:t>
            </a:r>
            <a:r>
              <a:rPr lang="en-US" dirty="0" err="1"/>
              <a:t>informasi</a:t>
            </a:r>
            <a:r>
              <a:rPr lang="en-US" dirty="0"/>
              <a:t> </a:t>
            </a:r>
            <a:r>
              <a:rPr lang="en-US" dirty="0" err="1"/>
              <a:t>terkait</a:t>
            </a:r>
            <a:r>
              <a:rPr lang="en-US" dirty="0"/>
              <a:t> </a:t>
            </a:r>
            <a:r>
              <a:rPr lang="en-US" dirty="0" err="1"/>
              <a:t>jati</a:t>
            </a:r>
            <a:r>
              <a:rPr lang="en-US" dirty="0"/>
              <a:t> </a:t>
            </a:r>
            <a:r>
              <a:rPr lang="en-US" dirty="0" err="1"/>
              <a:t>diri</a:t>
            </a:r>
            <a:r>
              <a:rPr lang="en-US" dirty="0"/>
              <a:t>, </a:t>
            </a:r>
            <a:r>
              <a:rPr lang="en-US" dirty="0" err="1"/>
              <a:t>latar</a:t>
            </a:r>
            <a:r>
              <a:rPr lang="en-US" dirty="0"/>
              <a:t> </a:t>
            </a:r>
            <a:r>
              <a:rPr lang="en-US" dirty="0" err="1"/>
              <a:t>belakang</a:t>
            </a:r>
            <a:r>
              <a:rPr lang="en-US" dirty="0"/>
              <a:t> </a:t>
            </a:r>
            <a:r>
              <a:rPr lang="en-US" dirty="0" err="1"/>
              <a:t>pendidikan</a:t>
            </a:r>
            <a:r>
              <a:rPr lang="en-US" dirty="0"/>
              <a:t>/</a:t>
            </a:r>
            <a:r>
              <a:rPr lang="en-US" dirty="0" err="1"/>
              <a:t>pengalaman</a:t>
            </a:r>
            <a:r>
              <a:rPr lang="en-US" dirty="0"/>
              <a:t> </a:t>
            </a:r>
            <a:r>
              <a:rPr lang="en-US" dirty="0" err="1"/>
              <a:t>kerja</a:t>
            </a:r>
            <a:r>
              <a:rPr lang="en-US" dirty="0"/>
              <a:t>, </a:t>
            </a:r>
            <a:r>
              <a:rPr lang="en-US" dirty="0" err="1"/>
              <a:t>sesuai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konteks</a:t>
            </a:r>
            <a:r>
              <a:rPr lang="en-US" dirty="0"/>
              <a:t> </a:t>
            </a:r>
            <a:r>
              <a:rPr lang="en-US" dirty="0" err="1" smtClean="0"/>
              <a:t>penggunaannya</a:t>
            </a:r>
            <a:endParaRPr lang="en-US" dirty="0"/>
          </a:p>
          <a:p>
            <a:r>
              <a:rPr lang="en-US" dirty="0"/>
              <a:t>4.2 </a:t>
            </a:r>
            <a:r>
              <a:rPr lang="en-US" dirty="0" err="1"/>
              <a:t>Surat</a:t>
            </a:r>
            <a:r>
              <a:rPr lang="en-US" dirty="0"/>
              <a:t> </a:t>
            </a:r>
            <a:r>
              <a:rPr lang="en-US" dirty="0" err="1"/>
              <a:t>lamaran</a:t>
            </a:r>
            <a:r>
              <a:rPr lang="en-US" dirty="0"/>
              <a:t> </a:t>
            </a:r>
            <a:r>
              <a:rPr lang="en-US" dirty="0" err="1"/>
              <a:t>kerja</a:t>
            </a:r>
            <a:endParaRPr lang="en-US" dirty="0"/>
          </a:p>
          <a:p>
            <a:r>
              <a:rPr lang="en-US" dirty="0"/>
              <a:t>4.2.1 </a:t>
            </a:r>
            <a:r>
              <a:rPr lang="en-US" dirty="0" err="1"/>
              <a:t>Menangkap</a:t>
            </a:r>
            <a:r>
              <a:rPr lang="en-US" dirty="0"/>
              <a:t> </a:t>
            </a:r>
            <a:r>
              <a:rPr lang="en-US" dirty="0" err="1"/>
              <a:t>makna</a:t>
            </a:r>
            <a:r>
              <a:rPr lang="en-US" dirty="0"/>
              <a:t> </a:t>
            </a:r>
            <a:r>
              <a:rPr lang="en-US" dirty="0" err="1"/>
              <a:t>secara</a:t>
            </a:r>
            <a:r>
              <a:rPr lang="en-US" dirty="0"/>
              <a:t> </a:t>
            </a:r>
            <a:r>
              <a:rPr lang="en-US" dirty="0" err="1"/>
              <a:t>kontekstual</a:t>
            </a:r>
            <a:r>
              <a:rPr lang="en-US" dirty="0"/>
              <a:t> </a:t>
            </a:r>
            <a:r>
              <a:rPr lang="en-US" dirty="0" err="1"/>
              <a:t>terkait</a:t>
            </a:r>
            <a:r>
              <a:rPr lang="en-US" dirty="0"/>
              <a:t> </a:t>
            </a:r>
            <a:r>
              <a:rPr lang="en-US" dirty="0" err="1"/>
              <a:t>fungsi</a:t>
            </a:r>
            <a:r>
              <a:rPr lang="en-US" dirty="0"/>
              <a:t> </a:t>
            </a:r>
            <a:r>
              <a:rPr lang="en-US" dirty="0" err="1"/>
              <a:t>sosial</a:t>
            </a:r>
            <a:r>
              <a:rPr lang="en-US" dirty="0"/>
              <a:t>, </a:t>
            </a:r>
            <a:r>
              <a:rPr lang="en-US" dirty="0" err="1"/>
              <a:t>struktur</a:t>
            </a:r>
            <a:r>
              <a:rPr lang="en-US" dirty="0"/>
              <a:t> </a:t>
            </a:r>
            <a:r>
              <a:rPr lang="en-US" dirty="0" err="1"/>
              <a:t>teks</a:t>
            </a:r>
            <a:r>
              <a:rPr lang="en-US" dirty="0"/>
              <a:t>,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unsur</a:t>
            </a:r>
            <a:r>
              <a:rPr lang="en-US" dirty="0"/>
              <a:t> </a:t>
            </a:r>
            <a:r>
              <a:rPr lang="en-US" dirty="0" err="1"/>
              <a:t>kebahasaan</a:t>
            </a:r>
            <a:r>
              <a:rPr lang="en-US" dirty="0"/>
              <a:t>  </a:t>
            </a:r>
            <a:r>
              <a:rPr lang="en-US" dirty="0" err="1"/>
              <a:t>teks</a:t>
            </a:r>
            <a:r>
              <a:rPr lang="en-US" dirty="0"/>
              <a:t> </a:t>
            </a:r>
            <a:r>
              <a:rPr lang="en-US" dirty="0" err="1"/>
              <a:t>khusus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bentuk</a:t>
            </a:r>
            <a:r>
              <a:rPr lang="en-US" dirty="0"/>
              <a:t> </a:t>
            </a:r>
            <a:r>
              <a:rPr lang="en-US" dirty="0" err="1"/>
              <a:t>surat</a:t>
            </a:r>
            <a:r>
              <a:rPr lang="en-US" dirty="0"/>
              <a:t> </a:t>
            </a:r>
            <a:r>
              <a:rPr lang="en-US" dirty="0" err="1"/>
              <a:t>lamaran</a:t>
            </a:r>
            <a:r>
              <a:rPr lang="en-US" dirty="0"/>
              <a:t> </a:t>
            </a:r>
            <a:r>
              <a:rPr lang="en-US" dirty="0" err="1"/>
              <a:t>kerja</a:t>
            </a:r>
            <a:r>
              <a:rPr lang="en-US" dirty="0"/>
              <a:t>, yang </a:t>
            </a:r>
            <a:r>
              <a:rPr lang="en-US" dirty="0" err="1"/>
              <a:t>memberikan</a:t>
            </a:r>
            <a:r>
              <a:rPr lang="en-US" dirty="0"/>
              <a:t> </a:t>
            </a:r>
            <a:r>
              <a:rPr lang="en-US" dirty="0" err="1"/>
              <a:t>informasi</a:t>
            </a:r>
            <a:r>
              <a:rPr lang="en-US" dirty="0"/>
              <a:t> </a:t>
            </a:r>
            <a:r>
              <a:rPr lang="en-US" dirty="0" err="1"/>
              <a:t>antara</a:t>
            </a:r>
            <a:r>
              <a:rPr lang="en-US" dirty="0"/>
              <a:t> lain </a:t>
            </a:r>
            <a:r>
              <a:rPr lang="en-US" dirty="0" err="1"/>
              <a:t>jati</a:t>
            </a:r>
            <a:r>
              <a:rPr lang="en-US" dirty="0"/>
              <a:t> </a:t>
            </a:r>
            <a:r>
              <a:rPr lang="en-US" dirty="0" err="1"/>
              <a:t>diri</a:t>
            </a:r>
            <a:r>
              <a:rPr lang="en-US" dirty="0"/>
              <a:t>, </a:t>
            </a:r>
            <a:r>
              <a:rPr lang="en-US" dirty="0" err="1"/>
              <a:t>latar</a:t>
            </a:r>
            <a:r>
              <a:rPr lang="en-US" dirty="0"/>
              <a:t> </a:t>
            </a:r>
            <a:r>
              <a:rPr lang="en-US" dirty="0" err="1"/>
              <a:t>belakang</a:t>
            </a:r>
            <a:r>
              <a:rPr lang="en-US" dirty="0"/>
              <a:t> </a:t>
            </a:r>
            <a:r>
              <a:rPr lang="en-US" dirty="0" err="1"/>
              <a:t>pendidikan</a:t>
            </a:r>
            <a:r>
              <a:rPr lang="en-US" dirty="0"/>
              <a:t>/</a:t>
            </a:r>
            <a:r>
              <a:rPr lang="en-US" dirty="0" err="1"/>
              <a:t>pengalaman</a:t>
            </a:r>
            <a:r>
              <a:rPr lang="en-US" dirty="0"/>
              <a:t> </a:t>
            </a:r>
            <a:r>
              <a:rPr lang="en-US" dirty="0" err="1"/>
              <a:t>kerja</a:t>
            </a:r>
            <a:endParaRPr lang="en-US" dirty="0"/>
          </a:p>
          <a:p>
            <a:r>
              <a:rPr lang="en-US" dirty="0"/>
              <a:t>4.2.2 </a:t>
            </a:r>
            <a:r>
              <a:rPr lang="en-US" dirty="0" err="1"/>
              <a:t>Menyusun</a:t>
            </a:r>
            <a:r>
              <a:rPr lang="en-US" dirty="0"/>
              <a:t> </a:t>
            </a:r>
            <a:r>
              <a:rPr lang="en-US" dirty="0" err="1"/>
              <a:t>teks</a:t>
            </a:r>
            <a:r>
              <a:rPr lang="en-US" dirty="0"/>
              <a:t> </a:t>
            </a:r>
            <a:r>
              <a:rPr lang="en-US" dirty="0" err="1"/>
              <a:t>khusus</a:t>
            </a:r>
            <a:r>
              <a:rPr lang="en-US" dirty="0"/>
              <a:t> </a:t>
            </a:r>
            <a:r>
              <a:rPr lang="en-US" dirty="0" err="1"/>
              <a:t>surat</a:t>
            </a:r>
            <a:r>
              <a:rPr lang="en-US" dirty="0"/>
              <a:t> </a:t>
            </a:r>
            <a:r>
              <a:rPr lang="en-US" dirty="0" err="1"/>
              <a:t>lamaran</a:t>
            </a:r>
            <a:r>
              <a:rPr lang="en-US" dirty="0"/>
              <a:t> </a:t>
            </a:r>
            <a:r>
              <a:rPr lang="en-US" dirty="0" err="1"/>
              <a:t>kerja</a:t>
            </a:r>
            <a:r>
              <a:rPr lang="en-US" dirty="0"/>
              <a:t>, yang </a:t>
            </a:r>
            <a:r>
              <a:rPr lang="en-US" dirty="0" err="1"/>
              <a:t>memberikan</a:t>
            </a:r>
            <a:r>
              <a:rPr lang="en-US" dirty="0"/>
              <a:t> </a:t>
            </a:r>
            <a:r>
              <a:rPr lang="en-US" dirty="0" err="1"/>
              <a:t>informasi</a:t>
            </a:r>
            <a:r>
              <a:rPr lang="en-US" dirty="0"/>
              <a:t> </a:t>
            </a:r>
            <a:r>
              <a:rPr lang="en-US" dirty="0" err="1"/>
              <a:t>antara</a:t>
            </a:r>
            <a:r>
              <a:rPr lang="en-US" dirty="0"/>
              <a:t> lain </a:t>
            </a:r>
            <a:r>
              <a:rPr lang="en-US" dirty="0" err="1"/>
              <a:t>jati</a:t>
            </a:r>
            <a:r>
              <a:rPr lang="en-US" dirty="0"/>
              <a:t> </a:t>
            </a:r>
            <a:r>
              <a:rPr lang="en-US" dirty="0" err="1"/>
              <a:t>diri</a:t>
            </a:r>
            <a:r>
              <a:rPr lang="en-US" dirty="0"/>
              <a:t>, </a:t>
            </a:r>
            <a:r>
              <a:rPr lang="en-US" dirty="0" err="1"/>
              <a:t>latar</a:t>
            </a:r>
            <a:r>
              <a:rPr lang="en-US" dirty="0"/>
              <a:t> </a:t>
            </a:r>
            <a:r>
              <a:rPr lang="en-US" dirty="0" err="1"/>
              <a:t>belakang</a:t>
            </a:r>
            <a:r>
              <a:rPr lang="en-US" dirty="0"/>
              <a:t> </a:t>
            </a:r>
            <a:r>
              <a:rPr lang="en-US" dirty="0" err="1"/>
              <a:t>pendidikan</a:t>
            </a:r>
            <a:r>
              <a:rPr lang="en-US" dirty="0"/>
              <a:t>/</a:t>
            </a:r>
            <a:r>
              <a:rPr lang="en-US" dirty="0" err="1"/>
              <a:t>pengalaman</a:t>
            </a:r>
            <a:r>
              <a:rPr lang="en-US" dirty="0"/>
              <a:t> </a:t>
            </a:r>
            <a:r>
              <a:rPr lang="en-US" dirty="0" err="1"/>
              <a:t>kerja</a:t>
            </a:r>
            <a:r>
              <a:rPr lang="en-US" dirty="0"/>
              <a:t>, 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memperhatikan</a:t>
            </a:r>
            <a:r>
              <a:rPr lang="en-US" dirty="0"/>
              <a:t> </a:t>
            </a:r>
            <a:r>
              <a:rPr lang="en-US" dirty="0" err="1"/>
              <a:t>fungsi</a:t>
            </a:r>
            <a:r>
              <a:rPr lang="en-US" dirty="0"/>
              <a:t> </a:t>
            </a:r>
            <a:r>
              <a:rPr lang="en-US" dirty="0" err="1"/>
              <a:t>sosial</a:t>
            </a:r>
            <a:r>
              <a:rPr lang="en-US" dirty="0"/>
              <a:t>, </a:t>
            </a:r>
            <a:r>
              <a:rPr lang="en-US" dirty="0" err="1"/>
              <a:t>struktur</a:t>
            </a:r>
            <a:r>
              <a:rPr lang="en-US" dirty="0"/>
              <a:t> </a:t>
            </a:r>
            <a:r>
              <a:rPr lang="en-US" dirty="0" err="1"/>
              <a:t>teks</a:t>
            </a:r>
            <a:r>
              <a:rPr lang="en-US" dirty="0"/>
              <a:t>,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unsur</a:t>
            </a:r>
            <a:r>
              <a:rPr lang="en-US" dirty="0"/>
              <a:t> </a:t>
            </a:r>
            <a:r>
              <a:rPr lang="en-US" dirty="0" err="1"/>
              <a:t>kebahasaan</a:t>
            </a:r>
            <a:r>
              <a:rPr lang="en-US" dirty="0"/>
              <a:t>, </a:t>
            </a:r>
            <a:r>
              <a:rPr lang="en-US" dirty="0" err="1"/>
              <a:t>secara</a:t>
            </a:r>
            <a:r>
              <a:rPr lang="en-US" dirty="0"/>
              <a:t> </a:t>
            </a:r>
            <a:r>
              <a:rPr lang="en-US" dirty="0" err="1"/>
              <a:t>benar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sesuai</a:t>
            </a:r>
            <a:r>
              <a:rPr lang="en-US" dirty="0"/>
              <a:t> </a:t>
            </a:r>
            <a:r>
              <a:rPr lang="en-US" dirty="0" err="1"/>
              <a:t>konteks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Materi B.Inggris Kelas XII_Siska Rizkiani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48237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Materi</a:t>
            </a:r>
            <a:r>
              <a:rPr lang="en-US" dirty="0" smtClean="0"/>
              <a:t> </a:t>
            </a:r>
            <a:r>
              <a:rPr lang="en-US" dirty="0" smtClean="0"/>
              <a:t>job application letter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4136770840"/>
              </p:ext>
            </p:extLst>
          </p:nvPr>
        </p:nvGraphicFramePr>
        <p:xfrm>
          <a:off x="819150" y="2034862"/>
          <a:ext cx="10553700" cy="468791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Materi B.Inggris Kelas XII_Siska Rizkiani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47222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caption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558571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/>
              <a:t>Kompetensi </a:t>
            </a:r>
            <a:r>
              <a:rPr lang="id-ID" dirty="0" smtClean="0"/>
              <a:t>Dasar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818713" y="1732890"/>
            <a:ext cx="10554574" cy="3636511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3.3 </a:t>
            </a:r>
            <a:r>
              <a:rPr lang="en-US" dirty="0" err="1"/>
              <a:t>Membedakan</a:t>
            </a:r>
            <a:r>
              <a:rPr lang="en-US" dirty="0"/>
              <a:t> </a:t>
            </a:r>
            <a:r>
              <a:rPr lang="en-US" dirty="0" err="1"/>
              <a:t>fungsi</a:t>
            </a:r>
            <a:r>
              <a:rPr lang="en-US" dirty="0"/>
              <a:t> </a:t>
            </a:r>
            <a:r>
              <a:rPr lang="en-US" dirty="0" err="1"/>
              <a:t>sosial</a:t>
            </a:r>
            <a:r>
              <a:rPr lang="en-US" dirty="0"/>
              <a:t>, </a:t>
            </a:r>
            <a:r>
              <a:rPr lang="en-US" dirty="0" err="1"/>
              <a:t>struktur</a:t>
            </a:r>
            <a:r>
              <a:rPr lang="en-US" dirty="0"/>
              <a:t> </a:t>
            </a:r>
            <a:r>
              <a:rPr lang="en-US" dirty="0" err="1"/>
              <a:t>teks</a:t>
            </a:r>
            <a:r>
              <a:rPr lang="en-US" dirty="0"/>
              <a:t>,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unsur</a:t>
            </a:r>
            <a:r>
              <a:rPr lang="en-US" dirty="0"/>
              <a:t> </a:t>
            </a:r>
            <a:r>
              <a:rPr lang="en-US" dirty="0" err="1"/>
              <a:t>kebahasaan</a:t>
            </a:r>
            <a:r>
              <a:rPr lang="en-US" dirty="0"/>
              <a:t> </a:t>
            </a:r>
            <a:r>
              <a:rPr lang="en-US" dirty="0" err="1"/>
              <a:t>beberapa</a:t>
            </a:r>
            <a:r>
              <a:rPr lang="en-US" dirty="0"/>
              <a:t> </a:t>
            </a:r>
            <a:r>
              <a:rPr lang="en-US" dirty="0" err="1"/>
              <a:t>teks</a:t>
            </a:r>
            <a:r>
              <a:rPr lang="en-US" dirty="0"/>
              <a:t> </a:t>
            </a:r>
            <a:r>
              <a:rPr lang="en-US" dirty="0" err="1"/>
              <a:t>khusus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bentuk</a:t>
            </a:r>
            <a:r>
              <a:rPr lang="en-US" dirty="0"/>
              <a:t> </a:t>
            </a:r>
            <a:r>
              <a:rPr lang="en-US" dirty="0" err="1"/>
              <a:t>teks</a:t>
            </a:r>
            <a:r>
              <a:rPr lang="en-US" dirty="0"/>
              <a:t> </a:t>
            </a:r>
            <a:r>
              <a:rPr lang="en-US" i="1" dirty="0"/>
              <a:t>caption</a:t>
            </a:r>
            <a:r>
              <a:rPr lang="en-US" dirty="0"/>
              <a:t>,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memberi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meminta</a:t>
            </a:r>
            <a:r>
              <a:rPr lang="en-US" dirty="0"/>
              <a:t> </a:t>
            </a:r>
            <a:r>
              <a:rPr lang="en-US" dirty="0" err="1"/>
              <a:t>informasi</a:t>
            </a:r>
            <a:r>
              <a:rPr lang="en-US" dirty="0"/>
              <a:t> </a:t>
            </a:r>
            <a:r>
              <a:rPr lang="en-US" dirty="0" err="1"/>
              <a:t>terkait</a:t>
            </a:r>
            <a:r>
              <a:rPr lang="en-US" dirty="0"/>
              <a:t> </a:t>
            </a:r>
            <a:r>
              <a:rPr lang="en-US" dirty="0" err="1"/>
              <a:t>gambar</a:t>
            </a:r>
            <a:r>
              <a:rPr lang="en-US" dirty="0"/>
              <a:t>/</a:t>
            </a:r>
            <a:r>
              <a:rPr lang="en-US" dirty="0" err="1"/>
              <a:t>foto</a:t>
            </a:r>
            <a:r>
              <a:rPr lang="en-US" dirty="0"/>
              <a:t>/</a:t>
            </a:r>
            <a:r>
              <a:rPr lang="en-US" dirty="0" err="1"/>
              <a:t>tabel</a:t>
            </a:r>
            <a:r>
              <a:rPr lang="en-US" dirty="0"/>
              <a:t>/</a:t>
            </a:r>
            <a:r>
              <a:rPr lang="en-US" dirty="0" err="1"/>
              <a:t>grafik</a:t>
            </a:r>
            <a:r>
              <a:rPr lang="en-US" dirty="0"/>
              <a:t>/</a:t>
            </a:r>
            <a:r>
              <a:rPr lang="en-US" dirty="0" err="1"/>
              <a:t>bagan</a:t>
            </a:r>
            <a:r>
              <a:rPr lang="en-US" dirty="0"/>
              <a:t>, </a:t>
            </a:r>
            <a:r>
              <a:rPr lang="en-US" dirty="0" err="1"/>
              <a:t>sesuai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konteks</a:t>
            </a:r>
            <a:r>
              <a:rPr lang="en-US" dirty="0"/>
              <a:t> </a:t>
            </a:r>
            <a:r>
              <a:rPr lang="en-US" dirty="0" err="1"/>
              <a:t>penggunaannya</a:t>
            </a:r>
            <a:r>
              <a:rPr lang="en-US" dirty="0"/>
              <a:t> </a:t>
            </a:r>
          </a:p>
          <a:p>
            <a:r>
              <a:rPr lang="en-US" dirty="0"/>
              <a:t>4.3 </a:t>
            </a:r>
            <a:r>
              <a:rPr lang="en-US" dirty="0" err="1"/>
              <a:t>Teks</a:t>
            </a:r>
            <a:r>
              <a:rPr lang="en-US" dirty="0"/>
              <a:t> </a:t>
            </a:r>
            <a:r>
              <a:rPr lang="en-US" dirty="0" err="1"/>
              <a:t>penyerta</a:t>
            </a:r>
            <a:r>
              <a:rPr lang="en-US" dirty="0"/>
              <a:t> </a:t>
            </a:r>
            <a:r>
              <a:rPr lang="en-US" dirty="0" err="1"/>
              <a:t>gambar</a:t>
            </a:r>
            <a:r>
              <a:rPr lang="en-US" dirty="0"/>
              <a:t> (</a:t>
            </a:r>
            <a:r>
              <a:rPr lang="en-US" i="1" dirty="0"/>
              <a:t>caption</a:t>
            </a:r>
            <a:r>
              <a:rPr lang="en-US" dirty="0"/>
              <a:t>)</a:t>
            </a:r>
          </a:p>
          <a:p>
            <a:r>
              <a:rPr lang="en-US" dirty="0"/>
              <a:t>4.3.1 </a:t>
            </a:r>
            <a:r>
              <a:rPr lang="en-US" dirty="0" err="1"/>
              <a:t>Menangkap</a:t>
            </a:r>
            <a:r>
              <a:rPr lang="en-US" dirty="0"/>
              <a:t> </a:t>
            </a:r>
            <a:r>
              <a:rPr lang="en-US" dirty="0" err="1"/>
              <a:t>makna</a:t>
            </a:r>
            <a:r>
              <a:rPr lang="en-US" dirty="0"/>
              <a:t> </a:t>
            </a:r>
            <a:r>
              <a:rPr lang="en-US" dirty="0" err="1"/>
              <a:t>secara</a:t>
            </a:r>
            <a:r>
              <a:rPr lang="en-US" dirty="0"/>
              <a:t> </a:t>
            </a:r>
            <a:r>
              <a:rPr lang="en-US" dirty="0" err="1"/>
              <a:t>kontekstual</a:t>
            </a:r>
            <a:r>
              <a:rPr lang="en-US" dirty="0"/>
              <a:t> </a:t>
            </a:r>
            <a:r>
              <a:rPr lang="en-US" dirty="0" err="1"/>
              <a:t>terkait</a:t>
            </a:r>
            <a:r>
              <a:rPr lang="en-US" dirty="0"/>
              <a:t> </a:t>
            </a:r>
            <a:r>
              <a:rPr lang="en-US" dirty="0" err="1"/>
              <a:t>fungsi</a:t>
            </a:r>
            <a:r>
              <a:rPr lang="en-US" dirty="0"/>
              <a:t> </a:t>
            </a:r>
            <a:r>
              <a:rPr lang="en-US" dirty="0" err="1"/>
              <a:t>sosial</a:t>
            </a:r>
            <a:r>
              <a:rPr lang="en-US" dirty="0"/>
              <a:t>, </a:t>
            </a:r>
            <a:r>
              <a:rPr lang="en-US" dirty="0" err="1"/>
              <a:t>struktur</a:t>
            </a:r>
            <a:r>
              <a:rPr lang="en-US" dirty="0"/>
              <a:t> </a:t>
            </a:r>
            <a:r>
              <a:rPr lang="en-US" dirty="0" err="1"/>
              <a:t>teks</a:t>
            </a:r>
            <a:r>
              <a:rPr lang="en-US" dirty="0"/>
              <a:t>,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unsur</a:t>
            </a:r>
            <a:r>
              <a:rPr lang="en-US" dirty="0"/>
              <a:t> </a:t>
            </a:r>
            <a:r>
              <a:rPr lang="en-US" dirty="0" err="1"/>
              <a:t>kebahasaan</a:t>
            </a:r>
            <a:r>
              <a:rPr lang="en-US" dirty="0"/>
              <a:t>  </a:t>
            </a:r>
            <a:r>
              <a:rPr lang="en-US" dirty="0" err="1"/>
              <a:t>teks</a:t>
            </a:r>
            <a:r>
              <a:rPr lang="en-US" dirty="0"/>
              <a:t> </a:t>
            </a:r>
            <a:r>
              <a:rPr lang="en-US" dirty="0" err="1"/>
              <a:t>khusus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bentuk</a:t>
            </a:r>
            <a:r>
              <a:rPr lang="en-US" dirty="0"/>
              <a:t> caption </a:t>
            </a:r>
            <a:r>
              <a:rPr lang="en-US" dirty="0" err="1"/>
              <a:t>terkait</a:t>
            </a:r>
            <a:r>
              <a:rPr lang="en-US" dirty="0"/>
              <a:t> </a:t>
            </a:r>
            <a:r>
              <a:rPr lang="en-US" dirty="0" err="1"/>
              <a:t>gambar</a:t>
            </a:r>
            <a:r>
              <a:rPr lang="en-US" dirty="0"/>
              <a:t>/</a:t>
            </a:r>
            <a:r>
              <a:rPr lang="en-US" dirty="0" err="1"/>
              <a:t>foto</a:t>
            </a:r>
            <a:r>
              <a:rPr lang="en-US" dirty="0"/>
              <a:t>/</a:t>
            </a:r>
            <a:r>
              <a:rPr lang="en-US" dirty="0" err="1"/>
              <a:t>tabel</a:t>
            </a:r>
            <a:r>
              <a:rPr lang="en-US" dirty="0"/>
              <a:t>/</a:t>
            </a:r>
            <a:r>
              <a:rPr lang="en-US" dirty="0" err="1"/>
              <a:t>grafik</a:t>
            </a:r>
            <a:r>
              <a:rPr lang="en-US" dirty="0"/>
              <a:t>/</a:t>
            </a:r>
            <a:r>
              <a:rPr lang="en-US" dirty="0" err="1"/>
              <a:t>bagan</a:t>
            </a:r>
            <a:endParaRPr lang="en-US" dirty="0"/>
          </a:p>
          <a:p>
            <a:r>
              <a:rPr lang="en-US" dirty="0"/>
              <a:t>4.3.2 </a:t>
            </a:r>
            <a:r>
              <a:rPr lang="en-US" dirty="0" err="1"/>
              <a:t>Menyusun</a:t>
            </a:r>
            <a:r>
              <a:rPr lang="en-US" dirty="0"/>
              <a:t> </a:t>
            </a:r>
            <a:r>
              <a:rPr lang="en-US" dirty="0" err="1"/>
              <a:t>teks</a:t>
            </a:r>
            <a:r>
              <a:rPr lang="en-US" dirty="0"/>
              <a:t> </a:t>
            </a:r>
            <a:r>
              <a:rPr lang="en-US" dirty="0" err="1"/>
              <a:t>khusus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bentuk</a:t>
            </a:r>
            <a:r>
              <a:rPr lang="en-US" dirty="0"/>
              <a:t> </a:t>
            </a:r>
            <a:r>
              <a:rPr lang="en-US" dirty="0" err="1"/>
              <a:t>teks</a:t>
            </a:r>
            <a:r>
              <a:rPr lang="en-US" dirty="0"/>
              <a:t> caption </a:t>
            </a:r>
            <a:r>
              <a:rPr lang="en-US" dirty="0" err="1"/>
              <a:t>terkait</a:t>
            </a:r>
            <a:r>
              <a:rPr lang="en-US" dirty="0"/>
              <a:t> </a:t>
            </a:r>
            <a:r>
              <a:rPr lang="en-US" dirty="0" err="1"/>
              <a:t>gambar</a:t>
            </a:r>
            <a:r>
              <a:rPr lang="en-US" dirty="0"/>
              <a:t>/</a:t>
            </a:r>
            <a:r>
              <a:rPr lang="en-US" dirty="0" err="1"/>
              <a:t>foto</a:t>
            </a:r>
            <a:r>
              <a:rPr lang="en-US" dirty="0"/>
              <a:t>/</a:t>
            </a:r>
            <a:r>
              <a:rPr lang="en-US" dirty="0" err="1"/>
              <a:t>tabel</a:t>
            </a:r>
            <a:r>
              <a:rPr lang="en-US" dirty="0"/>
              <a:t>/</a:t>
            </a:r>
            <a:r>
              <a:rPr lang="en-US" dirty="0" err="1"/>
              <a:t>grafik</a:t>
            </a:r>
            <a:r>
              <a:rPr lang="en-US" dirty="0"/>
              <a:t>/</a:t>
            </a:r>
            <a:r>
              <a:rPr lang="en-US" dirty="0" err="1"/>
              <a:t>bagan</a:t>
            </a:r>
            <a:r>
              <a:rPr lang="en-US" dirty="0"/>
              <a:t>,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memperhatikan</a:t>
            </a:r>
            <a:r>
              <a:rPr lang="en-US" dirty="0"/>
              <a:t> </a:t>
            </a:r>
            <a:r>
              <a:rPr lang="en-US" dirty="0" err="1"/>
              <a:t>fungsi</a:t>
            </a:r>
            <a:r>
              <a:rPr lang="en-US" dirty="0"/>
              <a:t> </a:t>
            </a:r>
            <a:r>
              <a:rPr lang="en-US" dirty="0" err="1"/>
              <a:t>sosial</a:t>
            </a:r>
            <a:r>
              <a:rPr lang="en-US" dirty="0"/>
              <a:t>, </a:t>
            </a:r>
            <a:r>
              <a:rPr lang="en-US" dirty="0" err="1"/>
              <a:t>struktur</a:t>
            </a:r>
            <a:r>
              <a:rPr lang="en-US" dirty="0"/>
              <a:t> </a:t>
            </a:r>
            <a:r>
              <a:rPr lang="en-US" dirty="0" err="1"/>
              <a:t>teks</a:t>
            </a:r>
            <a:r>
              <a:rPr lang="en-US" dirty="0"/>
              <a:t>,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unsur</a:t>
            </a:r>
            <a:r>
              <a:rPr lang="en-US" dirty="0"/>
              <a:t> </a:t>
            </a:r>
            <a:r>
              <a:rPr lang="en-US" dirty="0" err="1"/>
              <a:t>kebahasaan</a:t>
            </a:r>
            <a:r>
              <a:rPr lang="en-US" dirty="0"/>
              <a:t>, </a:t>
            </a:r>
            <a:r>
              <a:rPr lang="en-US" dirty="0" err="1"/>
              <a:t>secara</a:t>
            </a:r>
            <a:r>
              <a:rPr lang="en-US" dirty="0"/>
              <a:t> </a:t>
            </a:r>
            <a:r>
              <a:rPr lang="en-US" dirty="0" err="1"/>
              <a:t>benar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sesuai</a:t>
            </a:r>
            <a:r>
              <a:rPr lang="en-US" dirty="0"/>
              <a:t> </a:t>
            </a:r>
            <a:r>
              <a:rPr lang="en-US" dirty="0" err="1" smtClean="0"/>
              <a:t>konteks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Materi B.Inggris Kelas XII_Siska Rizkiani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53100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Materi</a:t>
            </a:r>
            <a:r>
              <a:rPr lang="en-US" dirty="0" smtClean="0"/>
              <a:t> </a:t>
            </a:r>
            <a:r>
              <a:rPr lang="en-US" dirty="0" smtClean="0"/>
              <a:t>caption</a:t>
            </a:r>
            <a:endParaRPr lang="en-US" i="1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1686619532"/>
              </p:ext>
            </p:extLst>
          </p:nvPr>
        </p:nvGraphicFramePr>
        <p:xfrm>
          <a:off x="819150" y="2034862"/>
          <a:ext cx="10553700" cy="468791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Materi B.Inggris Kelas XII_Siska Rizkiani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4479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TEKS FUNGSIONAL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77832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Materi</a:t>
            </a:r>
            <a:r>
              <a:rPr lang="en-US" dirty="0" smtClean="0"/>
              <a:t> </a:t>
            </a:r>
            <a:r>
              <a:rPr lang="en-US" dirty="0" err="1" smtClean="0"/>
              <a:t>Teks</a:t>
            </a:r>
            <a:r>
              <a:rPr lang="en-US" dirty="0" smtClean="0"/>
              <a:t> </a:t>
            </a:r>
            <a:r>
              <a:rPr lang="en-US" dirty="0" err="1" smtClean="0"/>
              <a:t>Fungsional</a:t>
            </a:r>
            <a:r>
              <a:rPr lang="en-US" dirty="0" smtClean="0"/>
              <a:t> </a:t>
            </a:r>
            <a:r>
              <a:rPr lang="en-US" dirty="0" err="1" smtClean="0"/>
              <a:t>Kelas</a:t>
            </a:r>
            <a:r>
              <a:rPr lang="en-US" dirty="0" smtClean="0"/>
              <a:t> Xi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3983324274"/>
              </p:ext>
            </p:extLst>
          </p:nvPr>
        </p:nvGraphicFramePr>
        <p:xfrm>
          <a:off x="819150" y="2222500"/>
          <a:ext cx="10553700" cy="3636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Materi B.Inggris Kelas XII_Siska Rizkiani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21958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Materi</a:t>
            </a:r>
            <a:r>
              <a:rPr lang="en-US" dirty="0" smtClean="0"/>
              <a:t> </a:t>
            </a:r>
            <a:r>
              <a:rPr lang="en-US" dirty="0" err="1" smtClean="0"/>
              <a:t>B.Inggris</a:t>
            </a:r>
            <a:r>
              <a:rPr lang="en-US" dirty="0" smtClean="0"/>
              <a:t> </a:t>
            </a:r>
            <a:r>
              <a:rPr lang="en-US" dirty="0" err="1" smtClean="0"/>
              <a:t>kelas</a:t>
            </a:r>
            <a:r>
              <a:rPr lang="en-US" dirty="0" smtClean="0"/>
              <a:t> </a:t>
            </a:r>
            <a:r>
              <a:rPr lang="en-US" dirty="0" err="1" smtClean="0"/>
              <a:t>xiI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1864242543"/>
              </p:ext>
            </p:extLst>
          </p:nvPr>
        </p:nvGraphicFramePr>
        <p:xfrm>
          <a:off x="819150" y="2222500"/>
          <a:ext cx="10553700" cy="3636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Materi B.Inggris Kelas XII_Siska Rizkiani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21935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lvl="0"/>
            <a:r>
              <a:rPr lang="en-US" dirty="0" smtClean="0"/>
              <a:t>News item Text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932171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/>
              <a:t>Kompetensi </a:t>
            </a:r>
            <a:r>
              <a:rPr lang="id-ID" dirty="0" smtClean="0"/>
              <a:t>Dasar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818712" y="2222287"/>
            <a:ext cx="10554574" cy="3636511"/>
          </a:xfrm>
          <a:prstGeom prst="rect">
            <a:avLst/>
          </a:prstGeom>
        </p:spPr>
        <p:txBody>
          <a:bodyPr/>
          <a:lstStyle/>
          <a:p>
            <a:r>
              <a:rPr lang="id-ID" dirty="0"/>
              <a:t>3.4 Membedakan fungsi sosial, struktur teks, dan unsur kebahasaan beberapa teks news item lisan dan tulis dengan memberi dan meminta informasi terkait berita sederhana dari koran/radio/TV, sesuai dengan konteks penggunaannya</a:t>
            </a:r>
            <a:endParaRPr lang="en-US" dirty="0"/>
          </a:p>
          <a:p>
            <a:r>
              <a:rPr lang="en-US" dirty="0"/>
              <a:t>4.4 </a:t>
            </a:r>
            <a:r>
              <a:rPr lang="en-US" dirty="0" err="1"/>
              <a:t>Menangkap</a:t>
            </a:r>
            <a:r>
              <a:rPr lang="en-US" dirty="0"/>
              <a:t> </a:t>
            </a:r>
            <a:r>
              <a:rPr lang="en-US" dirty="0" err="1"/>
              <a:t>makna</a:t>
            </a:r>
            <a:r>
              <a:rPr lang="en-US" dirty="0"/>
              <a:t> </a:t>
            </a:r>
            <a:r>
              <a:rPr lang="en-US" dirty="0" err="1"/>
              <a:t>secara</a:t>
            </a:r>
            <a:r>
              <a:rPr lang="en-US" dirty="0"/>
              <a:t> </a:t>
            </a:r>
            <a:r>
              <a:rPr lang="en-US" dirty="0" err="1"/>
              <a:t>kontekstual</a:t>
            </a:r>
            <a:r>
              <a:rPr lang="en-US" dirty="0"/>
              <a:t> </a:t>
            </a:r>
            <a:r>
              <a:rPr lang="en-US" dirty="0" err="1"/>
              <a:t>terkait</a:t>
            </a:r>
            <a:r>
              <a:rPr lang="en-US" dirty="0"/>
              <a:t> </a:t>
            </a:r>
            <a:r>
              <a:rPr lang="en-US" dirty="0" err="1"/>
              <a:t>fungsi</a:t>
            </a:r>
            <a:r>
              <a:rPr lang="en-US" dirty="0"/>
              <a:t> </a:t>
            </a:r>
            <a:r>
              <a:rPr lang="en-US" dirty="0" err="1"/>
              <a:t>sosial</a:t>
            </a:r>
            <a:r>
              <a:rPr lang="en-US" dirty="0"/>
              <a:t>, </a:t>
            </a:r>
            <a:r>
              <a:rPr lang="en-US" dirty="0" err="1"/>
              <a:t>struktur</a:t>
            </a:r>
            <a:r>
              <a:rPr lang="en-US" dirty="0"/>
              <a:t> </a:t>
            </a:r>
            <a:r>
              <a:rPr lang="en-US" dirty="0" err="1"/>
              <a:t>teks</a:t>
            </a:r>
            <a:r>
              <a:rPr lang="en-US" dirty="0"/>
              <a:t>,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unsur</a:t>
            </a:r>
            <a:r>
              <a:rPr lang="en-US" dirty="0"/>
              <a:t> </a:t>
            </a:r>
            <a:r>
              <a:rPr lang="en-US" dirty="0" err="1"/>
              <a:t>kebahasaan</a:t>
            </a:r>
            <a:r>
              <a:rPr lang="en-US" dirty="0"/>
              <a:t> </a:t>
            </a:r>
            <a:r>
              <a:rPr lang="en-US" dirty="0" err="1"/>
              <a:t>teks</a:t>
            </a:r>
            <a:r>
              <a:rPr lang="en-US" dirty="0"/>
              <a:t> news items </a:t>
            </a:r>
            <a:r>
              <a:rPr lang="en-US" dirty="0" err="1"/>
              <a:t>lisan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tulis</a:t>
            </a:r>
            <a:r>
              <a:rPr lang="en-US" dirty="0"/>
              <a:t>,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bentuk</a:t>
            </a:r>
            <a:r>
              <a:rPr lang="en-US" dirty="0"/>
              <a:t> </a:t>
            </a:r>
            <a:r>
              <a:rPr lang="en-US" dirty="0" err="1"/>
              <a:t>berita</a:t>
            </a:r>
            <a:r>
              <a:rPr lang="en-US" dirty="0"/>
              <a:t> </a:t>
            </a:r>
            <a:r>
              <a:rPr lang="en-US" dirty="0" err="1"/>
              <a:t>sederhana</a:t>
            </a:r>
            <a:r>
              <a:rPr lang="en-US" dirty="0"/>
              <a:t> </a:t>
            </a:r>
            <a:r>
              <a:rPr lang="en-US" dirty="0" err="1" smtClean="0"/>
              <a:t>koran</a:t>
            </a:r>
            <a:r>
              <a:rPr lang="en-US" dirty="0" smtClean="0"/>
              <a:t>/radio/TV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Materi B.Inggris Kelas XII_Siska Rizkiani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4850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US" dirty="0" err="1" smtClean="0"/>
              <a:t>Materi</a:t>
            </a:r>
            <a:r>
              <a:rPr lang="en-US" dirty="0" smtClean="0"/>
              <a:t> </a:t>
            </a:r>
            <a:r>
              <a:rPr lang="en-US" dirty="0" smtClean="0"/>
              <a:t>news item Text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856726357"/>
              </p:ext>
            </p:extLst>
          </p:nvPr>
        </p:nvGraphicFramePr>
        <p:xfrm>
          <a:off x="819150" y="2034862"/>
          <a:ext cx="10553700" cy="468791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Materi B.Inggris Kelas XII_Siska Rizkiani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20486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Procedure text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781368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/>
              <a:t>Kompetensi </a:t>
            </a:r>
            <a:r>
              <a:rPr lang="id-ID" dirty="0" smtClean="0"/>
              <a:t>Dasar</a:t>
            </a:r>
            <a:r>
              <a:rPr lang="en-US" dirty="0" smtClean="0"/>
              <a:t>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818712" y="2222287"/>
            <a:ext cx="10554574" cy="3636511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id-ID" dirty="0"/>
              <a:t>4.6.1 Menangkap makna secara kontekstual terkait fungsi sosial, struktur teks, dan unsur kebahasaan teks prosedur lisan dan tulis, dalam bentuk manual terkait penggunaan teknologi dan kiat-kiat (</a:t>
            </a:r>
            <a:r>
              <a:rPr lang="id-ID" i="1" dirty="0"/>
              <a:t>tips</a:t>
            </a:r>
            <a:r>
              <a:rPr lang="id-ID" dirty="0"/>
              <a:t>)</a:t>
            </a:r>
            <a:endParaRPr lang="en-US" dirty="0"/>
          </a:p>
          <a:p>
            <a:r>
              <a:rPr lang="id-ID" dirty="0"/>
              <a:t>4.6.2 Menyusun teks prosedur, lisan dan tulis, dalam bentuk manual terkait penggunaan teknologi dan kiat-kiat (</a:t>
            </a:r>
            <a:r>
              <a:rPr lang="id-ID" i="1" dirty="0"/>
              <a:t>tips</a:t>
            </a:r>
            <a:r>
              <a:rPr lang="id-ID" dirty="0"/>
              <a:t>), dengan memperhatikan fungsi sosial, struktur teks, dan unsur kebahasaan, secara benar dan sesuai konteks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Materi B.Inggris Kelas XII_Siska Rizkiani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24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47697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US" dirty="0" err="1" smtClean="0"/>
              <a:t>Materi</a:t>
            </a:r>
            <a:r>
              <a:rPr lang="en-US" dirty="0" smtClean="0"/>
              <a:t> </a:t>
            </a:r>
            <a:r>
              <a:rPr lang="en-US" dirty="0" smtClean="0"/>
              <a:t>procedure text</a:t>
            </a:r>
            <a:r>
              <a:rPr lang="en-US" dirty="0"/>
              <a:t>: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1387344272"/>
              </p:ext>
            </p:extLst>
          </p:nvPr>
        </p:nvGraphicFramePr>
        <p:xfrm>
          <a:off x="819150" y="2034862"/>
          <a:ext cx="10553700" cy="468791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Materi B.Inggris Kelas XII_Siska Rizkiani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25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8114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Task </a:t>
            </a:r>
            <a:r>
              <a:rPr lang="en-US" dirty="0" smtClean="0">
                <a:sym typeface="Wingdings" panose="05000000000000000000" pitchFamily="2" charset="2"/>
              </a:rPr>
              <a:t></a:t>
            </a:r>
            <a:endParaRPr lang="en-US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9115" y="1777285"/>
            <a:ext cx="4404576" cy="4211392"/>
          </a:xfrm>
          <a:prstGeom prst="rect">
            <a:avLst/>
          </a:prstGeom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Materi B.Inggris Kelas XII_Siska Rizkiani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26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24528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z="1200" i="1" smtClean="0"/>
              <a:t>Materi B.Inggris Kelas XII_Siska Rizkiani</a:t>
            </a:r>
            <a:endParaRPr lang="en-US" sz="1200" i="1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27</a:t>
            </a:fld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6530" y="2643187"/>
            <a:ext cx="6903076" cy="28560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42513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err="1" smtClean="0"/>
              <a:t>Materi</a:t>
            </a:r>
            <a:r>
              <a:rPr lang="en-US" dirty="0" smtClean="0"/>
              <a:t> </a:t>
            </a:r>
            <a:r>
              <a:rPr lang="en-US" dirty="0" err="1" smtClean="0"/>
              <a:t>Teks</a:t>
            </a:r>
            <a:r>
              <a:rPr lang="en-US" dirty="0" smtClean="0"/>
              <a:t> Interpersonal </a:t>
            </a:r>
            <a:r>
              <a:rPr lang="en-US" dirty="0" err="1" smtClean="0"/>
              <a:t>Kelas</a:t>
            </a:r>
            <a:r>
              <a:rPr lang="en-US" dirty="0" smtClean="0"/>
              <a:t> Xi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2511493563"/>
              </p:ext>
            </p:extLst>
          </p:nvPr>
        </p:nvGraphicFramePr>
        <p:xfrm>
          <a:off x="819150" y="2222500"/>
          <a:ext cx="10553700" cy="3636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Materi B.Inggris Kelas XII_Siska Rizkiani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47368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lvl="0"/>
            <a:r>
              <a:rPr lang="en-US" dirty="0" smtClean="0"/>
              <a:t>SERVICE </a:t>
            </a:r>
            <a:r>
              <a:rPr lang="id-ID" dirty="0" smtClean="0"/>
              <a:t>Offer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25694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/>
              <a:t>Kompetensi </a:t>
            </a:r>
            <a:r>
              <a:rPr lang="id-ID" dirty="0" smtClean="0"/>
              <a:t>Dasar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818712" y="2222287"/>
            <a:ext cx="10554574" cy="3636511"/>
          </a:xfrm>
          <a:prstGeom prst="rect">
            <a:avLst/>
          </a:prstGeom>
        </p:spPr>
        <p:txBody>
          <a:bodyPr/>
          <a:lstStyle/>
          <a:p>
            <a:r>
              <a:rPr lang="id-ID" dirty="0"/>
              <a:t>3.1 Menerapkan fungsi sosial, struktur teks, dan unsur kebahasaan teks interaksi interpersonal lisan dan tulis yang melibatkan tindakan menawarkan jasa, serta menanggapinya, sesuai dengan konteks penggunaannya. (Perhatikan unsur kebahasaan </a:t>
            </a:r>
            <a:r>
              <a:rPr lang="id-ID" i="1" dirty="0"/>
              <a:t>May I help you?, What can I do for you? What if ...?</a:t>
            </a:r>
            <a:r>
              <a:rPr lang="id-ID" dirty="0"/>
              <a:t>)</a:t>
            </a:r>
            <a:endParaRPr lang="en-US" sz="1600" dirty="0"/>
          </a:p>
          <a:p>
            <a:r>
              <a:rPr lang="id-ID" dirty="0"/>
              <a:t>4.1 Menyusun teks interaksi interpersonal lisan dan tulis sederhana yang melibatkan tindakan menawarkan jasa, dan menanggapinya dengan memperhatikan fungsi sosial, struktur teks, dan unsur kebahasaan yang benar dan sesuai konteks</a:t>
            </a:r>
            <a:endParaRPr lang="en-US" sz="16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Materi B.Inggris Kelas XII_Siska Rizkiani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99081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Materi</a:t>
            </a:r>
            <a:r>
              <a:rPr lang="en-US" dirty="0" smtClean="0"/>
              <a:t> </a:t>
            </a:r>
            <a:r>
              <a:rPr lang="en-US" dirty="0" err="1" smtClean="0"/>
              <a:t>SERvice</a:t>
            </a:r>
            <a:r>
              <a:rPr lang="en-US" dirty="0" smtClean="0"/>
              <a:t> offer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1211190976"/>
              </p:ext>
            </p:extLst>
          </p:nvPr>
        </p:nvGraphicFramePr>
        <p:xfrm>
          <a:off x="819150" y="2034862"/>
          <a:ext cx="10553700" cy="468791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Materi B.Inggris Kelas XII_Siska Rizkiani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51470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lvl="0"/>
            <a:r>
              <a:rPr lang="en-US" dirty="0" smtClean="0"/>
              <a:t>Conditional if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405752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/>
              <a:t>Kompetensi </a:t>
            </a:r>
            <a:r>
              <a:rPr lang="id-ID" dirty="0" smtClean="0"/>
              <a:t>Dasar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818712" y="2222287"/>
            <a:ext cx="10554574" cy="3636511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3.5 </a:t>
            </a:r>
            <a:r>
              <a:rPr lang="en-US" dirty="0" err="1"/>
              <a:t>Menerapkan</a:t>
            </a:r>
            <a:r>
              <a:rPr lang="en-US" dirty="0"/>
              <a:t> </a:t>
            </a:r>
            <a:r>
              <a:rPr lang="en-US" dirty="0" err="1"/>
              <a:t>fungsi</a:t>
            </a:r>
            <a:r>
              <a:rPr lang="en-US" dirty="0"/>
              <a:t> </a:t>
            </a:r>
            <a:r>
              <a:rPr lang="en-US" dirty="0" err="1"/>
              <a:t>sosial</a:t>
            </a:r>
            <a:r>
              <a:rPr lang="en-US" dirty="0"/>
              <a:t>, </a:t>
            </a:r>
            <a:r>
              <a:rPr lang="en-US" dirty="0" err="1"/>
              <a:t>struktur</a:t>
            </a:r>
            <a:r>
              <a:rPr lang="en-US" dirty="0"/>
              <a:t> </a:t>
            </a:r>
            <a:r>
              <a:rPr lang="en-US" dirty="0" err="1"/>
              <a:t>teks</a:t>
            </a:r>
            <a:r>
              <a:rPr lang="en-US" dirty="0"/>
              <a:t>,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unsur</a:t>
            </a:r>
            <a:r>
              <a:rPr lang="en-US" dirty="0"/>
              <a:t> </a:t>
            </a:r>
            <a:r>
              <a:rPr lang="en-US" dirty="0" err="1"/>
              <a:t>kebahasaan</a:t>
            </a:r>
            <a:r>
              <a:rPr lang="en-US" dirty="0"/>
              <a:t> </a:t>
            </a:r>
            <a:r>
              <a:rPr lang="en-US" dirty="0" err="1"/>
              <a:t>teks</a:t>
            </a:r>
            <a:r>
              <a:rPr lang="en-US" dirty="0"/>
              <a:t> </a:t>
            </a:r>
            <a:r>
              <a:rPr lang="en-US" dirty="0" err="1"/>
              <a:t>interaksi</a:t>
            </a:r>
            <a:r>
              <a:rPr lang="en-US" dirty="0"/>
              <a:t> </a:t>
            </a:r>
            <a:r>
              <a:rPr lang="en-US" dirty="0" err="1"/>
              <a:t>transaksional</a:t>
            </a:r>
            <a:r>
              <a:rPr lang="en-US" dirty="0"/>
              <a:t> </a:t>
            </a:r>
            <a:r>
              <a:rPr lang="en-US" dirty="0" err="1"/>
              <a:t>lisan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tulis</a:t>
            </a:r>
            <a:r>
              <a:rPr lang="en-US" dirty="0"/>
              <a:t> yang </a:t>
            </a:r>
            <a:r>
              <a:rPr lang="en-US" dirty="0" err="1"/>
              <a:t>melibatkan</a:t>
            </a:r>
            <a:r>
              <a:rPr lang="en-US" dirty="0"/>
              <a:t> </a:t>
            </a:r>
            <a:r>
              <a:rPr lang="en-US" dirty="0" err="1"/>
              <a:t>tindakan</a:t>
            </a:r>
            <a:r>
              <a:rPr lang="en-US" dirty="0"/>
              <a:t> </a:t>
            </a:r>
            <a:r>
              <a:rPr lang="en-US" dirty="0" err="1"/>
              <a:t>memberi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meminta</a:t>
            </a:r>
            <a:r>
              <a:rPr lang="en-US" dirty="0"/>
              <a:t> </a:t>
            </a:r>
            <a:r>
              <a:rPr lang="en-US" dirty="0" err="1"/>
              <a:t>informasi</a:t>
            </a:r>
            <a:r>
              <a:rPr lang="en-US" dirty="0"/>
              <a:t> </a:t>
            </a:r>
            <a:r>
              <a:rPr lang="en-US" dirty="0" err="1"/>
              <a:t>terkait</a:t>
            </a:r>
            <a:r>
              <a:rPr lang="en-US" dirty="0"/>
              <a:t> </a:t>
            </a:r>
            <a:r>
              <a:rPr lang="en-US" dirty="0" err="1"/>
              <a:t>pengandaian</a:t>
            </a:r>
            <a:r>
              <a:rPr lang="en-US" dirty="0"/>
              <a:t> </a:t>
            </a:r>
            <a:r>
              <a:rPr lang="en-US" dirty="0" err="1"/>
              <a:t>diikuti</a:t>
            </a:r>
            <a:r>
              <a:rPr lang="en-US" dirty="0"/>
              <a:t> </a:t>
            </a:r>
            <a:r>
              <a:rPr lang="en-US" dirty="0" err="1"/>
              <a:t>oleh</a:t>
            </a:r>
            <a:r>
              <a:rPr lang="en-US" dirty="0"/>
              <a:t> </a:t>
            </a:r>
            <a:r>
              <a:rPr lang="en-US" dirty="0" err="1"/>
              <a:t>perintah</a:t>
            </a:r>
            <a:r>
              <a:rPr lang="en-US" dirty="0"/>
              <a:t>/saran, </a:t>
            </a:r>
            <a:r>
              <a:rPr lang="en-US" dirty="0" err="1"/>
              <a:t>sesuai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konteks</a:t>
            </a:r>
            <a:r>
              <a:rPr lang="en-US" dirty="0"/>
              <a:t> </a:t>
            </a:r>
            <a:r>
              <a:rPr lang="en-US" dirty="0" err="1"/>
              <a:t>penggunaannya</a:t>
            </a:r>
            <a:r>
              <a:rPr lang="en-US" dirty="0"/>
              <a:t>. (</a:t>
            </a:r>
            <a:r>
              <a:rPr lang="en-US" dirty="0" err="1"/>
              <a:t>Perhatikan</a:t>
            </a:r>
            <a:r>
              <a:rPr lang="en-US" dirty="0"/>
              <a:t> </a:t>
            </a:r>
            <a:r>
              <a:rPr lang="en-US" dirty="0" err="1"/>
              <a:t>unsur</a:t>
            </a:r>
            <a:r>
              <a:rPr lang="en-US" dirty="0"/>
              <a:t> </a:t>
            </a:r>
            <a:r>
              <a:rPr lang="en-US" dirty="0" err="1"/>
              <a:t>kebahasaan</a:t>
            </a:r>
            <a:r>
              <a:rPr lang="en-US" dirty="0"/>
              <a:t> </a:t>
            </a:r>
            <a:r>
              <a:rPr lang="en-US" i="1" dirty="0"/>
              <a:t>if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i="1" dirty="0"/>
              <a:t>imperative, can, should</a:t>
            </a:r>
            <a:r>
              <a:rPr lang="en-US" dirty="0"/>
              <a:t>)</a:t>
            </a:r>
            <a:endParaRPr lang="en-US" sz="1600" dirty="0"/>
          </a:p>
          <a:p>
            <a:r>
              <a:rPr lang="en-US" dirty="0" smtClean="0"/>
              <a:t>4.5</a:t>
            </a:r>
            <a:r>
              <a:rPr lang="en-US" dirty="0"/>
              <a:t> </a:t>
            </a:r>
            <a:r>
              <a:rPr lang="id-ID" dirty="0" smtClean="0"/>
              <a:t>Menyusun </a:t>
            </a:r>
            <a:r>
              <a:rPr lang="id-ID" dirty="0"/>
              <a:t>teks interaksi transaksional lisan dan tulis yang melibatkan tindakan memberi dan meminta informasi terkait pengandaian diikuti oleh perintah/saran, dengan memperhatikan fungsi sosial, struktur teks, dan unsur kebahasaan yang benar dan sesuai konteks</a:t>
            </a:r>
            <a:endParaRPr lang="en-US" dirty="0"/>
          </a:p>
          <a:p>
            <a:pPr marL="0" indent="0">
              <a:buNone/>
            </a:pPr>
            <a:endParaRPr lang="en-US" sz="16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Materi B.Inggris Kelas XII_Siska Rizkiani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816672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Materi</a:t>
            </a:r>
            <a:r>
              <a:rPr lang="en-US" dirty="0" smtClean="0"/>
              <a:t> </a:t>
            </a:r>
            <a:r>
              <a:rPr lang="en-US" dirty="0" smtClean="0"/>
              <a:t>conditional if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992199557"/>
              </p:ext>
            </p:extLst>
          </p:nvPr>
        </p:nvGraphicFramePr>
        <p:xfrm>
          <a:off x="819150" y="2034862"/>
          <a:ext cx="10553700" cy="468791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Materi B.Inggris Kelas XII_Siska Rizkiani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85518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ividend">
  <a:themeElements>
    <a:clrScheme name="Dividend">
      <a:dk1>
        <a:sysClr val="windowText" lastClr="000000"/>
      </a:dk1>
      <a:lt1>
        <a:sysClr val="window" lastClr="FFFFFF"/>
      </a:lt1>
      <a:dk2>
        <a:srgbClr val="3D3D3D"/>
      </a:dk2>
      <a:lt2>
        <a:srgbClr val="EBEBEB"/>
      </a:lt2>
      <a:accent1>
        <a:srgbClr val="4D1434"/>
      </a:accent1>
      <a:accent2>
        <a:srgbClr val="903163"/>
      </a:accent2>
      <a:accent3>
        <a:srgbClr val="B2324B"/>
      </a:accent3>
      <a:accent4>
        <a:srgbClr val="969FA7"/>
      </a:accent4>
      <a:accent5>
        <a:srgbClr val="66B1CE"/>
      </a:accent5>
      <a:accent6>
        <a:srgbClr val="40619D"/>
      </a:accent6>
      <a:hlink>
        <a:srgbClr val="828282"/>
      </a:hlink>
      <a:folHlink>
        <a:srgbClr val="A5A5A5"/>
      </a:folHlink>
    </a:clrScheme>
    <a:fontScheme name="Dividend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ividend">
      <a:fillStyleLst>
        <a:solidFill>
          <a:schemeClr val="phClr"/>
        </a:solidFill>
        <a:gradFill rotWithShape="1">
          <a:gsLst>
            <a:gs pos="0">
              <a:schemeClr val="phClr">
                <a:tint val="68000"/>
                <a:alpha val="90000"/>
                <a:lumMod val="100000"/>
              </a:schemeClr>
            </a:gs>
            <a:gs pos="100000">
              <a:schemeClr val="phClr">
                <a:tint val="90000"/>
                <a:lumMod val="9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8000"/>
                <a:lumMod val="110000"/>
              </a:schemeClr>
            </a:gs>
            <a:gs pos="84000">
              <a:schemeClr val="phClr">
                <a:shade val="90000"/>
                <a:lumMod val="88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>
              <a:lumMod val="90000"/>
            </a:schemeClr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55000"/>
              </a:srgbClr>
            </a:outerShdw>
          </a:effectLst>
        </a:effectStyle>
        <a:effectStyle>
          <a:effectLst>
            <a:outerShdw blurRad="88900" dist="38100" dir="504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88000">
              <a:schemeClr val="phClr">
                <a:shade val="94000"/>
                <a:satMod val="110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8000"/>
                <a:satMod val="110000"/>
                <a:lumMod val="8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ividend" id="{9697A71B-4AB7-4A1A-BD5B-BB2D22835B57}" vid="{C21699FF-00E4-43C8-BBCC-D7E5536C3717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TM03457464[[fn=Dividend]]</Template>
  <TotalTime>34</TotalTime>
  <Words>1287</Words>
  <Application>Microsoft Office PowerPoint</Application>
  <PresentationFormat>Widescreen</PresentationFormat>
  <Paragraphs>162</Paragraphs>
  <Slides>27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32" baseType="lpstr">
      <vt:lpstr>Calibri</vt:lpstr>
      <vt:lpstr>Gill Sans MT</vt:lpstr>
      <vt:lpstr>Wingdings</vt:lpstr>
      <vt:lpstr>Wingdings 2</vt:lpstr>
      <vt:lpstr>Dividend</vt:lpstr>
      <vt:lpstr>Telaah Kurikulum &amp; Kapita  Selekta SMA  BAB 4 MATERI KELAS XiI </vt:lpstr>
      <vt:lpstr>Materi B.Inggris kelas xiI</vt:lpstr>
      <vt:lpstr>Materi Teks Interpersonal Kelas Xi</vt:lpstr>
      <vt:lpstr>SERVICE Offer</vt:lpstr>
      <vt:lpstr>Kompetensi Dasar</vt:lpstr>
      <vt:lpstr>Materi SERvice offer</vt:lpstr>
      <vt:lpstr>Conditional if</vt:lpstr>
      <vt:lpstr>Kompetensi Dasar</vt:lpstr>
      <vt:lpstr>Materi conditional if</vt:lpstr>
      <vt:lpstr>TEKS FUNGSIONAL khusus</vt:lpstr>
      <vt:lpstr>Materi Teks Fungsional Kelas Xii</vt:lpstr>
      <vt:lpstr>Job application letter</vt:lpstr>
      <vt:lpstr>Kompetensi Dasar</vt:lpstr>
      <vt:lpstr>Materi job application letter</vt:lpstr>
      <vt:lpstr>caption</vt:lpstr>
      <vt:lpstr>Kompetensi Dasar</vt:lpstr>
      <vt:lpstr>Materi caption</vt:lpstr>
      <vt:lpstr>TEKS FUNGSIONAL</vt:lpstr>
      <vt:lpstr>Materi Teks Fungsional Kelas Xi</vt:lpstr>
      <vt:lpstr>News item Text</vt:lpstr>
      <vt:lpstr>Kompetensi Dasar</vt:lpstr>
      <vt:lpstr>Materi news item Text</vt:lpstr>
      <vt:lpstr>Procedure text</vt:lpstr>
      <vt:lpstr>Kompetensi Dasar:</vt:lpstr>
      <vt:lpstr>Materi procedure text:</vt:lpstr>
      <vt:lpstr>Task 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acer</dc:creator>
  <cp:lastModifiedBy>acer</cp:lastModifiedBy>
  <cp:revision>4</cp:revision>
  <dcterms:created xsi:type="dcterms:W3CDTF">2020-05-19T05:58:18Z</dcterms:created>
  <dcterms:modified xsi:type="dcterms:W3CDTF">2020-05-19T06:32:28Z</dcterms:modified>
</cp:coreProperties>
</file>