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03125A-C53A-4544-B05D-6C0571930A85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5051F4D-F2DF-42FE-B8EE-27A23BE9DD5E}">
      <dgm:prSet phldrT="[Text]"/>
      <dgm:spPr/>
      <dgm:t>
        <a:bodyPr/>
        <a:lstStyle/>
        <a:p>
          <a:r>
            <a:rPr lang="en-US" dirty="0" smtClean="0"/>
            <a:t>Tables</a:t>
          </a:r>
          <a:endParaRPr lang="en-US" dirty="0"/>
        </a:p>
      </dgm:t>
    </dgm:pt>
    <dgm:pt modelId="{52B439EC-A503-4FC5-B7E6-D7EBB1AAE606}" type="parTrans" cxnId="{D402F493-AD0C-47BA-9446-BED8C999922B}">
      <dgm:prSet/>
      <dgm:spPr/>
      <dgm:t>
        <a:bodyPr/>
        <a:lstStyle/>
        <a:p>
          <a:endParaRPr lang="en-US"/>
        </a:p>
      </dgm:t>
    </dgm:pt>
    <dgm:pt modelId="{DADC4186-4883-4AA6-97D7-A829C309AAC3}" type="sibTrans" cxnId="{D402F493-AD0C-47BA-9446-BED8C999922B}">
      <dgm:prSet/>
      <dgm:spPr/>
      <dgm:t>
        <a:bodyPr/>
        <a:lstStyle/>
        <a:p>
          <a:endParaRPr lang="en-US"/>
        </a:p>
      </dgm:t>
    </dgm:pt>
    <dgm:pt modelId="{7F5C3A81-2E1C-4414-9F96-D897968BE1FE}">
      <dgm:prSet phldrT="[Text]"/>
      <dgm:spPr/>
      <dgm:t>
        <a:bodyPr/>
        <a:lstStyle/>
        <a:p>
          <a:r>
            <a:rPr lang="en-US" dirty="0" smtClean="0"/>
            <a:t>: </a:t>
          </a:r>
          <a:r>
            <a:rPr lang="en-US" dirty="0" err="1" smtClean="0"/>
            <a:t>nilai</a:t>
          </a:r>
          <a:r>
            <a:rPr lang="en-US" dirty="0" smtClean="0"/>
            <a:t> </a:t>
          </a:r>
          <a:r>
            <a:rPr lang="en-US" dirty="0" err="1" smtClean="0"/>
            <a:t>angka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teks</a:t>
          </a:r>
          <a:r>
            <a:rPr lang="en-US" dirty="0" smtClean="0"/>
            <a:t> yang </a:t>
          </a:r>
          <a:r>
            <a:rPr lang="en-US" dirty="0" err="1" smtClean="0"/>
            <a:t>disajikan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baris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kolom</a:t>
          </a:r>
          <a:endParaRPr lang="en-US" dirty="0"/>
        </a:p>
      </dgm:t>
    </dgm:pt>
    <dgm:pt modelId="{641EA491-8CC1-4304-87C6-D5527EB19CD9}" type="parTrans" cxnId="{436669F1-3ABA-484F-858A-C65E5CDE2323}">
      <dgm:prSet/>
      <dgm:spPr/>
      <dgm:t>
        <a:bodyPr/>
        <a:lstStyle/>
        <a:p>
          <a:endParaRPr lang="en-US"/>
        </a:p>
      </dgm:t>
    </dgm:pt>
    <dgm:pt modelId="{7B08410D-A6C2-406A-95CE-432A18C6A7D5}" type="sibTrans" cxnId="{436669F1-3ABA-484F-858A-C65E5CDE2323}">
      <dgm:prSet/>
      <dgm:spPr/>
      <dgm:t>
        <a:bodyPr/>
        <a:lstStyle/>
        <a:p>
          <a:endParaRPr lang="en-US"/>
        </a:p>
      </dgm:t>
    </dgm:pt>
    <dgm:pt modelId="{5375BC29-64FC-42FA-A663-FF66BD967188}">
      <dgm:prSet phldrT="[Text]"/>
      <dgm:spPr/>
      <dgm:t>
        <a:bodyPr/>
        <a:lstStyle/>
        <a:p>
          <a:r>
            <a:rPr lang="en-US" dirty="0" smtClean="0"/>
            <a:t>Figures</a:t>
          </a:r>
          <a:endParaRPr lang="en-US" dirty="0"/>
        </a:p>
      </dgm:t>
    </dgm:pt>
    <dgm:pt modelId="{823E2258-147B-4CDE-84E4-8962D9790D31}" type="parTrans" cxnId="{35DAB833-4124-4426-BF33-7BCDC9512F96}">
      <dgm:prSet/>
      <dgm:spPr/>
      <dgm:t>
        <a:bodyPr/>
        <a:lstStyle/>
        <a:p>
          <a:endParaRPr lang="en-US"/>
        </a:p>
      </dgm:t>
    </dgm:pt>
    <dgm:pt modelId="{85822096-33BF-424A-80FB-9C2F3D449D25}" type="sibTrans" cxnId="{35DAB833-4124-4426-BF33-7BCDC9512F96}">
      <dgm:prSet/>
      <dgm:spPr/>
      <dgm:t>
        <a:bodyPr/>
        <a:lstStyle/>
        <a:p>
          <a:endParaRPr lang="en-US"/>
        </a:p>
      </dgm:t>
    </dgm:pt>
    <dgm:pt modelId="{D7FA26F0-FE49-41FC-8CE6-090C0FB4F293}">
      <dgm:prSet phldrT="[Text]"/>
      <dgm:spPr/>
      <dgm:t>
        <a:bodyPr/>
        <a:lstStyle/>
        <a:p>
          <a:r>
            <a:rPr lang="en-US" dirty="0" smtClean="0"/>
            <a:t>: </a:t>
          </a:r>
          <a:r>
            <a:rPr lang="en-US" dirty="0" err="1" smtClean="0"/>
            <a:t>tipe</a:t>
          </a:r>
          <a:r>
            <a:rPr lang="en-US" dirty="0" smtClean="0"/>
            <a:t> </a:t>
          </a:r>
          <a:r>
            <a:rPr lang="en-US" dirty="0" err="1" smtClean="0"/>
            <a:t>ilustrasi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bentuk</a:t>
          </a:r>
          <a:r>
            <a:rPr lang="en-US" dirty="0" smtClean="0"/>
            <a:t> chart, bar, </a:t>
          </a:r>
          <a:r>
            <a:rPr lang="en-US" dirty="0" err="1" smtClean="0"/>
            <a:t>grafik</a:t>
          </a:r>
          <a:r>
            <a:rPr lang="en-US" dirty="0" smtClean="0"/>
            <a:t>. </a:t>
          </a:r>
          <a:r>
            <a:rPr lang="en-US" dirty="0" err="1" smtClean="0"/>
            <a:t>Foto</a:t>
          </a:r>
          <a:r>
            <a:rPr lang="en-US" dirty="0" smtClean="0"/>
            <a:t>, </a:t>
          </a:r>
          <a:r>
            <a:rPr lang="en-US" dirty="0" err="1" smtClean="0"/>
            <a:t>gambar</a:t>
          </a:r>
          <a:r>
            <a:rPr lang="en-US" dirty="0" smtClean="0"/>
            <a:t>, </a:t>
          </a:r>
          <a:r>
            <a:rPr lang="en-US" dirty="0" err="1" smtClean="0"/>
            <a:t>dll</a:t>
          </a:r>
          <a:r>
            <a:rPr lang="en-US" dirty="0" smtClean="0"/>
            <a:t>.</a:t>
          </a:r>
          <a:endParaRPr lang="en-US" dirty="0"/>
        </a:p>
      </dgm:t>
    </dgm:pt>
    <dgm:pt modelId="{9964BB8F-50F3-4896-B275-077125699B4A}" type="parTrans" cxnId="{73B4AFE4-0C48-42FD-8F18-DF9555AD8296}">
      <dgm:prSet/>
      <dgm:spPr/>
      <dgm:t>
        <a:bodyPr/>
        <a:lstStyle/>
        <a:p>
          <a:endParaRPr lang="en-US"/>
        </a:p>
      </dgm:t>
    </dgm:pt>
    <dgm:pt modelId="{FF42F437-BEA6-49CF-A678-5ED71F81208E}" type="sibTrans" cxnId="{73B4AFE4-0C48-42FD-8F18-DF9555AD8296}">
      <dgm:prSet/>
      <dgm:spPr/>
      <dgm:t>
        <a:bodyPr/>
        <a:lstStyle/>
        <a:p>
          <a:endParaRPr lang="en-US"/>
        </a:p>
      </dgm:t>
    </dgm:pt>
    <dgm:pt modelId="{A174D24C-DB96-4511-B945-ED2F4B25ED1F}" type="pres">
      <dgm:prSet presAssocID="{8303125A-C53A-4544-B05D-6C0571930A85}" presName="Name0" presStyleCnt="0">
        <dgm:presLayoutVars>
          <dgm:dir/>
          <dgm:animLvl val="lvl"/>
          <dgm:resizeHandles val="exact"/>
        </dgm:presLayoutVars>
      </dgm:prSet>
      <dgm:spPr/>
    </dgm:pt>
    <dgm:pt modelId="{F611BAE2-A671-45DC-9A7C-808F347A20C6}" type="pres">
      <dgm:prSet presAssocID="{35051F4D-F2DF-42FE-B8EE-27A23BE9DD5E}" presName="linNode" presStyleCnt="0"/>
      <dgm:spPr/>
    </dgm:pt>
    <dgm:pt modelId="{F70B1FDD-8FAE-44B6-AF29-574A707F1770}" type="pres">
      <dgm:prSet presAssocID="{35051F4D-F2DF-42FE-B8EE-27A23BE9DD5E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426CEDF4-44D9-4176-B3CB-19FAA2AE43FA}" type="pres">
      <dgm:prSet presAssocID="{35051F4D-F2DF-42FE-B8EE-27A23BE9DD5E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24352D-48EE-49A3-B628-5F3CAEA63972}" type="pres">
      <dgm:prSet presAssocID="{DADC4186-4883-4AA6-97D7-A829C309AAC3}" presName="sp" presStyleCnt="0"/>
      <dgm:spPr/>
    </dgm:pt>
    <dgm:pt modelId="{908BC25F-3F7A-4401-9918-C7BE86441F1D}" type="pres">
      <dgm:prSet presAssocID="{5375BC29-64FC-42FA-A663-FF66BD967188}" presName="linNode" presStyleCnt="0"/>
      <dgm:spPr/>
    </dgm:pt>
    <dgm:pt modelId="{766834D8-0EBF-4418-BE13-D5F804EDAFC3}" type="pres">
      <dgm:prSet presAssocID="{5375BC29-64FC-42FA-A663-FF66BD967188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0C8B63AC-9F4C-46E4-8A3B-A5E8B7892C40}" type="pres">
      <dgm:prSet presAssocID="{5375BC29-64FC-42FA-A663-FF66BD967188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3B4AFE4-0C48-42FD-8F18-DF9555AD8296}" srcId="{5375BC29-64FC-42FA-A663-FF66BD967188}" destId="{D7FA26F0-FE49-41FC-8CE6-090C0FB4F293}" srcOrd="0" destOrd="0" parTransId="{9964BB8F-50F3-4896-B275-077125699B4A}" sibTransId="{FF42F437-BEA6-49CF-A678-5ED71F81208E}"/>
    <dgm:cxn modelId="{0129B9FB-00C7-42C3-99C9-71DBFE8E6CE5}" type="presOf" srcId="{5375BC29-64FC-42FA-A663-FF66BD967188}" destId="{766834D8-0EBF-4418-BE13-D5F804EDAFC3}" srcOrd="0" destOrd="0" presId="urn:microsoft.com/office/officeart/2005/8/layout/vList5"/>
    <dgm:cxn modelId="{B74EBA82-1E2A-4DE0-920D-6C179E5213EA}" type="presOf" srcId="{8303125A-C53A-4544-B05D-6C0571930A85}" destId="{A174D24C-DB96-4511-B945-ED2F4B25ED1F}" srcOrd="0" destOrd="0" presId="urn:microsoft.com/office/officeart/2005/8/layout/vList5"/>
    <dgm:cxn modelId="{9810882C-ED05-4959-B15C-899136BA9F66}" type="presOf" srcId="{35051F4D-F2DF-42FE-B8EE-27A23BE9DD5E}" destId="{F70B1FDD-8FAE-44B6-AF29-574A707F1770}" srcOrd="0" destOrd="0" presId="urn:microsoft.com/office/officeart/2005/8/layout/vList5"/>
    <dgm:cxn modelId="{9E49017A-BBDE-478D-BF4D-ADF0601969D0}" type="presOf" srcId="{D7FA26F0-FE49-41FC-8CE6-090C0FB4F293}" destId="{0C8B63AC-9F4C-46E4-8A3B-A5E8B7892C40}" srcOrd="0" destOrd="0" presId="urn:microsoft.com/office/officeart/2005/8/layout/vList5"/>
    <dgm:cxn modelId="{1FC10CA6-8B6E-4A74-82BE-29AC244B0CA5}" type="presOf" srcId="{7F5C3A81-2E1C-4414-9F96-D897968BE1FE}" destId="{426CEDF4-44D9-4176-B3CB-19FAA2AE43FA}" srcOrd="0" destOrd="0" presId="urn:microsoft.com/office/officeart/2005/8/layout/vList5"/>
    <dgm:cxn modelId="{35DAB833-4124-4426-BF33-7BCDC9512F96}" srcId="{8303125A-C53A-4544-B05D-6C0571930A85}" destId="{5375BC29-64FC-42FA-A663-FF66BD967188}" srcOrd="1" destOrd="0" parTransId="{823E2258-147B-4CDE-84E4-8962D9790D31}" sibTransId="{85822096-33BF-424A-80FB-9C2F3D449D25}"/>
    <dgm:cxn modelId="{436669F1-3ABA-484F-858A-C65E5CDE2323}" srcId="{35051F4D-F2DF-42FE-B8EE-27A23BE9DD5E}" destId="{7F5C3A81-2E1C-4414-9F96-D897968BE1FE}" srcOrd="0" destOrd="0" parTransId="{641EA491-8CC1-4304-87C6-D5527EB19CD9}" sibTransId="{7B08410D-A6C2-406A-95CE-432A18C6A7D5}"/>
    <dgm:cxn modelId="{D402F493-AD0C-47BA-9446-BED8C999922B}" srcId="{8303125A-C53A-4544-B05D-6C0571930A85}" destId="{35051F4D-F2DF-42FE-B8EE-27A23BE9DD5E}" srcOrd="0" destOrd="0" parTransId="{52B439EC-A503-4FC5-B7E6-D7EBB1AAE606}" sibTransId="{DADC4186-4883-4AA6-97D7-A829C309AAC3}"/>
    <dgm:cxn modelId="{90C67285-339A-493E-BE61-C1D4BB3D1D58}" type="presParOf" srcId="{A174D24C-DB96-4511-B945-ED2F4B25ED1F}" destId="{F611BAE2-A671-45DC-9A7C-808F347A20C6}" srcOrd="0" destOrd="0" presId="urn:microsoft.com/office/officeart/2005/8/layout/vList5"/>
    <dgm:cxn modelId="{3ED8AFEE-B4E0-4854-B581-2BFF42223802}" type="presParOf" srcId="{F611BAE2-A671-45DC-9A7C-808F347A20C6}" destId="{F70B1FDD-8FAE-44B6-AF29-574A707F1770}" srcOrd="0" destOrd="0" presId="urn:microsoft.com/office/officeart/2005/8/layout/vList5"/>
    <dgm:cxn modelId="{2C0C0015-A5F7-4820-9179-1FF097E0B6EA}" type="presParOf" srcId="{F611BAE2-A671-45DC-9A7C-808F347A20C6}" destId="{426CEDF4-44D9-4176-B3CB-19FAA2AE43FA}" srcOrd="1" destOrd="0" presId="urn:microsoft.com/office/officeart/2005/8/layout/vList5"/>
    <dgm:cxn modelId="{A44E6C23-371C-4011-B7F2-418872BE2003}" type="presParOf" srcId="{A174D24C-DB96-4511-B945-ED2F4B25ED1F}" destId="{8B24352D-48EE-49A3-B628-5F3CAEA63972}" srcOrd="1" destOrd="0" presId="urn:microsoft.com/office/officeart/2005/8/layout/vList5"/>
    <dgm:cxn modelId="{37FE1E81-90A0-4BBB-A97A-445C73CBD693}" type="presParOf" srcId="{A174D24C-DB96-4511-B945-ED2F4B25ED1F}" destId="{908BC25F-3F7A-4401-9918-C7BE86441F1D}" srcOrd="2" destOrd="0" presId="urn:microsoft.com/office/officeart/2005/8/layout/vList5"/>
    <dgm:cxn modelId="{E33C62C1-4959-44AA-9604-F15474327DFC}" type="presParOf" srcId="{908BC25F-3F7A-4401-9918-C7BE86441F1D}" destId="{766834D8-0EBF-4418-BE13-D5F804EDAFC3}" srcOrd="0" destOrd="0" presId="urn:microsoft.com/office/officeart/2005/8/layout/vList5"/>
    <dgm:cxn modelId="{1E80F787-47DF-4133-86A6-F4982D261768}" type="presParOf" srcId="{908BC25F-3F7A-4401-9918-C7BE86441F1D}" destId="{0C8B63AC-9F4C-46E4-8A3B-A5E8B7892C4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71C903-B956-415B-9AD7-BFB06BB6539A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70B3733-88D8-4A47-9DD7-FE2715D1DF1B}">
      <dgm:prSet phldrT="[Text]"/>
      <dgm:spPr/>
      <dgm:t>
        <a:bodyPr/>
        <a:lstStyle/>
        <a:p>
          <a:r>
            <a:rPr lang="en-US" dirty="0" smtClean="0"/>
            <a:t>Purpose </a:t>
          </a:r>
          <a:endParaRPr lang="en-US" dirty="0"/>
        </a:p>
      </dgm:t>
    </dgm:pt>
    <dgm:pt modelId="{7D3C3742-FADE-4E39-B3AF-799E50193B2E}" type="parTrans" cxnId="{CB7A9A32-86CC-4F48-89FE-00F477847D5C}">
      <dgm:prSet/>
      <dgm:spPr/>
      <dgm:t>
        <a:bodyPr/>
        <a:lstStyle/>
        <a:p>
          <a:endParaRPr lang="en-US"/>
        </a:p>
      </dgm:t>
    </dgm:pt>
    <dgm:pt modelId="{9032FFFC-3764-4A29-BA9A-1B7DE26080BF}" type="sibTrans" cxnId="{CB7A9A32-86CC-4F48-89FE-00F477847D5C}">
      <dgm:prSet/>
      <dgm:spPr/>
      <dgm:t>
        <a:bodyPr/>
        <a:lstStyle/>
        <a:p>
          <a:endParaRPr lang="en-US"/>
        </a:p>
      </dgm:t>
    </dgm:pt>
    <dgm:pt modelId="{9E26E313-BE13-4D18-AA6E-9650B24C8AF6}">
      <dgm:prSet phldrT="[Text]"/>
      <dgm:spPr/>
      <dgm:t>
        <a:bodyPr/>
        <a:lstStyle/>
        <a:p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memperjelas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menyajikan</a:t>
          </a:r>
          <a:r>
            <a:rPr lang="en-US" dirty="0" smtClean="0"/>
            <a:t> </a:t>
          </a:r>
          <a:r>
            <a:rPr lang="en-US" dirty="0" err="1" smtClean="0"/>
            <a:t>tampilan</a:t>
          </a:r>
          <a:r>
            <a:rPr lang="en-US" dirty="0" smtClean="0"/>
            <a:t> visual </a:t>
          </a:r>
          <a:r>
            <a:rPr lang="en-US" dirty="0" err="1" smtClean="0"/>
            <a:t>dari</a:t>
          </a:r>
          <a:r>
            <a:rPr lang="en-US" dirty="0" smtClean="0"/>
            <a:t> data </a:t>
          </a:r>
          <a:r>
            <a:rPr lang="en-US" dirty="0" err="1" smtClean="0"/>
            <a:t>penelitian</a:t>
          </a:r>
          <a:r>
            <a:rPr lang="en-US" dirty="0" smtClean="0"/>
            <a:t>.</a:t>
          </a:r>
          <a:endParaRPr lang="en-US" dirty="0"/>
        </a:p>
      </dgm:t>
    </dgm:pt>
    <dgm:pt modelId="{99646212-50D1-44C3-9912-C2A55E006886}" type="parTrans" cxnId="{49D5244A-30B5-43AC-88BC-9C8CD8B667DD}">
      <dgm:prSet/>
      <dgm:spPr/>
      <dgm:t>
        <a:bodyPr/>
        <a:lstStyle/>
        <a:p>
          <a:endParaRPr lang="en-US"/>
        </a:p>
      </dgm:t>
    </dgm:pt>
    <dgm:pt modelId="{D3039020-B075-4488-ABB6-2DD24C2F6B5D}" type="sibTrans" cxnId="{49D5244A-30B5-43AC-88BC-9C8CD8B667DD}">
      <dgm:prSet/>
      <dgm:spPr/>
      <dgm:t>
        <a:bodyPr/>
        <a:lstStyle/>
        <a:p>
          <a:endParaRPr lang="en-US"/>
        </a:p>
      </dgm:t>
    </dgm:pt>
    <dgm:pt modelId="{B3CD57ED-3267-46FF-921A-A014FA9B21CA}">
      <dgm:prSet phldrT="[Text]"/>
      <dgm:spPr/>
      <dgm:t>
        <a:bodyPr/>
        <a:lstStyle/>
        <a:p>
          <a:r>
            <a:rPr lang="en-US" dirty="0" err="1" smtClean="0"/>
            <a:t>Menarik</a:t>
          </a:r>
          <a:r>
            <a:rPr lang="en-US" dirty="0" smtClean="0"/>
            <a:t> </a:t>
          </a:r>
          <a:r>
            <a:rPr lang="en-US" dirty="0" err="1" smtClean="0"/>
            <a:t>pembaca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tampilan</a:t>
          </a:r>
          <a:r>
            <a:rPr lang="en-US" dirty="0" smtClean="0"/>
            <a:t> data.</a:t>
          </a:r>
          <a:endParaRPr lang="en-US" dirty="0"/>
        </a:p>
      </dgm:t>
    </dgm:pt>
    <dgm:pt modelId="{81975AFE-0472-4DF4-8461-114FD80A0B30}" type="parTrans" cxnId="{718952CD-1A0A-43D0-853D-033689376E35}">
      <dgm:prSet/>
      <dgm:spPr/>
      <dgm:t>
        <a:bodyPr/>
        <a:lstStyle/>
        <a:p>
          <a:endParaRPr lang="en-US"/>
        </a:p>
      </dgm:t>
    </dgm:pt>
    <dgm:pt modelId="{8F9772A5-9885-473C-88B1-2C349FBF8279}" type="sibTrans" cxnId="{718952CD-1A0A-43D0-853D-033689376E35}">
      <dgm:prSet/>
      <dgm:spPr/>
      <dgm:t>
        <a:bodyPr/>
        <a:lstStyle/>
        <a:p>
          <a:endParaRPr lang="en-US"/>
        </a:p>
      </dgm:t>
    </dgm:pt>
    <dgm:pt modelId="{655B32C0-4E48-4C71-80BF-F9E4BDD4A9CB}">
      <dgm:prSet phldrT="[Text]"/>
      <dgm:spPr/>
      <dgm:t>
        <a:bodyPr/>
        <a:lstStyle/>
        <a:p>
          <a:r>
            <a:rPr lang="en-US" dirty="0" smtClean="0"/>
            <a:t>Principles</a:t>
          </a:r>
          <a:endParaRPr lang="en-US" dirty="0"/>
        </a:p>
      </dgm:t>
    </dgm:pt>
    <dgm:pt modelId="{C706379E-66D9-43BF-BFF7-B7132B24F7FE}" type="parTrans" cxnId="{152EECF6-64CD-4067-B129-C5A92A228845}">
      <dgm:prSet/>
      <dgm:spPr/>
      <dgm:t>
        <a:bodyPr/>
        <a:lstStyle/>
        <a:p>
          <a:endParaRPr lang="en-US"/>
        </a:p>
      </dgm:t>
    </dgm:pt>
    <dgm:pt modelId="{424CE914-9372-4D43-847A-0A57AA96C923}" type="sibTrans" cxnId="{152EECF6-64CD-4067-B129-C5A92A228845}">
      <dgm:prSet/>
      <dgm:spPr/>
      <dgm:t>
        <a:bodyPr/>
        <a:lstStyle/>
        <a:p>
          <a:endParaRPr lang="en-US"/>
        </a:p>
      </dgm:t>
    </dgm:pt>
    <dgm:pt modelId="{0D77A7FB-2A5E-4295-B918-943CDDED4857}">
      <dgm:prSet phldrT="[Text]"/>
      <dgm:spPr/>
      <dgm:t>
        <a:bodyPr/>
        <a:lstStyle/>
        <a:p>
          <a:r>
            <a:rPr lang="en-US" dirty="0" smtClean="0"/>
            <a:t>Necessity (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jelas</a:t>
          </a:r>
          <a:r>
            <a:rPr lang="en-US" dirty="0" smtClean="0"/>
            <a:t> </a:t>
          </a:r>
          <a:r>
            <a:rPr lang="en-US" dirty="0" err="1" smtClean="0"/>
            <a:t>dibaca</a:t>
          </a:r>
          <a:r>
            <a:rPr lang="en-US" dirty="0" smtClean="0"/>
            <a:t>)</a:t>
          </a:r>
          <a:endParaRPr lang="en-US" dirty="0"/>
        </a:p>
      </dgm:t>
    </dgm:pt>
    <dgm:pt modelId="{C7512A14-A258-4A4D-BAC8-D8B81D34DCA5}" type="parTrans" cxnId="{06EF9F89-9EE1-4EBB-BEB9-168B1076DA19}">
      <dgm:prSet/>
      <dgm:spPr/>
      <dgm:t>
        <a:bodyPr/>
        <a:lstStyle/>
        <a:p>
          <a:endParaRPr lang="en-US"/>
        </a:p>
      </dgm:t>
    </dgm:pt>
    <dgm:pt modelId="{AA729916-E4BD-42EB-8290-4FF9843F3957}" type="sibTrans" cxnId="{06EF9F89-9EE1-4EBB-BEB9-168B1076DA19}">
      <dgm:prSet/>
      <dgm:spPr/>
      <dgm:t>
        <a:bodyPr/>
        <a:lstStyle/>
        <a:p>
          <a:endParaRPr lang="en-US"/>
        </a:p>
      </dgm:t>
    </dgm:pt>
    <dgm:pt modelId="{65CA1069-1BE0-40D7-AC38-260522393A67}">
      <dgm:prSet phldrT="[Text]"/>
      <dgm:spPr/>
      <dgm:t>
        <a:bodyPr/>
        <a:lstStyle/>
        <a:p>
          <a:r>
            <a:rPr lang="en-US" dirty="0" smtClean="0"/>
            <a:t>Relationship between tables/figures with the text (</a:t>
          </a:r>
          <a:r>
            <a:rPr lang="en-US" dirty="0" err="1" smtClean="0"/>
            <a:t>hubungan</a:t>
          </a:r>
          <a:r>
            <a:rPr lang="en-US" dirty="0" smtClean="0"/>
            <a:t> table/</a:t>
          </a:r>
          <a:r>
            <a:rPr lang="en-US" dirty="0" err="1" smtClean="0"/>
            <a:t>gambar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teks</a:t>
          </a:r>
          <a:r>
            <a:rPr lang="en-US" dirty="0" smtClean="0"/>
            <a:t>).</a:t>
          </a:r>
          <a:endParaRPr lang="en-US" dirty="0"/>
        </a:p>
      </dgm:t>
    </dgm:pt>
    <dgm:pt modelId="{A0A4A1FD-03D6-4E19-B054-2AC34CCA8F12}" type="parTrans" cxnId="{FE0C950B-9EDA-44EB-81FF-B0946840C4A6}">
      <dgm:prSet/>
      <dgm:spPr/>
      <dgm:t>
        <a:bodyPr/>
        <a:lstStyle/>
        <a:p>
          <a:endParaRPr lang="en-US"/>
        </a:p>
      </dgm:t>
    </dgm:pt>
    <dgm:pt modelId="{A88D43C7-6F59-4A28-A9A4-06C3F76F20ED}" type="sibTrans" cxnId="{FE0C950B-9EDA-44EB-81FF-B0946840C4A6}">
      <dgm:prSet/>
      <dgm:spPr/>
      <dgm:t>
        <a:bodyPr/>
        <a:lstStyle/>
        <a:p>
          <a:endParaRPr lang="en-US"/>
        </a:p>
      </dgm:t>
    </dgm:pt>
    <dgm:pt modelId="{0F37E362-34F5-466D-831C-25C9233D8043}">
      <dgm:prSet phldrT="[Text]"/>
      <dgm:spPr/>
      <dgm:t>
        <a:bodyPr/>
        <a:lstStyle/>
        <a:p>
          <a:r>
            <a:rPr lang="en-US" dirty="0" smtClean="0"/>
            <a:t>How?</a:t>
          </a:r>
          <a:endParaRPr lang="en-US" dirty="0"/>
        </a:p>
      </dgm:t>
    </dgm:pt>
    <dgm:pt modelId="{A08ECC98-F562-4DEF-AAE7-659C763DE48C}" type="parTrans" cxnId="{FC70EFAD-7D2D-4151-9978-8FFAADE8DFC5}">
      <dgm:prSet/>
      <dgm:spPr/>
      <dgm:t>
        <a:bodyPr/>
        <a:lstStyle/>
        <a:p>
          <a:endParaRPr lang="en-US"/>
        </a:p>
      </dgm:t>
    </dgm:pt>
    <dgm:pt modelId="{AF5244A1-3126-43B5-BEBA-2ABEF99C9687}" type="sibTrans" cxnId="{FC70EFAD-7D2D-4151-9978-8FFAADE8DFC5}">
      <dgm:prSet/>
      <dgm:spPr/>
      <dgm:t>
        <a:bodyPr/>
        <a:lstStyle/>
        <a:p>
          <a:endParaRPr lang="en-US"/>
        </a:p>
      </dgm:t>
    </dgm:pt>
    <dgm:pt modelId="{00BF8448-49AB-415D-B3B3-D70EC799413F}">
      <dgm:prSet phldrT="[Text]"/>
      <dgm:spPr/>
      <dgm:t>
        <a:bodyPr/>
        <a:lstStyle/>
        <a:p>
          <a:r>
            <a:rPr lang="en-US" dirty="0" smtClean="0"/>
            <a:t>Arrange logically (</a:t>
          </a:r>
          <a:r>
            <a:rPr lang="en-US" dirty="0" err="1" smtClean="0"/>
            <a:t>susun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logis</a:t>
          </a:r>
          <a:r>
            <a:rPr lang="en-US" dirty="0" smtClean="0"/>
            <a:t>). </a:t>
          </a:r>
          <a:r>
            <a:rPr lang="en-US" dirty="0" err="1" smtClean="0"/>
            <a:t>Cth</a:t>
          </a:r>
          <a:r>
            <a:rPr lang="en-US" dirty="0" smtClean="0"/>
            <a:t>: data </a:t>
          </a:r>
          <a:r>
            <a:rPr lang="en-US" dirty="0" err="1" smtClean="0"/>
            <a:t>disajikan</a:t>
          </a:r>
          <a:r>
            <a:rPr lang="en-US" dirty="0" smtClean="0"/>
            <a:t> </a:t>
          </a:r>
          <a:r>
            <a:rPr lang="en-US" dirty="0" err="1" smtClean="0"/>
            <a:t>berdampingan</a:t>
          </a:r>
          <a:r>
            <a:rPr lang="en-US" dirty="0" smtClean="0"/>
            <a:t> </a:t>
          </a:r>
          <a:r>
            <a:rPr lang="en-US" dirty="0" err="1" smtClean="0"/>
            <a:t>antara</a:t>
          </a:r>
          <a:r>
            <a:rPr lang="en-US" dirty="0" smtClean="0"/>
            <a:t> data </a:t>
          </a:r>
          <a:r>
            <a:rPr lang="en-US" dirty="0" err="1" smtClean="0"/>
            <a:t>wanita</a:t>
          </a:r>
          <a:r>
            <a:rPr lang="en-US" dirty="0" smtClean="0"/>
            <a:t> &amp; </a:t>
          </a:r>
          <a:r>
            <a:rPr lang="en-US" dirty="0" err="1" smtClean="0"/>
            <a:t>laki-laki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data pre-test &amp; data post-test.</a:t>
          </a:r>
          <a:endParaRPr lang="en-US" dirty="0"/>
        </a:p>
      </dgm:t>
    </dgm:pt>
    <dgm:pt modelId="{DE370FF3-A0E3-4E61-961C-4A301AC8ED01}" type="parTrans" cxnId="{E9AB0881-2C0B-4E53-A9FC-C95DDFEBF41B}">
      <dgm:prSet/>
      <dgm:spPr/>
      <dgm:t>
        <a:bodyPr/>
        <a:lstStyle/>
        <a:p>
          <a:endParaRPr lang="en-US"/>
        </a:p>
      </dgm:t>
    </dgm:pt>
    <dgm:pt modelId="{6AF6DDA8-DCFD-4C55-88FD-F94F89A127A2}" type="sibTrans" cxnId="{E9AB0881-2C0B-4E53-A9FC-C95DDFEBF41B}">
      <dgm:prSet/>
      <dgm:spPr/>
      <dgm:t>
        <a:bodyPr/>
        <a:lstStyle/>
        <a:p>
          <a:endParaRPr lang="en-US"/>
        </a:p>
      </dgm:t>
    </dgm:pt>
    <dgm:pt modelId="{2575BFFC-065F-4724-B310-EDC2EE7F935A}">
      <dgm:prSet phldrT="[Text]"/>
      <dgm:spPr/>
      <dgm:t>
        <a:bodyPr/>
        <a:lstStyle/>
        <a:p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informasi</a:t>
          </a:r>
          <a:r>
            <a:rPr lang="en-US" dirty="0" smtClean="0"/>
            <a:t> statistic (</a:t>
          </a:r>
          <a:r>
            <a:rPr lang="en-US" dirty="0" err="1" smtClean="0"/>
            <a:t>rerata</a:t>
          </a:r>
          <a:r>
            <a:rPr lang="en-US" dirty="0" smtClean="0"/>
            <a:t>, </a:t>
          </a:r>
          <a:r>
            <a:rPr lang="en-US" dirty="0" err="1" smtClean="0"/>
            <a:t>standar</a:t>
          </a:r>
          <a:r>
            <a:rPr lang="en-US" dirty="0" smtClean="0"/>
            <a:t> </a:t>
          </a:r>
          <a:r>
            <a:rPr lang="en-US" dirty="0" err="1" smtClean="0"/>
            <a:t>deviasi</a:t>
          </a:r>
          <a:r>
            <a:rPr lang="en-US" dirty="0" smtClean="0"/>
            <a:t>, </a:t>
          </a:r>
          <a:r>
            <a:rPr lang="en-US" dirty="0" err="1" smtClean="0"/>
            <a:t>dll</a:t>
          </a:r>
          <a:r>
            <a:rPr lang="en-US" dirty="0" smtClean="0"/>
            <a:t>) </a:t>
          </a:r>
          <a:r>
            <a:rPr lang="en-US" dirty="0" err="1" smtClean="0"/>
            <a:t>setiap</a:t>
          </a:r>
          <a:r>
            <a:rPr lang="en-US" dirty="0" smtClean="0"/>
            <a:t> data </a:t>
          </a:r>
          <a:r>
            <a:rPr lang="en-US" dirty="0" err="1" smtClean="0"/>
            <a:t>temuan</a:t>
          </a:r>
          <a:r>
            <a:rPr lang="en-US" dirty="0" smtClean="0"/>
            <a:t> </a:t>
          </a:r>
          <a:r>
            <a:rPr lang="en-US" dirty="0" err="1" smtClean="0"/>
            <a:t>dipisahkan</a:t>
          </a:r>
          <a:r>
            <a:rPr lang="en-US" dirty="0" smtClean="0"/>
            <a:t>. </a:t>
          </a:r>
          <a:endParaRPr lang="en-US" dirty="0"/>
        </a:p>
      </dgm:t>
    </dgm:pt>
    <dgm:pt modelId="{4708E261-EF2F-4E2F-B7B0-4D235BDFA89B}" type="parTrans" cxnId="{D022BEB9-7F7B-42E1-B69F-31A10248B035}">
      <dgm:prSet/>
      <dgm:spPr/>
      <dgm:t>
        <a:bodyPr/>
        <a:lstStyle/>
        <a:p>
          <a:endParaRPr lang="en-US"/>
        </a:p>
      </dgm:t>
    </dgm:pt>
    <dgm:pt modelId="{A3C45E88-89D6-4DA8-BCA7-D6999AC199ED}" type="sibTrans" cxnId="{D022BEB9-7F7B-42E1-B69F-31A10248B035}">
      <dgm:prSet/>
      <dgm:spPr/>
      <dgm:t>
        <a:bodyPr/>
        <a:lstStyle/>
        <a:p>
          <a:endParaRPr lang="en-US"/>
        </a:p>
      </dgm:t>
    </dgm:pt>
    <dgm:pt modelId="{ACA69420-1136-40B4-840A-48332CDEC399}">
      <dgm:prSet phldrT="[Text]"/>
      <dgm:spPr/>
      <dgm:t>
        <a:bodyPr/>
        <a:lstStyle/>
        <a:p>
          <a:r>
            <a:rPr lang="en-US" dirty="0" smtClean="0"/>
            <a:t>Referencing (</a:t>
          </a:r>
          <a:r>
            <a:rPr lang="en-US" dirty="0" err="1" smtClean="0"/>
            <a:t>Rujukan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jelas</a:t>
          </a:r>
          <a:r>
            <a:rPr lang="en-US" dirty="0" smtClean="0"/>
            <a:t>)</a:t>
          </a:r>
          <a:endParaRPr lang="en-US" dirty="0"/>
        </a:p>
      </dgm:t>
    </dgm:pt>
    <dgm:pt modelId="{81B6C82C-2AC6-44EE-A8D9-9595AE01B8DD}" type="parTrans" cxnId="{A5865786-1BC8-41D6-AD7B-93AF98C7FE37}">
      <dgm:prSet/>
      <dgm:spPr/>
      <dgm:t>
        <a:bodyPr/>
        <a:lstStyle/>
        <a:p>
          <a:endParaRPr lang="en-US"/>
        </a:p>
      </dgm:t>
    </dgm:pt>
    <dgm:pt modelId="{262DBD7D-1CB8-4F9F-8CF5-BC580EF55307}" type="sibTrans" cxnId="{A5865786-1BC8-41D6-AD7B-93AF98C7FE37}">
      <dgm:prSet/>
      <dgm:spPr/>
      <dgm:t>
        <a:bodyPr/>
        <a:lstStyle/>
        <a:p>
          <a:endParaRPr lang="en-US"/>
        </a:p>
      </dgm:t>
    </dgm:pt>
    <dgm:pt modelId="{8DE39319-02A1-4498-867A-503AD5F46A93}">
      <dgm:prSet phldrT="[Text]"/>
      <dgm:spPr/>
      <dgm:t>
        <a:bodyPr/>
        <a:lstStyle/>
        <a:p>
          <a:r>
            <a:rPr lang="en-US" dirty="0" smtClean="0"/>
            <a:t>Independence (</a:t>
          </a:r>
          <a:r>
            <a:rPr lang="en-US" dirty="0" err="1" smtClean="0"/>
            <a:t>tetap</a:t>
          </a:r>
          <a:r>
            <a:rPr lang="en-US" dirty="0" smtClean="0"/>
            <a:t> </a:t>
          </a:r>
          <a:r>
            <a:rPr lang="en-US" dirty="0" err="1" smtClean="0"/>
            <a:t>jelaswalau</a:t>
          </a:r>
          <a:r>
            <a:rPr lang="en-US" dirty="0" smtClean="0"/>
            <a:t> </a:t>
          </a:r>
          <a:r>
            <a:rPr lang="en-US" dirty="0" err="1" smtClean="0"/>
            <a:t>tanpa</a:t>
          </a:r>
          <a:r>
            <a:rPr lang="en-US" dirty="0" smtClean="0"/>
            <a:t> </a:t>
          </a:r>
          <a:r>
            <a:rPr lang="en-US" dirty="0" err="1" smtClean="0"/>
            <a:t>teks</a:t>
          </a:r>
          <a:r>
            <a:rPr lang="en-US" dirty="0" smtClean="0"/>
            <a:t>).</a:t>
          </a:r>
          <a:endParaRPr lang="en-US" dirty="0"/>
        </a:p>
      </dgm:t>
    </dgm:pt>
    <dgm:pt modelId="{5945DC5D-3607-4729-96FA-BC441D34B2E2}" type="parTrans" cxnId="{ED0D515A-5CD5-4120-9F85-4ABD7868B2E1}">
      <dgm:prSet/>
      <dgm:spPr/>
      <dgm:t>
        <a:bodyPr/>
        <a:lstStyle/>
        <a:p>
          <a:endParaRPr lang="en-US"/>
        </a:p>
      </dgm:t>
    </dgm:pt>
    <dgm:pt modelId="{EA1B8893-3B35-4316-BA8B-0DE554E60489}" type="sibTrans" cxnId="{ED0D515A-5CD5-4120-9F85-4ABD7868B2E1}">
      <dgm:prSet/>
      <dgm:spPr/>
      <dgm:t>
        <a:bodyPr/>
        <a:lstStyle/>
        <a:p>
          <a:endParaRPr lang="en-US"/>
        </a:p>
      </dgm:t>
    </dgm:pt>
    <dgm:pt modelId="{529C875E-5B9D-42A0-9245-F619E951E82C}">
      <dgm:prSet phldrT="[Text]"/>
      <dgm:spPr/>
      <dgm:t>
        <a:bodyPr/>
        <a:lstStyle/>
        <a:p>
          <a:r>
            <a:rPr lang="en-US" dirty="0" smtClean="0"/>
            <a:t>Coherence (</a:t>
          </a:r>
          <a:r>
            <a:rPr lang="en-US" dirty="0" err="1" smtClean="0"/>
            <a:t>menamai</a:t>
          </a:r>
          <a:r>
            <a:rPr lang="en-US" dirty="0" smtClean="0"/>
            <a:t> </a:t>
          </a:r>
          <a:r>
            <a:rPr lang="en-US" dirty="0" err="1" smtClean="0"/>
            <a:t>setiap</a:t>
          </a:r>
          <a:r>
            <a:rPr lang="en-US" dirty="0" smtClean="0"/>
            <a:t> table/</a:t>
          </a:r>
          <a:r>
            <a:rPr lang="en-US" dirty="0" err="1" smtClean="0"/>
            <a:t>gambar</a:t>
          </a:r>
          <a:r>
            <a:rPr lang="en-US" dirty="0" smtClean="0"/>
            <a:t>).</a:t>
          </a:r>
          <a:endParaRPr lang="en-US" dirty="0"/>
        </a:p>
      </dgm:t>
    </dgm:pt>
    <dgm:pt modelId="{F7F3B175-67C4-4A83-8715-9876826FB1CD}" type="parTrans" cxnId="{631B6249-889B-4A63-8ECE-94ABEAFBCEF2}">
      <dgm:prSet/>
      <dgm:spPr/>
      <dgm:t>
        <a:bodyPr/>
        <a:lstStyle/>
        <a:p>
          <a:endParaRPr lang="en-US"/>
        </a:p>
      </dgm:t>
    </dgm:pt>
    <dgm:pt modelId="{AA3C7C06-93A5-4861-991F-B5955BC1FB80}" type="sibTrans" cxnId="{631B6249-889B-4A63-8ECE-94ABEAFBCEF2}">
      <dgm:prSet/>
      <dgm:spPr/>
      <dgm:t>
        <a:bodyPr/>
        <a:lstStyle/>
        <a:p>
          <a:endParaRPr lang="en-US"/>
        </a:p>
      </dgm:t>
    </dgm:pt>
    <dgm:pt modelId="{2497E3E0-E66D-4E56-873F-43E723E5DC1F}" type="pres">
      <dgm:prSet presAssocID="{AF71C903-B956-415B-9AD7-BFB06BB6539A}" presName="Name0" presStyleCnt="0">
        <dgm:presLayoutVars>
          <dgm:dir/>
          <dgm:animLvl val="lvl"/>
          <dgm:resizeHandles val="exact"/>
        </dgm:presLayoutVars>
      </dgm:prSet>
      <dgm:spPr/>
    </dgm:pt>
    <dgm:pt modelId="{8FB20C13-63E8-4FCE-A2EB-76839AF037FA}" type="pres">
      <dgm:prSet presAssocID="{A70B3733-88D8-4A47-9DD7-FE2715D1DF1B}" presName="composite" presStyleCnt="0"/>
      <dgm:spPr/>
    </dgm:pt>
    <dgm:pt modelId="{FACA3A90-9385-4548-8EF5-8F5D75090958}" type="pres">
      <dgm:prSet presAssocID="{A70B3733-88D8-4A47-9DD7-FE2715D1DF1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EB662FB9-6FBC-4628-8A77-CAFB955DE8F0}" type="pres">
      <dgm:prSet presAssocID="{A70B3733-88D8-4A47-9DD7-FE2715D1DF1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5789EB-67A0-4008-95AD-FB0A9AD1138B}" type="pres">
      <dgm:prSet presAssocID="{9032FFFC-3764-4A29-BA9A-1B7DE26080BF}" presName="space" presStyleCnt="0"/>
      <dgm:spPr/>
    </dgm:pt>
    <dgm:pt modelId="{4662F909-A1EC-454C-B668-F334710532B5}" type="pres">
      <dgm:prSet presAssocID="{655B32C0-4E48-4C71-80BF-F9E4BDD4A9CB}" presName="composite" presStyleCnt="0"/>
      <dgm:spPr/>
    </dgm:pt>
    <dgm:pt modelId="{CA8ED99D-72B7-467D-AE52-FBF9A07624F4}" type="pres">
      <dgm:prSet presAssocID="{655B32C0-4E48-4C71-80BF-F9E4BDD4A9CB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0DB7E7A-32CB-42D7-8DD5-D34DD23E27C5}" type="pres">
      <dgm:prSet presAssocID="{655B32C0-4E48-4C71-80BF-F9E4BDD4A9CB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C50631-B695-4419-A8D6-CFC422D04070}" type="pres">
      <dgm:prSet presAssocID="{424CE914-9372-4D43-847A-0A57AA96C923}" presName="space" presStyleCnt="0"/>
      <dgm:spPr/>
    </dgm:pt>
    <dgm:pt modelId="{D74C3F29-7E35-4ED9-886D-8E9AA30A16CD}" type="pres">
      <dgm:prSet presAssocID="{0F37E362-34F5-466D-831C-25C9233D8043}" presName="composite" presStyleCnt="0"/>
      <dgm:spPr/>
    </dgm:pt>
    <dgm:pt modelId="{EC138689-9C2E-4BD4-B4FA-A3F3F20AAE97}" type="pres">
      <dgm:prSet presAssocID="{0F37E362-34F5-466D-831C-25C9233D804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35F006-D3AD-46CF-9974-41A3F021B784}" type="pres">
      <dgm:prSet presAssocID="{0F37E362-34F5-466D-831C-25C9233D8043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B7F3625-77DB-4BCC-87A5-933FEF8B0291}" type="presOf" srcId="{0F37E362-34F5-466D-831C-25C9233D8043}" destId="{EC138689-9C2E-4BD4-B4FA-A3F3F20AAE97}" srcOrd="0" destOrd="0" presId="urn:microsoft.com/office/officeart/2005/8/layout/hList1"/>
    <dgm:cxn modelId="{D022BEB9-7F7B-42E1-B69F-31A10248B035}" srcId="{0F37E362-34F5-466D-831C-25C9233D8043}" destId="{2575BFFC-065F-4724-B310-EDC2EE7F935A}" srcOrd="1" destOrd="0" parTransId="{4708E261-EF2F-4E2F-B7B0-4D235BDFA89B}" sibTransId="{A3C45E88-89D6-4DA8-BCA7-D6999AC199ED}"/>
    <dgm:cxn modelId="{A5865786-1BC8-41D6-AD7B-93AF98C7FE37}" srcId="{655B32C0-4E48-4C71-80BF-F9E4BDD4A9CB}" destId="{ACA69420-1136-40B4-840A-48332CDEC399}" srcOrd="2" destOrd="0" parTransId="{81B6C82C-2AC6-44EE-A8D9-9595AE01B8DD}" sibTransId="{262DBD7D-1CB8-4F9F-8CF5-BC580EF55307}"/>
    <dgm:cxn modelId="{B2CD879D-CBE1-4196-9174-DAEBF480A2A0}" type="presOf" srcId="{65CA1069-1BE0-40D7-AC38-260522393A67}" destId="{70DB7E7A-32CB-42D7-8DD5-D34DD23E27C5}" srcOrd="0" destOrd="1" presId="urn:microsoft.com/office/officeart/2005/8/layout/hList1"/>
    <dgm:cxn modelId="{DF2F7ADE-C3DC-45A7-ACD6-EFE9F10017EB}" type="presOf" srcId="{AF71C903-B956-415B-9AD7-BFB06BB6539A}" destId="{2497E3E0-E66D-4E56-873F-43E723E5DC1F}" srcOrd="0" destOrd="0" presId="urn:microsoft.com/office/officeart/2005/8/layout/hList1"/>
    <dgm:cxn modelId="{E9AB0881-2C0B-4E53-A9FC-C95DDFEBF41B}" srcId="{0F37E362-34F5-466D-831C-25C9233D8043}" destId="{00BF8448-49AB-415D-B3B3-D70EC799413F}" srcOrd="0" destOrd="0" parTransId="{DE370FF3-A0E3-4E61-961C-4A301AC8ED01}" sibTransId="{6AF6DDA8-DCFD-4C55-88FD-F94F89A127A2}"/>
    <dgm:cxn modelId="{06EF9F89-9EE1-4EBB-BEB9-168B1076DA19}" srcId="{655B32C0-4E48-4C71-80BF-F9E4BDD4A9CB}" destId="{0D77A7FB-2A5E-4295-B918-943CDDED4857}" srcOrd="0" destOrd="0" parTransId="{C7512A14-A258-4A4D-BAC8-D8B81D34DCA5}" sibTransId="{AA729916-E4BD-42EB-8290-4FF9843F3957}"/>
    <dgm:cxn modelId="{AC8F6EDA-0AC8-4C4D-8849-85AA3427749B}" type="presOf" srcId="{B3CD57ED-3267-46FF-921A-A014FA9B21CA}" destId="{EB662FB9-6FBC-4628-8A77-CAFB955DE8F0}" srcOrd="0" destOrd="1" presId="urn:microsoft.com/office/officeart/2005/8/layout/hList1"/>
    <dgm:cxn modelId="{87138D85-5DF5-4D69-A915-91390E5342E1}" type="presOf" srcId="{2575BFFC-065F-4724-B310-EDC2EE7F935A}" destId="{D135F006-D3AD-46CF-9974-41A3F021B784}" srcOrd="0" destOrd="1" presId="urn:microsoft.com/office/officeart/2005/8/layout/hList1"/>
    <dgm:cxn modelId="{F339FD0F-0004-4545-A6BC-D6FE308EBAB3}" type="presOf" srcId="{ACA69420-1136-40B4-840A-48332CDEC399}" destId="{70DB7E7A-32CB-42D7-8DD5-D34DD23E27C5}" srcOrd="0" destOrd="2" presId="urn:microsoft.com/office/officeart/2005/8/layout/hList1"/>
    <dgm:cxn modelId="{FE0C950B-9EDA-44EB-81FF-B0946840C4A6}" srcId="{655B32C0-4E48-4C71-80BF-F9E4BDD4A9CB}" destId="{65CA1069-1BE0-40D7-AC38-260522393A67}" srcOrd="1" destOrd="0" parTransId="{A0A4A1FD-03D6-4E19-B054-2AC34CCA8F12}" sibTransId="{A88D43C7-6F59-4A28-A9A4-06C3F76F20ED}"/>
    <dgm:cxn modelId="{631B6249-889B-4A63-8ECE-94ABEAFBCEF2}" srcId="{655B32C0-4E48-4C71-80BF-F9E4BDD4A9CB}" destId="{529C875E-5B9D-42A0-9245-F619E951E82C}" srcOrd="4" destOrd="0" parTransId="{F7F3B175-67C4-4A83-8715-9876826FB1CD}" sibTransId="{AA3C7C06-93A5-4861-991F-B5955BC1FB80}"/>
    <dgm:cxn modelId="{E3E784E8-AB42-4402-BB63-8CDB38ADF245}" type="presOf" srcId="{00BF8448-49AB-415D-B3B3-D70EC799413F}" destId="{D135F006-D3AD-46CF-9974-41A3F021B784}" srcOrd="0" destOrd="0" presId="urn:microsoft.com/office/officeart/2005/8/layout/hList1"/>
    <dgm:cxn modelId="{49D5244A-30B5-43AC-88BC-9C8CD8B667DD}" srcId="{A70B3733-88D8-4A47-9DD7-FE2715D1DF1B}" destId="{9E26E313-BE13-4D18-AA6E-9650B24C8AF6}" srcOrd="0" destOrd="0" parTransId="{99646212-50D1-44C3-9912-C2A55E006886}" sibTransId="{D3039020-B075-4488-ABB6-2DD24C2F6B5D}"/>
    <dgm:cxn modelId="{ED0D515A-5CD5-4120-9F85-4ABD7868B2E1}" srcId="{655B32C0-4E48-4C71-80BF-F9E4BDD4A9CB}" destId="{8DE39319-02A1-4498-867A-503AD5F46A93}" srcOrd="3" destOrd="0" parTransId="{5945DC5D-3607-4729-96FA-BC441D34B2E2}" sibTransId="{EA1B8893-3B35-4316-BA8B-0DE554E60489}"/>
    <dgm:cxn modelId="{152EECF6-64CD-4067-B129-C5A92A228845}" srcId="{AF71C903-B956-415B-9AD7-BFB06BB6539A}" destId="{655B32C0-4E48-4C71-80BF-F9E4BDD4A9CB}" srcOrd="1" destOrd="0" parTransId="{C706379E-66D9-43BF-BFF7-B7132B24F7FE}" sibTransId="{424CE914-9372-4D43-847A-0A57AA96C923}"/>
    <dgm:cxn modelId="{DE7E2029-C9F3-41F6-B212-07A0AA8E3EDC}" type="presOf" srcId="{655B32C0-4E48-4C71-80BF-F9E4BDD4A9CB}" destId="{CA8ED99D-72B7-467D-AE52-FBF9A07624F4}" srcOrd="0" destOrd="0" presId="urn:microsoft.com/office/officeart/2005/8/layout/hList1"/>
    <dgm:cxn modelId="{AFEAD8D4-F408-4368-ACA8-A18C691841D3}" type="presOf" srcId="{529C875E-5B9D-42A0-9245-F619E951E82C}" destId="{70DB7E7A-32CB-42D7-8DD5-D34DD23E27C5}" srcOrd="0" destOrd="4" presId="urn:microsoft.com/office/officeart/2005/8/layout/hList1"/>
    <dgm:cxn modelId="{718952CD-1A0A-43D0-853D-033689376E35}" srcId="{A70B3733-88D8-4A47-9DD7-FE2715D1DF1B}" destId="{B3CD57ED-3267-46FF-921A-A014FA9B21CA}" srcOrd="1" destOrd="0" parTransId="{81975AFE-0472-4DF4-8461-114FD80A0B30}" sibTransId="{8F9772A5-9885-473C-88B1-2C349FBF8279}"/>
    <dgm:cxn modelId="{A0F2EC80-9BF1-4DF2-80AE-719D04E7F609}" type="presOf" srcId="{0D77A7FB-2A5E-4295-B918-943CDDED4857}" destId="{70DB7E7A-32CB-42D7-8DD5-D34DD23E27C5}" srcOrd="0" destOrd="0" presId="urn:microsoft.com/office/officeart/2005/8/layout/hList1"/>
    <dgm:cxn modelId="{FC70EFAD-7D2D-4151-9978-8FFAADE8DFC5}" srcId="{AF71C903-B956-415B-9AD7-BFB06BB6539A}" destId="{0F37E362-34F5-466D-831C-25C9233D8043}" srcOrd="2" destOrd="0" parTransId="{A08ECC98-F562-4DEF-AAE7-659C763DE48C}" sibTransId="{AF5244A1-3126-43B5-BEBA-2ABEF99C9687}"/>
    <dgm:cxn modelId="{88FAB715-2E15-46DB-BB43-9194A934C5E6}" type="presOf" srcId="{A70B3733-88D8-4A47-9DD7-FE2715D1DF1B}" destId="{FACA3A90-9385-4548-8EF5-8F5D75090958}" srcOrd="0" destOrd="0" presId="urn:microsoft.com/office/officeart/2005/8/layout/hList1"/>
    <dgm:cxn modelId="{B8C39A50-CF5A-4017-B4AB-2C9B8FD94977}" type="presOf" srcId="{9E26E313-BE13-4D18-AA6E-9650B24C8AF6}" destId="{EB662FB9-6FBC-4628-8A77-CAFB955DE8F0}" srcOrd="0" destOrd="0" presId="urn:microsoft.com/office/officeart/2005/8/layout/hList1"/>
    <dgm:cxn modelId="{F108BB23-2C06-4E58-AF71-F7001D848F07}" type="presOf" srcId="{8DE39319-02A1-4498-867A-503AD5F46A93}" destId="{70DB7E7A-32CB-42D7-8DD5-D34DD23E27C5}" srcOrd="0" destOrd="3" presId="urn:microsoft.com/office/officeart/2005/8/layout/hList1"/>
    <dgm:cxn modelId="{CB7A9A32-86CC-4F48-89FE-00F477847D5C}" srcId="{AF71C903-B956-415B-9AD7-BFB06BB6539A}" destId="{A70B3733-88D8-4A47-9DD7-FE2715D1DF1B}" srcOrd="0" destOrd="0" parTransId="{7D3C3742-FADE-4E39-B3AF-799E50193B2E}" sibTransId="{9032FFFC-3764-4A29-BA9A-1B7DE26080BF}"/>
    <dgm:cxn modelId="{B2A9E615-9E61-41EB-8A3E-BFB6C428713B}" type="presParOf" srcId="{2497E3E0-E66D-4E56-873F-43E723E5DC1F}" destId="{8FB20C13-63E8-4FCE-A2EB-76839AF037FA}" srcOrd="0" destOrd="0" presId="urn:microsoft.com/office/officeart/2005/8/layout/hList1"/>
    <dgm:cxn modelId="{E40A2AE2-85AD-40FC-A369-4F89C4D86DF7}" type="presParOf" srcId="{8FB20C13-63E8-4FCE-A2EB-76839AF037FA}" destId="{FACA3A90-9385-4548-8EF5-8F5D75090958}" srcOrd="0" destOrd="0" presId="urn:microsoft.com/office/officeart/2005/8/layout/hList1"/>
    <dgm:cxn modelId="{B88388EB-78D1-4CA4-BEA4-2262F29F977E}" type="presParOf" srcId="{8FB20C13-63E8-4FCE-A2EB-76839AF037FA}" destId="{EB662FB9-6FBC-4628-8A77-CAFB955DE8F0}" srcOrd="1" destOrd="0" presId="urn:microsoft.com/office/officeart/2005/8/layout/hList1"/>
    <dgm:cxn modelId="{E4FBA8B7-2A13-4D1A-880A-BBBB9BE69B32}" type="presParOf" srcId="{2497E3E0-E66D-4E56-873F-43E723E5DC1F}" destId="{BF5789EB-67A0-4008-95AD-FB0A9AD1138B}" srcOrd="1" destOrd="0" presId="urn:microsoft.com/office/officeart/2005/8/layout/hList1"/>
    <dgm:cxn modelId="{7AFB85A6-680D-40E5-A35C-275A1C271BB3}" type="presParOf" srcId="{2497E3E0-E66D-4E56-873F-43E723E5DC1F}" destId="{4662F909-A1EC-454C-B668-F334710532B5}" srcOrd="2" destOrd="0" presId="urn:microsoft.com/office/officeart/2005/8/layout/hList1"/>
    <dgm:cxn modelId="{41B5E810-8C5B-4D74-A9EF-C13F3EF9B736}" type="presParOf" srcId="{4662F909-A1EC-454C-B668-F334710532B5}" destId="{CA8ED99D-72B7-467D-AE52-FBF9A07624F4}" srcOrd="0" destOrd="0" presId="urn:microsoft.com/office/officeart/2005/8/layout/hList1"/>
    <dgm:cxn modelId="{8E1D2B0E-BF5E-47CC-BFE5-3500940E6F8C}" type="presParOf" srcId="{4662F909-A1EC-454C-B668-F334710532B5}" destId="{70DB7E7A-32CB-42D7-8DD5-D34DD23E27C5}" srcOrd="1" destOrd="0" presId="urn:microsoft.com/office/officeart/2005/8/layout/hList1"/>
    <dgm:cxn modelId="{C5CDDD6D-9460-4859-8CD5-2D84297BD591}" type="presParOf" srcId="{2497E3E0-E66D-4E56-873F-43E723E5DC1F}" destId="{A1C50631-B695-4419-A8D6-CFC422D04070}" srcOrd="3" destOrd="0" presId="urn:microsoft.com/office/officeart/2005/8/layout/hList1"/>
    <dgm:cxn modelId="{6C89B5F7-CACF-449E-8D95-19C69BBCB8D4}" type="presParOf" srcId="{2497E3E0-E66D-4E56-873F-43E723E5DC1F}" destId="{D74C3F29-7E35-4ED9-886D-8E9AA30A16CD}" srcOrd="4" destOrd="0" presId="urn:microsoft.com/office/officeart/2005/8/layout/hList1"/>
    <dgm:cxn modelId="{4099B0CD-927D-46A9-A59E-FE038AAD7767}" type="presParOf" srcId="{D74C3F29-7E35-4ED9-886D-8E9AA30A16CD}" destId="{EC138689-9C2E-4BD4-B4FA-A3F3F20AAE97}" srcOrd="0" destOrd="0" presId="urn:microsoft.com/office/officeart/2005/8/layout/hList1"/>
    <dgm:cxn modelId="{DCF9AA82-F5A2-453F-A0A9-8A8E05004E00}" type="presParOf" srcId="{D74C3F29-7E35-4ED9-886D-8E9AA30A16CD}" destId="{D135F006-D3AD-46CF-9974-41A3F021B78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C68EE9-C79A-425A-ABE6-8742195BBD65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65F1DCA-E07F-4557-BE5F-03CA63967ABB}">
      <dgm:prSet phldrT="[Text]"/>
      <dgm:spPr/>
      <dgm:t>
        <a:bodyPr/>
        <a:lstStyle/>
        <a:p>
          <a:r>
            <a:rPr lang="en-US" dirty="0" smtClean="0"/>
            <a:t>What?</a:t>
          </a:r>
          <a:endParaRPr lang="en-US" dirty="0"/>
        </a:p>
      </dgm:t>
    </dgm:pt>
    <dgm:pt modelId="{51608B91-8C0F-40B4-85CF-0D8C5121C1FE}" type="parTrans" cxnId="{1228D89D-4681-49DA-BA74-484735F5A71F}">
      <dgm:prSet/>
      <dgm:spPr/>
      <dgm:t>
        <a:bodyPr/>
        <a:lstStyle/>
        <a:p>
          <a:endParaRPr lang="en-US"/>
        </a:p>
      </dgm:t>
    </dgm:pt>
    <dgm:pt modelId="{4BE42C34-4D67-4A7F-8AF2-7D5BCB906645}" type="sibTrans" cxnId="{1228D89D-4681-49DA-BA74-484735F5A71F}">
      <dgm:prSet/>
      <dgm:spPr/>
      <dgm:t>
        <a:bodyPr/>
        <a:lstStyle/>
        <a:p>
          <a:endParaRPr lang="en-US"/>
        </a:p>
      </dgm:t>
    </dgm:pt>
    <dgm:pt modelId="{9A1F2575-72B4-40B5-8784-5F151BEBFD10}">
      <dgm:prSet phldrT="[Text]"/>
      <dgm:spPr/>
      <dgm:t>
        <a:bodyPr/>
        <a:lstStyle/>
        <a:p>
          <a:r>
            <a:rPr lang="en-US" dirty="0" err="1" smtClean="0"/>
            <a:t>Informasi</a:t>
          </a:r>
          <a:r>
            <a:rPr lang="en-US" dirty="0" smtClean="0"/>
            <a:t> </a:t>
          </a:r>
          <a:r>
            <a:rPr lang="en-US" dirty="0" err="1" smtClean="0"/>
            <a:t>tambahan</a:t>
          </a:r>
          <a:r>
            <a:rPr lang="en-US" dirty="0" smtClean="0"/>
            <a:t> yang </a:t>
          </a:r>
          <a:r>
            <a:rPr lang="en-US" dirty="0" err="1" smtClean="0"/>
            <a:t>biasanya</a:t>
          </a:r>
          <a:r>
            <a:rPr lang="en-US" dirty="0" smtClean="0"/>
            <a:t> </a:t>
          </a:r>
          <a:r>
            <a:rPr lang="en-US" dirty="0" err="1" smtClean="0"/>
            <a:t>diletakkan</a:t>
          </a:r>
          <a:r>
            <a:rPr lang="en-US" dirty="0" smtClean="0"/>
            <a:t> di </a:t>
          </a:r>
          <a:r>
            <a:rPr lang="en-US" dirty="0" err="1" smtClean="0"/>
            <a:t>akhir</a:t>
          </a:r>
          <a:r>
            <a:rPr lang="en-US" dirty="0" smtClean="0"/>
            <a:t> </a:t>
          </a:r>
          <a:r>
            <a:rPr lang="en-US" dirty="0" err="1" smtClean="0"/>
            <a:t>artikel</a:t>
          </a:r>
          <a:r>
            <a:rPr lang="en-US" dirty="0" smtClean="0"/>
            <a:t> </a:t>
          </a:r>
          <a:r>
            <a:rPr lang="en-US" dirty="0" err="1" smtClean="0"/>
            <a:t>penelitian</a:t>
          </a:r>
          <a:r>
            <a:rPr lang="en-US" dirty="0" smtClean="0"/>
            <a:t>.</a:t>
          </a:r>
          <a:endParaRPr lang="en-US" dirty="0"/>
        </a:p>
      </dgm:t>
    </dgm:pt>
    <dgm:pt modelId="{8E8C4AC1-6B12-4108-AA22-ABEA319F550F}" type="parTrans" cxnId="{ECA78F9E-BA52-4AF1-9102-CCD9D7C5DA93}">
      <dgm:prSet/>
      <dgm:spPr/>
      <dgm:t>
        <a:bodyPr/>
        <a:lstStyle/>
        <a:p>
          <a:endParaRPr lang="en-US"/>
        </a:p>
      </dgm:t>
    </dgm:pt>
    <dgm:pt modelId="{59BD31DF-B71A-403B-8EBA-0348D21D6343}" type="sibTrans" cxnId="{ECA78F9E-BA52-4AF1-9102-CCD9D7C5DA93}">
      <dgm:prSet/>
      <dgm:spPr/>
      <dgm:t>
        <a:bodyPr/>
        <a:lstStyle/>
        <a:p>
          <a:endParaRPr lang="en-US"/>
        </a:p>
      </dgm:t>
    </dgm:pt>
    <dgm:pt modelId="{EA6659C5-1BB8-4F4C-8359-CA48FBD9559A}">
      <dgm:prSet phldrT="[Text]"/>
      <dgm:spPr/>
      <dgm:t>
        <a:bodyPr/>
        <a:lstStyle/>
        <a:p>
          <a:r>
            <a:rPr lang="en-US" dirty="0" smtClean="0"/>
            <a:t>Why?</a:t>
          </a:r>
          <a:endParaRPr lang="en-US" dirty="0"/>
        </a:p>
      </dgm:t>
    </dgm:pt>
    <dgm:pt modelId="{018BAC7F-E6FD-4AA3-9D9A-0D62B0FECE2D}" type="parTrans" cxnId="{1858CFC2-DFFA-41C1-BF5D-A74A4C371A6F}">
      <dgm:prSet/>
      <dgm:spPr/>
      <dgm:t>
        <a:bodyPr/>
        <a:lstStyle/>
        <a:p>
          <a:endParaRPr lang="en-US"/>
        </a:p>
      </dgm:t>
    </dgm:pt>
    <dgm:pt modelId="{D1C92DD2-B9F0-4E91-9000-42FF7DF2A008}" type="sibTrans" cxnId="{1858CFC2-DFFA-41C1-BF5D-A74A4C371A6F}">
      <dgm:prSet/>
      <dgm:spPr/>
      <dgm:t>
        <a:bodyPr/>
        <a:lstStyle/>
        <a:p>
          <a:endParaRPr lang="en-US"/>
        </a:p>
      </dgm:t>
    </dgm:pt>
    <dgm:pt modelId="{A1F7ADD8-FDE3-452B-A33F-3EB3471DCC14}">
      <dgm:prSet phldrT="[Text]"/>
      <dgm:spPr/>
      <dgm:t>
        <a:bodyPr/>
        <a:lstStyle/>
        <a:p>
          <a:r>
            <a:rPr lang="en-US" dirty="0" smtClean="0"/>
            <a:t>Data </a:t>
          </a:r>
          <a:r>
            <a:rPr lang="en-US" dirty="0" err="1" smtClean="0"/>
            <a:t>terlalu</a:t>
          </a:r>
          <a:r>
            <a:rPr lang="en-US" dirty="0" smtClean="0"/>
            <a:t> </a:t>
          </a:r>
          <a:r>
            <a:rPr lang="en-US" dirty="0" err="1" smtClean="0"/>
            <a:t>besar</a:t>
          </a:r>
          <a:r>
            <a:rPr lang="en-US" dirty="0" smtClean="0"/>
            <a:t>/</a:t>
          </a:r>
          <a:r>
            <a:rPr lang="en-US" dirty="0" err="1" smtClean="0"/>
            <a:t>banyak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disimpan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isi</a:t>
          </a:r>
          <a:r>
            <a:rPr lang="en-US" dirty="0" smtClean="0"/>
            <a:t> </a:t>
          </a:r>
          <a:r>
            <a:rPr lang="en-US" dirty="0" err="1" smtClean="0"/>
            <a:t>artikel</a:t>
          </a:r>
          <a:r>
            <a:rPr lang="en-US" dirty="0" smtClean="0"/>
            <a:t>.</a:t>
          </a:r>
          <a:endParaRPr lang="en-US" dirty="0"/>
        </a:p>
      </dgm:t>
    </dgm:pt>
    <dgm:pt modelId="{B12BD8FD-43A6-431C-B831-E826EA45347F}" type="parTrans" cxnId="{EDA09830-6D46-4A5B-BB58-41A7E5EE965B}">
      <dgm:prSet/>
      <dgm:spPr/>
      <dgm:t>
        <a:bodyPr/>
        <a:lstStyle/>
        <a:p>
          <a:endParaRPr lang="en-US"/>
        </a:p>
      </dgm:t>
    </dgm:pt>
    <dgm:pt modelId="{6CCCD8B5-4F89-454C-B831-64596F87B571}" type="sibTrans" cxnId="{EDA09830-6D46-4A5B-BB58-41A7E5EE965B}">
      <dgm:prSet/>
      <dgm:spPr/>
      <dgm:t>
        <a:bodyPr/>
        <a:lstStyle/>
        <a:p>
          <a:endParaRPr lang="en-US"/>
        </a:p>
      </dgm:t>
    </dgm:pt>
    <dgm:pt modelId="{DDDB09C9-7EE1-4B05-AC7A-F2415BA0172F}">
      <dgm:prSet phldrT="[Text]"/>
      <dgm:spPr/>
      <dgm:t>
        <a:bodyPr/>
        <a:lstStyle/>
        <a:p>
          <a:r>
            <a:rPr lang="en-US" dirty="0" err="1" smtClean="0"/>
            <a:t>Terdapat</a:t>
          </a:r>
          <a:r>
            <a:rPr lang="en-US" dirty="0" smtClean="0"/>
            <a:t> data yang </a:t>
          </a:r>
          <a:r>
            <a:rPr lang="en-US" dirty="0" err="1" smtClean="0"/>
            <a:t>mungkin</a:t>
          </a:r>
          <a:r>
            <a:rPr lang="en-US" dirty="0" smtClean="0"/>
            <a:t>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terlalu</a:t>
          </a:r>
          <a:r>
            <a:rPr lang="en-US" dirty="0" smtClean="0"/>
            <a:t> </a:t>
          </a:r>
          <a:r>
            <a:rPr lang="en-US" dirty="0" err="1" smtClean="0"/>
            <a:t>menarik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dibaca</a:t>
          </a:r>
          <a:r>
            <a:rPr lang="en-US" dirty="0" smtClean="0"/>
            <a:t> </a:t>
          </a:r>
          <a:r>
            <a:rPr lang="en-US" dirty="0" err="1" smtClean="0"/>
            <a:t>padahal</a:t>
          </a:r>
          <a:r>
            <a:rPr lang="en-US" dirty="0" smtClean="0"/>
            <a:t> </a:t>
          </a:r>
          <a:r>
            <a:rPr lang="en-US" dirty="0" err="1" smtClean="0"/>
            <a:t>hal</a:t>
          </a:r>
          <a:r>
            <a:rPr lang="en-US" dirty="0" smtClean="0"/>
            <a:t> </a:t>
          </a:r>
          <a:r>
            <a:rPr lang="en-US" dirty="0" err="1" smtClean="0"/>
            <a:t>tesebit</a:t>
          </a:r>
          <a:r>
            <a:rPr lang="en-US" dirty="0" smtClean="0"/>
            <a:t> </a:t>
          </a:r>
          <a:r>
            <a:rPr lang="en-US" dirty="0" err="1" smtClean="0"/>
            <a:t>penting</a:t>
          </a:r>
          <a:r>
            <a:rPr lang="en-US" dirty="0" smtClean="0"/>
            <a:t>.</a:t>
          </a:r>
          <a:endParaRPr lang="en-US" dirty="0"/>
        </a:p>
      </dgm:t>
    </dgm:pt>
    <dgm:pt modelId="{4C51582B-431C-45D9-9817-C342399988D8}" type="parTrans" cxnId="{2D4432AB-6E49-4FAE-A4FF-F83334FD81C5}">
      <dgm:prSet/>
      <dgm:spPr/>
      <dgm:t>
        <a:bodyPr/>
        <a:lstStyle/>
        <a:p>
          <a:endParaRPr lang="en-US"/>
        </a:p>
      </dgm:t>
    </dgm:pt>
    <dgm:pt modelId="{B1F9A0C2-E4C3-40A5-83D8-92CE453FBD22}" type="sibTrans" cxnId="{2D4432AB-6E49-4FAE-A4FF-F83334FD81C5}">
      <dgm:prSet/>
      <dgm:spPr/>
      <dgm:t>
        <a:bodyPr/>
        <a:lstStyle/>
        <a:p>
          <a:endParaRPr lang="en-US"/>
        </a:p>
      </dgm:t>
    </dgm:pt>
    <dgm:pt modelId="{13F78687-FE65-45B0-A3A0-8F579762AD99}">
      <dgm:prSet phldrT="[Text]"/>
      <dgm:spPr/>
      <dgm:t>
        <a:bodyPr/>
        <a:lstStyle/>
        <a:p>
          <a:r>
            <a:rPr lang="en-US" dirty="0" smtClean="0"/>
            <a:t>What are included?</a:t>
          </a:r>
          <a:endParaRPr lang="en-US" dirty="0"/>
        </a:p>
      </dgm:t>
    </dgm:pt>
    <dgm:pt modelId="{C2B75824-4A9D-444D-980D-187C07D94648}" type="parTrans" cxnId="{1CF48896-896B-4554-AED8-3C22903EA34F}">
      <dgm:prSet/>
      <dgm:spPr/>
      <dgm:t>
        <a:bodyPr/>
        <a:lstStyle/>
        <a:p>
          <a:endParaRPr lang="en-US"/>
        </a:p>
      </dgm:t>
    </dgm:pt>
    <dgm:pt modelId="{0DE648A6-4711-409E-B5CC-802AE8E16A42}" type="sibTrans" cxnId="{1CF48896-896B-4554-AED8-3C22903EA34F}">
      <dgm:prSet/>
      <dgm:spPr/>
      <dgm:t>
        <a:bodyPr/>
        <a:lstStyle/>
        <a:p>
          <a:endParaRPr lang="en-US"/>
        </a:p>
      </dgm:t>
    </dgm:pt>
    <dgm:pt modelId="{36640721-41A7-4E02-B55E-2FF67DBB4C3F}">
      <dgm:prSet phldrT="[Text]"/>
      <dgm:spPr/>
      <dgm:t>
        <a:bodyPr/>
        <a:lstStyle/>
        <a:p>
          <a:r>
            <a:rPr lang="en-US" dirty="0" err="1" smtClean="0"/>
            <a:t>Dokumen</a:t>
          </a:r>
          <a:endParaRPr lang="en-US" dirty="0"/>
        </a:p>
      </dgm:t>
    </dgm:pt>
    <dgm:pt modelId="{251E96E7-CFC9-4332-A4A3-9FEC392BB605}" type="parTrans" cxnId="{EFEFF4D1-5863-4BCC-9F5A-235F047D9B36}">
      <dgm:prSet/>
      <dgm:spPr/>
      <dgm:t>
        <a:bodyPr/>
        <a:lstStyle/>
        <a:p>
          <a:endParaRPr lang="en-US"/>
        </a:p>
      </dgm:t>
    </dgm:pt>
    <dgm:pt modelId="{F8CF2C11-542A-4DAE-BC88-74505AD728E8}" type="sibTrans" cxnId="{EFEFF4D1-5863-4BCC-9F5A-235F047D9B36}">
      <dgm:prSet/>
      <dgm:spPr/>
      <dgm:t>
        <a:bodyPr/>
        <a:lstStyle/>
        <a:p>
          <a:endParaRPr lang="en-US"/>
        </a:p>
      </dgm:t>
    </dgm:pt>
    <dgm:pt modelId="{A5E72F6B-7D01-40D3-BA80-C67006022BE4}">
      <dgm:prSet phldrT="[Text]"/>
      <dgm:spPr/>
      <dgm:t>
        <a:bodyPr/>
        <a:lstStyle/>
        <a:p>
          <a:r>
            <a:rPr lang="en-US" dirty="0" smtClean="0"/>
            <a:t>Chart</a:t>
          </a:r>
          <a:endParaRPr lang="en-US" dirty="0"/>
        </a:p>
      </dgm:t>
    </dgm:pt>
    <dgm:pt modelId="{0349D5D8-7F85-4E97-8DE7-CA77E294C126}" type="parTrans" cxnId="{7D6AC1D1-BDBF-44E9-B92B-D2E3231186CE}">
      <dgm:prSet/>
      <dgm:spPr/>
      <dgm:t>
        <a:bodyPr/>
        <a:lstStyle/>
        <a:p>
          <a:endParaRPr lang="en-US"/>
        </a:p>
      </dgm:t>
    </dgm:pt>
    <dgm:pt modelId="{418B181B-6550-4CF7-802F-BA9B5AE2972C}" type="sibTrans" cxnId="{7D6AC1D1-BDBF-44E9-B92B-D2E3231186CE}">
      <dgm:prSet/>
      <dgm:spPr/>
      <dgm:t>
        <a:bodyPr/>
        <a:lstStyle/>
        <a:p>
          <a:endParaRPr lang="en-US"/>
        </a:p>
      </dgm:t>
    </dgm:pt>
    <dgm:pt modelId="{D561E56D-7E5E-43C6-907A-08A102FE9F2C}">
      <dgm:prSet phldrT="[Text]"/>
      <dgm:spPr/>
      <dgm:t>
        <a:bodyPr/>
        <a:lstStyle/>
        <a:p>
          <a:r>
            <a:rPr lang="en-US" dirty="0" err="1" smtClean="0"/>
            <a:t>Grafik</a:t>
          </a:r>
          <a:endParaRPr lang="en-US" dirty="0"/>
        </a:p>
      </dgm:t>
    </dgm:pt>
    <dgm:pt modelId="{CC85953B-4E33-4DAE-B2A0-64B6C798C6CA}" type="parTrans" cxnId="{8CA7A6DB-07D8-4D85-B99F-16429F2B2195}">
      <dgm:prSet/>
      <dgm:spPr/>
      <dgm:t>
        <a:bodyPr/>
        <a:lstStyle/>
        <a:p>
          <a:endParaRPr lang="en-US"/>
        </a:p>
      </dgm:t>
    </dgm:pt>
    <dgm:pt modelId="{4D8F4DE6-5A8B-4016-B441-F33A7B0ADA73}" type="sibTrans" cxnId="{8CA7A6DB-07D8-4D85-B99F-16429F2B2195}">
      <dgm:prSet/>
      <dgm:spPr/>
      <dgm:t>
        <a:bodyPr/>
        <a:lstStyle/>
        <a:p>
          <a:endParaRPr lang="en-US"/>
        </a:p>
      </dgm:t>
    </dgm:pt>
    <dgm:pt modelId="{1FEA2A8C-2601-4F47-8272-2650EA9A2D02}">
      <dgm:prSet phldrT="[Text]"/>
      <dgm:spPr/>
      <dgm:t>
        <a:bodyPr/>
        <a:lstStyle/>
        <a:p>
          <a:r>
            <a:rPr lang="en-US" dirty="0" smtClean="0"/>
            <a:t>Diagram</a:t>
          </a:r>
          <a:endParaRPr lang="en-US" dirty="0"/>
        </a:p>
      </dgm:t>
    </dgm:pt>
    <dgm:pt modelId="{91D82A80-8D00-445E-A606-862D1243DEBB}" type="parTrans" cxnId="{56E70E6D-4B82-49E7-9196-449A741C38C0}">
      <dgm:prSet/>
      <dgm:spPr/>
      <dgm:t>
        <a:bodyPr/>
        <a:lstStyle/>
        <a:p>
          <a:endParaRPr lang="en-US"/>
        </a:p>
      </dgm:t>
    </dgm:pt>
    <dgm:pt modelId="{4520889C-AFD9-4F94-8598-F075ACF5BE2E}" type="sibTrans" cxnId="{56E70E6D-4B82-49E7-9196-449A741C38C0}">
      <dgm:prSet/>
      <dgm:spPr/>
      <dgm:t>
        <a:bodyPr/>
        <a:lstStyle/>
        <a:p>
          <a:endParaRPr lang="en-US"/>
        </a:p>
      </dgm:t>
    </dgm:pt>
    <dgm:pt modelId="{BEDD67DF-B419-457B-8BDB-B167E31B1A90}">
      <dgm:prSet phldrT="[Text]"/>
      <dgm:spPr/>
      <dgm:t>
        <a:bodyPr/>
        <a:lstStyle/>
        <a:p>
          <a:r>
            <a:rPr lang="en-US" dirty="0" err="1" smtClean="0"/>
            <a:t>Peta</a:t>
          </a:r>
          <a:endParaRPr lang="en-US" dirty="0"/>
        </a:p>
      </dgm:t>
    </dgm:pt>
    <dgm:pt modelId="{9E83A282-D724-4441-AF31-DD7D9158F9D3}" type="parTrans" cxnId="{D1B2B0AD-8377-4AC0-B05F-3DB5ED2D5C43}">
      <dgm:prSet/>
      <dgm:spPr/>
      <dgm:t>
        <a:bodyPr/>
        <a:lstStyle/>
        <a:p>
          <a:endParaRPr lang="en-US"/>
        </a:p>
      </dgm:t>
    </dgm:pt>
    <dgm:pt modelId="{AE973C38-66B0-454B-B9AE-462F2DEBDAA9}" type="sibTrans" cxnId="{D1B2B0AD-8377-4AC0-B05F-3DB5ED2D5C43}">
      <dgm:prSet/>
      <dgm:spPr/>
      <dgm:t>
        <a:bodyPr/>
        <a:lstStyle/>
        <a:p>
          <a:endParaRPr lang="en-US"/>
        </a:p>
      </dgm:t>
    </dgm:pt>
    <dgm:pt modelId="{F2594730-B350-4198-B76B-76099FD2CD0C}">
      <dgm:prSet phldrT="[Text]"/>
      <dgm:spPr/>
      <dgm:t>
        <a:bodyPr/>
        <a:lstStyle/>
        <a:p>
          <a:r>
            <a:rPr lang="en-US" dirty="0" err="1" smtClean="0"/>
            <a:t>Gambar</a:t>
          </a:r>
          <a:endParaRPr lang="en-US" dirty="0"/>
        </a:p>
      </dgm:t>
    </dgm:pt>
    <dgm:pt modelId="{91D64A56-21F8-452E-ABC3-A168933C655D}" type="parTrans" cxnId="{9A038416-24A0-4353-80BD-1FDD3682EC3D}">
      <dgm:prSet/>
      <dgm:spPr/>
      <dgm:t>
        <a:bodyPr/>
        <a:lstStyle/>
        <a:p>
          <a:endParaRPr lang="en-US"/>
        </a:p>
      </dgm:t>
    </dgm:pt>
    <dgm:pt modelId="{B3AC9CB2-6AD1-45E9-8FA5-8181057A40FD}" type="sibTrans" cxnId="{9A038416-24A0-4353-80BD-1FDD3682EC3D}">
      <dgm:prSet/>
      <dgm:spPr/>
      <dgm:t>
        <a:bodyPr/>
        <a:lstStyle/>
        <a:p>
          <a:endParaRPr lang="en-US"/>
        </a:p>
      </dgm:t>
    </dgm:pt>
    <dgm:pt modelId="{D5757B7D-081D-4C5B-8F77-9989CD14425C}">
      <dgm:prSet phldrT="[Text]"/>
      <dgm:spPr/>
      <dgm:t>
        <a:bodyPr/>
        <a:lstStyle/>
        <a:p>
          <a:r>
            <a:rPr lang="en-US" dirty="0" smtClean="0"/>
            <a:t>Data </a:t>
          </a:r>
          <a:r>
            <a:rPr lang="en-US" dirty="0" err="1" smtClean="0"/>
            <a:t>mentah</a:t>
          </a:r>
          <a:r>
            <a:rPr lang="en-US" dirty="0" smtClean="0"/>
            <a:t> statistic</a:t>
          </a:r>
          <a:endParaRPr lang="en-US" dirty="0"/>
        </a:p>
      </dgm:t>
    </dgm:pt>
    <dgm:pt modelId="{4978B814-C400-4159-8B58-E0F07CEF417C}" type="parTrans" cxnId="{3C6A679A-8976-48FA-8C74-A08413BF0E0D}">
      <dgm:prSet/>
      <dgm:spPr/>
      <dgm:t>
        <a:bodyPr/>
        <a:lstStyle/>
        <a:p>
          <a:endParaRPr lang="en-US"/>
        </a:p>
      </dgm:t>
    </dgm:pt>
    <dgm:pt modelId="{35A6CFD3-C7BF-4570-B8E4-F654F49B5F8B}" type="sibTrans" cxnId="{3C6A679A-8976-48FA-8C74-A08413BF0E0D}">
      <dgm:prSet/>
      <dgm:spPr/>
      <dgm:t>
        <a:bodyPr/>
        <a:lstStyle/>
        <a:p>
          <a:endParaRPr lang="en-US"/>
        </a:p>
      </dgm:t>
    </dgm:pt>
    <dgm:pt modelId="{F8C5AA23-26DD-4AAB-8538-F8A6379AB842}">
      <dgm:prSet phldrT="[Text]"/>
      <dgm:spPr/>
      <dgm:t>
        <a:bodyPr/>
        <a:lstStyle/>
        <a:p>
          <a:r>
            <a:rPr lang="en-US" dirty="0" err="1" smtClean="0"/>
            <a:t>Instrumen</a:t>
          </a:r>
          <a:r>
            <a:rPr lang="en-US" dirty="0" smtClean="0"/>
            <a:t> </a:t>
          </a:r>
          <a:r>
            <a:rPr lang="en-US" dirty="0" err="1" smtClean="0"/>
            <a:t>penelitian</a:t>
          </a:r>
          <a:r>
            <a:rPr lang="en-US" dirty="0" smtClean="0"/>
            <a:t> (</a:t>
          </a:r>
          <a:r>
            <a:rPr lang="en-US" dirty="0" err="1" smtClean="0"/>
            <a:t>transkrip</a:t>
          </a:r>
          <a:r>
            <a:rPr lang="en-US" dirty="0" smtClean="0"/>
            <a:t> </a:t>
          </a:r>
          <a:r>
            <a:rPr lang="en-US" dirty="0" err="1" smtClean="0"/>
            <a:t>wawancara</a:t>
          </a:r>
          <a:r>
            <a:rPr lang="en-US" dirty="0" smtClean="0"/>
            <a:t>, list </a:t>
          </a:r>
          <a:r>
            <a:rPr lang="en-US" dirty="0" err="1" smtClean="0"/>
            <a:t>pertanyaan</a:t>
          </a:r>
          <a:r>
            <a:rPr lang="en-US" dirty="0" smtClean="0"/>
            <a:t> </a:t>
          </a:r>
          <a:r>
            <a:rPr lang="en-US" dirty="0" err="1" smtClean="0"/>
            <a:t>wawancara</a:t>
          </a:r>
          <a:r>
            <a:rPr lang="en-US" dirty="0" smtClean="0"/>
            <a:t>, </a:t>
          </a:r>
          <a:r>
            <a:rPr lang="en-US" dirty="0" err="1" smtClean="0"/>
            <a:t>catatan</a:t>
          </a:r>
          <a:r>
            <a:rPr lang="en-US" dirty="0" smtClean="0"/>
            <a:t> </a:t>
          </a:r>
          <a:r>
            <a:rPr lang="en-US" dirty="0" err="1" smtClean="0"/>
            <a:t>observasi</a:t>
          </a:r>
          <a:r>
            <a:rPr lang="en-US" dirty="0" smtClean="0"/>
            <a:t>, </a:t>
          </a:r>
          <a:r>
            <a:rPr lang="en-US" dirty="0" err="1" smtClean="0"/>
            <a:t>dll</a:t>
          </a:r>
          <a:r>
            <a:rPr lang="en-US" dirty="0" smtClean="0"/>
            <a:t>).</a:t>
          </a:r>
          <a:endParaRPr lang="en-US" dirty="0"/>
        </a:p>
      </dgm:t>
    </dgm:pt>
    <dgm:pt modelId="{F9E2FD51-62A5-4A7F-AD95-E8CB637104E6}" type="parTrans" cxnId="{0BCF0BF9-51E2-4A65-A0F0-4D17C044F8D5}">
      <dgm:prSet/>
      <dgm:spPr/>
      <dgm:t>
        <a:bodyPr/>
        <a:lstStyle/>
        <a:p>
          <a:endParaRPr lang="en-US"/>
        </a:p>
      </dgm:t>
    </dgm:pt>
    <dgm:pt modelId="{CADFB43F-1A82-4FA4-ADD9-B19BB19E07C3}" type="sibTrans" cxnId="{0BCF0BF9-51E2-4A65-A0F0-4D17C044F8D5}">
      <dgm:prSet/>
      <dgm:spPr/>
      <dgm:t>
        <a:bodyPr/>
        <a:lstStyle/>
        <a:p>
          <a:endParaRPr lang="en-US"/>
        </a:p>
      </dgm:t>
    </dgm:pt>
    <dgm:pt modelId="{7633BB21-42E4-4B67-946E-3EF7967F75B1}">
      <dgm:prSet phldrT="[Text]"/>
      <dgm:spPr/>
      <dgm:t>
        <a:bodyPr/>
        <a:lstStyle/>
        <a:p>
          <a:r>
            <a:rPr lang="en-US" dirty="0" smtClean="0"/>
            <a:t>How?</a:t>
          </a:r>
          <a:endParaRPr lang="en-US" dirty="0"/>
        </a:p>
      </dgm:t>
    </dgm:pt>
    <dgm:pt modelId="{84B4A408-F239-441B-8C82-2273C448EC68}" type="parTrans" cxnId="{26C44E09-9E90-4829-9919-A3657A3FE5FA}">
      <dgm:prSet/>
      <dgm:spPr/>
      <dgm:t>
        <a:bodyPr/>
        <a:lstStyle/>
        <a:p>
          <a:endParaRPr lang="en-US"/>
        </a:p>
      </dgm:t>
    </dgm:pt>
    <dgm:pt modelId="{DF0DB39F-44D1-4D4A-9911-5C23D8531F2D}" type="sibTrans" cxnId="{26C44E09-9E90-4829-9919-A3657A3FE5FA}">
      <dgm:prSet/>
      <dgm:spPr/>
      <dgm:t>
        <a:bodyPr/>
        <a:lstStyle/>
        <a:p>
          <a:endParaRPr lang="en-US"/>
        </a:p>
      </dgm:t>
    </dgm:pt>
    <dgm:pt modelId="{D8308726-BE2E-43E8-802C-3446757E41CB}">
      <dgm:prSet phldrT="[Text]"/>
      <dgm:spPr/>
      <dgm:t>
        <a:bodyPr/>
        <a:lstStyle/>
        <a:p>
          <a:r>
            <a:rPr lang="en-US" dirty="0" smtClean="0"/>
            <a:t>Appendix/ Appendices</a:t>
          </a:r>
          <a:endParaRPr lang="en-US" dirty="0"/>
        </a:p>
      </dgm:t>
    </dgm:pt>
    <dgm:pt modelId="{AB510E90-285A-4755-B405-5ABA9F7F2811}" type="parTrans" cxnId="{955C4E31-2E64-4EE1-A01D-66A097783063}">
      <dgm:prSet/>
      <dgm:spPr/>
      <dgm:t>
        <a:bodyPr/>
        <a:lstStyle/>
        <a:p>
          <a:endParaRPr lang="en-US"/>
        </a:p>
      </dgm:t>
    </dgm:pt>
    <dgm:pt modelId="{376DA9BA-7083-4ABA-AFF9-FA5AE541A7EF}" type="sibTrans" cxnId="{955C4E31-2E64-4EE1-A01D-66A097783063}">
      <dgm:prSet/>
      <dgm:spPr/>
      <dgm:t>
        <a:bodyPr/>
        <a:lstStyle/>
        <a:p>
          <a:endParaRPr lang="en-US"/>
        </a:p>
      </dgm:t>
    </dgm:pt>
    <dgm:pt modelId="{1372D549-86DC-4FCC-B8DA-9E63719DD7D7}">
      <dgm:prSet phldrT="[Text]"/>
      <dgm:spPr/>
      <dgm:t>
        <a:bodyPr/>
        <a:lstStyle/>
        <a:p>
          <a:r>
            <a:rPr lang="en-US" dirty="0" err="1" smtClean="0"/>
            <a:t>Melabeli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nama</a:t>
          </a:r>
          <a:r>
            <a:rPr lang="en-US" dirty="0" smtClean="0"/>
            <a:t>. </a:t>
          </a:r>
          <a:r>
            <a:rPr lang="en-US" dirty="0" err="1" smtClean="0"/>
            <a:t>Cth</a:t>
          </a:r>
          <a:r>
            <a:rPr lang="en-US" dirty="0" smtClean="0"/>
            <a:t>: Appendix A, B, C, D.</a:t>
          </a:r>
          <a:endParaRPr lang="en-US" dirty="0"/>
        </a:p>
      </dgm:t>
    </dgm:pt>
    <dgm:pt modelId="{2FCDACB3-CC5F-4DD0-8BCC-F77A15B74F7B}" type="parTrans" cxnId="{FD1C62BE-9BE6-498F-B11C-EF979E74D0F6}">
      <dgm:prSet/>
      <dgm:spPr/>
      <dgm:t>
        <a:bodyPr/>
        <a:lstStyle/>
        <a:p>
          <a:endParaRPr lang="en-US"/>
        </a:p>
      </dgm:t>
    </dgm:pt>
    <dgm:pt modelId="{64E2B04B-50B8-4CFC-85ED-5AA34E14FB56}" type="sibTrans" cxnId="{FD1C62BE-9BE6-498F-B11C-EF979E74D0F6}">
      <dgm:prSet/>
      <dgm:spPr/>
      <dgm:t>
        <a:bodyPr/>
        <a:lstStyle/>
        <a:p>
          <a:endParaRPr lang="en-US"/>
        </a:p>
      </dgm:t>
    </dgm:pt>
    <dgm:pt modelId="{B4534F64-2F2B-456E-BD40-E203C223589F}">
      <dgm:prSet phldrT="[Text]"/>
      <dgm:spPr/>
      <dgm:t>
        <a:bodyPr/>
        <a:lstStyle/>
        <a:p>
          <a:r>
            <a:rPr lang="en-US" dirty="0" err="1" smtClean="0"/>
            <a:t>Susun</a:t>
          </a:r>
          <a:r>
            <a:rPr lang="en-US" dirty="0" smtClean="0"/>
            <a:t> </a:t>
          </a:r>
          <a:r>
            <a:rPr lang="en-US" dirty="0" err="1" smtClean="0"/>
            <a:t>berurutan</a:t>
          </a:r>
          <a:r>
            <a:rPr lang="en-US" dirty="0" smtClean="0"/>
            <a:t> </a:t>
          </a:r>
          <a:r>
            <a:rPr lang="en-US" dirty="0" err="1" smtClean="0"/>
            <a:t>berdasarkan</a:t>
          </a:r>
          <a:r>
            <a:rPr lang="en-US" dirty="0" smtClean="0"/>
            <a:t> </a:t>
          </a:r>
          <a:r>
            <a:rPr lang="en-US" dirty="0" err="1" smtClean="0"/>
            <a:t>isi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artkel</a:t>
          </a:r>
          <a:r>
            <a:rPr lang="en-US" dirty="0" smtClean="0"/>
            <a:t>.</a:t>
          </a:r>
          <a:endParaRPr lang="en-US" dirty="0"/>
        </a:p>
      </dgm:t>
    </dgm:pt>
    <dgm:pt modelId="{FA7A8EBB-C108-4B30-AEF9-E4999719C78E}" type="parTrans" cxnId="{2758DCBA-DF5B-43E5-B014-17C2A462A54F}">
      <dgm:prSet/>
      <dgm:spPr/>
      <dgm:t>
        <a:bodyPr/>
        <a:lstStyle/>
        <a:p>
          <a:endParaRPr lang="en-US"/>
        </a:p>
      </dgm:t>
    </dgm:pt>
    <dgm:pt modelId="{68A357C0-299E-474D-A921-849B92F33174}" type="sibTrans" cxnId="{2758DCBA-DF5B-43E5-B014-17C2A462A54F}">
      <dgm:prSet/>
      <dgm:spPr/>
      <dgm:t>
        <a:bodyPr/>
        <a:lstStyle/>
        <a:p>
          <a:endParaRPr lang="en-US"/>
        </a:p>
      </dgm:t>
    </dgm:pt>
    <dgm:pt modelId="{4A24E8FB-2C03-494A-B3B6-281728AAE159}" type="pres">
      <dgm:prSet presAssocID="{31C68EE9-C79A-425A-ABE6-8742195BBD65}" presName="Name0" presStyleCnt="0">
        <dgm:presLayoutVars>
          <dgm:dir/>
          <dgm:animLvl val="lvl"/>
          <dgm:resizeHandles val="exact"/>
        </dgm:presLayoutVars>
      </dgm:prSet>
      <dgm:spPr/>
    </dgm:pt>
    <dgm:pt modelId="{9DDE8707-05F7-477B-91CB-195CBAD784A2}" type="pres">
      <dgm:prSet presAssocID="{B65F1DCA-E07F-4557-BE5F-03CA63967ABB}" presName="composite" presStyleCnt="0"/>
      <dgm:spPr/>
    </dgm:pt>
    <dgm:pt modelId="{1CD469B7-0B5A-4397-ACFD-B554BDC718FC}" type="pres">
      <dgm:prSet presAssocID="{B65F1DCA-E07F-4557-BE5F-03CA63967ABB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F202680D-FDDD-4BB8-870D-1EBE07D2B0B8}" type="pres">
      <dgm:prSet presAssocID="{B65F1DCA-E07F-4557-BE5F-03CA63967ABB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44D315-0568-45B6-A9C0-7CE3FA7ED36E}" type="pres">
      <dgm:prSet presAssocID="{4BE42C34-4D67-4A7F-8AF2-7D5BCB906645}" presName="space" presStyleCnt="0"/>
      <dgm:spPr/>
    </dgm:pt>
    <dgm:pt modelId="{13AB6808-9738-4451-AE6F-D2FCB554527C}" type="pres">
      <dgm:prSet presAssocID="{EA6659C5-1BB8-4F4C-8359-CA48FBD9559A}" presName="composite" presStyleCnt="0"/>
      <dgm:spPr/>
    </dgm:pt>
    <dgm:pt modelId="{0697EFE5-2D08-473A-8F4F-804022520983}" type="pres">
      <dgm:prSet presAssocID="{EA6659C5-1BB8-4F4C-8359-CA48FBD9559A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C9892391-BA18-48D9-BAA1-77982088E80D}" type="pres">
      <dgm:prSet presAssocID="{EA6659C5-1BB8-4F4C-8359-CA48FBD9559A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ECE222-6C19-4845-8398-CBC19B9DA05D}" type="pres">
      <dgm:prSet presAssocID="{D1C92DD2-B9F0-4E91-9000-42FF7DF2A008}" presName="space" presStyleCnt="0"/>
      <dgm:spPr/>
    </dgm:pt>
    <dgm:pt modelId="{DEF31522-ECD3-464A-8572-D744E78A6D7F}" type="pres">
      <dgm:prSet presAssocID="{13F78687-FE65-45B0-A3A0-8F579762AD99}" presName="composite" presStyleCnt="0"/>
      <dgm:spPr/>
    </dgm:pt>
    <dgm:pt modelId="{6768CF37-EF44-495E-BB13-780F2D142F68}" type="pres">
      <dgm:prSet presAssocID="{13F78687-FE65-45B0-A3A0-8F579762AD99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9EC739-5621-44CE-9739-8A09BE83C25E}" type="pres">
      <dgm:prSet presAssocID="{13F78687-FE65-45B0-A3A0-8F579762AD99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CC7ACA-C0E3-4967-BA85-3BE8546D84F3}" type="pres">
      <dgm:prSet presAssocID="{0DE648A6-4711-409E-B5CC-802AE8E16A42}" presName="space" presStyleCnt="0"/>
      <dgm:spPr/>
    </dgm:pt>
    <dgm:pt modelId="{979FCFC0-0F06-4DE6-A962-B8271A39056F}" type="pres">
      <dgm:prSet presAssocID="{7633BB21-42E4-4B67-946E-3EF7967F75B1}" presName="composite" presStyleCnt="0"/>
      <dgm:spPr/>
    </dgm:pt>
    <dgm:pt modelId="{BEA5D012-4060-48BE-BFF5-F4076797AFE6}" type="pres">
      <dgm:prSet presAssocID="{7633BB21-42E4-4B67-946E-3EF7967F75B1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D841A6F1-C466-410E-A68B-372ABB3753A3}" type="pres">
      <dgm:prSet presAssocID="{7633BB21-42E4-4B67-946E-3EF7967F75B1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6E70E6D-4B82-49E7-9196-449A741C38C0}" srcId="{13F78687-FE65-45B0-A3A0-8F579762AD99}" destId="{1FEA2A8C-2601-4F47-8272-2650EA9A2D02}" srcOrd="3" destOrd="0" parTransId="{91D82A80-8D00-445E-A606-862D1243DEBB}" sibTransId="{4520889C-AFD9-4F94-8598-F075ACF5BE2E}"/>
    <dgm:cxn modelId="{3C6A679A-8976-48FA-8C74-A08413BF0E0D}" srcId="{13F78687-FE65-45B0-A3A0-8F579762AD99}" destId="{D5757B7D-081D-4C5B-8F77-9989CD14425C}" srcOrd="6" destOrd="0" parTransId="{4978B814-C400-4159-8B58-E0F07CEF417C}" sibTransId="{35A6CFD3-C7BF-4570-B8E4-F654F49B5F8B}"/>
    <dgm:cxn modelId="{8CA7A6DB-07D8-4D85-B99F-16429F2B2195}" srcId="{13F78687-FE65-45B0-A3A0-8F579762AD99}" destId="{D561E56D-7E5E-43C6-907A-08A102FE9F2C}" srcOrd="1" destOrd="0" parTransId="{CC85953B-4E33-4DAE-B2A0-64B6C798C6CA}" sibTransId="{4D8F4DE6-5A8B-4016-B441-F33A7B0ADA73}"/>
    <dgm:cxn modelId="{EFEFF4D1-5863-4BCC-9F5A-235F047D9B36}" srcId="{13F78687-FE65-45B0-A3A0-8F579762AD99}" destId="{36640721-41A7-4E02-B55E-2FF67DBB4C3F}" srcOrd="0" destOrd="0" parTransId="{251E96E7-CFC9-4332-A4A3-9FEC392BB605}" sibTransId="{F8CF2C11-542A-4DAE-BC88-74505AD728E8}"/>
    <dgm:cxn modelId="{EDA09830-6D46-4A5B-BB58-41A7E5EE965B}" srcId="{EA6659C5-1BB8-4F4C-8359-CA48FBD9559A}" destId="{A1F7ADD8-FDE3-452B-A33F-3EB3471DCC14}" srcOrd="0" destOrd="0" parTransId="{B12BD8FD-43A6-431C-B831-E826EA45347F}" sibTransId="{6CCCD8B5-4F89-454C-B831-64596F87B571}"/>
    <dgm:cxn modelId="{7A737726-5013-4874-907C-A2B218D5F72B}" type="presOf" srcId="{7633BB21-42E4-4B67-946E-3EF7967F75B1}" destId="{BEA5D012-4060-48BE-BFF5-F4076797AFE6}" srcOrd="0" destOrd="0" presId="urn:microsoft.com/office/officeart/2005/8/layout/hList1"/>
    <dgm:cxn modelId="{9A038416-24A0-4353-80BD-1FDD3682EC3D}" srcId="{13F78687-FE65-45B0-A3A0-8F579762AD99}" destId="{F2594730-B350-4198-B76B-76099FD2CD0C}" srcOrd="5" destOrd="0" parTransId="{91D64A56-21F8-452E-ABC3-A168933C655D}" sibTransId="{B3AC9CB2-6AD1-45E9-8FA5-8181057A40FD}"/>
    <dgm:cxn modelId="{D1B2B0AD-8377-4AC0-B05F-3DB5ED2D5C43}" srcId="{13F78687-FE65-45B0-A3A0-8F579762AD99}" destId="{BEDD67DF-B419-457B-8BDB-B167E31B1A90}" srcOrd="4" destOrd="0" parTransId="{9E83A282-D724-4441-AF31-DD7D9158F9D3}" sibTransId="{AE973C38-66B0-454B-B9AE-462F2DEBDAA9}"/>
    <dgm:cxn modelId="{69CC1F0A-A694-4909-ADB1-094518CAB3E7}" type="presOf" srcId="{BEDD67DF-B419-457B-8BDB-B167E31B1A90}" destId="{B89EC739-5621-44CE-9739-8A09BE83C25E}" srcOrd="0" destOrd="4" presId="urn:microsoft.com/office/officeart/2005/8/layout/hList1"/>
    <dgm:cxn modelId="{2D4432AB-6E49-4FAE-A4FF-F83334FD81C5}" srcId="{EA6659C5-1BB8-4F4C-8359-CA48FBD9559A}" destId="{DDDB09C9-7EE1-4B05-AC7A-F2415BA0172F}" srcOrd="1" destOrd="0" parTransId="{4C51582B-431C-45D9-9817-C342399988D8}" sibTransId="{B1F9A0C2-E4C3-40A5-83D8-92CE453FBD22}"/>
    <dgm:cxn modelId="{B75F5ED1-BD4E-44FD-8005-40F45324F0A8}" type="presOf" srcId="{F8C5AA23-26DD-4AAB-8538-F8A6379AB842}" destId="{B89EC739-5621-44CE-9739-8A09BE83C25E}" srcOrd="0" destOrd="7" presId="urn:microsoft.com/office/officeart/2005/8/layout/hList1"/>
    <dgm:cxn modelId="{5422819C-03C2-426B-BDB0-080D7E622ED1}" type="presOf" srcId="{D8308726-BE2E-43E8-802C-3446757E41CB}" destId="{D841A6F1-C466-410E-A68B-372ABB3753A3}" srcOrd="0" destOrd="0" presId="urn:microsoft.com/office/officeart/2005/8/layout/hList1"/>
    <dgm:cxn modelId="{7D6AC1D1-BDBF-44E9-B92B-D2E3231186CE}" srcId="{13F78687-FE65-45B0-A3A0-8F579762AD99}" destId="{A5E72F6B-7D01-40D3-BA80-C67006022BE4}" srcOrd="2" destOrd="0" parTransId="{0349D5D8-7F85-4E97-8DE7-CA77E294C126}" sibTransId="{418B181B-6550-4CF7-802F-BA9B5AE2972C}"/>
    <dgm:cxn modelId="{1228D89D-4681-49DA-BA74-484735F5A71F}" srcId="{31C68EE9-C79A-425A-ABE6-8742195BBD65}" destId="{B65F1DCA-E07F-4557-BE5F-03CA63967ABB}" srcOrd="0" destOrd="0" parTransId="{51608B91-8C0F-40B4-85CF-0D8C5121C1FE}" sibTransId="{4BE42C34-4D67-4A7F-8AF2-7D5BCB906645}"/>
    <dgm:cxn modelId="{1858CFC2-DFFA-41C1-BF5D-A74A4C371A6F}" srcId="{31C68EE9-C79A-425A-ABE6-8742195BBD65}" destId="{EA6659C5-1BB8-4F4C-8359-CA48FBD9559A}" srcOrd="1" destOrd="0" parTransId="{018BAC7F-E6FD-4AA3-9D9A-0D62B0FECE2D}" sibTransId="{D1C92DD2-B9F0-4E91-9000-42FF7DF2A008}"/>
    <dgm:cxn modelId="{2758DCBA-DF5B-43E5-B014-17C2A462A54F}" srcId="{7633BB21-42E4-4B67-946E-3EF7967F75B1}" destId="{B4534F64-2F2B-456E-BD40-E203C223589F}" srcOrd="2" destOrd="0" parTransId="{FA7A8EBB-C108-4B30-AEF9-E4999719C78E}" sibTransId="{68A357C0-299E-474D-A921-849B92F33174}"/>
    <dgm:cxn modelId="{4E364387-5C0B-4744-90A3-D561B653F699}" type="presOf" srcId="{B4534F64-2F2B-456E-BD40-E203C223589F}" destId="{D841A6F1-C466-410E-A68B-372ABB3753A3}" srcOrd="0" destOrd="2" presId="urn:microsoft.com/office/officeart/2005/8/layout/hList1"/>
    <dgm:cxn modelId="{1C4BD06B-C04A-4456-B230-64EF525FF3E6}" type="presOf" srcId="{1FEA2A8C-2601-4F47-8272-2650EA9A2D02}" destId="{B89EC739-5621-44CE-9739-8A09BE83C25E}" srcOrd="0" destOrd="3" presId="urn:microsoft.com/office/officeart/2005/8/layout/hList1"/>
    <dgm:cxn modelId="{955C4E31-2E64-4EE1-A01D-66A097783063}" srcId="{7633BB21-42E4-4B67-946E-3EF7967F75B1}" destId="{D8308726-BE2E-43E8-802C-3446757E41CB}" srcOrd="0" destOrd="0" parTransId="{AB510E90-285A-4755-B405-5ABA9F7F2811}" sibTransId="{376DA9BA-7083-4ABA-AFF9-FA5AE541A7EF}"/>
    <dgm:cxn modelId="{9EE3669A-DDB9-49B0-ADF4-45C17230735E}" type="presOf" srcId="{F2594730-B350-4198-B76B-76099FD2CD0C}" destId="{B89EC739-5621-44CE-9739-8A09BE83C25E}" srcOrd="0" destOrd="5" presId="urn:microsoft.com/office/officeart/2005/8/layout/hList1"/>
    <dgm:cxn modelId="{6522EE6C-637A-4AA4-8EA4-6B835B2CE82C}" type="presOf" srcId="{D5757B7D-081D-4C5B-8F77-9989CD14425C}" destId="{B89EC739-5621-44CE-9739-8A09BE83C25E}" srcOrd="0" destOrd="6" presId="urn:microsoft.com/office/officeart/2005/8/layout/hList1"/>
    <dgm:cxn modelId="{1CF48896-896B-4554-AED8-3C22903EA34F}" srcId="{31C68EE9-C79A-425A-ABE6-8742195BBD65}" destId="{13F78687-FE65-45B0-A3A0-8F579762AD99}" srcOrd="2" destOrd="0" parTransId="{C2B75824-4A9D-444D-980D-187C07D94648}" sibTransId="{0DE648A6-4711-409E-B5CC-802AE8E16A42}"/>
    <dgm:cxn modelId="{ECA78F9E-BA52-4AF1-9102-CCD9D7C5DA93}" srcId="{B65F1DCA-E07F-4557-BE5F-03CA63967ABB}" destId="{9A1F2575-72B4-40B5-8784-5F151BEBFD10}" srcOrd="0" destOrd="0" parTransId="{8E8C4AC1-6B12-4108-AA22-ABEA319F550F}" sibTransId="{59BD31DF-B71A-403B-8EBA-0348D21D6343}"/>
    <dgm:cxn modelId="{26C44E09-9E90-4829-9919-A3657A3FE5FA}" srcId="{31C68EE9-C79A-425A-ABE6-8742195BBD65}" destId="{7633BB21-42E4-4B67-946E-3EF7967F75B1}" srcOrd="3" destOrd="0" parTransId="{84B4A408-F239-441B-8C82-2273C448EC68}" sibTransId="{DF0DB39F-44D1-4D4A-9911-5C23D8531F2D}"/>
    <dgm:cxn modelId="{38C800B3-EAAA-4FDF-9F4E-22AAA931C2FE}" type="presOf" srcId="{31C68EE9-C79A-425A-ABE6-8742195BBD65}" destId="{4A24E8FB-2C03-494A-B3B6-281728AAE159}" srcOrd="0" destOrd="0" presId="urn:microsoft.com/office/officeart/2005/8/layout/hList1"/>
    <dgm:cxn modelId="{76C63D8F-3DB9-4562-9B9F-99674DA33624}" type="presOf" srcId="{B65F1DCA-E07F-4557-BE5F-03CA63967ABB}" destId="{1CD469B7-0B5A-4397-ACFD-B554BDC718FC}" srcOrd="0" destOrd="0" presId="urn:microsoft.com/office/officeart/2005/8/layout/hList1"/>
    <dgm:cxn modelId="{EF862905-9100-4440-B2E3-56FAD4D31D52}" type="presOf" srcId="{EA6659C5-1BB8-4F4C-8359-CA48FBD9559A}" destId="{0697EFE5-2D08-473A-8F4F-804022520983}" srcOrd="0" destOrd="0" presId="urn:microsoft.com/office/officeart/2005/8/layout/hList1"/>
    <dgm:cxn modelId="{FEB3ABE4-6DB5-4129-BFB3-DD4E854AD8F3}" type="presOf" srcId="{A1F7ADD8-FDE3-452B-A33F-3EB3471DCC14}" destId="{C9892391-BA18-48D9-BAA1-77982088E80D}" srcOrd="0" destOrd="0" presId="urn:microsoft.com/office/officeart/2005/8/layout/hList1"/>
    <dgm:cxn modelId="{4B63A63C-03B8-4C23-AB52-D96C0532609F}" type="presOf" srcId="{13F78687-FE65-45B0-A3A0-8F579762AD99}" destId="{6768CF37-EF44-495E-BB13-780F2D142F68}" srcOrd="0" destOrd="0" presId="urn:microsoft.com/office/officeart/2005/8/layout/hList1"/>
    <dgm:cxn modelId="{EDDF54D1-7B59-49B5-8139-BCA76C4EBF00}" type="presOf" srcId="{D561E56D-7E5E-43C6-907A-08A102FE9F2C}" destId="{B89EC739-5621-44CE-9739-8A09BE83C25E}" srcOrd="0" destOrd="1" presId="urn:microsoft.com/office/officeart/2005/8/layout/hList1"/>
    <dgm:cxn modelId="{0691C498-E239-4FE4-B701-9BEEA851DF9A}" type="presOf" srcId="{A5E72F6B-7D01-40D3-BA80-C67006022BE4}" destId="{B89EC739-5621-44CE-9739-8A09BE83C25E}" srcOrd="0" destOrd="2" presId="urn:microsoft.com/office/officeart/2005/8/layout/hList1"/>
    <dgm:cxn modelId="{FD1C62BE-9BE6-498F-B11C-EF979E74D0F6}" srcId="{7633BB21-42E4-4B67-946E-3EF7967F75B1}" destId="{1372D549-86DC-4FCC-B8DA-9E63719DD7D7}" srcOrd="1" destOrd="0" parTransId="{2FCDACB3-CC5F-4DD0-8BCC-F77A15B74F7B}" sibTransId="{64E2B04B-50B8-4CFC-85ED-5AA34E14FB56}"/>
    <dgm:cxn modelId="{0BCF0BF9-51E2-4A65-A0F0-4D17C044F8D5}" srcId="{13F78687-FE65-45B0-A3A0-8F579762AD99}" destId="{F8C5AA23-26DD-4AAB-8538-F8A6379AB842}" srcOrd="7" destOrd="0" parTransId="{F9E2FD51-62A5-4A7F-AD95-E8CB637104E6}" sibTransId="{CADFB43F-1A82-4FA4-ADD9-B19BB19E07C3}"/>
    <dgm:cxn modelId="{627E4229-0A40-4A2A-B3D9-D712DC73C870}" type="presOf" srcId="{1372D549-86DC-4FCC-B8DA-9E63719DD7D7}" destId="{D841A6F1-C466-410E-A68B-372ABB3753A3}" srcOrd="0" destOrd="1" presId="urn:microsoft.com/office/officeart/2005/8/layout/hList1"/>
    <dgm:cxn modelId="{D30D79C3-C222-4D8B-94D3-BA93635CD6D2}" type="presOf" srcId="{9A1F2575-72B4-40B5-8784-5F151BEBFD10}" destId="{F202680D-FDDD-4BB8-870D-1EBE07D2B0B8}" srcOrd="0" destOrd="0" presId="urn:microsoft.com/office/officeart/2005/8/layout/hList1"/>
    <dgm:cxn modelId="{E165A80C-D570-41A5-A4F2-41B0CC5F2573}" type="presOf" srcId="{36640721-41A7-4E02-B55E-2FF67DBB4C3F}" destId="{B89EC739-5621-44CE-9739-8A09BE83C25E}" srcOrd="0" destOrd="0" presId="urn:microsoft.com/office/officeart/2005/8/layout/hList1"/>
    <dgm:cxn modelId="{CC268629-A58B-4905-93DD-E2E17EA7F481}" type="presOf" srcId="{DDDB09C9-7EE1-4B05-AC7A-F2415BA0172F}" destId="{C9892391-BA18-48D9-BAA1-77982088E80D}" srcOrd="0" destOrd="1" presId="urn:microsoft.com/office/officeart/2005/8/layout/hList1"/>
    <dgm:cxn modelId="{8C8F75E2-441A-4081-BC3B-62BD3F375775}" type="presParOf" srcId="{4A24E8FB-2C03-494A-B3B6-281728AAE159}" destId="{9DDE8707-05F7-477B-91CB-195CBAD784A2}" srcOrd="0" destOrd="0" presId="urn:microsoft.com/office/officeart/2005/8/layout/hList1"/>
    <dgm:cxn modelId="{F2FB2541-4D7C-4A48-A18C-0F2AE249233F}" type="presParOf" srcId="{9DDE8707-05F7-477B-91CB-195CBAD784A2}" destId="{1CD469B7-0B5A-4397-ACFD-B554BDC718FC}" srcOrd="0" destOrd="0" presId="urn:microsoft.com/office/officeart/2005/8/layout/hList1"/>
    <dgm:cxn modelId="{3E86AE87-408F-4206-A705-6C63C8579F6A}" type="presParOf" srcId="{9DDE8707-05F7-477B-91CB-195CBAD784A2}" destId="{F202680D-FDDD-4BB8-870D-1EBE07D2B0B8}" srcOrd="1" destOrd="0" presId="urn:microsoft.com/office/officeart/2005/8/layout/hList1"/>
    <dgm:cxn modelId="{0871904F-C866-47DC-AED6-2BE16DFF459B}" type="presParOf" srcId="{4A24E8FB-2C03-494A-B3B6-281728AAE159}" destId="{C544D315-0568-45B6-A9C0-7CE3FA7ED36E}" srcOrd="1" destOrd="0" presId="urn:microsoft.com/office/officeart/2005/8/layout/hList1"/>
    <dgm:cxn modelId="{1238CAFF-05E5-49A4-A638-20EF45D69E19}" type="presParOf" srcId="{4A24E8FB-2C03-494A-B3B6-281728AAE159}" destId="{13AB6808-9738-4451-AE6F-D2FCB554527C}" srcOrd="2" destOrd="0" presId="urn:microsoft.com/office/officeart/2005/8/layout/hList1"/>
    <dgm:cxn modelId="{6C11A826-42C5-40D1-BC54-A89C29EDC06E}" type="presParOf" srcId="{13AB6808-9738-4451-AE6F-D2FCB554527C}" destId="{0697EFE5-2D08-473A-8F4F-804022520983}" srcOrd="0" destOrd="0" presId="urn:microsoft.com/office/officeart/2005/8/layout/hList1"/>
    <dgm:cxn modelId="{A8A22BF0-80AA-47F5-976E-0A9DD881EF6A}" type="presParOf" srcId="{13AB6808-9738-4451-AE6F-D2FCB554527C}" destId="{C9892391-BA18-48D9-BAA1-77982088E80D}" srcOrd="1" destOrd="0" presId="urn:microsoft.com/office/officeart/2005/8/layout/hList1"/>
    <dgm:cxn modelId="{E8185698-F97C-4EC9-BA39-B7ADF5182D08}" type="presParOf" srcId="{4A24E8FB-2C03-494A-B3B6-281728AAE159}" destId="{DCECE222-6C19-4845-8398-CBC19B9DA05D}" srcOrd="3" destOrd="0" presId="urn:microsoft.com/office/officeart/2005/8/layout/hList1"/>
    <dgm:cxn modelId="{FB50F64F-AE3A-49F7-8651-BC05934042B2}" type="presParOf" srcId="{4A24E8FB-2C03-494A-B3B6-281728AAE159}" destId="{DEF31522-ECD3-464A-8572-D744E78A6D7F}" srcOrd="4" destOrd="0" presId="urn:microsoft.com/office/officeart/2005/8/layout/hList1"/>
    <dgm:cxn modelId="{55553166-DE61-440F-A18C-67FA22463C97}" type="presParOf" srcId="{DEF31522-ECD3-464A-8572-D744E78A6D7F}" destId="{6768CF37-EF44-495E-BB13-780F2D142F68}" srcOrd="0" destOrd="0" presId="urn:microsoft.com/office/officeart/2005/8/layout/hList1"/>
    <dgm:cxn modelId="{BD367F14-EEBD-4B9D-8D63-0D9F84A741D8}" type="presParOf" srcId="{DEF31522-ECD3-464A-8572-D744E78A6D7F}" destId="{B89EC739-5621-44CE-9739-8A09BE83C25E}" srcOrd="1" destOrd="0" presId="urn:microsoft.com/office/officeart/2005/8/layout/hList1"/>
    <dgm:cxn modelId="{F0F786E6-D1CF-4094-BD2E-83BC370F985D}" type="presParOf" srcId="{4A24E8FB-2C03-494A-B3B6-281728AAE159}" destId="{25CC7ACA-C0E3-4967-BA85-3BE8546D84F3}" srcOrd="5" destOrd="0" presId="urn:microsoft.com/office/officeart/2005/8/layout/hList1"/>
    <dgm:cxn modelId="{C3DBA808-781B-42C8-9382-7BA631964288}" type="presParOf" srcId="{4A24E8FB-2C03-494A-B3B6-281728AAE159}" destId="{979FCFC0-0F06-4DE6-A962-B8271A39056F}" srcOrd="6" destOrd="0" presId="urn:microsoft.com/office/officeart/2005/8/layout/hList1"/>
    <dgm:cxn modelId="{FF50BE7C-32F0-4D90-8494-99EEF6D194B9}" type="presParOf" srcId="{979FCFC0-0F06-4DE6-A962-B8271A39056F}" destId="{BEA5D012-4060-48BE-BFF5-F4076797AFE6}" srcOrd="0" destOrd="0" presId="urn:microsoft.com/office/officeart/2005/8/layout/hList1"/>
    <dgm:cxn modelId="{8C6EBFB6-66B4-4594-A85C-393A84E9C4BC}" type="presParOf" srcId="{979FCFC0-0F06-4DE6-A962-B8271A39056F}" destId="{D841A6F1-C466-410E-A68B-372ABB3753A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C54BB0-A686-49E2-A1CF-65EE9F9809AB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86C987F-A43D-44B0-987A-160493B21ECA}">
      <dgm:prSet phldrT="[Text]"/>
      <dgm:spPr/>
      <dgm:t>
        <a:bodyPr/>
        <a:lstStyle/>
        <a:p>
          <a:r>
            <a:rPr lang="en-US" dirty="0" err="1" smtClean="0"/>
            <a:t>Penggunaan</a:t>
          </a:r>
          <a:r>
            <a:rPr lang="en-US" dirty="0" smtClean="0"/>
            <a:t> yang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sah</a:t>
          </a:r>
          <a:r>
            <a:rPr lang="en-US" dirty="0" smtClean="0"/>
            <a:t> </a:t>
          </a:r>
          <a:r>
            <a:rPr lang="en-US" dirty="0" err="1" smtClean="0"/>
            <a:t>akan</a:t>
          </a:r>
          <a:r>
            <a:rPr lang="en-US" dirty="0" smtClean="0"/>
            <a:t> </a:t>
          </a:r>
          <a:r>
            <a:rPr lang="en-US" dirty="0" err="1" smtClean="0"/>
            <a:t>bahasa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ide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penulis</a:t>
          </a:r>
          <a:r>
            <a:rPr lang="en-US" dirty="0" smtClean="0"/>
            <a:t>.</a:t>
          </a:r>
          <a:endParaRPr lang="en-US" dirty="0"/>
        </a:p>
      </dgm:t>
    </dgm:pt>
    <dgm:pt modelId="{C9FCE5D2-1F59-40D4-A1C9-9FE84478C430}" type="parTrans" cxnId="{B4521E64-6AC2-4269-817D-26EAEE9F18AD}">
      <dgm:prSet/>
      <dgm:spPr/>
      <dgm:t>
        <a:bodyPr/>
        <a:lstStyle/>
        <a:p>
          <a:endParaRPr lang="en-US"/>
        </a:p>
      </dgm:t>
    </dgm:pt>
    <dgm:pt modelId="{A27D5447-2B60-4111-B63A-095918C4E96A}" type="sibTrans" cxnId="{B4521E64-6AC2-4269-817D-26EAEE9F18AD}">
      <dgm:prSet/>
      <dgm:spPr/>
      <dgm:t>
        <a:bodyPr/>
        <a:lstStyle/>
        <a:p>
          <a:endParaRPr lang="en-US"/>
        </a:p>
      </dgm:t>
    </dgm:pt>
    <dgm:pt modelId="{43173FDB-6007-458F-A2AE-36B2ECD5C9E1}">
      <dgm:prSet phldrT="[Text]"/>
      <dgm:spPr/>
      <dgm:t>
        <a:bodyPr/>
        <a:lstStyle/>
        <a:p>
          <a:r>
            <a:rPr lang="en-US" dirty="0" err="1" smtClean="0"/>
            <a:t>Penggunaan</a:t>
          </a:r>
          <a:r>
            <a:rPr lang="en-US" dirty="0" smtClean="0"/>
            <a:t> kata-kata </a:t>
          </a:r>
          <a:r>
            <a:rPr lang="en-US" dirty="0" err="1" smtClean="0"/>
            <a:t>atau</a:t>
          </a:r>
          <a:r>
            <a:rPr lang="en-US" dirty="0" smtClean="0"/>
            <a:t> ide </a:t>
          </a:r>
          <a:r>
            <a:rPr lang="en-US" dirty="0" err="1" smtClean="0"/>
            <a:t>penulis</a:t>
          </a:r>
          <a:r>
            <a:rPr lang="en-US" dirty="0" smtClean="0"/>
            <a:t> </a:t>
          </a:r>
          <a:r>
            <a:rPr lang="en-US" dirty="0" err="1" smtClean="0"/>
            <a:t>tanpa</a:t>
          </a:r>
          <a:r>
            <a:rPr lang="en-US" dirty="0" smtClean="0"/>
            <a:t> </a:t>
          </a:r>
          <a:r>
            <a:rPr lang="en-US" dirty="0" err="1" smtClean="0"/>
            <a:t>pengakuan</a:t>
          </a:r>
          <a:r>
            <a:rPr lang="en-US" dirty="0" smtClean="0"/>
            <a:t> yang </a:t>
          </a:r>
          <a:r>
            <a:rPr lang="en-US" dirty="0" err="1" smtClean="0"/>
            <a:t>sah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penulis</a:t>
          </a:r>
          <a:r>
            <a:rPr lang="en-US" dirty="0" smtClean="0"/>
            <a:t> </a:t>
          </a:r>
          <a:r>
            <a:rPr lang="en-US" dirty="0" err="1" smtClean="0"/>
            <a:t>asli</a:t>
          </a:r>
          <a:r>
            <a:rPr lang="en-US" dirty="0" smtClean="0"/>
            <a:t>.</a:t>
          </a:r>
          <a:endParaRPr lang="en-US" dirty="0"/>
        </a:p>
      </dgm:t>
    </dgm:pt>
    <dgm:pt modelId="{DD6F99AC-A694-4959-B797-493CCED520BC}" type="parTrans" cxnId="{F792B77B-4EE4-4A72-A3FA-213A07F7B6D8}">
      <dgm:prSet/>
      <dgm:spPr/>
      <dgm:t>
        <a:bodyPr/>
        <a:lstStyle/>
        <a:p>
          <a:endParaRPr lang="en-US"/>
        </a:p>
      </dgm:t>
    </dgm:pt>
    <dgm:pt modelId="{434300A9-5050-4AC1-9308-77469DEF69FD}" type="sibTrans" cxnId="{F792B77B-4EE4-4A72-A3FA-213A07F7B6D8}">
      <dgm:prSet/>
      <dgm:spPr/>
      <dgm:t>
        <a:bodyPr/>
        <a:lstStyle/>
        <a:p>
          <a:endParaRPr lang="en-US"/>
        </a:p>
      </dgm:t>
    </dgm:pt>
    <dgm:pt modelId="{205170A6-C536-4D75-B37B-205289CA5E06}">
      <dgm:prSet phldrT="[Text]"/>
      <dgm:spPr/>
      <dgm:t>
        <a:bodyPr/>
        <a:lstStyle/>
        <a:p>
          <a:r>
            <a:rPr lang="en-US" dirty="0" err="1" smtClean="0"/>
            <a:t>Pelanggaran</a:t>
          </a:r>
          <a:r>
            <a:rPr lang="en-US" dirty="0" smtClean="0"/>
            <a:t> </a:t>
          </a:r>
          <a:r>
            <a:rPr lang="en-US" dirty="0" err="1" smtClean="0"/>
            <a:t>serius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dunia</a:t>
          </a:r>
          <a:r>
            <a:rPr lang="en-US" dirty="0" smtClean="0"/>
            <a:t> </a:t>
          </a:r>
          <a:r>
            <a:rPr lang="en-US" dirty="0" err="1" smtClean="0"/>
            <a:t>akademik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berakibat</a:t>
          </a:r>
          <a:r>
            <a:rPr lang="en-US" dirty="0" smtClean="0"/>
            <a:t> fatal.</a:t>
          </a:r>
          <a:endParaRPr lang="en-US" dirty="0"/>
        </a:p>
      </dgm:t>
    </dgm:pt>
    <dgm:pt modelId="{573B56DC-F369-4CA1-90D9-CFFAF545DD91}" type="parTrans" cxnId="{A2EE97AB-7591-44AB-8D2B-F56FC0D7D131}">
      <dgm:prSet/>
      <dgm:spPr/>
      <dgm:t>
        <a:bodyPr/>
        <a:lstStyle/>
        <a:p>
          <a:endParaRPr lang="en-US"/>
        </a:p>
      </dgm:t>
    </dgm:pt>
    <dgm:pt modelId="{0C666EA0-B324-48EA-B57D-37BD35193D5B}" type="sibTrans" cxnId="{A2EE97AB-7591-44AB-8D2B-F56FC0D7D131}">
      <dgm:prSet/>
      <dgm:spPr/>
      <dgm:t>
        <a:bodyPr/>
        <a:lstStyle/>
        <a:p>
          <a:endParaRPr lang="en-US"/>
        </a:p>
      </dgm:t>
    </dgm:pt>
    <dgm:pt modelId="{882E89A9-9A65-4407-8EBB-4E424A10DABA}" type="pres">
      <dgm:prSet presAssocID="{B8C54BB0-A686-49E2-A1CF-65EE9F9809AB}" presName="linear" presStyleCnt="0">
        <dgm:presLayoutVars>
          <dgm:dir/>
          <dgm:animLvl val="lvl"/>
          <dgm:resizeHandles val="exact"/>
        </dgm:presLayoutVars>
      </dgm:prSet>
      <dgm:spPr/>
    </dgm:pt>
    <dgm:pt modelId="{CEE0368E-A6C9-48CD-A42E-B57E9D16FBD7}" type="pres">
      <dgm:prSet presAssocID="{486C987F-A43D-44B0-987A-160493B21ECA}" presName="parentLin" presStyleCnt="0"/>
      <dgm:spPr/>
    </dgm:pt>
    <dgm:pt modelId="{A500D692-925F-48B1-85B4-E5131F017FA2}" type="pres">
      <dgm:prSet presAssocID="{486C987F-A43D-44B0-987A-160493B21ECA}" presName="parentLeftMargin" presStyleLbl="node1" presStyleIdx="0" presStyleCnt="3"/>
      <dgm:spPr/>
    </dgm:pt>
    <dgm:pt modelId="{535871FB-173D-4C32-907B-C588FC409258}" type="pres">
      <dgm:prSet presAssocID="{486C987F-A43D-44B0-987A-160493B21EC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FA185C-A2AB-4347-8057-85D8D220AE9B}" type="pres">
      <dgm:prSet presAssocID="{486C987F-A43D-44B0-987A-160493B21ECA}" presName="negativeSpace" presStyleCnt="0"/>
      <dgm:spPr/>
    </dgm:pt>
    <dgm:pt modelId="{791D0F65-D4BF-49F8-BF47-3C5286FAE7B1}" type="pres">
      <dgm:prSet presAssocID="{486C987F-A43D-44B0-987A-160493B21ECA}" presName="childText" presStyleLbl="conFgAcc1" presStyleIdx="0" presStyleCnt="3">
        <dgm:presLayoutVars>
          <dgm:bulletEnabled val="1"/>
        </dgm:presLayoutVars>
      </dgm:prSet>
      <dgm:spPr/>
    </dgm:pt>
    <dgm:pt modelId="{8BC65376-6CE8-4723-ADAA-102CE8D05909}" type="pres">
      <dgm:prSet presAssocID="{A27D5447-2B60-4111-B63A-095918C4E96A}" presName="spaceBetweenRectangles" presStyleCnt="0"/>
      <dgm:spPr/>
    </dgm:pt>
    <dgm:pt modelId="{E3F25223-9F34-4D3D-9819-1D58AB76929E}" type="pres">
      <dgm:prSet presAssocID="{43173FDB-6007-458F-A2AE-36B2ECD5C9E1}" presName="parentLin" presStyleCnt="0"/>
      <dgm:spPr/>
    </dgm:pt>
    <dgm:pt modelId="{388E5A26-FF79-4061-811C-79840F7A96EF}" type="pres">
      <dgm:prSet presAssocID="{43173FDB-6007-458F-A2AE-36B2ECD5C9E1}" presName="parentLeftMargin" presStyleLbl="node1" presStyleIdx="0" presStyleCnt="3"/>
      <dgm:spPr/>
    </dgm:pt>
    <dgm:pt modelId="{1877FE13-82B3-4BA7-8BF7-B111C6D11032}" type="pres">
      <dgm:prSet presAssocID="{43173FDB-6007-458F-A2AE-36B2ECD5C9E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49BCFE-B2FB-4696-9449-986904C85581}" type="pres">
      <dgm:prSet presAssocID="{43173FDB-6007-458F-A2AE-36B2ECD5C9E1}" presName="negativeSpace" presStyleCnt="0"/>
      <dgm:spPr/>
    </dgm:pt>
    <dgm:pt modelId="{1AD71F93-762A-4C39-B8A0-AC6A562B617B}" type="pres">
      <dgm:prSet presAssocID="{43173FDB-6007-458F-A2AE-36B2ECD5C9E1}" presName="childText" presStyleLbl="conFgAcc1" presStyleIdx="1" presStyleCnt="3">
        <dgm:presLayoutVars>
          <dgm:bulletEnabled val="1"/>
        </dgm:presLayoutVars>
      </dgm:prSet>
      <dgm:spPr/>
    </dgm:pt>
    <dgm:pt modelId="{F04AB863-B3E4-4C6A-BAEE-454D67A5C682}" type="pres">
      <dgm:prSet presAssocID="{434300A9-5050-4AC1-9308-77469DEF69FD}" presName="spaceBetweenRectangles" presStyleCnt="0"/>
      <dgm:spPr/>
    </dgm:pt>
    <dgm:pt modelId="{D58EFD57-541B-4ED9-9D16-1D57390F5ED0}" type="pres">
      <dgm:prSet presAssocID="{205170A6-C536-4D75-B37B-205289CA5E06}" presName="parentLin" presStyleCnt="0"/>
      <dgm:spPr/>
    </dgm:pt>
    <dgm:pt modelId="{9D8AAEA3-24D3-411D-8C23-23BACAB1AE3C}" type="pres">
      <dgm:prSet presAssocID="{205170A6-C536-4D75-B37B-205289CA5E06}" presName="parentLeftMargin" presStyleLbl="node1" presStyleIdx="1" presStyleCnt="3"/>
      <dgm:spPr/>
    </dgm:pt>
    <dgm:pt modelId="{C7DFFE2D-09E2-400E-9404-8E2D48819FB4}" type="pres">
      <dgm:prSet presAssocID="{205170A6-C536-4D75-B37B-205289CA5E0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FCC276-F363-47FC-86A6-9EF4E91B43B8}" type="pres">
      <dgm:prSet presAssocID="{205170A6-C536-4D75-B37B-205289CA5E06}" presName="negativeSpace" presStyleCnt="0"/>
      <dgm:spPr/>
    </dgm:pt>
    <dgm:pt modelId="{118667CA-6929-48F1-AB2D-D3F2763ACE3A}" type="pres">
      <dgm:prSet presAssocID="{205170A6-C536-4D75-B37B-205289CA5E0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301BC52-A95E-46BF-9CB4-F1C956D79382}" type="presOf" srcId="{43173FDB-6007-458F-A2AE-36B2ECD5C9E1}" destId="{1877FE13-82B3-4BA7-8BF7-B111C6D11032}" srcOrd="1" destOrd="0" presId="urn:microsoft.com/office/officeart/2005/8/layout/list1"/>
    <dgm:cxn modelId="{A2EE97AB-7591-44AB-8D2B-F56FC0D7D131}" srcId="{B8C54BB0-A686-49E2-A1CF-65EE9F9809AB}" destId="{205170A6-C536-4D75-B37B-205289CA5E06}" srcOrd="2" destOrd="0" parTransId="{573B56DC-F369-4CA1-90D9-CFFAF545DD91}" sibTransId="{0C666EA0-B324-48EA-B57D-37BD35193D5B}"/>
    <dgm:cxn modelId="{F62A0A78-8D08-4333-ADAD-A864335DCC45}" type="presOf" srcId="{B8C54BB0-A686-49E2-A1CF-65EE9F9809AB}" destId="{882E89A9-9A65-4407-8EBB-4E424A10DABA}" srcOrd="0" destOrd="0" presId="urn:microsoft.com/office/officeart/2005/8/layout/list1"/>
    <dgm:cxn modelId="{B4521E64-6AC2-4269-817D-26EAEE9F18AD}" srcId="{B8C54BB0-A686-49E2-A1CF-65EE9F9809AB}" destId="{486C987F-A43D-44B0-987A-160493B21ECA}" srcOrd="0" destOrd="0" parTransId="{C9FCE5D2-1F59-40D4-A1C9-9FE84478C430}" sibTransId="{A27D5447-2B60-4111-B63A-095918C4E96A}"/>
    <dgm:cxn modelId="{FB4CC4CB-3137-4E69-81F5-3224C003688C}" type="presOf" srcId="{486C987F-A43D-44B0-987A-160493B21ECA}" destId="{A500D692-925F-48B1-85B4-E5131F017FA2}" srcOrd="0" destOrd="0" presId="urn:microsoft.com/office/officeart/2005/8/layout/list1"/>
    <dgm:cxn modelId="{2E755980-D111-4AAB-B523-6ABED24E6E9D}" type="presOf" srcId="{205170A6-C536-4D75-B37B-205289CA5E06}" destId="{9D8AAEA3-24D3-411D-8C23-23BACAB1AE3C}" srcOrd="0" destOrd="0" presId="urn:microsoft.com/office/officeart/2005/8/layout/list1"/>
    <dgm:cxn modelId="{4FB5BC4F-58C9-4A08-945A-A826D661380B}" type="presOf" srcId="{43173FDB-6007-458F-A2AE-36B2ECD5C9E1}" destId="{388E5A26-FF79-4061-811C-79840F7A96EF}" srcOrd="0" destOrd="0" presId="urn:microsoft.com/office/officeart/2005/8/layout/list1"/>
    <dgm:cxn modelId="{2BE65F33-D0D4-4220-9481-AB3C3BE5B7F8}" type="presOf" srcId="{205170A6-C536-4D75-B37B-205289CA5E06}" destId="{C7DFFE2D-09E2-400E-9404-8E2D48819FB4}" srcOrd="1" destOrd="0" presId="urn:microsoft.com/office/officeart/2005/8/layout/list1"/>
    <dgm:cxn modelId="{F792B77B-4EE4-4A72-A3FA-213A07F7B6D8}" srcId="{B8C54BB0-A686-49E2-A1CF-65EE9F9809AB}" destId="{43173FDB-6007-458F-A2AE-36B2ECD5C9E1}" srcOrd="1" destOrd="0" parTransId="{DD6F99AC-A694-4959-B797-493CCED520BC}" sibTransId="{434300A9-5050-4AC1-9308-77469DEF69FD}"/>
    <dgm:cxn modelId="{AF85EBF9-6229-467B-AF18-5C6E1460194E}" type="presOf" srcId="{486C987F-A43D-44B0-987A-160493B21ECA}" destId="{535871FB-173D-4C32-907B-C588FC409258}" srcOrd="1" destOrd="0" presId="urn:microsoft.com/office/officeart/2005/8/layout/list1"/>
    <dgm:cxn modelId="{8A0B2E05-A8E5-4A9D-BAD4-F782E578BA88}" type="presParOf" srcId="{882E89A9-9A65-4407-8EBB-4E424A10DABA}" destId="{CEE0368E-A6C9-48CD-A42E-B57E9D16FBD7}" srcOrd="0" destOrd="0" presId="urn:microsoft.com/office/officeart/2005/8/layout/list1"/>
    <dgm:cxn modelId="{7AA6609E-A49F-4A76-96AC-44BA1FADFE7A}" type="presParOf" srcId="{CEE0368E-A6C9-48CD-A42E-B57E9D16FBD7}" destId="{A500D692-925F-48B1-85B4-E5131F017FA2}" srcOrd="0" destOrd="0" presId="urn:microsoft.com/office/officeart/2005/8/layout/list1"/>
    <dgm:cxn modelId="{1CDC36EF-F52F-43E9-8121-2E107D5848F6}" type="presParOf" srcId="{CEE0368E-A6C9-48CD-A42E-B57E9D16FBD7}" destId="{535871FB-173D-4C32-907B-C588FC409258}" srcOrd="1" destOrd="0" presId="urn:microsoft.com/office/officeart/2005/8/layout/list1"/>
    <dgm:cxn modelId="{66E6BA49-F8FF-42CD-87F3-D0564F25598C}" type="presParOf" srcId="{882E89A9-9A65-4407-8EBB-4E424A10DABA}" destId="{24FA185C-A2AB-4347-8057-85D8D220AE9B}" srcOrd="1" destOrd="0" presId="urn:microsoft.com/office/officeart/2005/8/layout/list1"/>
    <dgm:cxn modelId="{CA8E7A10-2584-445C-95C8-934FB9A5D256}" type="presParOf" srcId="{882E89A9-9A65-4407-8EBB-4E424A10DABA}" destId="{791D0F65-D4BF-49F8-BF47-3C5286FAE7B1}" srcOrd="2" destOrd="0" presId="urn:microsoft.com/office/officeart/2005/8/layout/list1"/>
    <dgm:cxn modelId="{7EC06CD3-8BFF-4CCA-9839-A3882CB1F229}" type="presParOf" srcId="{882E89A9-9A65-4407-8EBB-4E424A10DABA}" destId="{8BC65376-6CE8-4723-ADAA-102CE8D05909}" srcOrd="3" destOrd="0" presId="urn:microsoft.com/office/officeart/2005/8/layout/list1"/>
    <dgm:cxn modelId="{DC2F0E47-87CC-4DC7-9E9A-A1A4184F37D3}" type="presParOf" srcId="{882E89A9-9A65-4407-8EBB-4E424A10DABA}" destId="{E3F25223-9F34-4D3D-9819-1D58AB76929E}" srcOrd="4" destOrd="0" presId="urn:microsoft.com/office/officeart/2005/8/layout/list1"/>
    <dgm:cxn modelId="{51437251-3AC4-4087-9CAD-378D9ECD3657}" type="presParOf" srcId="{E3F25223-9F34-4D3D-9819-1D58AB76929E}" destId="{388E5A26-FF79-4061-811C-79840F7A96EF}" srcOrd="0" destOrd="0" presId="urn:microsoft.com/office/officeart/2005/8/layout/list1"/>
    <dgm:cxn modelId="{91A01CA3-B1DD-4BA5-964A-8BD403DB36C4}" type="presParOf" srcId="{E3F25223-9F34-4D3D-9819-1D58AB76929E}" destId="{1877FE13-82B3-4BA7-8BF7-B111C6D11032}" srcOrd="1" destOrd="0" presId="urn:microsoft.com/office/officeart/2005/8/layout/list1"/>
    <dgm:cxn modelId="{06FD00E8-1507-4CDC-A0AB-C243D0DFCFF1}" type="presParOf" srcId="{882E89A9-9A65-4407-8EBB-4E424A10DABA}" destId="{5449BCFE-B2FB-4696-9449-986904C85581}" srcOrd="5" destOrd="0" presId="urn:microsoft.com/office/officeart/2005/8/layout/list1"/>
    <dgm:cxn modelId="{F0B2E479-8808-4B7E-BA20-26611E313D69}" type="presParOf" srcId="{882E89A9-9A65-4407-8EBB-4E424A10DABA}" destId="{1AD71F93-762A-4C39-B8A0-AC6A562B617B}" srcOrd="6" destOrd="0" presId="urn:microsoft.com/office/officeart/2005/8/layout/list1"/>
    <dgm:cxn modelId="{D4EBFBCE-29CA-4E80-BC81-A75F215AE607}" type="presParOf" srcId="{882E89A9-9A65-4407-8EBB-4E424A10DABA}" destId="{F04AB863-B3E4-4C6A-BAEE-454D67A5C682}" srcOrd="7" destOrd="0" presId="urn:microsoft.com/office/officeart/2005/8/layout/list1"/>
    <dgm:cxn modelId="{0D9024B5-087F-4A93-AABE-84AFE0BE7059}" type="presParOf" srcId="{882E89A9-9A65-4407-8EBB-4E424A10DABA}" destId="{D58EFD57-541B-4ED9-9D16-1D57390F5ED0}" srcOrd="8" destOrd="0" presId="urn:microsoft.com/office/officeart/2005/8/layout/list1"/>
    <dgm:cxn modelId="{EE085060-E783-46BD-8D06-9452BBAECB3D}" type="presParOf" srcId="{D58EFD57-541B-4ED9-9D16-1D57390F5ED0}" destId="{9D8AAEA3-24D3-411D-8C23-23BACAB1AE3C}" srcOrd="0" destOrd="0" presId="urn:microsoft.com/office/officeart/2005/8/layout/list1"/>
    <dgm:cxn modelId="{40B66037-8358-490E-A7C4-5C7A979F9817}" type="presParOf" srcId="{D58EFD57-541B-4ED9-9D16-1D57390F5ED0}" destId="{C7DFFE2D-09E2-400E-9404-8E2D48819FB4}" srcOrd="1" destOrd="0" presId="urn:microsoft.com/office/officeart/2005/8/layout/list1"/>
    <dgm:cxn modelId="{E32E513C-B2F6-4A7B-94F2-7EC33AD2E2B8}" type="presParOf" srcId="{882E89A9-9A65-4407-8EBB-4E424A10DABA}" destId="{ACFCC276-F363-47FC-86A6-9EF4E91B43B8}" srcOrd="9" destOrd="0" presId="urn:microsoft.com/office/officeart/2005/8/layout/list1"/>
    <dgm:cxn modelId="{C2CA6F7E-A665-4B3E-9AA2-68D2669290B4}" type="presParOf" srcId="{882E89A9-9A65-4407-8EBB-4E424A10DABA}" destId="{118667CA-6929-48F1-AB2D-D3F2763ACE3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9D606F-033A-4CCF-ACCD-DF8514873825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D844454-CB87-4251-A9E2-2507C92A005F}">
      <dgm:prSet phldrT="[Text]"/>
      <dgm:spPr/>
      <dgm:t>
        <a:bodyPr/>
        <a:lstStyle/>
        <a:p>
          <a:r>
            <a:rPr lang="en-US" dirty="0" smtClean="0"/>
            <a:t>1. Direct plagiarism</a:t>
          </a:r>
          <a:endParaRPr lang="en-US" dirty="0"/>
        </a:p>
      </dgm:t>
    </dgm:pt>
    <dgm:pt modelId="{4BE057D6-ADE7-4B31-B231-2290067936DA}" type="parTrans" cxnId="{3FE2BB51-51B3-47DB-B465-1E7CC924DC64}">
      <dgm:prSet/>
      <dgm:spPr/>
      <dgm:t>
        <a:bodyPr/>
        <a:lstStyle/>
        <a:p>
          <a:endParaRPr lang="en-US"/>
        </a:p>
      </dgm:t>
    </dgm:pt>
    <dgm:pt modelId="{B9B5ACAF-A4DD-43CD-B19D-E7A10622FDE3}" type="sibTrans" cxnId="{3FE2BB51-51B3-47DB-B465-1E7CC924DC64}">
      <dgm:prSet/>
      <dgm:spPr/>
      <dgm:t>
        <a:bodyPr/>
        <a:lstStyle/>
        <a:p>
          <a:endParaRPr lang="en-US"/>
        </a:p>
      </dgm:t>
    </dgm:pt>
    <dgm:pt modelId="{724A0FCE-7FC3-4DED-BD75-D8E44EE326CB}">
      <dgm:prSet phldrT="[Text]"/>
      <dgm:spPr/>
      <dgm:t>
        <a:bodyPr/>
        <a:lstStyle/>
        <a:p>
          <a:r>
            <a:rPr lang="en-US" dirty="0" err="1" smtClean="0"/>
            <a:t>Meminjam</a:t>
          </a:r>
          <a:r>
            <a:rPr lang="en-US" dirty="0" smtClean="0"/>
            <a:t> kata per kata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sebuah</a:t>
          </a:r>
          <a:r>
            <a:rPr lang="en-US" dirty="0" smtClean="0"/>
            <a:t> </a:t>
          </a:r>
          <a:r>
            <a:rPr lang="en-US" dirty="0" err="1" smtClean="0"/>
            <a:t>sumber</a:t>
          </a:r>
          <a:r>
            <a:rPr lang="en-US" dirty="0" smtClean="0"/>
            <a:t>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dikenal</a:t>
          </a:r>
          <a:r>
            <a:rPr lang="en-US" dirty="0" smtClean="0"/>
            <a:t> </a:t>
          </a:r>
          <a:r>
            <a:rPr lang="en-US" dirty="0" err="1" smtClean="0"/>
            <a:t>secara</a:t>
          </a:r>
          <a:r>
            <a:rPr lang="en-US" dirty="0" smtClean="0"/>
            <a:t> </a:t>
          </a:r>
          <a:r>
            <a:rPr lang="en-US" dirty="0" err="1" smtClean="0"/>
            <a:t>sengaja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tidak</a:t>
          </a:r>
          <a:r>
            <a:rPr lang="en-US" dirty="0" smtClean="0"/>
            <a:t>.</a:t>
          </a:r>
          <a:endParaRPr lang="en-US" dirty="0"/>
        </a:p>
      </dgm:t>
    </dgm:pt>
    <dgm:pt modelId="{A5D25453-41D1-49C7-B67B-FF42A15CDF78}" type="parTrans" cxnId="{554591F3-C988-429E-9CDC-871D7BD014EB}">
      <dgm:prSet/>
      <dgm:spPr/>
      <dgm:t>
        <a:bodyPr/>
        <a:lstStyle/>
        <a:p>
          <a:endParaRPr lang="en-US"/>
        </a:p>
      </dgm:t>
    </dgm:pt>
    <dgm:pt modelId="{18D04AF4-9623-47EB-98AF-1CB9FDA152A1}" type="sibTrans" cxnId="{554591F3-C988-429E-9CDC-871D7BD014EB}">
      <dgm:prSet/>
      <dgm:spPr/>
      <dgm:t>
        <a:bodyPr/>
        <a:lstStyle/>
        <a:p>
          <a:endParaRPr lang="en-US"/>
        </a:p>
      </dgm:t>
    </dgm:pt>
    <dgm:pt modelId="{F8CB8F62-176E-4E54-9BE9-6AB1C7013B3F}">
      <dgm:prSet phldrT="[Text]"/>
      <dgm:spPr/>
      <dgm:t>
        <a:bodyPr/>
        <a:lstStyle/>
        <a:p>
          <a:r>
            <a:rPr lang="en-US" dirty="0" smtClean="0"/>
            <a:t>2. Global </a:t>
          </a:r>
          <a:r>
            <a:rPr lang="en-US" dirty="0" err="1" smtClean="0"/>
            <a:t>Palgiarism</a:t>
          </a:r>
          <a:endParaRPr lang="en-US" dirty="0"/>
        </a:p>
      </dgm:t>
    </dgm:pt>
    <dgm:pt modelId="{EE70157A-B03C-4C8B-B797-F886CC697426}" type="parTrans" cxnId="{6ECBE158-4BC8-464E-BF98-60C1D056438B}">
      <dgm:prSet/>
      <dgm:spPr/>
      <dgm:t>
        <a:bodyPr/>
        <a:lstStyle/>
        <a:p>
          <a:endParaRPr lang="en-US"/>
        </a:p>
      </dgm:t>
    </dgm:pt>
    <dgm:pt modelId="{5A89303C-4FDD-4DCC-9CD7-B0FB1BF7C89F}" type="sibTrans" cxnId="{6ECBE158-4BC8-464E-BF98-60C1D056438B}">
      <dgm:prSet/>
      <dgm:spPr/>
      <dgm:t>
        <a:bodyPr/>
        <a:lstStyle/>
        <a:p>
          <a:endParaRPr lang="en-US"/>
        </a:p>
      </dgm:t>
    </dgm:pt>
    <dgm:pt modelId="{7BD6C863-42D5-4A0E-AFC8-18D1085A0D93}">
      <dgm:prSet phldrT="[Text]"/>
      <dgm:spPr/>
      <dgm:t>
        <a:bodyPr/>
        <a:lstStyle/>
        <a:p>
          <a:r>
            <a:rPr lang="en-US" dirty="0" err="1" smtClean="0"/>
            <a:t>Menyajikan</a:t>
          </a:r>
          <a:r>
            <a:rPr lang="en-US" dirty="0" smtClean="0"/>
            <a:t> </a:t>
          </a:r>
          <a:r>
            <a:rPr lang="en-US" dirty="0" err="1" smtClean="0"/>
            <a:t>keseluruhan</a:t>
          </a:r>
          <a:r>
            <a:rPr lang="en-US" dirty="0" smtClean="0"/>
            <a:t> </a:t>
          </a:r>
          <a:r>
            <a:rPr lang="en-US" dirty="0" err="1" smtClean="0"/>
            <a:t>teks</a:t>
          </a:r>
          <a:r>
            <a:rPr lang="en-US" dirty="0" smtClean="0"/>
            <a:t> yang </a:t>
          </a:r>
          <a:r>
            <a:rPr lang="en-US" dirty="0" err="1" smtClean="0"/>
            <a:t>ditulis</a:t>
          </a:r>
          <a:r>
            <a:rPr lang="en-US" dirty="0" smtClean="0"/>
            <a:t> orang lain </a:t>
          </a:r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tulisan</a:t>
          </a:r>
          <a:r>
            <a:rPr lang="en-US" dirty="0" smtClean="0"/>
            <a:t> </a:t>
          </a:r>
          <a:r>
            <a:rPr lang="en-US" dirty="0" err="1" smtClean="0"/>
            <a:t>kita</a:t>
          </a:r>
          <a:r>
            <a:rPr lang="en-US" dirty="0" smtClean="0"/>
            <a:t> </a:t>
          </a:r>
          <a:r>
            <a:rPr lang="en-US" dirty="0" err="1" smtClean="0"/>
            <a:t>sendiri</a:t>
          </a:r>
          <a:r>
            <a:rPr lang="en-US" dirty="0" smtClean="0"/>
            <a:t>.</a:t>
          </a:r>
          <a:endParaRPr lang="en-US" dirty="0"/>
        </a:p>
      </dgm:t>
    </dgm:pt>
    <dgm:pt modelId="{96C76127-3B69-48F7-A346-09E0D5D2E003}" type="parTrans" cxnId="{27E30807-4DD2-411C-A022-C34C3FB71AE9}">
      <dgm:prSet/>
      <dgm:spPr/>
      <dgm:t>
        <a:bodyPr/>
        <a:lstStyle/>
        <a:p>
          <a:endParaRPr lang="en-US"/>
        </a:p>
      </dgm:t>
    </dgm:pt>
    <dgm:pt modelId="{231D2693-79A7-4E75-8221-872F34511344}" type="sibTrans" cxnId="{27E30807-4DD2-411C-A022-C34C3FB71AE9}">
      <dgm:prSet/>
      <dgm:spPr/>
      <dgm:t>
        <a:bodyPr/>
        <a:lstStyle/>
        <a:p>
          <a:endParaRPr lang="en-US"/>
        </a:p>
      </dgm:t>
    </dgm:pt>
    <dgm:pt modelId="{037DD8E6-667A-435A-8B71-44AB024AB260}">
      <dgm:prSet phldrT="[Text]"/>
      <dgm:spPr/>
      <dgm:t>
        <a:bodyPr/>
        <a:lstStyle/>
        <a:p>
          <a:r>
            <a:rPr lang="en-US" dirty="0" smtClean="0"/>
            <a:t>3. Paraphrasing Plagiarism</a:t>
          </a:r>
          <a:endParaRPr lang="en-US" dirty="0"/>
        </a:p>
      </dgm:t>
    </dgm:pt>
    <dgm:pt modelId="{D3A971CF-6CF8-4CFF-A04C-0764B12DA5A1}" type="parTrans" cxnId="{97E5DBC7-BFE8-46F6-AB33-07E176513457}">
      <dgm:prSet/>
      <dgm:spPr/>
      <dgm:t>
        <a:bodyPr/>
        <a:lstStyle/>
        <a:p>
          <a:endParaRPr lang="en-US"/>
        </a:p>
      </dgm:t>
    </dgm:pt>
    <dgm:pt modelId="{51106D0E-2E3A-47E9-AC69-ED3085D105B1}" type="sibTrans" cxnId="{97E5DBC7-BFE8-46F6-AB33-07E176513457}">
      <dgm:prSet/>
      <dgm:spPr/>
      <dgm:t>
        <a:bodyPr/>
        <a:lstStyle/>
        <a:p>
          <a:endParaRPr lang="en-US"/>
        </a:p>
      </dgm:t>
    </dgm:pt>
    <dgm:pt modelId="{0B7A7E0E-F92D-4DA4-A839-0F2FE9099117}">
      <dgm:prSet phldrT="[Text]"/>
      <dgm:spPr/>
      <dgm:t>
        <a:bodyPr/>
        <a:lstStyle/>
        <a:p>
          <a:r>
            <a:rPr lang="en-US" dirty="0" err="1" smtClean="0"/>
            <a:t>Menuliskan</a:t>
          </a:r>
          <a:r>
            <a:rPr lang="en-US" dirty="0" smtClean="0"/>
            <a:t> ide </a:t>
          </a:r>
          <a:r>
            <a:rPr lang="en-US" dirty="0" err="1" smtClean="0"/>
            <a:t>penulis</a:t>
          </a:r>
          <a:r>
            <a:rPr lang="en-US" dirty="0" smtClean="0"/>
            <a:t> lain </a:t>
          </a:r>
          <a:r>
            <a:rPr lang="en-US" dirty="0" err="1" smtClean="0"/>
            <a:t>dengan</a:t>
          </a:r>
          <a:r>
            <a:rPr lang="en-US" dirty="0" smtClean="0"/>
            <a:t> kata-kata </a:t>
          </a:r>
          <a:r>
            <a:rPr lang="en-US" dirty="0" err="1" smtClean="0"/>
            <a:t>kita</a:t>
          </a:r>
          <a:r>
            <a:rPr lang="en-US" dirty="0" smtClean="0"/>
            <a:t> </a:t>
          </a:r>
          <a:r>
            <a:rPr lang="en-US" dirty="0" err="1" smtClean="0"/>
            <a:t>sendiri</a:t>
          </a:r>
          <a:r>
            <a:rPr lang="en-US" dirty="0" smtClean="0"/>
            <a:t> </a:t>
          </a:r>
          <a:r>
            <a:rPr lang="en-US" dirty="0" err="1" smtClean="0"/>
            <a:t>tapi</a:t>
          </a:r>
          <a:r>
            <a:rPr lang="en-US" dirty="0" smtClean="0"/>
            <a:t> </a:t>
          </a:r>
          <a:r>
            <a:rPr lang="en-US" dirty="0" err="1" smtClean="0"/>
            <a:t>tanpa</a:t>
          </a:r>
          <a:r>
            <a:rPr lang="en-US" dirty="0" smtClean="0"/>
            <a:t> </a:t>
          </a:r>
          <a:r>
            <a:rPr lang="en-US" dirty="0" err="1" smtClean="0"/>
            <a:t>kutipan</a:t>
          </a:r>
          <a:r>
            <a:rPr lang="en-US" dirty="0" smtClean="0"/>
            <a:t> </a:t>
          </a:r>
          <a:r>
            <a:rPr lang="en-US" dirty="0" err="1" smtClean="0"/>
            <a:t>ynag</a:t>
          </a:r>
          <a:r>
            <a:rPr lang="en-US" dirty="0" smtClean="0"/>
            <a:t> </a:t>
          </a:r>
          <a:r>
            <a:rPr lang="en-US" dirty="0" err="1" smtClean="0"/>
            <a:t>sah</a:t>
          </a:r>
          <a:r>
            <a:rPr lang="en-US" dirty="0" smtClean="0"/>
            <a:t>.</a:t>
          </a:r>
          <a:endParaRPr lang="en-US" dirty="0"/>
        </a:p>
      </dgm:t>
    </dgm:pt>
    <dgm:pt modelId="{06D709BA-C3E1-435B-AB9B-E606E3DD66B0}" type="parTrans" cxnId="{AC9DB55F-1F85-4F63-ACBC-3FDCEA05CDAD}">
      <dgm:prSet/>
      <dgm:spPr/>
      <dgm:t>
        <a:bodyPr/>
        <a:lstStyle/>
        <a:p>
          <a:endParaRPr lang="en-US"/>
        </a:p>
      </dgm:t>
    </dgm:pt>
    <dgm:pt modelId="{9C8EB7E7-534E-468F-971E-543127FCB42E}" type="sibTrans" cxnId="{AC9DB55F-1F85-4F63-ACBC-3FDCEA05CDAD}">
      <dgm:prSet/>
      <dgm:spPr/>
      <dgm:t>
        <a:bodyPr/>
        <a:lstStyle/>
        <a:p>
          <a:endParaRPr lang="en-US"/>
        </a:p>
      </dgm:t>
    </dgm:pt>
    <dgm:pt modelId="{38D404DE-81C0-4E99-A56F-5108885521BF}">
      <dgm:prSet phldrT="[Text]"/>
      <dgm:spPr/>
      <dgm:t>
        <a:bodyPr/>
        <a:lstStyle/>
        <a:p>
          <a:r>
            <a:rPr lang="en-US" dirty="0" smtClean="0"/>
            <a:t>4. Verbatim Plagiarism</a:t>
          </a:r>
          <a:endParaRPr lang="en-US" dirty="0"/>
        </a:p>
      </dgm:t>
    </dgm:pt>
    <dgm:pt modelId="{5EB8B48D-0309-470E-B71F-1003DA0762B4}" type="parTrans" cxnId="{44FB9948-E063-4DD8-AA07-EE425BFA5559}">
      <dgm:prSet/>
      <dgm:spPr/>
      <dgm:t>
        <a:bodyPr/>
        <a:lstStyle/>
        <a:p>
          <a:endParaRPr lang="en-US"/>
        </a:p>
      </dgm:t>
    </dgm:pt>
    <dgm:pt modelId="{CB24D6D9-9122-43F0-A288-12FD2934FA29}" type="sibTrans" cxnId="{44FB9948-E063-4DD8-AA07-EE425BFA5559}">
      <dgm:prSet/>
      <dgm:spPr/>
      <dgm:t>
        <a:bodyPr/>
        <a:lstStyle/>
        <a:p>
          <a:endParaRPr lang="en-US"/>
        </a:p>
      </dgm:t>
    </dgm:pt>
    <dgm:pt modelId="{9106AA5E-9C82-43BA-BB4D-CC3CFBC7CB53}">
      <dgm:prSet phldrT="[Text]"/>
      <dgm:spPr/>
      <dgm:t>
        <a:bodyPr/>
        <a:lstStyle/>
        <a:p>
          <a:r>
            <a:rPr lang="en-US" dirty="0" smtClean="0"/>
            <a:t>5. Mosaic Plagiarism</a:t>
          </a:r>
          <a:endParaRPr lang="en-US" dirty="0"/>
        </a:p>
      </dgm:t>
    </dgm:pt>
    <dgm:pt modelId="{2CFEAD28-9049-45D1-80C2-38EA2735064D}" type="parTrans" cxnId="{F5982033-2055-46DC-95F8-64B8EB6DFCE9}">
      <dgm:prSet/>
      <dgm:spPr/>
      <dgm:t>
        <a:bodyPr/>
        <a:lstStyle/>
        <a:p>
          <a:endParaRPr lang="en-US"/>
        </a:p>
      </dgm:t>
    </dgm:pt>
    <dgm:pt modelId="{7B7612C6-316E-4739-8DB2-A7C8AFC7481E}" type="sibTrans" cxnId="{F5982033-2055-46DC-95F8-64B8EB6DFCE9}">
      <dgm:prSet/>
      <dgm:spPr/>
      <dgm:t>
        <a:bodyPr/>
        <a:lstStyle/>
        <a:p>
          <a:endParaRPr lang="en-US"/>
        </a:p>
      </dgm:t>
    </dgm:pt>
    <dgm:pt modelId="{4C97FF76-176B-4212-B3DA-BAF76EA82F4B}">
      <dgm:prSet phldrT="[Text]"/>
      <dgm:spPr/>
      <dgm:t>
        <a:bodyPr/>
        <a:lstStyle/>
        <a:p>
          <a:r>
            <a:rPr lang="en-US" dirty="0" smtClean="0"/>
            <a:t>6. Self Plagiarism</a:t>
          </a:r>
          <a:endParaRPr lang="en-US" dirty="0"/>
        </a:p>
      </dgm:t>
    </dgm:pt>
    <dgm:pt modelId="{B23BFA6B-E741-4F63-897F-284C4F841075}" type="parTrans" cxnId="{0F156E02-DCE8-4094-90C0-0F31CC57FC41}">
      <dgm:prSet/>
      <dgm:spPr/>
      <dgm:t>
        <a:bodyPr/>
        <a:lstStyle/>
        <a:p>
          <a:endParaRPr lang="en-US"/>
        </a:p>
      </dgm:t>
    </dgm:pt>
    <dgm:pt modelId="{AD99C1CE-2F85-4FC0-8155-4181BCCF19D3}" type="sibTrans" cxnId="{0F156E02-DCE8-4094-90C0-0F31CC57FC41}">
      <dgm:prSet/>
      <dgm:spPr/>
      <dgm:t>
        <a:bodyPr/>
        <a:lstStyle/>
        <a:p>
          <a:endParaRPr lang="en-US"/>
        </a:p>
      </dgm:t>
    </dgm:pt>
    <dgm:pt modelId="{00971F97-8848-4EDB-A4C7-4D23CB8F1771}">
      <dgm:prSet phldrT="[Text]"/>
      <dgm:spPr/>
      <dgm:t>
        <a:bodyPr/>
        <a:lstStyle/>
        <a:p>
          <a:r>
            <a:rPr lang="en-US" dirty="0" smtClean="0"/>
            <a:t>7. Incorrect Citation</a:t>
          </a:r>
          <a:endParaRPr lang="en-US" dirty="0"/>
        </a:p>
      </dgm:t>
    </dgm:pt>
    <dgm:pt modelId="{0B945C4D-5579-4AAA-A7CC-B54B62C2BC3A}" type="parTrans" cxnId="{B2083341-52E1-423A-B639-EE16A778254A}">
      <dgm:prSet/>
      <dgm:spPr/>
      <dgm:t>
        <a:bodyPr/>
        <a:lstStyle/>
        <a:p>
          <a:endParaRPr lang="en-US"/>
        </a:p>
      </dgm:t>
    </dgm:pt>
    <dgm:pt modelId="{5AFDDC62-A8C0-41C6-BEE9-F8F6F60AA38B}" type="sibTrans" cxnId="{B2083341-52E1-423A-B639-EE16A778254A}">
      <dgm:prSet/>
      <dgm:spPr/>
      <dgm:t>
        <a:bodyPr/>
        <a:lstStyle/>
        <a:p>
          <a:endParaRPr lang="en-US"/>
        </a:p>
      </dgm:t>
    </dgm:pt>
    <dgm:pt modelId="{9D260052-A387-443B-BCAA-2E09248C2A4D}">
      <dgm:prSet phldrT="[Text]"/>
      <dgm:spPr/>
      <dgm:t>
        <a:bodyPr/>
        <a:lstStyle/>
        <a:p>
          <a:r>
            <a:rPr lang="en-US" dirty="0" err="1" smtClean="0"/>
            <a:t>Menyalin</a:t>
          </a:r>
          <a:r>
            <a:rPr lang="en-US" dirty="0" smtClean="0"/>
            <a:t> </a:t>
          </a:r>
          <a:r>
            <a:rPr lang="en-US" dirty="0" err="1" smtClean="0"/>
            <a:t>secara</a:t>
          </a:r>
          <a:r>
            <a:rPr lang="en-US" dirty="0" smtClean="0"/>
            <a:t> </a:t>
          </a:r>
          <a:r>
            <a:rPr lang="en-US" dirty="0" err="1" smtClean="0"/>
            <a:t>langsung</a:t>
          </a:r>
          <a:r>
            <a:rPr lang="en-US" dirty="0" smtClean="0"/>
            <a:t> </a:t>
          </a:r>
          <a:r>
            <a:rPr lang="en-US" dirty="0" err="1" smtClean="0"/>
            <a:t>wacana</a:t>
          </a:r>
          <a:r>
            <a:rPr lang="en-US" dirty="0" smtClean="0"/>
            <a:t> </a:t>
          </a:r>
          <a:r>
            <a:rPr lang="en-US" dirty="0" err="1" smtClean="0"/>
            <a:t>teks</a:t>
          </a:r>
          <a:r>
            <a:rPr lang="en-US" dirty="0" smtClean="0"/>
            <a:t> </a:t>
          </a:r>
          <a:r>
            <a:rPr lang="en-US" dirty="0" err="1" smtClean="0"/>
            <a:t>tanpa</a:t>
          </a:r>
          <a:r>
            <a:rPr lang="en-US" dirty="0" smtClean="0"/>
            <a:t> </a:t>
          </a:r>
          <a:r>
            <a:rPr lang="en-US" dirty="0" err="1" smtClean="0"/>
            <a:t>kutipan</a:t>
          </a:r>
          <a:r>
            <a:rPr lang="en-US" dirty="0" smtClean="0"/>
            <a:t> </a:t>
          </a:r>
          <a:r>
            <a:rPr lang="en-US" dirty="0" err="1" smtClean="0"/>
            <a:t>sah</a:t>
          </a:r>
          <a:r>
            <a:rPr lang="en-US" dirty="0" smtClean="0"/>
            <a:t>.</a:t>
          </a:r>
          <a:endParaRPr lang="en-US" dirty="0"/>
        </a:p>
      </dgm:t>
    </dgm:pt>
    <dgm:pt modelId="{EDFBC06A-D07B-42F3-9E2C-8E4D5550E855}" type="parTrans" cxnId="{C61F77B8-D6B8-4A0E-ABE7-C631F5BCC3D9}">
      <dgm:prSet/>
      <dgm:spPr/>
      <dgm:t>
        <a:bodyPr/>
        <a:lstStyle/>
        <a:p>
          <a:endParaRPr lang="en-US"/>
        </a:p>
      </dgm:t>
    </dgm:pt>
    <dgm:pt modelId="{31F5BEF5-D3EC-4C1C-AA9F-5D9901FBDB45}" type="sibTrans" cxnId="{C61F77B8-D6B8-4A0E-ABE7-C631F5BCC3D9}">
      <dgm:prSet/>
      <dgm:spPr/>
      <dgm:t>
        <a:bodyPr/>
        <a:lstStyle/>
        <a:p>
          <a:endParaRPr lang="en-US"/>
        </a:p>
      </dgm:t>
    </dgm:pt>
    <dgm:pt modelId="{1222EC60-0DFD-4B5B-9019-28F182DB6C11}">
      <dgm:prSet phldrT="[Text]"/>
      <dgm:spPr/>
      <dgm:t>
        <a:bodyPr/>
        <a:lstStyle/>
        <a:p>
          <a:r>
            <a:rPr lang="en-US" dirty="0" err="1" smtClean="0"/>
            <a:t>Menggambungkan</a:t>
          </a:r>
          <a:r>
            <a:rPr lang="en-US" dirty="0" smtClean="0"/>
            <a:t> </a:t>
          </a:r>
          <a:r>
            <a:rPr lang="en-US" dirty="0" err="1" smtClean="0"/>
            <a:t>teks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ide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beberapa</a:t>
          </a:r>
          <a:r>
            <a:rPr lang="en-US" dirty="0" smtClean="0"/>
            <a:t> </a:t>
          </a:r>
          <a:r>
            <a:rPr lang="en-US" dirty="0" err="1" smtClean="0"/>
            <a:t>sumber</a:t>
          </a:r>
          <a:r>
            <a:rPr lang="en-US" dirty="0" smtClean="0"/>
            <a:t> </a:t>
          </a:r>
          <a:r>
            <a:rPr lang="en-US" dirty="0" err="1" smtClean="0"/>
            <a:t>tanpa</a:t>
          </a:r>
          <a:r>
            <a:rPr lang="en-US" dirty="0" smtClean="0"/>
            <a:t> </a:t>
          </a:r>
          <a:r>
            <a:rPr lang="en-US" dirty="0" err="1" smtClean="0"/>
            <a:t>kutipan</a:t>
          </a:r>
          <a:r>
            <a:rPr lang="en-US" dirty="0" smtClean="0"/>
            <a:t> </a:t>
          </a:r>
          <a:r>
            <a:rPr lang="en-US" dirty="0" err="1" smtClean="0"/>
            <a:t>sah</a:t>
          </a:r>
          <a:r>
            <a:rPr lang="en-US" dirty="0" smtClean="0"/>
            <a:t>.</a:t>
          </a:r>
          <a:endParaRPr lang="en-US" dirty="0"/>
        </a:p>
      </dgm:t>
    </dgm:pt>
    <dgm:pt modelId="{D42D0C2B-CBFD-42D9-8B09-F2BF4CEA0DD8}" type="parTrans" cxnId="{6E349947-3F78-4B0A-B378-555205CE17C2}">
      <dgm:prSet/>
      <dgm:spPr/>
      <dgm:t>
        <a:bodyPr/>
        <a:lstStyle/>
        <a:p>
          <a:endParaRPr lang="en-US"/>
        </a:p>
      </dgm:t>
    </dgm:pt>
    <dgm:pt modelId="{2955C103-290D-4794-8880-CD4F5BE1ABF7}" type="sibTrans" cxnId="{6E349947-3F78-4B0A-B378-555205CE17C2}">
      <dgm:prSet/>
      <dgm:spPr/>
      <dgm:t>
        <a:bodyPr/>
        <a:lstStyle/>
        <a:p>
          <a:endParaRPr lang="en-US"/>
        </a:p>
      </dgm:t>
    </dgm:pt>
    <dgm:pt modelId="{BF05AE66-6182-4897-B84C-91EDA9DE72E1}">
      <dgm:prSet phldrT="[Text]"/>
      <dgm:spPr/>
      <dgm:t>
        <a:bodyPr/>
        <a:lstStyle/>
        <a:p>
          <a:r>
            <a:rPr lang="en-US" dirty="0" err="1" smtClean="0"/>
            <a:t>Penggunaan</a:t>
          </a:r>
          <a:r>
            <a:rPr lang="en-US" dirty="0" smtClean="0"/>
            <a:t> </a:t>
          </a:r>
          <a:r>
            <a:rPr lang="en-US" dirty="0" err="1" smtClean="0"/>
            <a:t>ulang</a:t>
          </a:r>
          <a:r>
            <a:rPr lang="en-US" dirty="0" smtClean="0"/>
            <a:t> </a:t>
          </a:r>
          <a:r>
            <a:rPr lang="en-US" dirty="0" err="1" smtClean="0"/>
            <a:t>teks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ide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tulisan</a:t>
          </a:r>
          <a:r>
            <a:rPr lang="en-US" dirty="0" smtClean="0"/>
            <a:t> </a:t>
          </a:r>
          <a:r>
            <a:rPr lang="en-US" dirty="0" err="1" smtClean="0"/>
            <a:t>kita</a:t>
          </a:r>
          <a:r>
            <a:rPr lang="en-US" dirty="0" smtClean="0"/>
            <a:t> </a:t>
          </a:r>
          <a:r>
            <a:rPr lang="en-US" dirty="0" err="1" smtClean="0"/>
            <a:t>sendiri</a:t>
          </a:r>
          <a:r>
            <a:rPr lang="en-US" dirty="0" smtClean="0"/>
            <a:t> yang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dipublikasikan</a:t>
          </a:r>
          <a:r>
            <a:rPr lang="en-US" dirty="0" smtClean="0"/>
            <a:t>.</a:t>
          </a:r>
          <a:endParaRPr lang="en-US" dirty="0"/>
        </a:p>
      </dgm:t>
    </dgm:pt>
    <dgm:pt modelId="{DD2230F6-5F43-402D-9608-DFF1F53B8B27}" type="parTrans" cxnId="{EE229ACF-AFE0-4404-9A1A-08682140BAAF}">
      <dgm:prSet/>
      <dgm:spPr/>
      <dgm:t>
        <a:bodyPr/>
        <a:lstStyle/>
        <a:p>
          <a:endParaRPr lang="en-US"/>
        </a:p>
      </dgm:t>
    </dgm:pt>
    <dgm:pt modelId="{78E3C401-EE6A-4B2C-B754-CB2DFAA8A594}" type="sibTrans" cxnId="{EE229ACF-AFE0-4404-9A1A-08682140BAAF}">
      <dgm:prSet/>
      <dgm:spPr/>
      <dgm:t>
        <a:bodyPr/>
        <a:lstStyle/>
        <a:p>
          <a:endParaRPr lang="en-US"/>
        </a:p>
      </dgm:t>
    </dgm:pt>
    <dgm:pt modelId="{7D2FF7A2-1927-44E4-AE03-B7464837C472}">
      <dgm:prSet phldrT="[Text]"/>
      <dgm:spPr/>
      <dgm:t>
        <a:bodyPr/>
        <a:lstStyle/>
        <a:p>
          <a:r>
            <a:rPr lang="en-US" dirty="0" err="1" smtClean="0"/>
            <a:t>Gagal</a:t>
          </a:r>
          <a:r>
            <a:rPr lang="en-US" dirty="0" smtClean="0"/>
            <a:t> </a:t>
          </a:r>
          <a:r>
            <a:rPr lang="en-US" dirty="0" err="1" smtClean="0"/>
            <a:t>mencantumkan</a:t>
          </a:r>
          <a:r>
            <a:rPr lang="en-US" dirty="0" smtClean="0"/>
            <a:t> </a:t>
          </a:r>
          <a:r>
            <a:rPr lang="en-US" dirty="0" err="1" smtClean="0"/>
            <a:t>informasi</a:t>
          </a:r>
          <a:r>
            <a:rPr lang="en-US" dirty="0" smtClean="0"/>
            <a:t> yang </a:t>
          </a:r>
          <a:r>
            <a:rPr lang="en-US" dirty="0" err="1" smtClean="0"/>
            <a:t>dibutuhkan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kutipan</a:t>
          </a:r>
          <a:r>
            <a:rPr lang="en-US" dirty="0" smtClean="0"/>
            <a:t> </a:t>
          </a:r>
          <a:r>
            <a:rPr lang="en-US" dirty="0" err="1" smtClean="0"/>
            <a:t>sumber</a:t>
          </a:r>
          <a:r>
            <a:rPr lang="en-US" dirty="0" smtClean="0"/>
            <a:t> </a:t>
          </a:r>
          <a:r>
            <a:rPr lang="en-US" dirty="0" err="1" smtClean="0"/>
            <a:t>tulisan</a:t>
          </a:r>
          <a:r>
            <a:rPr lang="en-US" dirty="0" smtClean="0"/>
            <a:t> </a:t>
          </a:r>
          <a:r>
            <a:rPr lang="en-US" dirty="0" err="1" smtClean="0"/>
            <a:t>kita</a:t>
          </a:r>
          <a:r>
            <a:rPr lang="en-US" dirty="0" smtClean="0"/>
            <a:t>.</a:t>
          </a:r>
          <a:endParaRPr lang="en-US" dirty="0"/>
        </a:p>
      </dgm:t>
    </dgm:pt>
    <dgm:pt modelId="{2FD4515B-C9F4-4F9D-9CE1-1556625F600E}" type="parTrans" cxnId="{D5EDD9BF-E6B0-43F1-8400-25B210B32F09}">
      <dgm:prSet/>
      <dgm:spPr/>
      <dgm:t>
        <a:bodyPr/>
        <a:lstStyle/>
        <a:p>
          <a:endParaRPr lang="en-US"/>
        </a:p>
      </dgm:t>
    </dgm:pt>
    <dgm:pt modelId="{8B09445B-D7D9-47DA-A40A-62BEF9BE763A}" type="sibTrans" cxnId="{D5EDD9BF-E6B0-43F1-8400-25B210B32F09}">
      <dgm:prSet/>
      <dgm:spPr/>
      <dgm:t>
        <a:bodyPr/>
        <a:lstStyle/>
        <a:p>
          <a:endParaRPr lang="en-US"/>
        </a:p>
      </dgm:t>
    </dgm:pt>
    <dgm:pt modelId="{EFDC3477-742F-4FFE-B001-902C7DB8376D}" type="pres">
      <dgm:prSet presAssocID="{779D606F-033A-4CCF-ACCD-DF8514873825}" presName="Name0" presStyleCnt="0">
        <dgm:presLayoutVars>
          <dgm:dir/>
          <dgm:animLvl val="lvl"/>
          <dgm:resizeHandles val="exact"/>
        </dgm:presLayoutVars>
      </dgm:prSet>
      <dgm:spPr/>
    </dgm:pt>
    <dgm:pt modelId="{4317FE45-2CED-4AD0-94E4-F548E9B78C38}" type="pres">
      <dgm:prSet presAssocID="{BD844454-CB87-4251-A9E2-2507C92A005F}" presName="linNode" presStyleCnt="0"/>
      <dgm:spPr/>
    </dgm:pt>
    <dgm:pt modelId="{7D536596-8E21-4DB7-AF9A-E9F9BE5B1E39}" type="pres">
      <dgm:prSet presAssocID="{BD844454-CB87-4251-A9E2-2507C92A005F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E55C19-D8A9-436B-B4B7-FE2D887F7DB7}" type="pres">
      <dgm:prSet presAssocID="{BD844454-CB87-4251-A9E2-2507C92A005F}" presName="descendantText" presStyleLbl="align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DA7A21-FF97-45D0-A36F-9DD4BDC68478}" type="pres">
      <dgm:prSet presAssocID="{B9B5ACAF-A4DD-43CD-B19D-E7A10622FDE3}" presName="sp" presStyleCnt="0"/>
      <dgm:spPr/>
    </dgm:pt>
    <dgm:pt modelId="{FCD2BB41-D7E7-43A5-9D59-143016B52044}" type="pres">
      <dgm:prSet presAssocID="{F8CB8F62-176E-4E54-9BE9-6AB1C7013B3F}" presName="linNode" presStyleCnt="0"/>
      <dgm:spPr/>
    </dgm:pt>
    <dgm:pt modelId="{68AE7DEC-4685-4CF0-BF29-A5580FC66EF9}" type="pres">
      <dgm:prSet presAssocID="{F8CB8F62-176E-4E54-9BE9-6AB1C7013B3F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8DE9B1-199F-4552-94C1-78C1566DB4EA}" type="pres">
      <dgm:prSet presAssocID="{F8CB8F62-176E-4E54-9BE9-6AB1C7013B3F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C8630B-3DAE-4F7E-816D-0E05176AED84}" type="pres">
      <dgm:prSet presAssocID="{5A89303C-4FDD-4DCC-9CD7-B0FB1BF7C89F}" presName="sp" presStyleCnt="0"/>
      <dgm:spPr/>
    </dgm:pt>
    <dgm:pt modelId="{4FF66947-200E-411F-9B27-D9DD2ACABA24}" type="pres">
      <dgm:prSet presAssocID="{037DD8E6-667A-435A-8B71-44AB024AB260}" presName="linNode" presStyleCnt="0"/>
      <dgm:spPr/>
    </dgm:pt>
    <dgm:pt modelId="{6EA200AE-60A8-404E-939F-E83122DFADC6}" type="pres">
      <dgm:prSet presAssocID="{037DD8E6-667A-435A-8B71-44AB024AB260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072C3624-77B3-4F5B-9FF9-9EEB042DC246}" type="pres">
      <dgm:prSet presAssocID="{037DD8E6-667A-435A-8B71-44AB024AB260}" presName="descendantText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7799DA-F85C-4365-9193-A32F2691471F}" type="pres">
      <dgm:prSet presAssocID="{51106D0E-2E3A-47E9-AC69-ED3085D105B1}" presName="sp" presStyleCnt="0"/>
      <dgm:spPr/>
    </dgm:pt>
    <dgm:pt modelId="{4BA8A93C-B30A-4F63-95C5-C8E11B3FE4D9}" type="pres">
      <dgm:prSet presAssocID="{38D404DE-81C0-4E99-A56F-5108885521BF}" presName="linNode" presStyleCnt="0"/>
      <dgm:spPr/>
    </dgm:pt>
    <dgm:pt modelId="{428C22FE-BA2F-438A-BFC1-A86C02F221BC}" type="pres">
      <dgm:prSet presAssocID="{38D404DE-81C0-4E99-A56F-5108885521BF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774BA959-739C-40FD-9F5E-6A975FB00821}" type="pres">
      <dgm:prSet presAssocID="{38D404DE-81C0-4E99-A56F-5108885521BF}" presName="descendantText" presStyleLbl="align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C2CC9E-B1F8-4A7F-8B6E-AAA973146F08}" type="pres">
      <dgm:prSet presAssocID="{CB24D6D9-9122-43F0-A288-12FD2934FA29}" presName="sp" presStyleCnt="0"/>
      <dgm:spPr/>
    </dgm:pt>
    <dgm:pt modelId="{ACD69F0A-1A3D-47E6-920B-AC89FB194D2B}" type="pres">
      <dgm:prSet presAssocID="{9106AA5E-9C82-43BA-BB4D-CC3CFBC7CB53}" presName="linNode" presStyleCnt="0"/>
      <dgm:spPr/>
    </dgm:pt>
    <dgm:pt modelId="{86AA9596-9034-40E9-A828-B1C1793DF7A7}" type="pres">
      <dgm:prSet presAssocID="{9106AA5E-9C82-43BA-BB4D-CC3CFBC7CB53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83979C05-4226-4B58-8016-3A8AA9795192}" type="pres">
      <dgm:prSet presAssocID="{9106AA5E-9C82-43BA-BB4D-CC3CFBC7CB53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30F431-772B-463F-B3CD-86481E1F9854}" type="pres">
      <dgm:prSet presAssocID="{7B7612C6-316E-4739-8DB2-A7C8AFC7481E}" presName="sp" presStyleCnt="0"/>
      <dgm:spPr/>
    </dgm:pt>
    <dgm:pt modelId="{77915F57-25EF-4CD9-9F33-08FEC8320CBA}" type="pres">
      <dgm:prSet presAssocID="{4C97FF76-176B-4212-B3DA-BAF76EA82F4B}" presName="linNode" presStyleCnt="0"/>
      <dgm:spPr/>
    </dgm:pt>
    <dgm:pt modelId="{E2102088-6E07-4459-AAD5-A5042EB1B410}" type="pres">
      <dgm:prSet presAssocID="{4C97FF76-176B-4212-B3DA-BAF76EA82F4B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C760D2-2642-4F76-938E-7BD79D71D6AA}" type="pres">
      <dgm:prSet presAssocID="{4C97FF76-176B-4212-B3DA-BAF76EA82F4B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A53965-33DD-4EEE-9F96-82C595B2A152}" type="pres">
      <dgm:prSet presAssocID="{AD99C1CE-2F85-4FC0-8155-4181BCCF19D3}" presName="sp" presStyleCnt="0"/>
      <dgm:spPr/>
    </dgm:pt>
    <dgm:pt modelId="{33CFAD95-4903-4ACB-AB2C-EE7B3EAC7263}" type="pres">
      <dgm:prSet presAssocID="{00971F97-8848-4EDB-A4C7-4D23CB8F1771}" presName="linNode" presStyleCnt="0"/>
      <dgm:spPr/>
    </dgm:pt>
    <dgm:pt modelId="{3B5C6BF9-92DD-429C-9E5F-059F7AC872B2}" type="pres">
      <dgm:prSet presAssocID="{00971F97-8848-4EDB-A4C7-4D23CB8F1771}" presName="parentText" presStyleLbl="node1" presStyleIdx="6" presStyleCnt="7">
        <dgm:presLayoutVars>
          <dgm:chMax val="1"/>
          <dgm:bulletEnabled val="1"/>
        </dgm:presLayoutVars>
      </dgm:prSet>
      <dgm:spPr/>
    </dgm:pt>
    <dgm:pt modelId="{F2284C29-3529-4EE3-B9F8-2675CFA5C278}" type="pres">
      <dgm:prSet presAssocID="{00971F97-8848-4EDB-A4C7-4D23CB8F1771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BA2D317-9410-4A12-964D-C65D8D2D8970}" type="presOf" srcId="{F8CB8F62-176E-4E54-9BE9-6AB1C7013B3F}" destId="{68AE7DEC-4685-4CF0-BF29-A5580FC66EF9}" srcOrd="0" destOrd="0" presId="urn:microsoft.com/office/officeart/2005/8/layout/vList5"/>
    <dgm:cxn modelId="{F093FD25-45EC-4F37-A73C-31FF21B1789A}" type="presOf" srcId="{9106AA5E-9C82-43BA-BB4D-CC3CFBC7CB53}" destId="{86AA9596-9034-40E9-A828-B1C1793DF7A7}" srcOrd="0" destOrd="0" presId="urn:microsoft.com/office/officeart/2005/8/layout/vList5"/>
    <dgm:cxn modelId="{3F52042F-364E-4FC3-A02C-434EFC585D02}" type="presOf" srcId="{9D260052-A387-443B-BCAA-2E09248C2A4D}" destId="{774BA959-739C-40FD-9F5E-6A975FB00821}" srcOrd="0" destOrd="0" presId="urn:microsoft.com/office/officeart/2005/8/layout/vList5"/>
    <dgm:cxn modelId="{EE229ACF-AFE0-4404-9A1A-08682140BAAF}" srcId="{4C97FF76-176B-4212-B3DA-BAF76EA82F4B}" destId="{BF05AE66-6182-4897-B84C-91EDA9DE72E1}" srcOrd="0" destOrd="0" parTransId="{DD2230F6-5F43-402D-9608-DFF1F53B8B27}" sibTransId="{78E3C401-EE6A-4B2C-B754-CB2DFAA8A594}"/>
    <dgm:cxn modelId="{E36D5A25-68C2-419F-9D5C-77C6C111D51C}" type="presOf" srcId="{7D2FF7A2-1927-44E4-AE03-B7464837C472}" destId="{F2284C29-3529-4EE3-B9F8-2675CFA5C278}" srcOrd="0" destOrd="0" presId="urn:microsoft.com/office/officeart/2005/8/layout/vList5"/>
    <dgm:cxn modelId="{5A08DA9C-194E-4FA5-897F-072859369CEF}" type="presOf" srcId="{4C97FF76-176B-4212-B3DA-BAF76EA82F4B}" destId="{E2102088-6E07-4459-AAD5-A5042EB1B410}" srcOrd="0" destOrd="0" presId="urn:microsoft.com/office/officeart/2005/8/layout/vList5"/>
    <dgm:cxn modelId="{87440350-92B5-4242-B9E7-609FD5C75C99}" type="presOf" srcId="{38D404DE-81C0-4E99-A56F-5108885521BF}" destId="{428C22FE-BA2F-438A-BFC1-A86C02F221BC}" srcOrd="0" destOrd="0" presId="urn:microsoft.com/office/officeart/2005/8/layout/vList5"/>
    <dgm:cxn modelId="{AC9DB55F-1F85-4F63-ACBC-3FDCEA05CDAD}" srcId="{037DD8E6-667A-435A-8B71-44AB024AB260}" destId="{0B7A7E0E-F92D-4DA4-A839-0F2FE9099117}" srcOrd="0" destOrd="0" parTransId="{06D709BA-C3E1-435B-AB9B-E606E3DD66B0}" sibTransId="{9C8EB7E7-534E-468F-971E-543127FCB42E}"/>
    <dgm:cxn modelId="{D5EDD9BF-E6B0-43F1-8400-25B210B32F09}" srcId="{00971F97-8848-4EDB-A4C7-4D23CB8F1771}" destId="{7D2FF7A2-1927-44E4-AE03-B7464837C472}" srcOrd="0" destOrd="0" parTransId="{2FD4515B-C9F4-4F9D-9CE1-1556625F600E}" sibTransId="{8B09445B-D7D9-47DA-A40A-62BEF9BE763A}"/>
    <dgm:cxn modelId="{ECB4746D-265B-48B8-9781-BF22F8642BC3}" type="presOf" srcId="{00971F97-8848-4EDB-A4C7-4D23CB8F1771}" destId="{3B5C6BF9-92DD-429C-9E5F-059F7AC872B2}" srcOrd="0" destOrd="0" presId="urn:microsoft.com/office/officeart/2005/8/layout/vList5"/>
    <dgm:cxn modelId="{686D38C3-CD42-40EB-ACD4-70731B052447}" type="presOf" srcId="{BD844454-CB87-4251-A9E2-2507C92A005F}" destId="{7D536596-8E21-4DB7-AF9A-E9F9BE5B1E39}" srcOrd="0" destOrd="0" presId="urn:microsoft.com/office/officeart/2005/8/layout/vList5"/>
    <dgm:cxn modelId="{F6293E98-B657-4B37-91E4-7E6667D8B11E}" type="presOf" srcId="{BF05AE66-6182-4897-B84C-91EDA9DE72E1}" destId="{63C760D2-2642-4F76-938E-7BD79D71D6AA}" srcOrd="0" destOrd="0" presId="urn:microsoft.com/office/officeart/2005/8/layout/vList5"/>
    <dgm:cxn modelId="{27E30807-4DD2-411C-A022-C34C3FB71AE9}" srcId="{F8CB8F62-176E-4E54-9BE9-6AB1C7013B3F}" destId="{7BD6C863-42D5-4A0E-AFC8-18D1085A0D93}" srcOrd="0" destOrd="0" parTransId="{96C76127-3B69-48F7-A346-09E0D5D2E003}" sibTransId="{231D2693-79A7-4E75-8221-872F34511344}"/>
    <dgm:cxn modelId="{3FE2BB51-51B3-47DB-B465-1E7CC924DC64}" srcId="{779D606F-033A-4CCF-ACCD-DF8514873825}" destId="{BD844454-CB87-4251-A9E2-2507C92A005F}" srcOrd="0" destOrd="0" parTransId="{4BE057D6-ADE7-4B31-B231-2290067936DA}" sibTransId="{B9B5ACAF-A4DD-43CD-B19D-E7A10622FDE3}"/>
    <dgm:cxn modelId="{9293506A-FBEE-41C3-A6DF-7F58F31312F6}" type="presOf" srcId="{037DD8E6-667A-435A-8B71-44AB024AB260}" destId="{6EA200AE-60A8-404E-939F-E83122DFADC6}" srcOrd="0" destOrd="0" presId="urn:microsoft.com/office/officeart/2005/8/layout/vList5"/>
    <dgm:cxn modelId="{97E5DBC7-BFE8-46F6-AB33-07E176513457}" srcId="{779D606F-033A-4CCF-ACCD-DF8514873825}" destId="{037DD8E6-667A-435A-8B71-44AB024AB260}" srcOrd="2" destOrd="0" parTransId="{D3A971CF-6CF8-4CFF-A04C-0764B12DA5A1}" sibTransId="{51106D0E-2E3A-47E9-AC69-ED3085D105B1}"/>
    <dgm:cxn modelId="{466CE04F-28AB-4B98-8B54-E95B9EB87B7B}" type="presOf" srcId="{779D606F-033A-4CCF-ACCD-DF8514873825}" destId="{EFDC3477-742F-4FFE-B001-902C7DB8376D}" srcOrd="0" destOrd="0" presId="urn:microsoft.com/office/officeart/2005/8/layout/vList5"/>
    <dgm:cxn modelId="{B2083341-52E1-423A-B639-EE16A778254A}" srcId="{779D606F-033A-4CCF-ACCD-DF8514873825}" destId="{00971F97-8848-4EDB-A4C7-4D23CB8F1771}" srcOrd="6" destOrd="0" parTransId="{0B945C4D-5579-4AAA-A7CC-B54B62C2BC3A}" sibTransId="{5AFDDC62-A8C0-41C6-BEE9-F8F6F60AA38B}"/>
    <dgm:cxn modelId="{554591F3-C988-429E-9CDC-871D7BD014EB}" srcId="{BD844454-CB87-4251-A9E2-2507C92A005F}" destId="{724A0FCE-7FC3-4DED-BD75-D8E44EE326CB}" srcOrd="0" destOrd="0" parTransId="{A5D25453-41D1-49C7-B67B-FF42A15CDF78}" sibTransId="{18D04AF4-9623-47EB-98AF-1CB9FDA152A1}"/>
    <dgm:cxn modelId="{C118BC92-D77E-45DD-9BFE-1B11C9F07AE2}" type="presOf" srcId="{7BD6C863-42D5-4A0E-AFC8-18D1085A0D93}" destId="{238DE9B1-199F-4552-94C1-78C1566DB4EA}" srcOrd="0" destOrd="0" presId="urn:microsoft.com/office/officeart/2005/8/layout/vList5"/>
    <dgm:cxn modelId="{F5982033-2055-46DC-95F8-64B8EB6DFCE9}" srcId="{779D606F-033A-4CCF-ACCD-DF8514873825}" destId="{9106AA5E-9C82-43BA-BB4D-CC3CFBC7CB53}" srcOrd="4" destOrd="0" parTransId="{2CFEAD28-9049-45D1-80C2-38EA2735064D}" sibTransId="{7B7612C6-316E-4739-8DB2-A7C8AFC7481E}"/>
    <dgm:cxn modelId="{56DBD6B7-75A3-4B72-AA51-B17463903342}" type="presOf" srcId="{0B7A7E0E-F92D-4DA4-A839-0F2FE9099117}" destId="{072C3624-77B3-4F5B-9FF9-9EEB042DC246}" srcOrd="0" destOrd="0" presId="urn:microsoft.com/office/officeart/2005/8/layout/vList5"/>
    <dgm:cxn modelId="{C61F77B8-D6B8-4A0E-ABE7-C631F5BCC3D9}" srcId="{38D404DE-81C0-4E99-A56F-5108885521BF}" destId="{9D260052-A387-443B-BCAA-2E09248C2A4D}" srcOrd="0" destOrd="0" parTransId="{EDFBC06A-D07B-42F3-9E2C-8E4D5550E855}" sibTransId="{31F5BEF5-D3EC-4C1C-AA9F-5D9901FBDB45}"/>
    <dgm:cxn modelId="{6E349947-3F78-4B0A-B378-555205CE17C2}" srcId="{9106AA5E-9C82-43BA-BB4D-CC3CFBC7CB53}" destId="{1222EC60-0DFD-4B5B-9019-28F182DB6C11}" srcOrd="0" destOrd="0" parTransId="{D42D0C2B-CBFD-42D9-8B09-F2BF4CEA0DD8}" sibTransId="{2955C103-290D-4794-8880-CD4F5BE1ABF7}"/>
    <dgm:cxn modelId="{19B18207-8101-4BE9-ADB0-1E858135CA2B}" type="presOf" srcId="{724A0FCE-7FC3-4DED-BD75-D8E44EE326CB}" destId="{BDE55C19-D8A9-436B-B4B7-FE2D887F7DB7}" srcOrd="0" destOrd="0" presId="urn:microsoft.com/office/officeart/2005/8/layout/vList5"/>
    <dgm:cxn modelId="{0F156E02-DCE8-4094-90C0-0F31CC57FC41}" srcId="{779D606F-033A-4CCF-ACCD-DF8514873825}" destId="{4C97FF76-176B-4212-B3DA-BAF76EA82F4B}" srcOrd="5" destOrd="0" parTransId="{B23BFA6B-E741-4F63-897F-284C4F841075}" sibTransId="{AD99C1CE-2F85-4FC0-8155-4181BCCF19D3}"/>
    <dgm:cxn modelId="{44FB9948-E063-4DD8-AA07-EE425BFA5559}" srcId="{779D606F-033A-4CCF-ACCD-DF8514873825}" destId="{38D404DE-81C0-4E99-A56F-5108885521BF}" srcOrd="3" destOrd="0" parTransId="{5EB8B48D-0309-470E-B71F-1003DA0762B4}" sibTransId="{CB24D6D9-9122-43F0-A288-12FD2934FA29}"/>
    <dgm:cxn modelId="{8D7D126F-B308-46F3-A8F1-D7AB9F5BC863}" type="presOf" srcId="{1222EC60-0DFD-4B5B-9019-28F182DB6C11}" destId="{83979C05-4226-4B58-8016-3A8AA9795192}" srcOrd="0" destOrd="0" presId="urn:microsoft.com/office/officeart/2005/8/layout/vList5"/>
    <dgm:cxn modelId="{6ECBE158-4BC8-464E-BF98-60C1D056438B}" srcId="{779D606F-033A-4CCF-ACCD-DF8514873825}" destId="{F8CB8F62-176E-4E54-9BE9-6AB1C7013B3F}" srcOrd="1" destOrd="0" parTransId="{EE70157A-B03C-4C8B-B797-F886CC697426}" sibTransId="{5A89303C-4FDD-4DCC-9CD7-B0FB1BF7C89F}"/>
    <dgm:cxn modelId="{0CBD4CBE-55BD-47FA-9F9C-9E7B7F5500D5}" type="presParOf" srcId="{EFDC3477-742F-4FFE-B001-902C7DB8376D}" destId="{4317FE45-2CED-4AD0-94E4-F548E9B78C38}" srcOrd="0" destOrd="0" presId="urn:microsoft.com/office/officeart/2005/8/layout/vList5"/>
    <dgm:cxn modelId="{BF833230-F116-4C51-BC57-469790CA4F3E}" type="presParOf" srcId="{4317FE45-2CED-4AD0-94E4-F548E9B78C38}" destId="{7D536596-8E21-4DB7-AF9A-E9F9BE5B1E39}" srcOrd="0" destOrd="0" presId="urn:microsoft.com/office/officeart/2005/8/layout/vList5"/>
    <dgm:cxn modelId="{7F246DD3-AD31-49C7-B43E-B2E940FDA479}" type="presParOf" srcId="{4317FE45-2CED-4AD0-94E4-F548E9B78C38}" destId="{BDE55C19-D8A9-436B-B4B7-FE2D887F7DB7}" srcOrd="1" destOrd="0" presId="urn:microsoft.com/office/officeart/2005/8/layout/vList5"/>
    <dgm:cxn modelId="{A3C2F0FE-AA8C-4DF0-8183-7E4104F113EB}" type="presParOf" srcId="{EFDC3477-742F-4FFE-B001-902C7DB8376D}" destId="{29DA7A21-FF97-45D0-A36F-9DD4BDC68478}" srcOrd="1" destOrd="0" presId="urn:microsoft.com/office/officeart/2005/8/layout/vList5"/>
    <dgm:cxn modelId="{BC7B4D19-88DA-47FE-9531-80765694608A}" type="presParOf" srcId="{EFDC3477-742F-4FFE-B001-902C7DB8376D}" destId="{FCD2BB41-D7E7-43A5-9D59-143016B52044}" srcOrd="2" destOrd="0" presId="urn:microsoft.com/office/officeart/2005/8/layout/vList5"/>
    <dgm:cxn modelId="{21E3DF0A-1CA0-4096-907F-988A12EFD5D8}" type="presParOf" srcId="{FCD2BB41-D7E7-43A5-9D59-143016B52044}" destId="{68AE7DEC-4685-4CF0-BF29-A5580FC66EF9}" srcOrd="0" destOrd="0" presId="urn:microsoft.com/office/officeart/2005/8/layout/vList5"/>
    <dgm:cxn modelId="{1D4A7623-7F61-411F-B072-E080CC4590CC}" type="presParOf" srcId="{FCD2BB41-D7E7-43A5-9D59-143016B52044}" destId="{238DE9B1-199F-4552-94C1-78C1566DB4EA}" srcOrd="1" destOrd="0" presId="urn:microsoft.com/office/officeart/2005/8/layout/vList5"/>
    <dgm:cxn modelId="{F03D49BB-A20C-4B9B-BF35-C7B41F691AA7}" type="presParOf" srcId="{EFDC3477-742F-4FFE-B001-902C7DB8376D}" destId="{BBC8630B-3DAE-4F7E-816D-0E05176AED84}" srcOrd="3" destOrd="0" presId="urn:microsoft.com/office/officeart/2005/8/layout/vList5"/>
    <dgm:cxn modelId="{882E20BD-0228-49A5-BE86-708B5CC5EFC6}" type="presParOf" srcId="{EFDC3477-742F-4FFE-B001-902C7DB8376D}" destId="{4FF66947-200E-411F-9B27-D9DD2ACABA24}" srcOrd="4" destOrd="0" presId="urn:microsoft.com/office/officeart/2005/8/layout/vList5"/>
    <dgm:cxn modelId="{DA82489D-21C1-4AC5-B87F-9329EBF6A636}" type="presParOf" srcId="{4FF66947-200E-411F-9B27-D9DD2ACABA24}" destId="{6EA200AE-60A8-404E-939F-E83122DFADC6}" srcOrd="0" destOrd="0" presId="urn:microsoft.com/office/officeart/2005/8/layout/vList5"/>
    <dgm:cxn modelId="{A7BD28FD-A691-45CB-AFF5-213FD3F9FF7B}" type="presParOf" srcId="{4FF66947-200E-411F-9B27-D9DD2ACABA24}" destId="{072C3624-77B3-4F5B-9FF9-9EEB042DC246}" srcOrd="1" destOrd="0" presId="urn:microsoft.com/office/officeart/2005/8/layout/vList5"/>
    <dgm:cxn modelId="{39BF928E-4FC5-449C-B479-75879E1A4459}" type="presParOf" srcId="{EFDC3477-742F-4FFE-B001-902C7DB8376D}" destId="{067799DA-F85C-4365-9193-A32F2691471F}" srcOrd="5" destOrd="0" presId="urn:microsoft.com/office/officeart/2005/8/layout/vList5"/>
    <dgm:cxn modelId="{28F2DCC6-EB29-4C13-835C-096D4AD5CF8C}" type="presParOf" srcId="{EFDC3477-742F-4FFE-B001-902C7DB8376D}" destId="{4BA8A93C-B30A-4F63-95C5-C8E11B3FE4D9}" srcOrd="6" destOrd="0" presId="urn:microsoft.com/office/officeart/2005/8/layout/vList5"/>
    <dgm:cxn modelId="{7735D0D2-29D0-4B4C-A4B0-B30111FE754D}" type="presParOf" srcId="{4BA8A93C-B30A-4F63-95C5-C8E11B3FE4D9}" destId="{428C22FE-BA2F-438A-BFC1-A86C02F221BC}" srcOrd="0" destOrd="0" presId="urn:microsoft.com/office/officeart/2005/8/layout/vList5"/>
    <dgm:cxn modelId="{8CF9F11A-C549-4C73-A2BD-8DDDE878D98D}" type="presParOf" srcId="{4BA8A93C-B30A-4F63-95C5-C8E11B3FE4D9}" destId="{774BA959-739C-40FD-9F5E-6A975FB00821}" srcOrd="1" destOrd="0" presId="urn:microsoft.com/office/officeart/2005/8/layout/vList5"/>
    <dgm:cxn modelId="{40D734E6-341A-4272-A2BB-54D7431D13F6}" type="presParOf" srcId="{EFDC3477-742F-4FFE-B001-902C7DB8376D}" destId="{6BC2CC9E-B1F8-4A7F-8B6E-AAA973146F08}" srcOrd="7" destOrd="0" presId="urn:microsoft.com/office/officeart/2005/8/layout/vList5"/>
    <dgm:cxn modelId="{4EE0D04F-756A-4DC6-B4AC-C60CE3670849}" type="presParOf" srcId="{EFDC3477-742F-4FFE-B001-902C7DB8376D}" destId="{ACD69F0A-1A3D-47E6-920B-AC89FB194D2B}" srcOrd="8" destOrd="0" presId="urn:microsoft.com/office/officeart/2005/8/layout/vList5"/>
    <dgm:cxn modelId="{EDA6D716-85C4-4072-923A-345B8E71EF0F}" type="presParOf" srcId="{ACD69F0A-1A3D-47E6-920B-AC89FB194D2B}" destId="{86AA9596-9034-40E9-A828-B1C1793DF7A7}" srcOrd="0" destOrd="0" presId="urn:microsoft.com/office/officeart/2005/8/layout/vList5"/>
    <dgm:cxn modelId="{4887B48C-EA1B-4454-B723-87F345FA6219}" type="presParOf" srcId="{ACD69F0A-1A3D-47E6-920B-AC89FB194D2B}" destId="{83979C05-4226-4B58-8016-3A8AA9795192}" srcOrd="1" destOrd="0" presId="urn:microsoft.com/office/officeart/2005/8/layout/vList5"/>
    <dgm:cxn modelId="{3948C149-CC16-4478-84D7-33B5655A3298}" type="presParOf" srcId="{EFDC3477-742F-4FFE-B001-902C7DB8376D}" destId="{FA30F431-772B-463F-B3CD-86481E1F9854}" srcOrd="9" destOrd="0" presId="urn:microsoft.com/office/officeart/2005/8/layout/vList5"/>
    <dgm:cxn modelId="{F5FF0278-8E69-4DC0-BE9E-9F0CF73EAB15}" type="presParOf" srcId="{EFDC3477-742F-4FFE-B001-902C7DB8376D}" destId="{77915F57-25EF-4CD9-9F33-08FEC8320CBA}" srcOrd="10" destOrd="0" presId="urn:microsoft.com/office/officeart/2005/8/layout/vList5"/>
    <dgm:cxn modelId="{0C02F36C-AF57-4198-8DEC-DCACA5E18427}" type="presParOf" srcId="{77915F57-25EF-4CD9-9F33-08FEC8320CBA}" destId="{E2102088-6E07-4459-AAD5-A5042EB1B410}" srcOrd="0" destOrd="0" presId="urn:microsoft.com/office/officeart/2005/8/layout/vList5"/>
    <dgm:cxn modelId="{144D914D-F8D1-4CC6-9110-E7EB6FC63E29}" type="presParOf" srcId="{77915F57-25EF-4CD9-9F33-08FEC8320CBA}" destId="{63C760D2-2642-4F76-938E-7BD79D71D6AA}" srcOrd="1" destOrd="0" presId="urn:microsoft.com/office/officeart/2005/8/layout/vList5"/>
    <dgm:cxn modelId="{414E4AE7-96A8-4352-A9B6-1D6E66636719}" type="presParOf" srcId="{EFDC3477-742F-4FFE-B001-902C7DB8376D}" destId="{6FA53965-33DD-4EEE-9F96-82C595B2A152}" srcOrd="11" destOrd="0" presId="urn:microsoft.com/office/officeart/2005/8/layout/vList5"/>
    <dgm:cxn modelId="{DE854332-1FA5-4A91-B035-B297BDB5DCB8}" type="presParOf" srcId="{EFDC3477-742F-4FFE-B001-902C7DB8376D}" destId="{33CFAD95-4903-4ACB-AB2C-EE7B3EAC7263}" srcOrd="12" destOrd="0" presId="urn:microsoft.com/office/officeart/2005/8/layout/vList5"/>
    <dgm:cxn modelId="{A00E41AE-5CE8-4826-89AE-A6F525DCBAD6}" type="presParOf" srcId="{33CFAD95-4903-4ACB-AB2C-EE7B3EAC7263}" destId="{3B5C6BF9-92DD-429C-9E5F-059F7AC872B2}" srcOrd="0" destOrd="0" presId="urn:microsoft.com/office/officeart/2005/8/layout/vList5"/>
    <dgm:cxn modelId="{41CCF926-FDBF-47A4-A546-9DE98CC681D8}" type="presParOf" srcId="{33CFAD95-4903-4ACB-AB2C-EE7B3EAC7263}" destId="{F2284C29-3529-4EE3-B9F8-2675CFA5C27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DAD661A-2844-4C36-A9B4-EB860AEA1A2F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18712FC-086D-42F6-B9D5-E480C480F46E}">
      <dgm:prSet phldrT="[Text]"/>
      <dgm:spPr/>
      <dgm:t>
        <a:bodyPr/>
        <a:lstStyle/>
        <a:p>
          <a:r>
            <a:rPr lang="en-US" dirty="0" smtClean="0"/>
            <a:t>Proper Quotation</a:t>
          </a:r>
          <a:endParaRPr lang="en-US" dirty="0"/>
        </a:p>
      </dgm:t>
    </dgm:pt>
    <dgm:pt modelId="{1BDFEF91-B0B8-49B1-A03C-CB742FF1CB5D}" type="parTrans" cxnId="{43FC8383-417E-4828-A77D-7F8DF5ED69A8}">
      <dgm:prSet/>
      <dgm:spPr/>
      <dgm:t>
        <a:bodyPr/>
        <a:lstStyle/>
        <a:p>
          <a:endParaRPr lang="en-US"/>
        </a:p>
      </dgm:t>
    </dgm:pt>
    <dgm:pt modelId="{7E9D4F29-3B97-4E48-A685-01C561011EBF}" type="sibTrans" cxnId="{43FC8383-417E-4828-A77D-7F8DF5ED69A8}">
      <dgm:prSet/>
      <dgm:spPr/>
      <dgm:t>
        <a:bodyPr/>
        <a:lstStyle/>
        <a:p>
          <a:endParaRPr lang="en-US"/>
        </a:p>
      </dgm:t>
    </dgm:pt>
    <dgm:pt modelId="{E0209E38-4A9B-47CA-A1A2-81E4BAE2A0F8}">
      <dgm:prSet phldrT="[Text]"/>
      <dgm:spPr/>
      <dgm:t>
        <a:bodyPr/>
        <a:lstStyle/>
        <a:p>
          <a:r>
            <a:rPr lang="en-US" dirty="0" err="1" smtClean="0"/>
            <a:t>Kutip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tepat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seharusnya</a:t>
          </a:r>
          <a:r>
            <a:rPr lang="en-US" dirty="0" smtClean="0"/>
            <a:t>. </a:t>
          </a:r>
          <a:endParaRPr lang="en-US" dirty="0"/>
        </a:p>
      </dgm:t>
    </dgm:pt>
    <dgm:pt modelId="{1A41A3CA-FFD3-4DCA-B4F0-E0C5602E0B7F}" type="parTrans" cxnId="{412D80E4-6C57-4D9F-8E66-5921F3C702FD}">
      <dgm:prSet/>
      <dgm:spPr/>
      <dgm:t>
        <a:bodyPr/>
        <a:lstStyle/>
        <a:p>
          <a:endParaRPr lang="en-US"/>
        </a:p>
      </dgm:t>
    </dgm:pt>
    <dgm:pt modelId="{ACBECB6B-30AF-4EAE-909E-0763DCAD3DAA}" type="sibTrans" cxnId="{412D80E4-6C57-4D9F-8E66-5921F3C702FD}">
      <dgm:prSet/>
      <dgm:spPr/>
      <dgm:t>
        <a:bodyPr/>
        <a:lstStyle/>
        <a:p>
          <a:endParaRPr lang="en-US"/>
        </a:p>
      </dgm:t>
    </dgm:pt>
    <dgm:pt modelId="{F8592D11-6F98-407B-B7B1-08CF0581FE90}">
      <dgm:prSet phldrT="[Text]"/>
      <dgm:spPr/>
      <dgm:t>
        <a:bodyPr/>
        <a:lstStyle/>
        <a:p>
          <a:r>
            <a:rPr lang="en-US" dirty="0" smtClean="0"/>
            <a:t>Paraphrasing</a:t>
          </a:r>
        </a:p>
      </dgm:t>
    </dgm:pt>
    <dgm:pt modelId="{130DDB26-227A-4362-94E3-62799BC3C3A9}" type="parTrans" cxnId="{7BCA70EE-0E7C-40DA-B078-2B11BA5A840A}">
      <dgm:prSet/>
      <dgm:spPr/>
      <dgm:t>
        <a:bodyPr/>
        <a:lstStyle/>
        <a:p>
          <a:endParaRPr lang="en-US"/>
        </a:p>
      </dgm:t>
    </dgm:pt>
    <dgm:pt modelId="{1B9D577B-71D8-4EBE-B0F6-1BC0560A1C6D}" type="sibTrans" cxnId="{7BCA70EE-0E7C-40DA-B078-2B11BA5A840A}">
      <dgm:prSet/>
      <dgm:spPr/>
      <dgm:t>
        <a:bodyPr/>
        <a:lstStyle/>
        <a:p>
          <a:endParaRPr lang="en-US"/>
        </a:p>
      </dgm:t>
    </dgm:pt>
    <dgm:pt modelId="{A4E6E10C-80A5-450D-A1F0-18BEC52F3351}">
      <dgm:prSet phldrT="[Text]"/>
      <dgm:spPr/>
      <dgm:t>
        <a:bodyPr/>
        <a:lstStyle/>
        <a:p>
          <a:r>
            <a:rPr lang="en-US" dirty="0" err="1" smtClean="0"/>
            <a:t>Rujuk</a:t>
          </a:r>
          <a:r>
            <a:rPr lang="en-US" dirty="0" smtClean="0"/>
            <a:t> </a:t>
          </a:r>
          <a:r>
            <a:rPr lang="en-US" dirty="0" err="1" smtClean="0"/>
            <a:t>ke</a:t>
          </a:r>
          <a:r>
            <a:rPr lang="en-US" dirty="0" smtClean="0"/>
            <a:t> </a:t>
          </a:r>
          <a:r>
            <a:rPr lang="en-US" dirty="0" err="1" smtClean="0"/>
            <a:t>sebuah</a:t>
          </a:r>
          <a:r>
            <a:rPr lang="en-US" dirty="0" smtClean="0"/>
            <a:t> </a:t>
          </a:r>
          <a:r>
            <a:rPr lang="en-US" dirty="0" err="1" smtClean="0"/>
            <a:t>sumber</a:t>
          </a:r>
          <a:r>
            <a:rPr lang="en-US" dirty="0" smtClean="0"/>
            <a:t> </a:t>
          </a:r>
          <a:r>
            <a:rPr lang="en-US" dirty="0" err="1" smtClean="0"/>
            <a:t>tapi</a:t>
          </a:r>
          <a:r>
            <a:rPr lang="en-US" dirty="0" smtClean="0"/>
            <a:t> </a:t>
          </a:r>
          <a:r>
            <a:rPr lang="en-US" dirty="0" err="1" smtClean="0"/>
            <a:t>gunakan</a:t>
          </a:r>
          <a:r>
            <a:rPr lang="en-US" dirty="0" smtClean="0"/>
            <a:t> kata-kata </a:t>
          </a:r>
          <a:r>
            <a:rPr lang="en-US" dirty="0" err="1" smtClean="0"/>
            <a:t>kita</a:t>
          </a:r>
          <a:r>
            <a:rPr lang="en-US" dirty="0" smtClean="0"/>
            <a:t> </a:t>
          </a:r>
          <a:r>
            <a:rPr lang="en-US" dirty="0" err="1" smtClean="0"/>
            <a:t>sendiri</a:t>
          </a:r>
          <a:r>
            <a:rPr lang="en-US" dirty="0" smtClean="0"/>
            <a:t> </a:t>
          </a:r>
          <a:r>
            <a:rPr lang="en-US" dirty="0" err="1" smtClean="0"/>
            <a:t>dalm</a:t>
          </a:r>
          <a:r>
            <a:rPr lang="en-US" dirty="0" smtClean="0"/>
            <a:t> </a:t>
          </a:r>
          <a:r>
            <a:rPr lang="en-US" dirty="0" err="1" smtClean="0"/>
            <a:t>mengungkap</a:t>
          </a:r>
          <a:r>
            <a:rPr lang="en-US" dirty="0" smtClean="0"/>
            <a:t> ide </a:t>
          </a:r>
          <a:r>
            <a:rPr lang="en-US" dirty="0" err="1" smtClean="0"/>
            <a:t>sumber</a:t>
          </a:r>
          <a:r>
            <a:rPr lang="en-US" dirty="0" smtClean="0"/>
            <a:t> </a:t>
          </a:r>
          <a:r>
            <a:rPr lang="en-US" dirty="0" err="1" smtClean="0"/>
            <a:t>tersebut</a:t>
          </a:r>
          <a:r>
            <a:rPr lang="en-US" dirty="0" smtClean="0"/>
            <a:t>.</a:t>
          </a:r>
          <a:endParaRPr lang="en-US" dirty="0"/>
        </a:p>
      </dgm:t>
    </dgm:pt>
    <dgm:pt modelId="{8EA6B608-780B-47D0-A701-A0179B88BACF}" type="parTrans" cxnId="{54E86FFE-87EE-4856-958E-572D11E6BD42}">
      <dgm:prSet/>
      <dgm:spPr/>
      <dgm:t>
        <a:bodyPr/>
        <a:lstStyle/>
        <a:p>
          <a:endParaRPr lang="en-US"/>
        </a:p>
      </dgm:t>
    </dgm:pt>
    <dgm:pt modelId="{53284CB2-06D4-4519-A53B-53F43FBB068B}" type="sibTrans" cxnId="{54E86FFE-87EE-4856-958E-572D11E6BD42}">
      <dgm:prSet/>
      <dgm:spPr/>
      <dgm:t>
        <a:bodyPr/>
        <a:lstStyle/>
        <a:p>
          <a:endParaRPr lang="en-US"/>
        </a:p>
      </dgm:t>
    </dgm:pt>
    <dgm:pt modelId="{F6C6657C-45F0-42BA-8580-12A50C93CDB3}">
      <dgm:prSet phldrT="[Text]"/>
      <dgm:spPr/>
      <dgm:t>
        <a:bodyPr/>
        <a:lstStyle/>
        <a:p>
          <a:r>
            <a:rPr lang="en-US" dirty="0" smtClean="0"/>
            <a:t>Referencing </a:t>
          </a:r>
          <a:endParaRPr lang="en-US" dirty="0"/>
        </a:p>
      </dgm:t>
    </dgm:pt>
    <dgm:pt modelId="{96361E28-FC4F-45E3-BA2C-808623E93748}" type="parTrans" cxnId="{69971152-747C-47EA-BF4C-E55EFAAFA9A7}">
      <dgm:prSet/>
      <dgm:spPr/>
      <dgm:t>
        <a:bodyPr/>
        <a:lstStyle/>
        <a:p>
          <a:endParaRPr lang="en-US"/>
        </a:p>
      </dgm:t>
    </dgm:pt>
    <dgm:pt modelId="{2E00FD80-7478-447B-9DBD-845E79C70279}" type="sibTrans" cxnId="{69971152-747C-47EA-BF4C-E55EFAAFA9A7}">
      <dgm:prSet/>
      <dgm:spPr/>
      <dgm:t>
        <a:bodyPr/>
        <a:lstStyle/>
        <a:p>
          <a:endParaRPr lang="en-US"/>
        </a:p>
      </dgm:t>
    </dgm:pt>
    <dgm:pt modelId="{5D7DE385-91C8-45C0-BCDF-90172F9E5AC9}">
      <dgm:prSet phldrT="[Text]"/>
      <dgm:spPr/>
      <dgm:t>
        <a:bodyPr/>
        <a:lstStyle/>
        <a:p>
          <a:r>
            <a:rPr lang="en-US" dirty="0" smtClean="0"/>
            <a:t>Presenting Author’s Own Ideas</a:t>
          </a:r>
          <a:endParaRPr lang="en-US" dirty="0"/>
        </a:p>
      </dgm:t>
    </dgm:pt>
    <dgm:pt modelId="{32D59FDB-C893-43B5-9D53-A7B8DF0AD900}" type="parTrans" cxnId="{55F5F216-E34F-46AE-AE8B-BB8085864153}">
      <dgm:prSet/>
      <dgm:spPr/>
      <dgm:t>
        <a:bodyPr/>
        <a:lstStyle/>
        <a:p>
          <a:endParaRPr lang="en-US"/>
        </a:p>
      </dgm:t>
    </dgm:pt>
    <dgm:pt modelId="{563F78E0-9601-40D3-AFCA-0C2B285A58DE}" type="sibTrans" cxnId="{55F5F216-E34F-46AE-AE8B-BB8085864153}">
      <dgm:prSet/>
      <dgm:spPr/>
      <dgm:t>
        <a:bodyPr/>
        <a:lstStyle/>
        <a:p>
          <a:endParaRPr lang="en-US"/>
        </a:p>
      </dgm:t>
    </dgm:pt>
    <dgm:pt modelId="{C99AFACF-E1FA-4B68-8680-CFC6BD4C5E9E}">
      <dgm:prSet phldrT="[Text]"/>
      <dgm:spPr/>
      <dgm:t>
        <a:bodyPr/>
        <a:lstStyle/>
        <a:p>
          <a:r>
            <a:rPr lang="en-US" dirty="0" smtClean="0"/>
            <a:t>Using Plagiarism Checker</a:t>
          </a:r>
          <a:endParaRPr lang="en-US" dirty="0"/>
        </a:p>
      </dgm:t>
    </dgm:pt>
    <dgm:pt modelId="{73EDB424-57CF-4FDF-9342-EE176AFC18AB}" type="parTrans" cxnId="{7FBBAD8C-D5ED-4FE8-AAD2-2C4768D0F19F}">
      <dgm:prSet/>
      <dgm:spPr/>
      <dgm:t>
        <a:bodyPr/>
        <a:lstStyle/>
        <a:p>
          <a:endParaRPr lang="en-US"/>
        </a:p>
      </dgm:t>
    </dgm:pt>
    <dgm:pt modelId="{6A54CDD5-D424-43CD-9472-0162B8893A80}" type="sibTrans" cxnId="{7FBBAD8C-D5ED-4FE8-AAD2-2C4768D0F19F}">
      <dgm:prSet/>
      <dgm:spPr/>
      <dgm:t>
        <a:bodyPr/>
        <a:lstStyle/>
        <a:p>
          <a:endParaRPr lang="en-US"/>
        </a:p>
      </dgm:t>
    </dgm:pt>
    <dgm:pt modelId="{B37F3DAD-C0DC-4162-A7D2-58DF27DE5161}">
      <dgm:prSet phldrT="[Text]"/>
      <dgm:spPr/>
      <dgm:t>
        <a:bodyPr/>
        <a:lstStyle/>
        <a:p>
          <a:r>
            <a:rPr lang="en-US" dirty="0" err="1" smtClean="0"/>
            <a:t>Menbuat</a:t>
          </a:r>
          <a:r>
            <a:rPr lang="en-US" dirty="0" smtClean="0"/>
            <a:t> </a:t>
          </a:r>
          <a:r>
            <a:rPr lang="en-US" dirty="0" err="1" smtClean="0"/>
            <a:t>halaman</a:t>
          </a:r>
          <a:r>
            <a:rPr lang="en-US" dirty="0" smtClean="0"/>
            <a:t> </a:t>
          </a:r>
          <a:r>
            <a:rPr lang="en-US" dirty="0" err="1" smtClean="0"/>
            <a:t>referensi</a:t>
          </a:r>
          <a:r>
            <a:rPr lang="en-US" dirty="0" smtClean="0"/>
            <a:t> yang </a:t>
          </a:r>
          <a:r>
            <a:rPr lang="en-US" dirty="0" err="1" smtClean="0"/>
            <a:t>mencakup</a:t>
          </a:r>
          <a:r>
            <a:rPr lang="en-US" dirty="0" smtClean="0"/>
            <a:t> </a:t>
          </a:r>
          <a:r>
            <a:rPr lang="en-US" dirty="0" err="1" smtClean="0"/>
            <a:t>daftartulisan</a:t>
          </a:r>
          <a:r>
            <a:rPr lang="en-US" dirty="0" smtClean="0"/>
            <a:t> yang </a:t>
          </a:r>
          <a:r>
            <a:rPr lang="en-US" dirty="0" err="1" smtClean="0"/>
            <a:t>telah</a:t>
          </a:r>
          <a:r>
            <a:rPr lang="en-US" dirty="0" smtClean="0"/>
            <a:t> </a:t>
          </a:r>
          <a:r>
            <a:rPr lang="en-US" dirty="0" err="1" smtClean="0"/>
            <a:t>dikutip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tulisan</a:t>
          </a:r>
          <a:r>
            <a:rPr lang="en-US" dirty="0" smtClean="0"/>
            <a:t> </a:t>
          </a:r>
          <a:r>
            <a:rPr lang="en-US" dirty="0" err="1" smtClean="0"/>
            <a:t>kita</a:t>
          </a:r>
          <a:r>
            <a:rPr lang="en-US" dirty="0" smtClean="0"/>
            <a:t>.</a:t>
          </a:r>
          <a:endParaRPr lang="en-US" dirty="0"/>
        </a:p>
      </dgm:t>
    </dgm:pt>
    <dgm:pt modelId="{3837B00E-16C2-4082-A2F0-D89ED0980778}" type="parTrans" cxnId="{408272B5-9456-48F7-A529-E9F2F644C2D9}">
      <dgm:prSet/>
      <dgm:spPr/>
      <dgm:t>
        <a:bodyPr/>
        <a:lstStyle/>
        <a:p>
          <a:endParaRPr lang="en-US"/>
        </a:p>
      </dgm:t>
    </dgm:pt>
    <dgm:pt modelId="{D0BF5BDF-507E-4872-8E62-0346DD418EDD}" type="sibTrans" cxnId="{408272B5-9456-48F7-A529-E9F2F644C2D9}">
      <dgm:prSet/>
      <dgm:spPr/>
      <dgm:t>
        <a:bodyPr/>
        <a:lstStyle/>
        <a:p>
          <a:endParaRPr lang="en-US"/>
        </a:p>
      </dgm:t>
    </dgm:pt>
    <dgm:pt modelId="{0F11A524-2646-4687-B88E-EA45B49F2E06}">
      <dgm:prSet phldrT="[Text]"/>
      <dgm:spPr/>
      <dgm:t>
        <a:bodyPr/>
        <a:lstStyle/>
        <a:p>
          <a:r>
            <a:rPr lang="en-US" dirty="0" err="1" smtClean="0"/>
            <a:t>Menyajikan</a:t>
          </a:r>
          <a:r>
            <a:rPr lang="en-US" dirty="0" smtClean="0"/>
            <a:t> ide </a:t>
          </a:r>
          <a:r>
            <a:rPr lang="en-US" dirty="0" err="1" smtClean="0"/>
            <a:t>kita</a:t>
          </a:r>
          <a:r>
            <a:rPr lang="en-US" dirty="0" smtClean="0"/>
            <a:t> </a:t>
          </a:r>
          <a:r>
            <a:rPr lang="en-US" dirty="0" err="1" smtClean="0"/>
            <a:t>sendiri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dituliskan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artikel</a:t>
          </a:r>
          <a:r>
            <a:rPr lang="en-US" dirty="0" smtClean="0"/>
            <a:t> </a:t>
          </a:r>
          <a:r>
            <a:rPr lang="en-US" dirty="0" err="1" smtClean="0"/>
            <a:t>kita</a:t>
          </a:r>
          <a:r>
            <a:rPr lang="en-US" dirty="0" smtClean="0"/>
            <a:t>.</a:t>
          </a:r>
          <a:endParaRPr lang="en-US" dirty="0"/>
        </a:p>
      </dgm:t>
    </dgm:pt>
    <dgm:pt modelId="{6709721B-B8EA-4239-B274-86490299B488}" type="parTrans" cxnId="{50609805-EF24-457B-A343-4ED571CCBA4E}">
      <dgm:prSet/>
      <dgm:spPr/>
      <dgm:t>
        <a:bodyPr/>
        <a:lstStyle/>
        <a:p>
          <a:endParaRPr lang="en-US"/>
        </a:p>
      </dgm:t>
    </dgm:pt>
    <dgm:pt modelId="{930AE865-F723-4B6F-8F19-797FFC33FFC7}" type="sibTrans" cxnId="{50609805-EF24-457B-A343-4ED571CCBA4E}">
      <dgm:prSet/>
      <dgm:spPr/>
      <dgm:t>
        <a:bodyPr/>
        <a:lstStyle/>
        <a:p>
          <a:endParaRPr lang="en-US"/>
        </a:p>
      </dgm:t>
    </dgm:pt>
    <dgm:pt modelId="{C98E5BA5-982C-4D14-A34E-8A4B57206FD1}">
      <dgm:prSet phldrT="[Text]"/>
      <dgm:spPr/>
      <dgm:t>
        <a:bodyPr/>
        <a:lstStyle/>
        <a:p>
          <a:r>
            <a:rPr lang="en-US" dirty="0" err="1" smtClean="0"/>
            <a:t>Cek</a:t>
          </a:r>
          <a:r>
            <a:rPr lang="en-US" dirty="0" smtClean="0"/>
            <a:t> </a:t>
          </a:r>
          <a:r>
            <a:rPr lang="en-US" dirty="0" err="1" smtClean="0"/>
            <a:t>kemungkinan</a:t>
          </a:r>
          <a:r>
            <a:rPr lang="en-US" dirty="0" smtClean="0"/>
            <a:t> </a:t>
          </a:r>
          <a:r>
            <a:rPr lang="en-US" dirty="0" err="1" smtClean="0"/>
            <a:t>plagiasi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tulisan</a:t>
          </a:r>
          <a:r>
            <a:rPr lang="en-US" dirty="0" smtClean="0"/>
            <a:t> </a:t>
          </a:r>
          <a:r>
            <a:rPr lang="en-US" dirty="0" err="1" smtClean="0"/>
            <a:t>kita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alat</a:t>
          </a:r>
          <a:r>
            <a:rPr lang="en-US" dirty="0" smtClean="0"/>
            <a:t> </a:t>
          </a:r>
          <a:r>
            <a:rPr lang="en-US" dirty="0" err="1" smtClean="0"/>
            <a:t>pengecekkan</a:t>
          </a:r>
          <a:r>
            <a:rPr lang="en-US" dirty="0" smtClean="0"/>
            <a:t>. </a:t>
          </a:r>
          <a:r>
            <a:rPr lang="en-US" dirty="0" err="1" smtClean="0"/>
            <a:t>Cth</a:t>
          </a:r>
          <a:r>
            <a:rPr lang="en-US" dirty="0" smtClean="0"/>
            <a:t>: </a:t>
          </a:r>
          <a:r>
            <a:rPr lang="en-US" i="1" dirty="0" err="1" smtClean="0"/>
            <a:t>Dupli</a:t>
          </a:r>
          <a:r>
            <a:rPr lang="en-US" i="1" dirty="0" smtClean="0"/>
            <a:t> Checker, </a:t>
          </a:r>
          <a:r>
            <a:rPr lang="en-US" i="1" dirty="0" err="1" smtClean="0"/>
            <a:t>Copyleaks</a:t>
          </a:r>
          <a:r>
            <a:rPr lang="en-US" i="1" dirty="0" smtClean="0"/>
            <a:t>, Paper Rater, </a:t>
          </a:r>
          <a:r>
            <a:rPr lang="en-US" i="1" dirty="0" err="1" smtClean="0"/>
            <a:t>Plagirisma</a:t>
          </a:r>
          <a:r>
            <a:rPr lang="en-US" i="1" dirty="0" smtClean="0"/>
            <a:t>, </a:t>
          </a:r>
          <a:r>
            <a:rPr lang="en-US" i="1" dirty="0" err="1" smtClean="0"/>
            <a:t>Plagium</a:t>
          </a:r>
          <a:r>
            <a:rPr lang="en-US" i="1" dirty="0" smtClean="0"/>
            <a:t>, </a:t>
          </a:r>
          <a:r>
            <a:rPr lang="en-US" i="1" dirty="0" err="1" smtClean="0"/>
            <a:t>Plagscan</a:t>
          </a:r>
          <a:r>
            <a:rPr lang="en-US" dirty="0" smtClean="0"/>
            <a:t>, </a:t>
          </a:r>
          <a:r>
            <a:rPr lang="en-US" dirty="0" err="1" smtClean="0"/>
            <a:t>dll</a:t>
          </a:r>
          <a:r>
            <a:rPr lang="en-US" dirty="0" smtClean="0"/>
            <a:t>.</a:t>
          </a:r>
          <a:endParaRPr lang="en-US" dirty="0"/>
        </a:p>
      </dgm:t>
    </dgm:pt>
    <dgm:pt modelId="{4CB3DEB2-1A1D-42E2-BF67-91446E32B6B1}" type="parTrans" cxnId="{E438FFC5-FBE9-4195-9EE4-F7BB764E7774}">
      <dgm:prSet/>
      <dgm:spPr/>
      <dgm:t>
        <a:bodyPr/>
        <a:lstStyle/>
        <a:p>
          <a:endParaRPr lang="en-US"/>
        </a:p>
      </dgm:t>
    </dgm:pt>
    <dgm:pt modelId="{64D1C1BD-8D0B-4098-A658-C8A079570D64}" type="sibTrans" cxnId="{E438FFC5-FBE9-4195-9EE4-F7BB764E7774}">
      <dgm:prSet/>
      <dgm:spPr/>
      <dgm:t>
        <a:bodyPr/>
        <a:lstStyle/>
        <a:p>
          <a:endParaRPr lang="en-US"/>
        </a:p>
      </dgm:t>
    </dgm:pt>
    <dgm:pt modelId="{E08FB14A-4410-4F87-9E74-3C7F34857002}" type="pres">
      <dgm:prSet presAssocID="{3DAD661A-2844-4C36-A9B4-EB860AEA1A2F}" presName="linear" presStyleCnt="0">
        <dgm:presLayoutVars>
          <dgm:animLvl val="lvl"/>
          <dgm:resizeHandles val="exact"/>
        </dgm:presLayoutVars>
      </dgm:prSet>
      <dgm:spPr/>
    </dgm:pt>
    <dgm:pt modelId="{F917B4B2-62FF-4DF3-B088-F4DF3BC0CC5A}" type="pres">
      <dgm:prSet presAssocID="{018712FC-086D-42F6-B9D5-E480C480F46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CF0C4F1-AD6B-4584-AA1B-105F23B5EED8}" type="pres">
      <dgm:prSet presAssocID="{018712FC-086D-42F6-B9D5-E480C480F46E}" presName="childTex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7EA7C9-1950-4D5C-B8FF-065568D3843B}" type="pres">
      <dgm:prSet presAssocID="{F8592D11-6F98-407B-B7B1-08CF0581FE90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7526EE-E07C-4B46-A956-F9126CD1B4C7}" type="pres">
      <dgm:prSet presAssocID="{F8592D11-6F98-407B-B7B1-08CF0581FE90}" presName="childTex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019FAD-F3AC-41FD-B58B-75A69100DE9C}" type="pres">
      <dgm:prSet presAssocID="{F6C6657C-45F0-42BA-8580-12A50C93CDB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C220F0D4-3F9A-4431-B0CB-CA2681122D5E}" type="pres">
      <dgm:prSet presAssocID="{F6C6657C-45F0-42BA-8580-12A50C93CDB3}" presName="childTex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4CD740-F453-4F45-B7B1-1D5F07E25E36}" type="pres">
      <dgm:prSet presAssocID="{5D7DE385-91C8-45C0-BCDF-90172F9E5AC9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D30991-024D-4A99-8812-12B88AB11D9D}" type="pres">
      <dgm:prSet presAssocID="{5D7DE385-91C8-45C0-BCDF-90172F9E5AC9}" presName="childText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A609A9-3ED9-4F75-9A06-BDF807B8CFD4}" type="pres">
      <dgm:prSet presAssocID="{C99AFACF-E1FA-4B68-8680-CFC6BD4C5E9E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77B3B3-75AE-4571-919E-B56261EAF3E6}" type="pres">
      <dgm:prSet presAssocID="{C99AFACF-E1FA-4B68-8680-CFC6BD4C5E9E}" presName="childTex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A7C507-2A74-4BD6-99E6-90707594E015}" type="presOf" srcId="{5D7DE385-91C8-45C0-BCDF-90172F9E5AC9}" destId="{694CD740-F453-4F45-B7B1-1D5F07E25E36}" srcOrd="0" destOrd="0" presId="urn:microsoft.com/office/officeart/2005/8/layout/vList2"/>
    <dgm:cxn modelId="{FEDC7763-E3AC-456D-B9C4-6FA53619A8F8}" type="presOf" srcId="{B37F3DAD-C0DC-4162-A7D2-58DF27DE5161}" destId="{C220F0D4-3F9A-4431-B0CB-CA2681122D5E}" srcOrd="0" destOrd="0" presId="urn:microsoft.com/office/officeart/2005/8/layout/vList2"/>
    <dgm:cxn modelId="{E4469BC0-CEA2-43C3-B8A7-79E6F1E901BF}" type="presOf" srcId="{A4E6E10C-80A5-450D-A1F0-18BEC52F3351}" destId="{167526EE-E07C-4B46-A956-F9126CD1B4C7}" srcOrd="0" destOrd="0" presId="urn:microsoft.com/office/officeart/2005/8/layout/vList2"/>
    <dgm:cxn modelId="{408272B5-9456-48F7-A529-E9F2F644C2D9}" srcId="{F6C6657C-45F0-42BA-8580-12A50C93CDB3}" destId="{B37F3DAD-C0DC-4162-A7D2-58DF27DE5161}" srcOrd="0" destOrd="0" parTransId="{3837B00E-16C2-4082-A2F0-D89ED0980778}" sibTransId="{D0BF5BDF-507E-4872-8E62-0346DD418EDD}"/>
    <dgm:cxn modelId="{7FBBAD8C-D5ED-4FE8-AAD2-2C4768D0F19F}" srcId="{3DAD661A-2844-4C36-A9B4-EB860AEA1A2F}" destId="{C99AFACF-E1FA-4B68-8680-CFC6BD4C5E9E}" srcOrd="4" destOrd="0" parTransId="{73EDB424-57CF-4FDF-9342-EE176AFC18AB}" sibTransId="{6A54CDD5-D424-43CD-9472-0162B8893A80}"/>
    <dgm:cxn modelId="{55F5F216-E34F-46AE-AE8B-BB8085864153}" srcId="{3DAD661A-2844-4C36-A9B4-EB860AEA1A2F}" destId="{5D7DE385-91C8-45C0-BCDF-90172F9E5AC9}" srcOrd="3" destOrd="0" parTransId="{32D59FDB-C893-43B5-9D53-A7B8DF0AD900}" sibTransId="{563F78E0-9601-40D3-AFCA-0C2B285A58DE}"/>
    <dgm:cxn modelId="{E81E2C28-6F94-4C6A-9A9A-B74100E81781}" type="presOf" srcId="{F8592D11-6F98-407B-B7B1-08CF0581FE90}" destId="{877EA7C9-1950-4D5C-B8FF-065568D3843B}" srcOrd="0" destOrd="0" presId="urn:microsoft.com/office/officeart/2005/8/layout/vList2"/>
    <dgm:cxn modelId="{69971152-747C-47EA-BF4C-E55EFAAFA9A7}" srcId="{3DAD661A-2844-4C36-A9B4-EB860AEA1A2F}" destId="{F6C6657C-45F0-42BA-8580-12A50C93CDB3}" srcOrd="2" destOrd="0" parTransId="{96361E28-FC4F-45E3-BA2C-808623E93748}" sibTransId="{2E00FD80-7478-447B-9DBD-845E79C70279}"/>
    <dgm:cxn modelId="{79596540-B8D8-4B61-A596-E49EB853A0E5}" type="presOf" srcId="{018712FC-086D-42F6-B9D5-E480C480F46E}" destId="{F917B4B2-62FF-4DF3-B088-F4DF3BC0CC5A}" srcOrd="0" destOrd="0" presId="urn:microsoft.com/office/officeart/2005/8/layout/vList2"/>
    <dgm:cxn modelId="{AC5ACEBF-BC5F-4E03-9483-AD7658F58D5A}" type="presOf" srcId="{E0209E38-4A9B-47CA-A1A2-81E4BAE2A0F8}" destId="{6CF0C4F1-AD6B-4584-AA1B-105F23B5EED8}" srcOrd="0" destOrd="0" presId="urn:microsoft.com/office/officeart/2005/8/layout/vList2"/>
    <dgm:cxn modelId="{50609805-EF24-457B-A343-4ED571CCBA4E}" srcId="{5D7DE385-91C8-45C0-BCDF-90172F9E5AC9}" destId="{0F11A524-2646-4687-B88E-EA45B49F2E06}" srcOrd="0" destOrd="0" parTransId="{6709721B-B8EA-4239-B274-86490299B488}" sibTransId="{930AE865-F723-4B6F-8F19-797FFC33FFC7}"/>
    <dgm:cxn modelId="{E438FFC5-FBE9-4195-9EE4-F7BB764E7774}" srcId="{C99AFACF-E1FA-4B68-8680-CFC6BD4C5E9E}" destId="{C98E5BA5-982C-4D14-A34E-8A4B57206FD1}" srcOrd="0" destOrd="0" parTransId="{4CB3DEB2-1A1D-42E2-BF67-91446E32B6B1}" sibTransId="{64D1C1BD-8D0B-4098-A658-C8A079570D64}"/>
    <dgm:cxn modelId="{ECEE9E14-A725-45E1-BB0F-A2AF880F728C}" type="presOf" srcId="{F6C6657C-45F0-42BA-8580-12A50C93CDB3}" destId="{76019FAD-F3AC-41FD-B58B-75A69100DE9C}" srcOrd="0" destOrd="0" presId="urn:microsoft.com/office/officeart/2005/8/layout/vList2"/>
    <dgm:cxn modelId="{CDFE637F-6EC1-42CD-848F-8383C6A60DE7}" type="presOf" srcId="{3DAD661A-2844-4C36-A9B4-EB860AEA1A2F}" destId="{E08FB14A-4410-4F87-9E74-3C7F34857002}" srcOrd="0" destOrd="0" presId="urn:microsoft.com/office/officeart/2005/8/layout/vList2"/>
    <dgm:cxn modelId="{1312A1D4-CA3F-420B-A866-F37271995C60}" type="presOf" srcId="{C98E5BA5-982C-4D14-A34E-8A4B57206FD1}" destId="{1A77B3B3-75AE-4571-919E-B56261EAF3E6}" srcOrd="0" destOrd="0" presId="urn:microsoft.com/office/officeart/2005/8/layout/vList2"/>
    <dgm:cxn modelId="{7BCA70EE-0E7C-40DA-B078-2B11BA5A840A}" srcId="{3DAD661A-2844-4C36-A9B4-EB860AEA1A2F}" destId="{F8592D11-6F98-407B-B7B1-08CF0581FE90}" srcOrd="1" destOrd="0" parTransId="{130DDB26-227A-4362-94E3-62799BC3C3A9}" sibTransId="{1B9D577B-71D8-4EBE-B0F6-1BC0560A1C6D}"/>
    <dgm:cxn modelId="{412D80E4-6C57-4D9F-8E66-5921F3C702FD}" srcId="{018712FC-086D-42F6-B9D5-E480C480F46E}" destId="{E0209E38-4A9B-47CA-A1A2-81E4BAE2A0F8}" srcOrd="0" destOrd="0" parTransId="{1A41A3CA-FFD3-4DCA-B4F0-E0C5602E0B7F}" sibTransId="{ACBECB6B-30AF-4EAE-909E-0763DCAD3DAA}"/>
    <dgm:cxn modelId="{54E86FFE-87EE-4856-958E-572D11E6BD42}" srcId="{F8592D11-6F98-407B-B7B1-08CF0581FE90}" destId="{A4E6E10C-80A5-450D-A1F0-18BEC52F3351}" srcOrd="0" destOrd="0" parTransId="{8EA6B608-780B-47D0-A701-A0179B88BACF}" sibTransId="{53284CB2-06D4-4519-A53B-53F43FBB068B}"/>
    <dgm:cxn modelId="{43FC8383-417E-4828-A77D-7F8DF5ED69A8}" srcId="{3DAD661A-2844-4C36-A9B4-EB860AEA1A2F}" destId="{018712FC-086D-42F6-B9D5-E480C480F46E}" srcOrd="0" destOrd="0" parTransId="{1BDFEF91-B0B8-49B1-A03C-CB742FF1CB5D}" sibTransId="{7E9D4F29-3B97-4E48-A685-01C561011EBF}"/>
    <dgm:cxn modelId="{349702A0-7B3C-4509-8CBE-FE57480B1254}" type="presOf" srcId="{0F11A524-2646-4687-B88E-EA45B49F2E06}" destId="{3FD30991-024D-4A99-8812-12B88AB11D9D}" srcOrd="0" destOrd="0" presId="urn:microsoft.com/office/officeart/2005/8/layout/vList2"/>
    <dgm:cxn modelId="{37592206-7503-486F-8F4C-EB9B3F116801}" type="presOf" srcId="{C99AFACF-E1FA-4B68-8680-CFC6BD4C5E9E}" destId="{9AA609A9-3ED9-4F75-9A06-BDF807B8CFD4}" srcOrd="0" destOrd="0" presId="urn:microsoft.com/office/officeart/2005/8/layout/vList2"/>
    <dgm:cxn modelId="{BC1DD386-2D79-49CF-8822-A780E6A89E0C}" type="presParOf" srcId="{E08FB14A-4410-4F87-9E74-3C7F34857002}" destId="{F917B4B2-62FF-4DF3-B088-F4DF3BC0CC5A}" srcOrd="0" destOrd="0" presId="urn:microsoft.com/office/officeart/2005/8/layout/vList2"/>
    <dgm:cxn modelId="{FA10E7C5-8880-4F5B-A610-500406E8E72E}" type="presParOf" srcId="{E08FB14A-4410-4F87-9E74-3C7F34857002}" destId="{6CF0C4F1-AD6B-4584-AA1B-105F23B5EED8}" srcOrd="1" destOrd="0" presId="urn:microsoft.com/office/officeart/2005/8/layout/vList2"/>
    <dgm:cxn modelId="{190CA7E4-1228-4FA6-ABD6-8FA414ECBDA1}" type="presParOf" srcId="{E08FB14A-4410-4F87-9E74-3C7F34857002}" destId="{877EA7C9-1950-4D5C-B8FF-065568D3843B}" srcOrd="2" destOrd="0" presId="urn:microsoft.com/office/officeart/2005/8/layout/vList2"/>
    <dgm:cxn modelId="{29DC58B2-1AAC-42AE-B7F8-D99F217224FD}" type="presParOf" srcId="{E08FB14A-4410-4F87-9E74-3C7F34857002}" destId="{167526EE-E07C-4B46-A956-F9126CD1B4C7}" srcOrd="3" destOrd="0" presId="urn:microsoft.com/office/officeart/2005/8/layout/vList2"/>
    <dgm:cxn modelId="{FEB602A7-7601-4418-B402-7E66C7154334}" type="presParOf" srcId="{E08FB14A-4410-4F87-9E74-3C7F34857002}" destId="{76019FAD-F3AC-41FD-B58B-75A69100DE9C}" srcOrd="4" destOrd="0" presId="urn:microsoft.com/office/officeart/2005/8/layout/vList2"/>
    <dgm:cxn modelId="{436D6C9E-8869-4C88-A161-E617DDDA6D17}" type="presParOf" srcId="{E08FB14A-4410-4F87-9E74-3C7F34857002}" destId="{C220F0D4-3F9A-4431-B0CB-CA2681122D5E}" srcOrd="5" destOrd="0" presId="urn:microsoft.com/office/officeart/2005/8/layout/vList2"/>
    <dgm:cxn modelId="{580FE848-B4A5-49F0-A03A-B010392858DF}" type="presParOf" srcId="{E08FB14A-4410-4F87-9E74-3C7F34857002}" destId="{694CD740-F453-4F45-B7B1-1D5F07E25E36}" srcOrd="6" destOrd="0" presId="urn:microsoft.com/office/officeart/2005/8/layout/vList2"/>
    <dgm:cxn modelId="{668D9C36-44C0-4EEA-828A-BC6282FD462A}" type="presParOf" srcId="{E08FB14A-4410-4F87-9E74-3C7F34857002}" destId="{3FD30991-024D-4A99-8812-12B88AB11D9D}" srcOrd="7" destOrd="0" presId="urn:microsoft.com/office/officeart/2005/8/layout/vList2"/>
    <dgm:cxn modelId="{F276910F-2955-4848-AF2D-883673FF5B51}" type="presParOf" srcId="{E08FB14A-4410-4F87-9E74-3C7F34857002}" destId="{9AA609A9-3ED9-4F75-9A06-BDF807B8CFD4}" srcOrd="8" destOrd="0" presId="urn:microsoft.com/office/officeart/2005/8/layout/vList2"/>
    <dgm:cxn modelId="{A252F695-3A6B-4691-ADFD-86E7684F4F89}" type="presParOf" srcId="{E08FB14A-4410-4F87-9E74-3C7F34857002}" destId="{1A77B3B3-75AE-4571-919E-B56261EAF3E6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6CEDF4-44D9-4176-B3CB-19FAA2AE43FA}">
      <dsp:nvSpPr>
        <dsp:cNvPr id="0" name=""/>
        <dsp:cNvSpPr/>
      </dsp:nvSpPr>
      <dsp:spPr>
        <a:xfrm rot="5400000">
          <a:off x="6378848" y="-2481022"/>
          <a:ext cx="1336254" cy="663244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500" kern="1200" dirty="0" smtClean="0"/>
            <a:t>: </a:t>
          </a:r>
          <a:r>
            <a:rPr lang="en-US" sz="3500" kern="1200" dirty="0" err="1" smtClean="0"/>
            <a:t>nilai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angka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atau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teks</a:t>
          </a:r>
          <a:r>
            <a:rPr lang="en-US" sz="3500" kern="1200" dirty="0" smtClean="0"/>
            <a:t> yang </a:t>
          </a:r>
          <a:r>
            <a:rPr lang="en-US" sz="3500" kern="1200" dirty="0" err="1" smtClean="0"/>
            <a:t>disajikan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dalam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baris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dan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kolom</a:t>
          </a:r>
          <a:endParaRPr lang="en-US" sz="3500" kern="1200" dirty="0"/>
        </a:p>
      </dsp:txBody>
      <dsp:txXfrm rot="-5400000">
        <a:off x="3730752" y="232305"/>
        <a:ext cx="6567217" cy="1205792"/>
      </dsp:txXfrm>
    </dsp:sp>
    <dsp:sp modelId="{F70B1FDD-8FAE-44B6-AF29-574A707F1770}">
      <dsp:nvSpPr>
        <dsp:cNvPr id="0" name=""/>
        <dsp:cNvSpPr/>
      </dsp:nvSpPr>
      <dsp:spPr>
        <a:xfrm>
          <a:off x="0" y="41"/>
          <a:ext cx="3730752" cy="167031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Tables</a:t>
          </a:r>
          <a:endParaRPr lang="en-US" sz="6500" kern="1200" dirty="0"/>
        </a:p>
      </dsp:txBody>
      <dsp:txXfrm>
        <a:off x="81538" y="81579"/>
        <a:ext cx="3567676" cy="1507242"/>
      </dsp:txXfrm>
    </dsp:sp>
    <dsp:sp modelId="{0C8B63AC-9F4C-46E4-8A3B-A5E8B7892C40}">
      <dsp:nvSpPr>
        <dsp:cNvPr id="0" name=""/>
        <dsp:cNvSpPr/>
      </dsp:nvSpPr>
      <dsp:spPr>
        <a:xfrm rot="5400000">
          <a:off x="6378848" y="-727188"/>
          <a:ext cx="1336254" cy="663244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500" kern="1200" dirty="0" smtClean="0"/>
            <a:t>: </a:t>
          </a:r>
          <a:r>
            <a:rPr lang="en-US" sz="3500" kern="1200" dirty="0" err="1" smtClean="0"/>
            <a:t>tipe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ilustrasi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dalam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bentuk</a:t>
          </a:r>
          <a:r>
            <a:rPr lang="en-US" sz="3500" kern="1200" dirty="0" smtClean="0"/>
            <a:t> chart, bar, </a:t>
          </a:r>
          <a:r>
            <a:rPr lang="en-US" sz="3500" kern="1200" dirty="0" err="1" smtClean="0"/>
            <a:t>grafik</a:t>
          </a:r>
          <a:r>
            <a:rPr lang="en-US" sz="3500" kern="1200" dirty="0" smtClean="0"/>
            <a:t>. </a:t>
          </a:r>
          <a:r>
            <a:rPr lang="en-US" sz="3500" kern="1200" dirty="0" err="1" smtClean="0"/>
            <a:t>Foto</a:t>
          </a:r>
          <a:r>
            <a:rPr lang="en-US" sz="3500" kern="1200" dirty="0" smtClean="0"/>
            <a:t>, </a:t>
          </a:r>
          <a:r>
            <a:rPr lang="en-US" sz="3500" kern="1200" dirty="0" err="1" smtClean="0"/>
            <a:t>gambar</a:t>
          </a:r>
          <a:r>
            <a:rPr lang="en-US" sz="3500" kern="1200" dirty="0" smtClean="0"/>
            <a:t>, </a:t>
          </a:r>
          <a:r>
            <a:rPr lang="en-US" sz="3500" kern="1200" dirty="0" err="1" smtClean="0"/>
            <a:t>dll</a:t>
          </a:r>
          <a:r>
            <a:rPr lang="en-US" sz="3500" kern="1200" dirty="0" smtClean="0"/>
            <a:t>.</a:t>
          </a:r>
          <a:endParaRPr lang="en-US" sz="3500" kern="1200" dirty="0"/>
        </a:p>
      </dsp:txBody>
      <dsp:txXfrm rot="-5400000">
        <a:off x="3730752" y="1986139"/>
        <a:ext cx="6567217" cy="1205792"/>
      </dsp:txXfrm>
    </dsp:sp>
    <dsp:sp modelId="{766834D8-0EBF-4418-BE13-D5F804EDAFC3}">
      <dsp:nvSpPr>
        <dsp:cNvPr id="0" name=""/>
        <dsp:cNvSpPr/>
      </dsp:nvSpPr>
      <dsp:spPr>
        <a:xfrm>
          <a:off x="0" y="1753876"/>
          <a:ext cx="3730752" cy="167031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Figures</a:t>
          </a:r>
          <a:endParaRPr lang="en-US" sz="6500" kern="1200" dirty="0"/>
        </a:p>
      </dsp:txBody>
      <dsp:txXfrm>
        <a:off x="81538" y="1835414"/>
        <a:ext cx="3567676" cy="15072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CA3A90-9385-4548-8EF5-8F5D75090958}">
      <dsp:nvSpPr>
        <dsp:cNvPr id="0" name=""/>
        <dsp:cNvSpPr/>
      </dsp:nvSpPr>
      <dsp:spPr>
        <a:xfrm>
          <a:off x="3238" y="727"/>
          <a:ext cx="3157537" cy="518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Purpose </a:t>
          </a:r>
          <a:endParaRPr lang="en-US" sz="1800" kern="1200" dirty="0"/>
        </a:p>
      </dsp:txBody>
      <dsp:txXfrm>
        <a:off x="3238" y="727"/>
        <a:ext cx="3157537" cy="518400"/>
      </dsp:txXfrm>
    </dsp:sp>
    <dsp:sp modelId="{EB662FB9-6FBC-4628-8A77-CAFB955DE8F0}">
      <dsp:nvSpPr>
        <dsp:cNvPr id="0" name=""/>
        <dsp:cNvSpPr/>
      </dsp:nvSpPr>
      <dsp:spPr>
        <a:xfrm>
          <a:off x="3238" y="519127"/>
          <a:ext cx="3157537" cy="290438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Untuk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memperjelas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dengan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menyajikan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tampilan</a:t>
          </a:r>
          <a:r>
            <a:rPr lang="en-US" sz="1800" kern="1200" dirty="0" smtClean="0"/>
            <a:t> visual </a:t>
          </a:r>
          <a:r>
            <a:rPr lang="en-US" sz="1800" kern="1200" dirty="0" err="1" smtClean="0"/>
            <a:t>dari</a:t>
          </a:r>
          <a:r>
            <a:rPr lang="en-US" sz="1800" kern="1200" dirty="0" smtClean="0"/>
            <a:t> data </a:t>
          </a:r>
          <a:r>
            <a:rPr lang="en-US" sz="1800" kern="1200" dirty="0" err="1" smtClean="0"/>
            <a:t>penelitian</a:t>
          </a:r>
          <a:r>
            <a:rPr lang="en-US" sz="1800" kern="1200" dirty="0" smtClean="0"/>
            <a:t>.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Menarik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pembaca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dengan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tampilan</a:t>
          </a:r>
          <a:r>
            <a:rPr lang="en-US" sz="1800" kern="1200" dirty="0" smtClean="0"/>
            <a:t> data.</a:t>
          </a:r>
          <a:endParaRPr lang="en-US" sz="1800" kern="1200" dirty="0"/>
        </a:p>
      </dsp:txBody>
      <dsp:txXfrm>
        <a:off x="3238" y="519127"/>
        <a:ext cx="3157537" cy="2904381"/>
      </dsp:txXfrm>
    </dsp:sp>
    <dsp:sp modelId="{CA8ED99D-72B7-467D-AE52-FBF9A07624F4}">
      <dsp:nvSpPr>
        <dsp:cNvPr id="0" name=""/>
        <dsp:cNvSpPr/>
      </dsp:nvSpPr>
      <dsp:spPr>
        <a:xfrm>
          <a:off x="3602831" y="727"/>
          <a:ext cx="3157537" cy="5184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Principles</a:t>
          </a:r>
          <a:endParaRPr lang="en-US" sz="1800" kern="1200" dirty="0"/>
        </a:p>
      </dsp:txBody>
      <dsp:txXfrm>
        <a:off x="3602831" y="727"/>
        <a:ext cx="3157537" cy="518400"/>
      </dsp:txXfrm>
    </dsp:sp>
    <dsp:sp modelId="{70DB7E7A-32CB-42D7-8DD5-D34DD23E27C5}">
      <dsp:nvSpPr>
        <dsp:cNvPr id="0" name=""/>
        <dsp:cNvSpPr/>
      </dsp:nvSpPr>
      <dsp:spPr>
        <a:xfrm>
          <a:off x="3602831" y="519127"/>
          <a:ext cx="3157537" cy="2904381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Necessity (</a:t>
          </a:r>
          <a:r>
            <a:rPr lang="en-US" sz="1800" kern="1200" dirty="0" err="1" smtClean="0"/>
            <a:t>harus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jelas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dibaca</a:t>
          </a:r>
          <a:r>
            <a:rPr lang="en-US" sz="1800" kern="1200" dirty="0" smtClean="0"/>
            <a:t>)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Relationship between tables/figures with the text (</a:t>
          </a:r>
          <a:r>
            <a:rPr lang="en-US" sz="1800" kern="1200" dirty="0" err="1" smtClean="0"/>
            <a:t>hubungan</a:t>
          </a:r>
          <a:r>
            <a:rPr lang="en-US" sz="1800" kern="1200" dirty="0" smtClean="0"/>
            <a:t> table/</a:t>
          </a:r>
          <a:r>
            <a:rPr lang="en-US" sz="1800" kern="1200" dirty="0" err="1" smtClean="0"/>
            <a:t>gambar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dengan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teks</a:t>
          </a:r>
          <a:r>
            <a:rPr lang="en-US" sz="1800" kern="1200" dirty="0" smtClean="0"/>
            <a:t>).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Referencing (</a:t>
          </a:r>
          <a:r>
            <a:rPr lang="en-US" sz="1800" kern="1200" dirty="0" err="1" smtClean="0"/>
            <a:t>Rujukan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harus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jelas</a:t>
          </a:r>
          <a:r>
            <a:rPr lang="en-US" sz="1800" kern="1200" dirty="0" smtClean="0"/>
            <a:t>)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Independence (</a:t>
          </a:r>
          <a:r>
            <a:rPr lang="en-US" sz="1800" kern="1200" dirty="0" err="1" smtClean="0"/>
            <a:t>tetap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jelaswalau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tanpa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teks</a:t>
          </a:r>
          <a:r>
            <a:rPr lang="en-US" sz="1800" kern="1200" dirty="0" smtClean="0"/>
            <a:t>).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Coherence (</a:t>
          </a:r>
          <a:r>
            <a:rPr lang="en-US" sz="1800" kern="1200" dirty="0" err="1" smtClean="0"/>
            <a:t>menamai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setiap</a:t>
          </a:r>
          <a:r>
            <a:rPr lang="en-US" sz="1800" kern="1200" dirty="0" smtClean="0"/>
            <a:t> table/</a:t>
          </a:r>
          <a:r>
            <a:rPr lang="en-US" sz="1800" kern="1200" dirty="0" err="1" smtClean="0"/>
            <a:t>gambar</a:t>
          </a:r>
          <a:r>
            <a:rPr lang="en-US" sz="1800" kern="1200" dirty="0" smtClean="0"/>
            <a:t>).</a:t>
          </a:r>
          <a:endParaRPr lang="en-US" sz="1800" kern="1200" dirty="0"/>
        </a:p>
      </dsp:txBody>
      <dsp:txXfrm>
        <a:off x="3602831" y="519127"/>
        <a:ext cx="3157537" cy="2904381"/>
      </dsp:txXfrm>
    </dsp:sp>
    <dsp:sp modelId="{EC138689-9C2E-4BD4-B4FA-A3F3F20AAE97}">
      <dsp:nvSpPr>
        <dsp:cNvPr id="0" name=""/>
        <dsp:cNvSpPr/>
      </dsp:nvSpPr>
      <dsp:spPr>
        <a:xfrm>
          <a:off x="7202424" y="727"/>
          <a:ext cx="3157537" cy="5184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How?</a:t>
          </a:r>
          <a:endParaRPr lang="en-US" sz="1800" kern="1200" dirty="0"/>
        </a:p>
      </dsp:txBody>
      <dsp:txXfrm>
        <a:off x="7202424" y="727"/>
        <a:ext cx="3157537" cy="518400"/>
      </dsp:txXfrm>
    </dsp:sp>
    <dsp:sp modelId="{D135F006-D3AD-46CF-9974-41A3F021B784}">
      <dsp:nvSpPr>
        <dsp:cNvPr id="0" name=""/>
        <dsp:cNvSpPr/>
      </dsp:nvSpPr>
      <dsp:spPr>
        <a:xfrm>
          <a:off x="7202424" y="519127"/>
          <a:ext cx="3157537" cy="2904381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Arrange logically (</a:t>
          </a:r>
          <a:r>
            <a:rPr lang="en-US" sz="1800" kern="1200" dirty="0" err="1" smtClean="0"/>
            <a:t>susun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dengan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logis</a:t>
          </a:r>
          <a:r>
            <a:rPr lang="en-US" sz="1800" kern="1200" dirty="0" smtClean="0"/>
            <a:t>). </a:t>
          </a:r>
          <a:r>
            <a:rPr lang="en-US" sz="1800" kern="1200" dirty="0" err="1" smtClean="0"/>
            <a:t>Cth</a:t>
          </a:r>
          <a:r>
            <a:rPr lang="en-US" sz="1800" kern="1200" dirty="0" smtClean="0"/>
            <a:t>: data </a:t>
          </a:r>
          <a:r>
            <a:rPr lang="en-US" sz="1800" kern="1200" dirty="0" err="1" smtClean="0"/>
            <a:t>disajikan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berdampingan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antara</a:t>
          </a:r>
          <a:r>
            <a:rPr lang="en-US" sz="1800" kern="1200" dirty="0" smtClean="0"/>
            <a:t> data </a:t>
          </a:r>
          <a:r>
            <a:rPr lang="en-US" sz="1800" kern="1200" dirty="0" err="1" smtClean="0"/>
            <a:t>wanita</a:t>
          </a:r>
          <a:r>
            <a:rPr lang="en-US" sz="1800" kern="1200" dirty="0" smtClean="0"/>
            <a:t> &amp; </a:t>
          </a:r>
          <a:r>
            <a:rPr lang="en-US" sz="1800" kern="1200" dirty="0" err="1" smtClean="0"/>
            <a:t>laki-laki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atau</a:t>
          </a:r>
          <a:r>
            <a:rPr lang="en-US" sz="1800" kern="1200" dirty="0" smtClean="0"/>
            <a:t> data pre-test &amp; data post-test.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Untuk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informasi</a:t>
          </a:r>
          <a:r>
            <a:rPr lang="en-US" sz="1800" kern="1200" dirty="0" smtClean="0"/>
            <a:t> statistic (</a:t>
          </a:r>
          <a:r>
            <a:rPr lang="en-US" sz="1800" kern="1200" dirty="0" err="1" smtClean="0"/>
            <a:t>rerata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standar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deviasi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dll</a:t>
          </a:r>
          <a:r>
            <a:rPr lang="en-US" sz="1800" kern="1200" dirty="0" smtClean="0"/>
            <a:t>) </a:t>
          </a:r>
          <a:r>
            <a:rPr lang="en-US" sz="1800" kern="1200" dirty="0" err="1" smtClean="0"/>
            <a:t>setiap</a:t>
          </a:r>
          <a:r>
            <a:rPr lang="en-US" sz="1800" kern="1200" dirty="0" smtClean="0"/>
            <a:t> data </a:t>
          </a:r>
          <a:r>
            <a:rPr lang="en-US" sz="1800" kern="1200" dirty="0" err="1" smtClean="0"/>
            <a:t>temuan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dipisahkan</a:t>
          </a:r>
          <a:r>
            <a:rPr lang="en-US" sz="1800" kern="1200" dirty="0" smtClean="0"/>
            <a:t>. </a:t>
          </a:r>
          <a:endParaRPr lang="en-US" sz="1800" kern="1200" dirty="0"/>
        </a:p>
      </dsp:txBody>
      <dsp:txXfrm>
        <a:off x="7202424" y="519127"/>
        <a:ext cx="3157537" cy="29043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D469B7-0B5A-4397-ACFD-B554BDC718FC}">
      <dsp:nvSpPr>
        <dsp:cNvPr id="0" name=""/>
        <dsp:cNvSpPr/>
      </dsp:nvSpPr>
      <dsp:spPr>
        <a:xfrm>
          <a:off x="3896" y="49343"/>
          <a:ext cx="2342852" cy="460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What?</a:t>
          </a:r>
          <a:endParaRPr lang="en-US" sz="1600" kern="1200" dirty="0"/>
        </a:p>
      </dsp:txBody>
      <dsp:txXfrm>
        <a:off x="3896" y="49343"/>
        <a:ext cx="2342852" cy="460800"/>
      </dsp:txXfrm>
    </dsp:sp>
    <dsp:sp modelId="{F202680D-FDDD-4BB8-870D-1EBE07D2B0B8}">
      <dsp:nvSpPr>
        <dsp:cNvPr id="0" name=""/>
        <dsp:cNvSpPr/>
      </dsp:nvSpPr>
      <dsp:spPr>
        <a:xfrm>
          <a:off x="3896" y="510143"/>
          <a:ext cx="2342852" cy="286475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Informasi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tambahan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biasanya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diletakkan</a:t>
          </a:r>
          <a:r>
            <a:rPr lang="en-US" sz="1600" kern="1200" dirty="0" smtClean="0"/>
            <a:t> di </a:t>
          </a:r>
          <a:r>
            <a:rPr lang="en-US" sz="1600" kern="1200" dirty="0" err="1" smtClean="0"/>
            <a:t>akhir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artikel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penelitian</a:t>
          </a:r>
          <a:r>
            <a:rPr lang="en-US" sz="1600" kern="1200" dirty="0" smtClean="0"/>
            <a:t>.</a:t>
          </a:r>
          <a:endParaRPr lang="en-US" sz="1600" kern="1200" dirty="0"/>
        </a:p>
      </dsp:txBody>
      <dsp:txXfrm>
        <a:off x="3896" y="510143"/>
        <a:ext cx="2342852" cy="2864750"/>
      </dsp:txXfrm>
    </dsp:sp>
    <dsp:sp modelId="{0697EFE5-2D08-473A-8F4F-804022520983}">
      <dsp:nvSpPr>
        <dsp:cNvPr id="0" name=""/>
        <dsp:cNvSpPr/>
      </dsp:nvSpPr>
      <dsp:spPr>
        <a:xfrm>
          <a:off x="2674747" y="49343"/>
          <a:ext cx="2342852" cy="4608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Why?</a:t>
          </a:r>
          <a:endParaRPr lang="en-US" sz="1600" kern="1200" dirty="0"/>
        </a:p>
      </dsp:txBody>
      <dsp:txXfrm>
        <a:off x="2674747" y="49343"/>
        <a:ext cx="2342852" cy="460800"/>
      </dsp:txXfrm>
    </dsp:sp>
    <dsp:sp modelId="{C9892391-BA18-48D9-BAA1-77982088E80D}">
      <dsp:nvSpPr>
        <dsp:cNvPr id="0" name=""/>
        <dsp:cNvSpPr/>
      </dsp:nvSpPr>
      <dsp:spPr>
        <a:xfrm>
          <a:off x="2674747" y="510143"/>
          <a:ext cx="2342852" cy="286475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Data </a:t>
          </a:r>
          <a:r>
            <a:rPr lang="en-US" sz="1600" kern="1200" dirty="0" err="1" smtClean="0"/>
            <a:t>terlalu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besar</a:t>
          </a:r>
          <a:r>
            <a:rPr lang="en-US" sz="1600" kern="1200" dirty="0" smtClean="0"/>
            <a:t>/</a:t>
          </a:r>
          <a:r>
            <a:rPr lang="en-US" sz="1600" kern="1200" dirty="0" err="1" smtClean="0"/>
            <a:t>banyak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untuk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disimpan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dalam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artikel</a:t>
          </a:r>
          <a:r>
            <a:rPr lang="en-US" sz="1600" kern="1200" dirty="0" smtClean="0"/>
            <a:t>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Terdapat</a:t>
          </a:r>
          <a:r>
            <a:rPr lang="en-US" sz="1600" kern="1200" dirty="0" smtClean="0"/>
            <a:t> data yang </a:t>
          </a:r>
          <a:r>
            <a:rPr lang="en-US" sz="1600" kern="1200" dirty="0" err="1" smtClean="0"/>
            <a:t>mungkin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tidak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terlalu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menarik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untuk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dibaca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padahal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hal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tesebit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penting</a:t>
          </a:r>
          <a:r>
            <a:rPr lang="en-US" sz="1600" kern="1200" dirty="0" smtClean="0"/>
            <a:t>.</a:t>
          </a:r>
          <a:endParaRPr lang="en-US" sz="1600" kern="1200" dirty="0"/>
        </a:p>
      </dsp:txBody>
      <dsp:txXfrm>
        <a:off x="2674747" y="510143"/>
        <a:ext cx="2342852" cy="2864750"/>
      </dsp:txXfrm>
    </dsp:sp>
    <dsp:sp modelId="{6768CF37-EF44-495E-BB13-780F2D142F68}">
      <dsp:nvSpPr>
        <dsp:cNvPr id="0" name=""/>
        <dsp:cNvSpPr/>
      </dsp:nvSpPr>
      <dsp:spPr>
        <a:xfrm>
          <a:off x="5345599" y="49343"/>
          <a:ext cx="2342852" cy="4608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What are included?</a:t>
          </a:r>
          <a:endParaRPr lang="en-US" sz="1600" kern="1200" dirty="0"/>
        </a:p>
      </dsp:txBody>
      <dsp:txXfrm>
        <a:off x="5345599" y="49343"/>
        <a:ext cx="2342852" cy="460800"/>
      </dsp:txXfrm>
    </dsp:sp>
    <dsp:sp modelId="{B89EC739-5621-44CE-9739-8A09BE83C25E}">
      <dsp:nvSpPr>
        <dsp:cNvPr id="0" name=""/>
        <dsp:cNvSpPr/>
      </dsp:nvSpPr>
      <dsp:spPr>
        <a:xfrm>
          <a:off x="5345599" y="510143"/>
          <a:ext cx="2342852" cy="286475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Dokumen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Grafik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Chart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Diagram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Peta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Gambar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Data </a:t>
          </a:r>
          <a:r>
            <a:rPr lang="en-US" sz="1600" kern="1200" dirty="0" err="1" smtClean="0"/>
            <a:t>mentah</a:t>
          </a:r>
          <a:r>
            <a:rPr lang="en-US" sz="1600" kern="1200" dirty="0" smtClean="0"/>
            <a:t> statistic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Instrumen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penelitian</a:t>
          </a:r>
          <a:r>
            <a:rPr lang="en-US" sz="1600" kern="1200" dirty="0" smtClean="0"/>
            <a:t> (</a:t>
          </a:r>
          <a:r>
            <a:rPr lang="en-US" sz="1600" kern="1200" dirty="0" err="1" smtClean="0"/>
            <a:t>transkrip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wawancara</a:t>
          </a:r>
          <a:r>
            <a:rPr lang="en-US" sz="1600" kern="1200" dirty="0" smtClean="0"/>
            <a:t>, list </a:t>
          </a:r>
          <a:r>
            <a:rPr lang="en-US" sz="1600" kern="1200" dirty="0" err="1" smtClean="0"/>
            <a:t>pertanyaan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wawancara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catatan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observasi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dll</a:t>
          </a:r>
          <a:r>
            <a:rPr lang="en-US" sz="1600" kern="1200" dirty="0" smtClean="0"/>
            <a:t>).</a:t>
          </a:r>
          <a:endParaRPr lang="en-US" sz="1600" kern="1200" dirty="0"/>
        </a:p>
      </dsp:txBody>
      <dsp:txXfrm>
        <a:off x="5345599" y="510143"/>
        <a:ext cx="2342852" cy="2864750"/>
      </dsp:txXfrm>
    </dsp:sp>
    <dsp:sp modelId="{BEA5D012-4060-48BE-BFF5-F4076797AFE6}">
      <dsp:nvSpPr>
        <dsp:cNvPr id="0" name=""/>
        <dsp:cNvSpPr/>
      </dsp:nvSpPr>
      <dsp:spPr>
        <a:xfrm>
          <a:off x="8016451" y="49343"/>
          <a:ext cx="2342852" cy="4608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How?</a:t>
          </a:r>
          <a:endParaRPr lang="en-US" sz="1600" kern="1200" dirty="0"/>
        </a:p>
      </dsp:txBody>
      <dsp:txXfrm>
        <a:off x="8016451" y="49343"/>
        <a:ext cx="2342852" cy="460800"/>
      </dsp:txXfrm>
    </dsp:sp>
    <dsp:sp modelId="{D841A6F1-C466-410E-A68B-372ABB3753A3}">
      <dsp:nvSpPr>
        <dsp:cNvPr id="0" name=""/>
        <dsp:cNvSpPr/>
      </dsp:nvSpPr>
      <dsp:spPr>
        <a:xfrm>
          <a:off x="8016451" y="510143"/>
          <a:ext cx="2342852" cy="286475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Appendix/ Appendices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Melabeli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dengan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nama</a:t>
          </a:r>
          <a:r>
            <a:rPr lang="en-US" sz="1600" kern="1200" dirty="0" smtClean="0"/>
            <a:t>. </a:t>
          </a:r>
          <a:r>
            <a:rPr lang="en-US" sz="1600" kern="1200" dirty="0" err="1" smtClean="0"/>
            <a:t>Cth</a:t>
          </a:r>
          <a:r>
            <a:rPr lang="en-US" sz="1600" kern="1200" dirty="0" smtClean="0"/>
            <a:t>: Appendix A, B, C, D.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Susun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berurutan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berdasarkan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dari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artkel</a:t>
          </a:r>
          <a:r>
            <a:rPr lang="en-US" sz="1600" kern="1200" dirty="0" smtClean="0"/>
            <a:t>.</a:t>
          </a:r>
          <a:endParaRPr lang="en-US" sz="1600" kern="1200" dirty="0"/>
        </a:p>
      </dsp:txBody>
      <dsp:txXfrm>
        <a:off x="8016451" y="510143"/>
        <a:ext cx="2342852" cy="28647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D0F65-D4BF-49F8-BF47-3C5286FAE7B1}">
      <dsp:nvSpPr>
        <dsp:cNvPr id="0" name=""/>
        <dsp:cNvSpPr/>
      </dsp:nvSpPr>
      <dsp:spPr>
        <a:xfrm>
          <a:off x="0" y="397038"/>
          <a:ext cx="103632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5871FB-173D-4C32-907B-C588FC409258}">
      <dsp:nvSpPr>
        <dsp:cNvPr id="0" name=""/>
        <dsp:cNvSpPr/>
      </dsp:nvSpPr>
      <dsp:spPr>
        <a:xfrm>
          <a:off x="518160" y="13278"/>
          <a:ext cx="7254240" cy="7675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193" tIns="0" rIns="274193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/>
            <a:t>Penggunaan</a:t>
          </a:r>
          <a:r>
            <a:rPr lang="en-US" sz="2600" kern="1200" dirty="0" smtClean="0"/>
            <a:t> yang </a:t>
          </a:r>
          <a:r>
            <a:rPr lang="en-US" sz="2600" kern="1200" dirty="0" err="1" smtClean="0"/>
            <a:t>tidak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sah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akan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bahasa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atau</a:t>
          </a:r>
          <a:r>
            <a:rPr lang="en-US" sz="2600" kern="1200" dirty="0" smtClean="0"/>
            <a:t> ide </a:t>
          </a:r>
          <a:r>
            <a:rPr lang="en-US" sz="2600" kern="1200" dirty="0" err="1" smtClean="0"/>
            <a:t>dari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penulis</a:t>
          </a:r>
          <a:r>
            <a:rPr lang="en-US" sz="2600" kern="1200" dirty="0" smtClean="0"/>
            <a:t>.</a:t>
          </a:r>
          <a:endParaRPr lang="en-US" sz="2600" kern="1200" dirty="0"/>
        </a:p>
      </dsp:txBody>
      <dsp:txXfrm>
        <a:off x="555627" y="50745"/>
        <a:ext cx="7179306" cy="692586"/>
      </dsp:txXfrm>
    </dsp:sp>
    <dsp:sp modelId="{1AD71F93-762A-4C39-B8A0-AC6A562B617B}">
      <dsp:nvSpPr>
        <dsp:cNvPr id="0" name=""/>
        <dsp:cNvSpPr/>
      </dsp:nvSpPr>
      <dsp:spPr>
        <a:xfrm>
          <a:off x="0" y="1576398"/>
          <a:ext cx="103632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77FE13-82B3-4BA7-8BF7-B111C6D11032}">
      <dsp:nvSpPr>
        <dsp:cNvPr id="0" name=""/>
        <dsp:cNvSpPr/>
      </dsp:nvSpPr>
      <dsp:spPr>
        <a:xfrm>
          <a:off x="518160" y="1192638"/>
          <a:ext cx="7254240" cy="7675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193" tIns="0" rIns="274193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/>
            <a:t>Penggunaan</a:t>
          </a:r>
          <a:r>
            <a:rPr lang="en-US" sz="2600" kern="1200" dirty="0" smtClean="0"/>
            <a:t> kata-kata </a:t>
          </a:r>
          <a:r>
            <a:rPr lang="en-US" sz="2600" kern="1200" dirty="0" err="1" smtClean="0"/>
            <a:t>atau</a:t>
          </a:r>
          <a:r>
            <a:rPr lang="en-US" sz="2600" kern="1200" dirty="0" smtClean="0"/>
            <a:t> ide </a:t>
          </a:r>
          <a:r>
            <a:rPr lang="en-US" sz="2600" kern="1200" dirty="0" err="1" smtClean="0"/>
            <a:t>penulis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tanpa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pengakuan</a:t>
          </a:r>
          <a:r>
            <a:rPr lang="en-US" sz="2600" kern="1200" dirty="0" smtClean="0"/>
            <a:t> yang </a:t>
          </a:r>
          <a:r>
            <a:rPr lang="en-US" sz="2600" kern="1200" dirty="0" err="1" smtClean="0"/>
            <a:t>sah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pada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penulis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asli</a:t>
          </a:r>
          <a:r>
            <a:rPr lang="en-US" sz="2600" kern="1200" dirty="0" smtClean="0"/>
            <a:t>.</a:t>
          </a:r>
          <a:endParaRPr lang="en-US" sz="2600" kern="1200" dirty="0"/>
        </a:p>
      </dsp:txBody>
      <dsp:txXfrm>
        <a:off x="555627" y="1230105"/>
        <a:ext cx="7179306" cy="692586"/>
      </dsp:txXfrm>
    </dsp:sp>
    <dsp:sp modelId="{118667CA-6929-48F1-AB2D-D3F2763ACE3A}">
      <dsp:nvSpPr>
        <dsp:cNvPr id="0" name=""/>
        <dsp:cNvSpPr/>
      </dsp:nvSpPr>
      <dsp:spPr>
        <a:xfrm>
          <a:off x="0" y="2755758"/>
          <a:ext cx="103632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DFFE2D-09E2-400E-9404-8E2D48819FB4}">
      <dsp:nvSpPr>
        <dsp:cNvPr id="0" name=""/>
        <dsp:cNvSpPr/>
      </dsp:nvSpPr>
      <dsp:spPr>
        <a:xfrm>
          <a:off x="518160" y="2371998"/>
          <a:ext cx="7254240" cy="7675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193" tIns="0" rIns="274193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/>
            <a:t>Pelanggaran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serius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dalam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dunia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akademik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dan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berakibat</a:t>
          </a:r>
          <a:r>
            <a:rPr lang="en-US" sz="2600" kern="1200" dirty="0" smtClean="0"/>
            <a:t> fatal.</a:t>
          </a:r>
          <a:endParaRPr lang="en-US" sz="2600" kern="1200" dirty="0"/>
        </a:p>
      </dsp:txBody>
      <dsp:txXfrm>
        <a:off x="555627" y="2409465"/>
        <a:ext cx="7179306" cy="6925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E55C19-D8A9-436B-B4B7-FE2D887F7DB7}">
      <dsp:nvSpPr>
        <dsp:cNvPr id="0" name=""/>
        <dsp:cNvSpPr/>
      </dsp:nvSpPr>
      <dsp:spPr>
        <a:xfrm rot="5400000">
          <a:off x="6800026" y="-3007151"/>
          <a:ext cx="493899" cy="663244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err="1" smtClean="0"/>
            <a:t>Meminjam</a:t>
          </a:r>
          <a:r>
            <a:rPr lang="en-US" sz="1500" kern="1200" dirty="0" smtClean="0"/>
            <a:t> kata per kata </a:t>
          </a:r>
          <a:r>
            <a:rPr lang="en-US" sz="1500" kern="1200" dirty="0" err="1" smtClean="0"/>
            <a:t>dari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sebuah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sumber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tidak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dikenal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secara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sengaja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atau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tidak</a:t>
          </a:r>
          <a:r>
            <a:rPr lang="en-US" sz="1500" kern="1200" dirty="0" smtClean="0"/>
            <a:t>.</a:t>
          </a:r>
          <a:endParaRPr lang="en-US" sz="1500" kern="1200" dirty="0"/>
        </a:p>
      </dsp:txBody>
      <dsp:txXfrm rot="-5400000">
        <a:off x="3730752" y="86233"/>
        <a:ext cx="6608338" cy="445679"/>
      </dsp:txXfrm>
    </dsp:sp>
    <dsp:sp modelId="{7D536596-8E21-4DB7-AF9A-E9F9BE5B1E39}">
      <dsp:nvSpPr>
        <dsp:cNvPr id="0" name=""/>
        <dsp:cNvSpPr/>
      </dsp:nvSpPr>
      <dsp:spPr>
        <a:xfrm>
          <a:off x="0" y="385"/>
          <a:ext cx="3730752" cy="6173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1. Direct plagiarism</a:t>
          </a:r>
          <a:endParaRPr lang="en-US" sz="2500" kern="1200" dirty="0"/>
        </a:p>
      </dsp:txBody>
      <dsp:txXfrm>
        <a:off x="30138" y="30523"/>
        <a:ext cx="3670476" cy="557098"/>
      </dsp:txXfrm>
    </dsp:sp>
    <dsp:sp modelId="{238DE9B1-199F-4552-94C1-78C1566DB4EA}">
      <dsp:nvSpPr>
        <dsp:cNvPr id="0" name=""/>
        <dsp:cNvSpPr/>
      </dsp:nvSpPr>
      <dsp:spPr>
        <a:xfrm rot="5400000">
          <a:off x="6800026" y="-2358907"/>
          <a:ext cx="493899" cy="663244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err="1" smtClean="0"/>
            <a:t>Menyajikan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keseluruhan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teks</a:t>
          </a:r>
          <a:r>
            <a:rPr lang="en-US" sz="1500" kern="1200" dirty="0" smtClean="0"/>
            <a:t> yang </a:t>
          </a:r>
          <a:r>
            <a:rPr lang="en-US" sz="1500" kern="1200" dirty="0" err="1" smtClean="0"/>
            <a:t>ditulis</a:t>
          </a:r>
          <a:r>
            <a:rPr lang="en-US" sz="1500" kern="1200" dirty="0" smtClean="0"/>
            <a:t> orang lain </a:t>
          </a:r>
          <a:r>
            <a:rPr lang="en-US" sz="1500" kern="1200" dirty="0" err="1" smtClean="0"/>
            <a:t>sebagai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tulisan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kita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sendiri</a:t>
          </a:r>
          <a:r>
            <a:rPr lang="en-US" sz="1500" kern="1200" dirty="0" smtClean="0"/>
            <a:t>.</a:t>
          </a:r>
          <a:endParaRPr lang="en-US" sz="1500" kern="1200" dirty="0"/>
        </a:p>
      </dsp:txBody>
      <dsp:txXfrm rot="-5400000">
        <a:off x="3730752" y="734477"/>
        <a:ext cx="6608338" cy="445679"/>
      </dsp:txXfrm>
    </dsp:sp>
    <dsp:sp modelId="{68AE7DEC-4685-4CF0-BF29-A5580FC66EF9}">
      <dsp:nvSpPr>
        <dsp:cNvPr id="0" name=""/>
        <dsp:cNvSpPr/>
      </dsp:nvSpPr>
      <dsp:spPr>
        <a:xfrm>
          <a:off x="0" y="648628"/>
          <a:ext cx="3730752" cy="6173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2. Global </a:t>
          </a:r>
          <a:r>
            <a:rPr lang="en-US" sz="2500" kern="1200" dirty="0" err="1" smtClean="0"/>
            <a:t>Palgiarism</a:t>
          </a:r>
          <a:endParaRPr lang="en-US" sz="2500" kern="1200" dirty="0"/>
        </a:p>
      </dsp:txBody>
      <dsp:txXfrm>
        <a:off x="30138" y="678766"/>
        <a:ext cx="3670476" cy="557098"/>
      </dsp:txXfrm>
    </dsp:sp>
    <dsp:sp modelId="{072C3624-77B3-4F5B-9FF9-9EEB042DC246}">
      <dsp:nvSpPr>
        <dsp:cNvPr id="0" name=""/>
        <dsp:cNvSpPr/>
      </dsp:nvSpPr>
      <dsp:spPr>
        <a:xfrm rot="5400000">
          <a:off x="6800026" y="-1710664"/>
          <a:ext cx="493899" cy="663244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err="1" smtClean="0"/>
            <a:t>Menuliskan</a:t>
          </a:r>
          <a:r>
            <a:rPr lang="en-US" sz="1500" kern="1200" dirty="0" smtClean="0"/>
            <a:t> ide </a:t>
          </a:r>
          <a:r>
            <a:rPr lang="en-US" sz="1500" kern="1200" dirty="0" err="1" smtClean="0"/>
            <a:t>penulis</a:t>
          </a:r>
          <a:r>
            <a:rPr lang="en-US" sz="1500" kern="1200" dirty="0" smtClean="0"/>
            <a:t> lain </a:t>
          </a:r>
          <a:r>
            <a:rPr lang="en-US" sz="1500" kern="1200" dirty="0" err="1" smtClean="0"/>
            <a:t>dengan</a:t>
          </a:r>
          <a:r>
            <a:rPr lang="en-US" sz="1500" kern="1200" dirty="0" smtClean="0"/>
            <a:t> kata-kata </a:t>
          </a:r>
          <a:r>
            <a:rPr lang="en-US" sz="1500" kern="1200" dirty="0" err="1" smtClean="0"/>
            <a:t>kita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sendiri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tapi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tanpa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kutipan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ynag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sah</a:t>
          </a:r>
          <a:r>
            <a:rPr lang="en-US" sz="1500" kern="1200" dirty="0" smtClean="0"/>
            <a:t>.</a:t>
          </a:r>
          <a:endParaRPr lang="en-US" sz="1500" kern="1200" dirty="0"/>
        </a:p>
      </dsp:txBody>
      <dsp:txXfrm rot="-5400000">
        <a:off x="3730752" y="1382720"/>
        <a:ext cx="6608338" cy="445679"/>
      </dsp:txXfrm>
    </dsp:sp>
    <dsp:sp modelId="{6EA200AE-60A8-404E-939F-E83122DFADC6}">
      <dsp:nvSpPr>
        <dsp:cNvPr id="0" name=""/>
        <dsp:cNvSpPr/>
      </dsp:nvSpPr>
      <dsp:spPr>
        <a:xfrm>
          <a:off x="0" y="1296872"/>
          <a:ext cx="3730752" cy="61737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3. Paraphrasing Plagiarism</a:t>
          </a:r>
          <a:endParaRPr lang="en-US" sz="2500" kern="1200" dirty="0"/>
        </a:p>
      </dsp:txBody>
      <dsp:txXfrm>
        <a:off x="30138" y="1327010"/>
        <a:ext cx="3670476" cy="557098"/>
      </dsp:txXfrm>
    </dsp:sp>
    <dsp:sp modelId="{774BA959-739C-40FD-9F5E-6A975FB00821}">
      <dsp:nvSpPr>
        <dsp:cNvPr id="0" name=""/>
        <dsp:cNvSpPr/>
      </dsp:nvSpPr>
      <dsp:spPr>
        <a:xfrm rot="5400000">
          <a:off x="6800026" y="-1062420"/>
          <a:ext cx="493899" cy="663244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err="1" smtClean="0"/>
            <a:t>Menyalin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secara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langsung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wacana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teks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tanpa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kutipan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sah</a:t>
          </a:r>
          <a:r>
            <a:rPr lang="en-US" sz="1500" kern="1200" dirty="0" smtClean="0"/>
            <a:t>.</a:t>
          </a:r>
          <a:endParaRPr lang="en-US" sz="1500" kern="1200" dirty="0"/>
        </a:p>
      </dsp:txBody>
      <dsp:txXfrm rot="-5400000">
        <a:off x="3730752" y="2030964"/>
        <a:ext cx="6608338" cy="445679"/>
      </dsp:txXfrm>
    </dsp:sp>
    <dsp:sp modelId="{428C22FE-BA2F-438A-BFC1-A86C02F221BC}">
      <dsp:nvSpPr>
        <dsp:cNvPr id="0" name=""/>
        <dsp:cNvSpPr/>
      </dsp:nvSpPr>
      <dsp:spPr>
        <a:xfrm>
          <a:off x="0" y="1945115"/>
          <a:ext cx="3730752" cy="61737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4. Verbatim Plagiarism</a:t>
          </a:r>
          <a:endParaRPr lang="en-US" sz="2500" kern="1200" dirty="0"/>
        </a:p>
      </dsp:txBody>
      <dsp:txXfrm>
        <a:off x="30138" y="1975253"/>
        <a:ext cx="3670476" cy="557098"/>
      </dsp:txXfrm>
    </dsp:sp>
    <dsp:sp modelId="{83979C05-4226-4B58-8016-3A8AA9795192}">
      <dsp:nvSpPr>
        <dsp:cNvPr id="0" name=""/>
        <dsp:cNvSpPr/>
      </dsp:nvSpPr>
      <dsp:spPr>
        <a:xfrm rot="5400000">
          <a:off x="6800026" y="-414177"/>
          <a:ext cx="493899" cy="6632448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err="1" smtClean="0"/>
            <a:t>Menggambungkan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teks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dan</a:t>
          </a:r>
          <a:r>
            <a:rPr lang="en-US" sz="1500" kern="1200" dirty="0" smtClean="0"/>
            <a:t> ide </a:t>
          </a:r>
          <a:r>
            <a:rPr lang="en-US" sz="1500" kern="1200" dirty="0" err="1" smtClean="0"/>
            <a:t>dari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beberapa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sumber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tanpa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kutipan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sah</a:t>
          </a:r>
          <a:r>
            <a:rPr lang="en-US" sz="1500" kern="1200" dirty="0" smtClean="0"/>
            <a:t>.</a:t>
          </a:r>
          <a:endParaRPr lang="en-US" sz="1500" kern="1200" dirty="0"/>
        </a:p>
      </dsp:txBody>
      <dsp:txXfrm rot="-5400000">
        <a:off x="3730752" y="2679207"/>
        <a:ext cx="6608338" cy="445679"/>
      </dsp:txXfrm>
    </dsp:sp>
    <dsp:sp modelId="{86AA9596-9034-40E9-A828-B1C1793DF7A7}">
      <dsp:nvSpPr>
        <dsp:cNvPr id="0" name=""/>
        <dsp:cNvSpPr/>
      </dsp:nvSpPr>
      <dsp:spPr>
        <a:xfrm>
          <a:off x="0" y="2593359"/>
          <a:ext cx="3730752" cy="61737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5. Mosaic Plagiarism</a:t>
          </a:r>
          <a:endParaRPr lang="en-US" sz="2500" kern="1200" dirty="0"/>
        </a:p>
      </dsp:txBody>
      <dsp:txXfrm>
        <a:off x="30138" y="2623497"/>
        <a:ext cx="3670476" cy="557098"/>
      </dsp:txXfrm>
    </dsp:sp>
    <dsp:sp modelId="{63C760D2-2642-4F76-938E-7BD79D71D6AA}">
      <dsp:nvSpPr>
        <dsp:cNvPr id="0" name=""/>
        <dsp:cNvSpPr/>
      </dsp:nvSpPr>
      <dsp:spPr>
        <a:xfrm rot="5400000">
          <a:off x="6800026" y="234065"/>
          <a:ext cx="493899" cy="663244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err="1" smtClean="0"/>
            <a:t>Penggunaan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ulang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teks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dan</a:t>
          </a:r>
          <a:r>
            <a:rPr lang="en-US" sz="1500" kern="1200" dirty="0" smtClean="0"/>
            <a:t> ide </a:t>
          </a:r>
          <a:r>
            <a:rPr lang="en-US" sz="1500" kern="1200" dirty="0" err="1" smtClean="0"/>
            <a:t>dari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tulisan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kita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sendiri</a:t>
          </a:r>
          <a:r>
            <a:rPr lang="en-US" sz="1500" kern="1200" dirty="0" smtClean="0"/>
            <a:t> yang </a:t>
          </a:r>
          <a:r>
            <a:rPr lang="en-US" sz="1500" kern="1200" dirty="0" err="1" smtClean="0"/>
            <a:t>sudah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dipublikasikan</a:t>
          </a:r>
          <a:r>
            <a:rPr lang="en-US" sz="1500" kern="1200" dirty="0" smtClean="0"/>
            <a:t>.</a:t>
          </a:r>
          <a:endParaRPr lang="en-US" sz="1500" kern="1200" dirty="0"/>
        </a:p>
      </dsp:txBody>
      <dsp:txXfrm rot="-5400000">
        <a:off x="3730752" y="3327449"/>
        <a:ext cx="6608338" cy="445679"/>
      </dsp:txXfrm>
    </dsp:sp>
    <dsp:sp modelId="{E2102088-6E07-4459-AAD5-A5042EB1B410}">
      <dsp:nvSpPr>
        <dsp:cNvPr id="0" name=""/>
        <dsp:cNvSpPr/>
      </dsp:nvSpPr>
      <dsp:spPr>
        <a:xfrm>
          <a:off x="0" y="3241602"/>
          <a:ext cx="3730752" cy="6173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6. Self Plagiarism</a:t>
          </a:r>
          <a:endParaRPr lang="en-US" sz="2500" kern="1200" dirty="0"/>
        </a:p>
      </dsp:txBody>
      <dsp:txXfrm>
        <a:off x="30138" y="3271740"/>
        <a:ext cx="3670476" cy="557098"/>
      </dsp:txXfrm>
    </dsp:sp>
    <dsp:sp modelId="{F2284C29-3529-4EE3-B9F8-2675CFA5C278}">
      <dsp:nvSpPr>
        <dsp:cNvPr id="0" name=""/>
        <dsp:cNvSpPr/>
      </dsp:nvSpPr>
      <dsp:spPr>
        <a:xfrm rot="5400000">
          <a:off x="6800026" y="882309"/>
          <a:ext cx="493899" cy="663244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err="1" smtClean="0"/>
            <a:t>Gagal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mencantumkan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informasi</a:t>
          </a:r>
          <a:r>
            <a:rPr lang="en-US" sz="1500" kern="1200" dirty="0" smtClean="0"/>
            <a:t> yang </a:t>
          </a:r>
          <a:r>
            <a:rPr lang="en-US" sz="1500" kern="1200" dirty="0" err="1" smtClean="0"/>
            <a:t>dibutuhkan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dalam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kutipan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sumber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tulisan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kita</a:t>
          </a:r>
          <a:r>
            <a:rPr lang="en-US" sz="1500" kern="1200" dirty="0" smtClean="0"/>
            <a:t>.</a:t>
          </a:r>
          <a:endParaRPr lang="en-US" sz="1500" kern="1200" dirty="0"/>
        </a:p>
      </dsp:txBody>
      <dsp:txXfrm rot="-5400000">
        <a:off x="3730752" y="3975693"/>
        <a:ext cx="6608338" cy="445679"/>
      </dsp:txXfrm>
    </dsp:sp>
    <dsp:sp modelId="{3B5C6BF9-92DD-429C-9E5F-059F7AC872B2}">
      <dsp:nvSpPr>
        <dsp:cNvPr id="0" name=""/>
        <dsp:cNvSpPr/>
      </dsp:nvSpPr>
      <dsp:spPr>
        <a:xfrm>
          <a:off x="0" y="3889846"/>
          <a:ext cx="3730752" cy="6173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7. Incorrect Citation</a:t>
          </a:r>
          <a:endParaRPr lang="en-US" sz="2500" kern="1200" dirty="0"/>
        </a:p>
      </dsp:txBody>
      <dsp:txXfrm>
        <a:off x="30138" y="3919984"/>
        <a:ext cx="3670476" cy="55709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17B4B2-62FF-4DF3-B088-F4DF3BC0CC5A}">
      <dsp:nvSpPr>
        <dsp:cNvPr id="0" name=""/>
        <dsp:cNvSpPr/>
      </dsp:nvSpPr>
      <dsp:spPr>
        <a:xfrm>
          <a:off x="0" y="12680"/>
          <a:ext cx="10363200" cy="50193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Proper Quotation</a:t>
          </a:r>
          <a:endParaRPr lang="en-US" sz="2200" kern="1200" dirty="0"/>
        </a:p>
      </dsp:txBody>
      <dsp:txXfrm>
        <a:off x="24502" y="37182"/>
        <a:ext cx="10314196" cy="452926"/>
      </dsp:txXfrm>
    </dsp:sp>
    <dsp:sp modelId="{6CF0C4F1-AD6B-4584-AA1B-105F23B5EED8}">
      <dsp:nvSpPr>
        <dsp:cNvPr id="0" name=""/>
        <dsp:cNvSpPr/>
      </dsp:nvSpPr>
      <dsp:spPr>
        <a:xfrm>
          <a:off x="0" y="514610"/>
          <a:ext cx="10363200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032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dirty="0" err="1" smtClean="0"/>
            <a:t>Kutip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dengan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tepat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seharusnya</a:t>
          </a:r>
          <a:r>
            <a:rPr lang="en-US" sz="1700" kern="1200" dirty="0" smtClean="0"/>
            <a:t>. </a:t>
          </a:r>
          <a:endParaRPr lang="en-US" sz="1700" kern="1200" dirty="0"/>
        </a:p>
      </dsp:txBody>
      <dsp:txXfrm>
        <a:off x="0" y="514610"/>
        <a:ext cx="10363200" cy="364320"/>
      </dsp:txXfrm>
    </dsp:sp>
    <dsp:sp modelId="{877EA7C9-1950-4D5C-B8FF-065568D3843B}">
      <dsp:nvSpPr>
        <dsp:cNvPr id="0" name=""/>
        <dsp:cNvSpPr/>
      </dsp:nvSpPr>
      <dsp:spPr>
        <a:xfrm>
          <a:off x="0" y="878930"/>
          <a:ext cx="10363200" cy="50193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Paraphrasing</a:t>
          </a:r>
        </a:p>
      </dsp:txBody>
      <dsp:txXfrm>
        <a:off x="24502" y="903432"/>
        <a:ext cx="10314196" cy="452926"/>
      </dsp:txXfrm>
    </dsp:sp>
    <dsp:sp modelId="{167526EE-E07C-4B46-A956-F9126CD1B4C7}">
      <dsp:nvSpPr>
        <dsp:cNvPr id="0" name=""/>
        <dsp:cNvSpPr/>
      </dsp:nvSpPr>
      <dsp:spPr>
        <a:xfrm>
          <a:off x="0" y="1380860"/>
          <a:ext cx="10363200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032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dirty="0" err="1" smtClean="0"/>
            <a:t>Rujuk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ke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sebuah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sumber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tapi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gunakan</a:t>
          </a:r>
          <a:r>
            <a:rPr lang="en-US" sz="1700" kern="1200" dirty="0" smtClean="0"/>
            <a:t> kata-kata </a:t>
          </a:r>
          <a:r>
            <a:rPr lang="en-US" sz="1700" kern="1200" dirty="0" err="1" smtClean="0"/>
            <a:t>kita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sendiri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dalm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mengungkap</a:t>
          </a:r>
          <a:r>
            <a:rPr lang="en-US" sz="1700" kern="1200" dirty="0" smtClean="0"/>
            <a:t> ide </a:t>
          </a:r>
          <a:r>
            <a:rPr lang="en-US" sz="1700" kern="1200" dirty="0" err="1" smtClean="0"/>
            <a:t>sumber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tersebut</a:t>
          </a:r>
          <a:r>
            <a:rPr lang="en-US" sz="1700" kern="1200" dirty="0" smtClean="0"/>
            <a:t>.</a:t>
          </a:r>
          <a:endParaRPr lang="en-US" sz="1700" kern="1200" dirty="0"/>
        </a:p>
      </dsp:txBody>
      <dsp:txXfrm>
        <a:off x="0" y="1380860"/>
        <a:ext cx="10363200" cy="364320"/>
      </dsp:txXfrm>
    </dsp:sp>
    <dsp:sp modelId="{76019FAD-F3AC-41FD-B58B-75A69100DE9C}">
      <dsp:nvSpPr>
        <dsp:cNvPr id="0" name=""/>
        <dsp:cNvSpPr/>
      </dsp:nvSpPr>
      <dsp:spPr>
        <a:xfrm>
          <a:off x="0" y="1745180"/>
          <a:ext cx="10363200" cy="50193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Referencing </a:t>
          </a:r>
          <a:endParaRPr lang="en-US" sz="2200" kern="1200" dirty="0"/>
        </a:p>
      </dsp:txBody>
      <dsp:txXfrm>
        <a:off x="24502" y="1769682"/>
        <a:ext cx="10314196" cy="452926"/>
      </dsp:txXfrm>
    </dsp:sp>
    <dsp:sp modelId="{C220F0D4-3F9A-4431-B0CB-CA2681122D5E}">
      <dsp:nvSpPr>
        <dsp:cNvPr id="0" name=""/>
        <dsp:cNvSpPr/>
      </dsp:nvSpPr>
      <dsp:spPr>
        <a:xfrm>
          <a:off x="0" y="2247110"/>
          <a:ext cx="10363200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032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dirty="0" err="1" smtClean="0"/>
            <a:t>Menbuat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halaman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referensi</a:t>
          </a:r>
          <a:r>
            <a:rPr lang="en-US" sz="1700" kern="1200" dirty="0" smtClean="0"/>
            <a:t> yang </a:t>
          </a:r>
          <a:r>
            <a:rPr lang="en-US" sz="1700" kern="1200" dirty="0" err="1" smtClean="0"/>
            <a:t>mencakup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daftartulisan</a:t>
          </a:r>
          <a:r>
            <a:rPr lang="en-US" sz="1700" kern="1200" dirty="0" smtClean="0"/>
            <a:t> yang </a:t>
          </a:r>
          <a:r>
            <a:rPr lang="en-US" sz="1700" kern="1200" dirty="0" err="1" smtClean="0"/>
            <a:t>telah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dikutip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dalam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tulisan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kita</a:t>
          </a:r>
          <a:r>
            <a:rPr lang="en-US" sz="1700" kern="1200" dirty="0" smtClean="0"/>
            <a:t>.</a:t>
          </a:r>
          <a:endParaRPr lang="en-US" sz="1700" kern="1200" dirty="0"/>
        </a:p>
      </dsp:txBody>
      <dsp:txXfrm>
        <a:off x="0" y="2247110"/>
        <a:ext cx="10363200" cy="364320"/>
      </dsp:txXfrm>
    </dsp:sp>
    <dsp:sp modelId="{694CD740-F453-4F45-B7B1-1D5F07E25E36}">
      <dsp:nvSpPr>
        <dsp:cNvPr id="0" name=""/>
        <dsp:cNvSpPr/>
      </dsp:nvSpPr>
      <dsp:spPr>
        <a:xfrm>
          <a:off x="0" y="2611431"/>
          <a:ext cx="10363200" cy="50193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Presenting Author’s Own Ideas</a:t>
          </a:r>
          <a:endParaRPr lang="en-US" sz="2200" kern="1200" dirty="0"/>
        </a:p>
      </dsp:txBody>
      <dsp:txXfrm>
        <a:off x="24502" y="2635933"/>
        <a:ext cx="10314196" cy="452926"/>
      </dsp:txXfrm>
    </dsp:sp>
    <dsp:sp modelId="{3FD30991-024D-4A99-8812-12B88AB11D9D}">
      <dsp:nvSpPr>
        <dsp:cNvPr id="0" name=""/>
        <dsp:cNvSpPr/>
      </dsp:nvSpPr>
      <dsp:spPr>
        <a:xfrm>
          <a:off x="0" y="3113360"/>
          <a:ext cx="10363200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032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dirty="0" err="1" smtClean="0"/>
            <a:t>Menyajikan</a:t>
          </a:r>
          <a:r>
            <a:rPr lang="en-US" sz="1700" kern="1200" dirty="0" smtClean="0"/>
            <a:t> ide </a:t>
          </a:r>
          <a:r>
            <a:rPr lang="en-US" sz="1700" kern="1200" dirty="0" err="1" smtClean="0"/>
            <a:t>kita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sendiri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untuk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dituliskan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dalam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artikel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kita</a:t>
          </a:r>
          <a:r>
            <a:rPr lang="en-US" sz="1700" kern="1200" dirty="0" smtClean="0"/>
            <a:t>.</a:t>
          </a:r>
          <a:endParaRPr lang="en-US" sz="1700" kern="1200" dirty="0"/>
        </a:p>
      </dsp:txBody>
      <dsp:txXfrm>
        <a:off x="0" y="3113360"/>
        <a:ext cx="10363200" cy="364320"/>
      </dsp:txXfrm>
    </dsp:sp>
    <dsp:sp modelId="{9AA609A9-3ED9-4F75-9A06-BDF807B8CFD4}">
      <dsp:nvSpPr>
        <dsp:cNvPr id="0" name=""/>
        <dsp:cNvSpPr/>
      </dsp:nvSpPr>
      <dsp:spPr>
        <a:xfrm>
          <a:off x="0" y="3477681"/>
          <a:ext cx="10363200" cy="50193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Using Plagiarism Checker</a:t>
          </a:r>
          <a:endParaRPr lang="en-US" sz="2200" kern="1200" dirty="0"/>
        </a:p>
      </dsp:txBody>
      <dsp:txXfrm>
        <a:off x="24502" y="3502183"/>
        <a:ext cx="10314196" cy="452926"/>
      </dsp:txXfrm>
    </dsp:sp>
    <dsp:sp modelId="{1A77B3B3-75AE-4571-919E-B56261EAF3E6}">
      <dsp:nvSpPr>
        <dsp:cNvPr id="0" name=""/>
        <dsp:cNvSpPr/>
      </dsp:nvSpPr>
      <dsp:spPr>
        <a:xfrm>
          <a:off x="0" y="3979611"/>
          <a:ext cx="10363200" cy="489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032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dirty="0" err="1" smtClean="0"/>
            <a:t>Cek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kemungkinan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plagiasi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dari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tulisan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kita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dengan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alat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pengecekkan</a:t>
          </a:r>
          <a:r>
            <a:rPr lang="en-US" sz="1700" kern="1200" dirty="0" smtClean="0"/>
            <a:t>. </a:t>
          </a:r>
          <a:r>
            <a:rPr lang="en-US" sz="1700" kern="1200" dirty="0" err="1" smtClean="0"/>
            <a:t>Cth</a:t>
          </a:r>
          <a:r>
            <a:rPr lang="en-US" sz="1700" kern="1200" dirty="0" smtClean="0"/>
            <a:t>: </a:t>
          </a:r>
          <a:r>
            <a:rPr lang="en-US" sz="1700" i="1" kern="1200" dirty="0" err="1" smtClean="0"/>
            <a:t>Dupli</a:t>
          </a:r>
          <a:r>
            <a:rPr lang="en-US" sz="1700" i="1" kern="1200" dirty="0" smtClean="0"/>
            <a:t> Checker, </a:t>
          </a:r>
          <a:r>
            <a:rPr lang="en-US" sz="1700" i="1" kern="1200" dirty="0" err="1" smtClean="0"/>
            <a:t>Copyleaks</a:t>
          </a:r>
          <a:r>
            <a:rPr lang="en-US" sz="1700" i="1" kern="1200" dirty="0" smtClean="0"/>
            <a:t>, Paper Rater, </a:t>
          </a:r>
          <a:r>
            <a:rPr lang="en-US" sz="1700" i="1" kern="1200" dirty="0" err="1" smtClean="0"/>
            <a:t>Plagirisma</a:t>
          </a:r>
          <a:r>
            <a:rPr lang="en-US" sz="1700" i="1" kern="1200" dirty="0" smtClean="0"/>
            <a:t>, </a:t>
          </a:r>
          <a:r>
            <a:rPr lang="en-US" sz="1700" i="1" kern="1200" dirty="0" err="1" smtClean="0"/>
            <a:t>Plagium</a:t>
          </a:r>
          <a:r>
            <a:rPr lang="en-US" sz="1700" i="1" kern="1200" dirty="0" smtClean="0"/>
            <a:t>, </a:t>
          </a:r>
          <a:r>
            <a:rPr lang="en-US" sz="1700" i="1" kern="1200" dirty="0" err="1" smtClean="0"/>
            <a:t>Plagscan</a:t>
          </a:r>
          <a:r>
            <a:rPr lang="en-US" sz="1700" kern="1200" dirty="0" smtClean="0"/>
            <a:t>, </a:t>
          </a:r>
          <a:r>
            <a:rPr lang="en-US" sz="1700" kern="1200" dirty="0" err="1" smtClean="0"/>
            <a:t>dll</a:t>
          </a:r>
          <a:r>
            <a:rPr lang="en-US" sz="1700" kern="1200" dirty="0" smtClean="0"/>
            <a:t>.</a:t>
          </a:r>
          <a:endParaRPr lang="en-US" sz="1700" kern="1200" dirty="0"/>
        </a:p>
      </dsp:txBody>
      <dsp:txXfrm>
        <a:off x="0" y="3979611"/>
        <a:ext cx="10363200" cy="4895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9B66E-8B8F-46A9-AC2F-B7D61E2DAA9A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E67A5A-BEFD-4420-B577-0FA844ABB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722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E67A5A-BEFD-4420-B577-0FA844ABB5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714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E67A5A-BEFD-4420-B577-0FA844ABB5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889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9E61-25BA-4E23-A0F8-6E4E6AEA49F8}" type="datetime1">
              <a:rPr lang="en-US" smtClean="0"/>
              <a:t>5/8/2020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DFB0F-1C2E-4EA8-9F53-D638E169FF8C}" type="datetime1">
              <a:rPr lang="en-US" smtClean="0"/>
              <a:t>5/8/2020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2F8B0-2148-4460-AB6A-94019CF3EA41}" type="datetime1">
              <a:rPr lang="en-US" smtClean="0"/>
              <a:t>5/8/2020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349D-347C-453D-90C0-5C24DA8EB460}" type="datetime1">
              <a:rPr lang="en-US" smtClean="0"/>
              <a:t>5/8/2020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93BD-C737-4D3C-B1D1-C57EE03A94CC}" type="datetime1">
              <a:rPr lang="en-US" smtClean="0"/>
              <a:t>5/8/2020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B87B6-E051-45EF-B3DF-5EE553F16610}" type="datetime1">
              <a:rPr lang="en-US" smtClean="0"/>
              <a:t>5/8/2020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56D74-FB60-468D-8CE1-234A078EEB13}" type="datetime1">
              <a:rPr lang="en-US" smtClean="0"/>
              <a:t>5/8/2020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4E41-6C84-4156-9ACD-8F63F58A7D1F}" type="datetime1">
              <a:rPr lang="en-US" smtClean="0"/>
              <a:t>5/8/2020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FB3F3-4C0D-4BDE-8584-210398E1A7F7}" type="datetime1">
              <a:rPr lang="en-US" smtClean="0"/>
              <a:t>5/8/2020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CDBFA-0908-497D-8BE4-53CDD55DDE4A}" type="datetime1">
              <a:rPr lang="en-US" smtClean="0"/>
              <a:t>5/8/2020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0A631-43BD-43E2-8465-358131C7E6A6}" type="datetime1">
              <a:rPr lang="en-US" smtClean="0"/>
              <a:t>5/8/2020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3628-0A3A-498B-AFB7-0C9F872C6F61}" type="datetime1">
              <a:rPr lang="en-US" smtClean="0"/>
              <a:t>5/8/2020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DBE2A-D572-4C24-9D2E-86D7434C54BE}" type="datetime1">
              <a:rPr lang="en-US" smtClean="0"/>
              <a:t>5/8/2020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0E23-1297-4EA1-A835-BEE74C60FB34}" type="datetime1">
              <a:rPr lang="en-US" smtClean="0"/>
              <a:t>5/8/2020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6D72A-D25A-4895-A88B-C84C35097D6F}" type="datetime1">
              <a:rPr lang="en-US" smtClean="0"/>
              <a:t>5/8/2020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C3A69-2CF1-42A6-AB8D-0136AEE0A853}" type="datetime1">
              <a:rPr lang="en-US" smtClean="0"/>
              <a:t>5/8/2020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732B6-DAAD-4829-8AA7-B20304A7A8A8}" type="datetime1">
              <a:rPr lang="en-US" smtClean="0"/>
              <a:t>5/8/2020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EB71AA2-90C0-4F85-B704-6721EE6238B8}" type="datetime1">
              <a:rPr lang="en-US" smtClean="0"/>
              <a:t>5/8/2020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How to write: </a:t>
            </a:r>
            <a:br>
              <a:rPr lang="en-US" dirty="0" smtClean="0"/>
            </a:br>
            <a:r>
              <a:rPr lang="en-US" dirty="0" smtClean="0"/>
              <a:t>1. Tables and figures</a:t>
            </a:r>
            <a:br>
              <a:rPr lang="en-US" dirty="0" smtClean="0"/>
            </a:br>
            <a:r>
              <a:rPr lang="en-US" dirty="0" smtClean="0"/>
              <a:t>2. appendix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Siska</a:t>
            </a:r>
            <a:r>
              <a:rPr lang="en-US" dirty="0" smtClean="0"/>
              <a:t> </a:t>
            </a:r>
            <a:r>
              <a:rPr lang="en-US" dirty="0" err="1" smtClean="0"/>
              <a:t>rizkiani</a:t>
            </a:r>
            <a:r>
              <a:rPr lang="en-US" dirty="0" smtClean="0"/>
              <a:t>, </a:t>
            </a:r>
            <a:r>
              <a:rPr lang="en-US" dirty="0" err="1" smtClean="0"/>
              <a:t>mpd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076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Tables &amp; </a:t>
            </a:r>
            <a:r>
              <a:rPr lang="en-US" dirty="0" err="1" smtClean="0"/>
              <a:t>FIgures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21773839"/>
              </p:ext>
            </p:extLst>
          </p:nvPr>
        </p:nvGraphicFramePr>
        <p:xfrm>
          <a:off x="914400" y="2366963"/>
          <a:ext cx="10363200" cy="3424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141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Tables and figures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81261952"/>
              </p:ext>
            </p:extLst>
          </p:nvPr>
        </p:nvGraphicFramePr>
        <p:xfrm>
          <a:off x="914400" y="2366963"/>
          <a:ext cx="10363200" cy="3424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28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Appendix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635431471"/>
              </p:ext>
            </p:extLst>
          </p:nvPr>
        </p:nvGraphicFramePr>
        <p:xfrm>
          <a:off x="914400" y="2366963"/>
          <a:ext cx="10363200" cy="3424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449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Plagiarism</a:t>
            </a:r>
            <a:br>
              <a:rPr lang="en-US" dirty="0" smtClean="0"/>
            </a:br>
            <a:r>
              <a:rPr lang="en-US" dirty="0" smtClean="0"/>
              <a:t>1. Types</a:t>
            </a:r>
            <a:br>
              <a:rPr lang="en-US" dirty="0" smtClean="0"/>
            </a:br>
            <a:r>
              <a:rPr lang="en-US" dirty="0" smtClean="0"/>
              <a:t>2. how to avoid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Siska</a:t>
            </a:r>
            <a:r>
              <a:rPr lang="en-US" dirty="0" smtClean="0"/>
              <a:t> </a:t>
            </a:r>
            <a:r>
              <a:rPr lang="en-US" dirty="0" err="1" smtClean="0"/>
              <a:t>rizkiani</a:t>
            </a:r>
            <a:r>
              <a:rPr lang="en-US" dirty="0" smtClean="0"/>
              <a:t>, </a:t>
            </a:r>
            <a:r>
              <a:rPr lang="en-US" dirty="0" err="1" smtClean="0"/>
              <a:t>m.pd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631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70230890"/>
              </p:ext>
            </p:extLst>
          </p:nvPr>
        </p:nvGraphicFramePr>
        <p:xfrm>
          <a:off x="914400" y="2366963"/>
          <a:ext cx="10363200" cy="3424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943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869407881"/>
              </p:ext>
            </p:extLst>
          </p:nvPr>
        </p:nvGraphicFramePr>
        <p:xfrm>
          <a:off x="914400" y="1725769"/>
          <a:ext cx="10363200" cy="4507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444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07252"/>
          </a:xfrm>
        </p:spPr>
        <p:txBody>
          <a:bodyPr/>
          <a:lstStyle/>
          <a:p>
            <a:r>
              <a:rPr lang="en-US" dirty="0" smtClean="0"/>
              <a:t>How to avoid?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36459726"/>
              </p:ext>
            </p:extLst>
          </p:nvPr>
        </p:nvGraphicFramePr>
        <p:xfrm>
          <a:off x="914400" y="1622738"/>
          <a:ext cx="10363200" cy="4481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B.Inggris untuk Karya Ilmiah_Siska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702857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52</TotalTime>
  <Words>520</Words>
  <Application>Microsoft Office PowerPoint</Application>
  <PresentationFormat>Widescreen</PresentationFormat>
  <Paragraphs>85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Tw Cen MT</vt:lpstr>
      <vt:lpstr>Droplet</vt:lpstr>
      <vt:lpstr>   How to write:  1. Tables and figures 2. appendix</vt:lpstr>
      <vt:lpstr>Tables &amp; FIgures</vt:lpstr>
      <vt:lpstr>Tables and figures</vt:lpstr>
      <vt:lpstr>Appendix</vt:lpstr>
      <vt:lpstr>Plagiarism 1. Types 2. how to avoid</vt:lpstr>
      <vt:lpstr>What?</vt:lpstr>
      <vt:lpstr>Types </vt:lpstr>
      <vt:lpstr>How to avoid?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write:  1. Tables and figures 2. appendix</dc:title>
  <dc:creator>acer</dc:creator>
  <cp:lastModifiedBy>acer</cp:lastModifiedBy>
  <cp:revision>6</cp:revision>
  <dcterms:created xsi:type="dcterms:W3CDTF">2020-05-08T04:28:41Z</dcterms:created>
  <dcterms:modified xsi:type="dcterms:W3CDTF">2020-05-08T05:21:28Z</dcterms:modified>
</cp:coreProperties>
</file>