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61" r:id="rId4"/>
    <p:sldId id="260" r:id="rId5"/>
    <p:sldId id="257" r:id="rId6"/>
    <p:sldId id="259" r:id="rId7"/>
    <p:sldId id="262" r:id="rId8"/>
    <p:sldId id="265" r:id="rId9"/>
    <p:sldId id="263" r:id="rId10"/>
    <p:sldId id="264" r:id="rId11"/>
    <p:sldId id="266" r:id="rId12"/>
    <p:sldId id="267" r:id="rId13"/>
    <p:sldId id="268" r:id="rId14"/>
    <p:sldId id="270" r:id="rId15"/>
    <p:sldId id="271" r:id="rId16"/>
    <p:sldId id="273" r:id="rId17"/>
    <p:sldId id="272" r:id="rId18"/>
    <p:sldId id="27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29464E-CE54-44DF-A054-29E1FD310CB2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3A88771-4590-4B37-8B39-19AEBCAA127A}">
      <dgm:prSet phldrT="[Text]"/>
      <dgm:spPr/>
      <dgm:t>
        <a:bodyPr/>
        <a:lstStyle/>
        <a:p>
          <a:r>
            <a:rPr lang="en-US" dirty="0" smtClean="0"/>
            <a:t>Simple Present Tense</a:t>
          </a:r>
          <a:endParaRPr lang="en-US" dirty="0"/>
        </a:p>
      </dgm:t>
    </dgm:pt>
    <dgm:pt modelId="{C81A2040-7A58-4F72-91A1-05FB6339C96D}" type="parTrans" cxnId="{82626151-8921-4895-A651-52D1A48D5C1B}">
      <dgm:prSet/>
      <dgm:spPr/>
      <dgm:t>
        <a:bodyPr/>
        <a:lstStyle/>
        <a:p>
          <a:endParaRPr lang="en-US"/>
        </a:p>
      </dgm:t>
    </dgm:pt>
    <dgm:pt modelId="{CDBF2525-15CD-444D-8678-1F43A14386F6}" type="sibTrans" cxnId="{82626151-8921-4895-A651-52D1A48D5C1B}">
      <dgm:prSet/>
      <dgm:spPr/>
      <dgm:t>
        <a:bodyPr/>
        <a:lstStyle/>
        <a:p>
          <a:endParaRPr lang="en-US"/>
        </a:p>
      </dgm:t>
    </dgm:pt>
    <dgm:pt modelId="{8EBDA85C-0905-4C0E-9E61-F79B88CA3447}">
      <dgm:prSet phldrT="[Text]"/>
      <dgm:spPr/>
      <dgm:t>
        <a:bodyPr/>
        <a:lstStyle/>
        <a:p>
          <a:r>
            <a:rPr lang="en-US" dirty="0" smtClean="0"/>
            <a:t>Simple Past Tense</a:t>
          </a:r>
          <a:endParaRPr lang="en-US" dirty="0"/>
        </a:p>
      </dgm:t>
    </dgm:pt>
    <dgm:pt modelId="{54FB687B-0830-41C3-8E1A-BDC1FC9DC6C3}" type="parTrans" cxnId="{8B33BC66-D02F-4B61-AAC8-CD2301D5EA50}">
      <dgm:prSet/>
      <dgm:spPr/>
      <dgm:t>
        <a:bodyPr/>
        <a:lstStyle/>
        <a:p>
          <a:endParaRPr lang="en-US"/>
        </a:p>
      </dgm:t>
    </dgm:pt>
    <dgm:pt modelId="{5EBB3C98-6E90-46B0-8002-E2E67E358159}" type="sibTrans" cxnId="{8B33BC66-D02F-4B61-AAC8-CD2301D5EA50}">
      <dgm:prSet/>
      <dgm:spPr/>
      <dgm:t>
        <a:bodyPr/>
        <a:lstStyle/>
        <a:p>
          <a:endParaRPr lang="en-US"/>
        </a:p>
      </dgm:t>
    </dgm:pt>
    <dgm:pt modelId="{499C5248-58E5-49AE-9A1D-4760B6F902DA}">
      <dgm:prSet phldrT="[Text]"/>
      <dgm:spPr/>
      <dgm:t>
        <a:bodyPr/>
        <a:lstStyle/>
        <a:p>
          <a:r>
            <a:rPr lang="en-US" dirty="0" smtClean="0"/>
            <a:t>Sentence Types</a:t>
          </a:r>
          <a:endParaRPr lang="en-US" dirty="0"/>
        </a:p>
      </dgm:t>
    </dgm:pt>
    <dgm:pt modelId="{A0A49CFF-2F33-43EF-BF18-79277FF252FF}" type="parTrans" cxnId="{6A7F7768-CF50-4652-B778-7A73E8E71D01}">
      <dgm:prSet/>
      <dgm:spPr/>
      <dgm:t>
        <a:bodyPr/>
        <a:lstStyle/>
        <a:p>
          <a:endParaRPr lang="en-US"/>
        </a:p>
      </dgm:t>
    </dgm:pt>
    <dgm:pt modelId="{703B71B2-2C90-4DB2-8DB1-A11C6FDA44E0}" type="sibTrans" cxnId="{6A7F7768-CF50-4652-B778-7A73E8E71D01}">
      <dgm:prSet/>
      <dgm:spPr/>
      <dgm:t>
        <a:bodyPr/>
        <a:lstStyle/>
        <a:p>
          <a:endParaRPr lang="en-US"/>
        </a:p>
      </dgm:t>
    </dgm:pt>
    <dgm:pt modelId="{9D35E869-D5D6-4B38-BCD4-85DDB8991415}">
      <dgm:prSet phldrT="[Text]"/>
      <dgm:spPr/>
      <dgm:t>
        <a:bodyPr/>
        <a:lstStyle/>
        <a:p>
          <a:r>
            <a:rPr lang="en-US" dirty="0" smtClean="0"/>
            <a:t>Conjunction</a:t>
          </a:r>
          <a:endParaRPr lang="en-US" dirty="0"/>
        </a:p>
      </dgm:t>
    </dgm:pt>
    <dgm:pt modelId="{3AA1DAE8-4B97-4A7E-8BC1-ADD69CFB6A8C}" type="parTrans" cxnId="{4D09EDDA-DB46-43C3-8AF1-B7F97978DC34}">
      <dgm:prSet/>
      <dgm:spPr/>
      <dgm:t>
        <a:bodyPr/>
        <a:lstStyle/>
        <a:p>
          <a:endParaRPr lang="en-US"/>
        </a:p>
      </dgm:t>
    </dgm:pt>
    <dgm:pt modelId="{AF060B38-F7A2-49B5-85A5-348DB5AB9D37}" type="sibTrans" cxnId="{4D09EDDA-DB46-43C3-8AF1-B7F97978DC34}">
      <dgm:prSet/>
      <dgm:spPr/>
      <dgm:t>
        <a:bodyPr/>
        <a:lstStyle/>
        <a:p>
          <a:endParaRPr lang="en-US"/>
        </a:p>
      </dgm:t>
    </dgm:pt>
    <dgm:pt modelId="{982456BE-32F0-4176-B6A4-17EA4D509F72}">
      <dgm:prSet phldrT="[Text]"/>
      <dgm:spPr/>
      <dgm:t>
        <a:bodyPr/>
        <a:lstStyle/>
        <a:p>
          <a:r>
            <a:rPr lang="en-US" dirty="0" smtClean="0"/>
            <a:t>Passive Voice</a:t>
          </a:r>
          <a:endParaRPr lang="en-US" dirty="0"/>
        </a:p>
      </dgm:t>
    </dgm:pt>
    <dgm:pt modelId="{F9A1BBD4-796A-4438-B1E9-91E81CECC17B}" type="parTrans" cxnId="{D43B6D5D-5CC6-45FE-A873-4E27D65939A6}">
      <dgm:prSet/>
      <dgm:spPr/>
      <dgm:t>
        <a:bodyPr/>
        <a:lstStyle/>
        <a:p>
          <a:endParaRPr lang="en-US"/>
        </a:p>
      </dgm:t>
    </dgm:pt>
    <dgm:pt modelId="{5C900EF3-E88F-452F-8FB7-89D8C84A7C58}" type="sibTrans" cxnId="{D43B6D5D-5CC6-45FE-A873-4E27D65939A6}">
      <dgm:prSet/>
      <dgm:spPr/>
      <dgm:t>
        <a:bodyPr/>
        <a:lstStyle/>
        <a:p>
          <a:endParaRPr lang="en-US"/>
        </a:p>
      </dgm:t>
    </dgm:pt>
    <dgm:pt modelId="{4E8C39FA-C5D1-46E2-859B-A8D076E4BD34}" type="pres">
      <dgm:prSet presAssocID="{A029464E-CE54-44DF-A054-29E1FD310CB2}" presName="diagram" presStyleCnt="0">
        <dgm:presLayoutVars>
          <dgm:dir/>
          <dgm:resizeHandles val="exact"/>
        </dgm:presLayoutVars>
      </dgm:prSet>
      <dgm:spPr/>
    </dgm:pt>
    <dgm:pt modelId="{3DB9EDDA-0211-4FDD-8000-FADC7E09A6D7}" type="pres">
      <dgm:prSet presAssocID="{53A88771-4590-4B37-8B39-19AEBCAA127A}" presName="node" presStyleLbl="node1" presStyleIdx="0" presStyleCnt="5">
        <dgm:presLayoutVars>
          <dgm:bulletEnabled val="1"/>
        </dgm:presLayoutVars>
      </dgm:prSet>
      <dgm:spPr/>
    </dgm:pt>
    <dgm:pt modelId="{44724E38-2238-44A3-B08F-F55786080BDA}" type="pres">
      <dgm:prSet presAssocID="{CDBF2525-15CD-444D-8678-1F43A14386F6}" presName="sibTrans" presStyleCnt="0"/>
      <dgm:spPr/>
    </dgm:pt>
    <dgm:pt modelId="{99A28F3C-A502-4C31-8B09-6FB5732176F5}" type="pres">
      <dgm:prSet presAssocID="{8EBDA85C-0905-4C0E-9E61-F79B88CA3447}" presName="node" presStyleLbl="node1" presStyleIdx="1" presStyleCnt="5">
        <dgm:presLayoutVars>
          <dgm:bulletEnabled val="1"/>
        </dgm:presLayoutVars>
      </dgm:prSet>
      <dgm:spPr/>
    </dgm:pt>
    <dgm:pt modelId="{FDC674A5-6664-499C-9386-62805979DDD1}" type="pres">
      <dgm:prSet presAssocID="{5EBB3C98-6E90-46B0-8002-E2E67E358159}" presName="sibTrans" presStyleCnt="0"/>
      <dgm:spPr/>
    </dgm:pt>
    <dgm:pt modelId="{1D360855-DEE2-4623-B323-9A27E6E140C4}" type="pres">
      <dgm:prSet presAssocID="{499C5248-58E5-49AE-9A1D-4760B6F902DA}" presName="node" presStyleLbl="node1" presStyleIdx="2" presStyleCnt="5">
        <dgm:presLayoutVars>
          <dgm:bulletEnabled val="1"/>
        </dgm:presLayoutVars>
      </dgm:prSet>
      <dgm:spPr/>
    </dgm:pt>
    <dgm:pt modelId="{783D4BE6-D3B8-4F55-9470-9171D7E4D311}" type="pres">
      <dgm:prSet presAssocID="{703B71B2-2C90-4DB2-8DB1-A11C6FDA44E0}" presName="sibTrans" presStyleCnt="0"/>
      <dgm:spPr/>
    </dgm:pt>
    <dgm:pt modelId="{E66C93F0-E6EB-4809-B370-1C841A42825F}" type="pres">
      <dgm:prSet presAssocID="{9D35E869-D5D6-4B38-BCD4-85DDB8991415}" presName="node" presStyleLbl="node1" presStyleIdx="3" presStyleCnt="5">
        <dgm:presLayoutVars>
          <dgm:bulletEnabled val="1"/>
        </dgm:presLayoutVars>
      </dgm:prSet>
      <dgm:spPr/>
    </dgm:pt>
    <dgm:pt modelId="{98C780D9-776D-4CA5-99F4-8C3485B08082}" type="pres">
      <dgm:prSet presAssocID="{AF060B38-F7A2-49B5-85A5-348DB5AB9D37}" presName="sibTrans" presStyleCnt="0"/>
      <dgm:spPr/>
    </dgm:pt>
    <dgm:pt modelId="{B1EA3803-0D05-4ED7-8336-0732FC9764BD}" type="pres">
      <dgm:prSet presAssocID="{982456BE-32F0-4176-B6A4-17EA4D509F7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4D73FC6-7F50-468C-9972-B0F3F225E6CE}" type="presOf" srcId="{8EBDA85C-0905-4C0E-9E61-F79B88CA3447}" destId="{99A28F3C-A502-4C31-8B09-6FB5732176F5}" srcOrd="0" destOrd="0" presId="urn:microsoft.com/office/officeart/2005/8/layout/default"/>
    <dgm:cxn modelId="{0A3179AE-48A0-4251-9991-E0F464D885EE}" type="presOf" srcId="{53A88771-4590-4B37-8B39-19AEBCAA127A}" destId="{3DB9EDDA-0211-4FDD-8000-FADC7E09A6D7}" srcOrd="0" destOrd="0" presId="urn:microsoft.com/office/officeart/2005/8/layout/default"/>
    <dgm:cxn modelId="{D43B6D5D-5CC6-45FE-A873-4E27D65939A6}" srcId="{A029464E-CE54-44DF-A054-29E1FD310CB2}" destId="{982456BE-32F0-4176-B6A4-17EA4D509F72}" srcOrd="4" destOrd="0" parTransId="{F9A1BBD4-796A-4438-B1E9-91E81CECC17B}" sibTransId="{5C900EF3-E88F-452F-8FB7-89D8C84A7C58}"/>
    <dgm:cxn modelId="{14C0B292-24F2-4FD8-9719-EB92645B5585}" type="presOf" srcId="{9D35E869-D5D6-4B38-BCD4-85DDB8991415}" destId="{E66C93F0-E6EB-4809-B370-1C841A42825F}" srcOrd="0" destOrd="0" presId="urn:microsoft.com/office/officeart/2005/8/layout/default"/>
    <dgm:cxn modelId="{82626151-8921-4895-A651-52D1A48D5C1B}" srcId="{A029464E-CE54-44DF-A054-29E1FD310CB2}" destId="{53A88771-4590-4B37-8B39-19AEBCAA127A}" srcOrd="0" destOrd="0" parTransId="{C81A2040-7A58-4F72-91A1-05FB6339C96D}" sibTransId="{CDBF2525-15CD-444D-8678-1F43A14386F6}"/>
    <dgm:cxn modelId="{E22F5F93-3097-4F53-92ED-E5EE38122FDE}" type="presOf" srcId="{A029464E-CE54-44DF-A054-29E1FD310CB2}" destId="{4E8C39FA-C5D1-46E2-859B-A8D076E4BD34}" srcOrd="0" destOrd="0" presId="urn:microsoft.com/office/officeart/2005/8/layout/default"/>
    <dgm:cxn modelId="{4D2248AB-93CB-4757-97D0-252DA2FD7526}" type="presOf" srcId="{982456BE-32F0-4176-B6A4-17EA4D509F72}" destId="{B1EA3803-0D05-4ED7-8336-0732FC9764BD}" srcOrd="0" destOrd="0" presId="urn:microsoft.com/office/officeart/2005/8/layout/default"/>
    <dgm:cxn modelId="{8B33BC66-D02F-4B61-AAC8-CD2301D5EA50}" srcId="{A029464E-CE54-44DF-A054-29E1FD310CB2}" destId="{8EBDA85C-0905-4C0E-9E61-F79B88CA3447}" srcOrd="1" destOrd="0" parTransId="{54FB687B-0830-41C3-8E1A-BDC1FC9DC6C3}" sibTransId="{5EBB3C98-6E90-46B0-8002-E2E67E358159}"/>
    <dgm:cxn modelId="{4D09EDDA-DB46-43C3-8AF1-B7F97978DC34}" srcId="{A029464E-CE54-44DF-A054-29E1FD310CB2}" destId="{9D35E869-D5D6-4B38-BCD4-85DDB8991415}" srcOrd="3" destOrd="0" parTransId="{3AA1DAE8-4B97-4A7E-8BC1-ADD69CFB6A8C}" sibTransId="{AF060B38-F7A2-49B5-85A5-348DB5AB9D37}"/>
    <dgm:cxn modelId="{E8B3245A-9575-4074-BC59-B8D34E8FF9B2}" type="presOf" srcId="{499C5248-58E5-49AE-9A1D-4760B6F902DA}" destId="{1D360855-DEE2-4623-B323-9A27E6E140C4}" srcOrd="0" destOrd="0" presId="urn:microsoft.com/office/officeart/2005/8/layout/default"/>
    <dgm:cxn modelId="{6A7F7768-CF50-4652-B778-7A73E8E71D01}" srcId="{A029464E-CE54-44DF-A054-29E1FD310CB2}" destId="{499C5248-58E5-49AE-9A1D-4760B6F902DA}" srcOrd="2" destOrd="0" parTransId="{A0A49CFF-2F33-43EF-BF18-79277FF252FF}" sibTransId="{703B71B2-2C90-4DB2-8DB1-A11C6FDA44E0}"/>
    <dgm:cxn modelId="{B3708AA5-9ACA-4466-B152-ED1E91FBA24D}" type="presParOf" srcId="{4E8C39FA-C5D1-46E2-859B-A8D076E4BD34}" destId="{3DB9EDDA-0211-4FDD-8000-FADC7E09A6D7}" srcOrd="0" destOrd="0" presId="urn:microsoft.com/office/officeart/2005/8/layout/default"/>
    <dgm:cxn modelId="{8F0BEC40-6740-49F0-B494-8D08DE4B2CF3}" type="presParOf" srcId="{4E8C39FA-C5D1-46E2-859B-A8D076E4BD34}" destId="{44724E38-2238-44A3-B08F-F55786080BDA}" srcOrd="1" destOrd="0" presId="urn:microsoft.com/office/officeart/2005/8/layout/default"/>
    <dgm:cxn modelId="{31E8763C-078F-4C6C-A251-29A924C34482}" type="presParOf" srcId="{4E8C39FA-C5D1-46E2-859B-A8D076E4BD34}" destId="{99A28F3C-A502-4C31-8B09-6FB5732176F5}" srcOrd="2" destOrd="0" presId="urn:microsoft.com/office/officeart/2005/8/layout/default"/>
    <dgm:cxn modelId="{BC4B31DA-C2CA-4290-913E-D549C89AA830}" type="presParOf" srcId="{4E8C39FA-C5D1-46E2-859B-A8D076E4BD34}" destId="{FDC674A5-6664-499C-9386-62805979DDD1}" srcOrd="3" destOrd="0" presId="urn:microsoft.com/office/officeart/2005/8/layout/default"/>
    <dgm:cxn modelId="{59BC92B7-C0CC-48E7-9CAD-057E4B1AA5F5}" type="presParOf" srcId="{4E8C39FA-C5D1-46E2-859B-A8D076E4BD34}" destId="{1D360855-DEE2-4623-B323-9A27E6E140C4}" srcOrd="4" destOrd="0" presId="urn:microsoft.com/office/officeart/2005/8/layout/default"/>
    <dgm:cxn modelId="{E572ACEE-B84D-4377-8ACD-20228DD2417E}" type="presParOf" srcId="{4E8C39FA-C5D1-46E2-859B-A8D076E4BD34}" destId="{783D4BE6-D3B8-4F55-9470-9171D7E4D311}" srcOrd="5" destOrd="0" presId="urn:microsoft.com/office/officeart/2005/8/layout/default"/>
    <dgm:cxn modelId="{86226E7F-CB37-4909-BC9C-784AE08559C5}" type="presParOf" srcId="{4E8C39FA-C5D1-46E2-859B-A8D076E4BD34}" destId="{E66C93F0-E6EB-4809-B370-1C841A42825F}" srcOrd="6" destOrd="0" presId="urn:microsoft.com/office/officeart/2005/8/layout/default"/>
    <dgm:cxn modelId="{9DFEF055-B688-48FF-AF2F-263199690984}" type="presParOf" srcId="{4E8C39FA-C5D1-46E2-859B-A8D076E4BD34}" destId="{98C780D9-776D-4CA5-99F4-8C3485B08082}" srcOrd="7" destOrd="0" presId="urn:microsoft.com/office/officeart/2005/8/layout/default"/>
    <dgm:cxn modelId="{B205E849-12AD-4006-BF88-1EE70D97F7EF}" type="presParOf" srcId="{4E8C39FA-C5D1-46E2-859B-A8D076E4BD34}" destId="{B1EA3803-0D05-4ED7-8336-0732FC9764B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A730EB5-AC13-4C02-9823-88B03B5E609E}" type="doc">
      <dgm:prSet loTypeId="urn:microsoft.com/office/officeart/2005/8/layout/targe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BAD70B9-173A-417A-B460-615876E152B8}">
      <dgm:prSet phldrT="[Text]"/>
      <dgm:spPr/>
      <dgm:t>
        <a:bodyPr/>
        <a:lstStyle/>
        <a:p>
          <a:r>
            <a:rPr lang="en-US" dirty="0" smtClean="0"/>
            <a:t>Coordinating</a:t>
          </a:r>
          <a:endParaRPr lang="en-US" dirty="0"/>
        </a:p>
      </dgm:t>
    </dgm:pt>
    <dgm:pt modelId="{740681D9-1120-4F15-AE9F-1750A8BE4603}" type="parTrans" cxnId="{43669BA6-0D41-4441-840B-9ED81A3760D8}">
      <dgm:prSet/>
      <dgm:spPr/>
      <dgm:t>
        <a:bodyPr/>
        <a:lstStyle/>
        <a:p>
          <a:endParaRPr lang="en-US"/>
        </a:p>
      </dgm:t>
    </dgm:pt>
    <dgm:pt modelId="{07DB18BC-C34A-4930-A19C-B7F7644BD332}" type="sibTrans" cxnId="{43669BA6-0D41-4441-840B-9ED81A3760D8}">
      <dgm:prSet/>
      <dgm:spPr/>
      <dgm:t>
        <a:bodyPr/>
        <a:lstStyle/>
        <a:p>
          <a:endParaRPr lang="en-US"/>
        </a:p>
      </dgm:t>
    </dgm:pt>
    <dgm:pt modelId="{D76E06B7-A8E7-4528-8BA7-1E70C8545C76}">
      <dgm:prSet phldrT="[Text]"/>
      <dgm:spPr/>
      <dgm:t>
        <a:bodyPr/>
        <a:lstStyle/>
        <a:p>
          <a:r>
            <a:rPr lang="en-US" dirty="0" smtClean="0"/>
            <a:t>Paired</a:t>
          </a:r>
          <a:endParaRPr lang="en-US" dirty="0"/>
        </a:p>
      </dgm:t>
    </dgm:pt>
    <dgm:pt modelId="{9CCDE726-7361-4605-8B4E-58118007192C}" type="parTrans" cxnId="{796E2F9E-6475-4053-85B4-250B3D5B7400}">
      <dgm:prSet/>
      <dgm:spPr/>
      <dgm:t>
        <a:bodyPr/>
        <a:lstStyle/>
        <a:p>
          <a:endParaRPr lang="en-US"/>
        </a:p>
      </dgm:t>
    </dgm:pt>
    <dgm:pt modelId="{E2135EA4-36F8-4160-A4EC-F14C8FA815B7}" type="sibTrans" cxnId="{796E2F9E-6475-4053-85B4-250B3D5B7400}">
      <dgm:prSet/>
      <dgm:spPr/>
      <dgm:t>
        <a:bodyPr/>
        <a:lstStyle/>
        <a:p>
          <a:endParaRPr lang="en-US"/>
        </a:p>
      </dgm:t>
    </dgm:pt>
    <dgm:pt modelId="{554778C6-5527-4F6F-A227-A4C50235F163}">
      <dgm:prSet phldrT="[Text]"/>
      <dgm:spPr/>
      <dgm:t>
        <a:bodyPr/>
        <a:lstStyle/>
        <a:p>
          <a:r>
            <a:rPr lang="en-US" dirty="0" smtClean="0"/>
            <a:t>Subordinating</a:t>
          </a:r>
          <a:endParaRPr lang="en-US" dirty="0"/>
        </a:p>
      </dgm:t>
    </dgm:pt>
    <dgm:pt modelId="{1024C803-9C15-48EE-96D7-A4765379EA7F}" type="parTrans" cxnId="{8682CEC4-2E49-4197-8130-9F2916506EBC}">
      <dgm:prSet/>
      <dgm:spPr/>
      <dgm:t>
        <a:bodyPr/>
        <a:lstStyle/>
        <a:p>
          <a:endParaRPr lang="en-US"/>
        </a:p>
      </dgm:t>
    </dgm:pt>
    <dgm:pt modelId="{ED31E661-34D5-40D8-A214-4C32DEA2AE7A}" type="sibTrans" cxnId="{8682CEC4-2E49-4197-8130-9F2916506EBC}">
      <dgm:prSet/>
      <dgm:spPr/>
      <dgm:t>
        <a:bodyPr/>
        <a:lstStyle/>
        <a:p>
          <a:endParaRPr lang="en-US"/>
        </a:p>
      </dgm:t>
    </dgm:pt>
    <dgm:pt modelId="{A49D222D-035B-48D2-B179-2CF37D8D1321}">
      <dgm:prSet phldrT="[Text]"/>
      <dgm:spPr/>
      <dgm:t>
        <a:bodyPr/>
        <a:lstStyle/>
        <a:p>
          <a:r>
            <a:rPr lang="en-US" dirty="0" smtClean="0"/>
            <a:t>Sentence connector</a:t>
          </a:r>
          <a:endParaRPr lang="en-US" dirty="0"/>
        </a:p>
      </dgm:t>
    </dgm:pt>
    <dgm:pt modelId="{4614D0AE-688C-46D1-829F-BC2131A037D8}" type="parTrans" cxnId="{E8BAD89F-7020-49AC-9A8E-11242CBA5C04}">
      <dgm:prSet/>
      <dgm:spPr/>
      <dgm:t>
        <a:bodyPr/>
        <a:lstStyle/>
        <a:p>
          <a:endParaRPr lang="en-US"/>
        </a:p>
      </dgm:t>
    </dgm:pt>
    <dgm:pt modelId="{E8AE19B4-54DD-40EC-B277-75B4518D13AF}" type="sibTrans" cxnId="{E8BAD89F-7020-49AC-9A8E-11242CBA5C04}">
      <dgm:prSet/>
      <dgm:spPr/>
      <dgm:t>
        <a:bodyPr/>
        <a:lstStyle/>
        <a:p>
          <a:endParaRPr lang="en-US"/>
        </a:p>
      </dgm:t>
    </dgm:pt>
    <dgm:pt modelId="{3F229F20-B35E-497A-92C2-C9919D9EC9F7}">
      <dgm:prSet phldrT="[Text]"/>
      <dgm:spPr/>
      <dgm:t>
        <a:bodyPr/>
        <a:lstStyle/>
        <a:p>
          <a:r>
            <a:rPr lang="en-US" dirty="0" err="1" smtClean="0"/>
            <a:t>Menghubungkan</a:t>
          </a:r>
          <a:r>
            <a:rPr lang="en-US" dirty="0" smtClean="0"/>
            <a:t> kata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frase</a:t>
          </a:r>
          <a:r>
            <a:rPr lang="en-US" dirty="0" smtClean="0"/>
            <a:t> yang </a:t>
          </a:r>
          <a:r>
            <a:rPr lang="en-US" dirty="0" err="1" smtClean="0"/>
            <a:t>memliki</a:t>
          </a:r>
          <a:r>
            <a:rPr lang="en-US" dirty="0" smtClean="0"/>
            <a:t> </a:t>
          </a:r>
          <a:r>
            <a:rPr lang="en-US" dirty="0" err="1" smtClean="0"/>
            <a:t>persaam</a:t>
          </a:r>
          <a:r>
            <a:rPr lang="en-US" dirty="0" smtClean="0"/>
            <a:t> </a:t>
          </a:r>
          <a:r>
            <a:rPr lang="en-US" dirty="0" err="1" smtClean="0"/>
            <a:t>tujuan</a:t>
          </a:r>
          <a:r>
            <a:rPr lang="en-US" dirty="0" smtClean="0"/>
            <a:t> </a:t>
          </a:r>
          <a:r>
            <a:rPr lang="en-US" dirty="0" err="1" smtClean="0"/>
            <a:t>tata</a:t>
          </a:r>
          <a:r>
            <a:rPr lang="en-US" dirty="0" smtClean="0"/>
            <a:t> </a:t>
          </a:r>
          <a:r>
            <a:rPr lang="en-US" dirty="0" err="1" smtClean="0"/>
            <a:t>bahasa</a:t>
          </a:r>
          <a:endParaRPr lang="en-US" dirty="0"/>
        </a:p>
      </dgm:t>
    </dgm:pt>
    <dgm:pt modelId="{3C9ADF8B-8B58-4011-8975-482AC4DED5C9}" type="parTrans" cxnId="{2810A001-29E3-43BA-B3D5-0247FF1C5F09}">
      <dgm:prSet/>
      <dgm:spPr/>
      <dgm:t>
        <a:bodyPr/>
        <a:lstStyle/>
        <a:p>
          <a:endParaRPr lang="en-US"/>
        </a:p>
      </dgm:t>
    </dgm:pt>
    <dgm:pt modelId="{C402BD69-AC90-4B3B-ABBD-0A7F09C4AE09}" type="sibTrans" cxnId="{2810A001-29E3-43BA-B3D5-0247FF1C5F09}">
      <dgm:prSet/>
      <dgm:spPr/>
      <dgm:t>
        <a:bodyPr/>
        <a:lstStyle/>
        <a:p>
          <a:endParaRPr lang="en-US"/>
        </a:p>
      </dgm:t>
    </dgm:pt>
    <dgm:pt modelId="{CCB2D90C-244D-4152-A40D-43C5868DEA06}">
      <dgm:prSet phldrT="[Text]"/>
      <dgm:spPr/>
      <dgm:t>
        <a:bodyPr/>
        <a:lstStyle/>
        <a:p>
          <a:r>
            <a:rPr lang="en-US" dirty="0" err="1" smtClean="0"/>
            <a:t>Akronim</a:t>
          </a:r>
          <a:r>
            <a:rPr lang="en-US" dirty="0" smtClean="0"/>
            <a:t> FANBOYS: For, And, Nor, But, Or, Yet, So</a:t>
          </a:r>
          <a:endParaRPr lang="en-US" dirty="0"/>
        </a:p>
      </dgm:t>
    </dgm:pt>
    <dgm:pt modelId="{24030E6B-A2F3-4F5B-9A94-2613019EF891}" type="parTrans" cxnId="{1DFD8167-9F9E-47D7-ABF0-26A2771534F9}">
      <dgm:prSet/>
      <dgm:spPr/>
      <dgm:t>
        <a:bodyPr/>
        <a:lstStyle/>
        <a:p>
          <a:endParaRPr lang="en-US"/>
        </a:p>
      </dgm:t>
    </dgm:pt>
    <dgm:pt modelId="{77B5B762-7715-4E62-BA60-3DDF1C308B8A}" type="sibTrans" cxnId="{1DFD8167-9F9E-47D7-ABF0-26A2771534F9}">
      <dgm:prSet/>
      <dgm:spPr/>
      <dgm:t>
        <a:bodyPr/>
        <a:lstStyle/>
        <a:p>
          <a:endParaRPr lang="en-US"/>
        </a:p>
      </dgm:t>
    </dgm:pt>
    <dgm:pt modelId="{BAFA6B88-A9C9-4C0D-B21F-DD001B01C808}">
      <dgm:prSet phldrT="[Text]"/>
      <dgm:spPr/>
      <dgm:t>
        <a:bodyPr/>
        <a:lstStyle/>
        <a:p>
          <a:r>
            <a:rPr lang="en-US" dirty="0" smtClean="0"/>
            <a:t>This research utilizes two instruments: observation </a:t>
          </a:r>
          <a:r>
            <a:rPr lang="en-US" u="sng" dirty="0" smtClean="0"/>
            <a:t>and</a:t>
          </a:r>
          <a:r>
            <a:rPr lang="en-US" dirty="0" smtClean="0"/>
            <a:t> interview.</a:t>
          </a:r>
          <a:endParaRPr lang="en-US" dirty="0"/>
        </a:p>
      </dgm:t>
    </dgm:pt>
    <dgm:pt modelId="{94CC1561-7261-4EE7-BA11-E1B4725D6BEB}" type="parTrans" cxnId="{C57C97E0-E7E6-40BE-9C43-E1815CB1EA5C}">
      <dgm:prSet/>
      <dgm:spPr/>
      <dgm:t>
        <a:bodyPr/>
        <a:lstStyle/>
        <a:p>
          <a:endParaRPr lang="en-US"/>
        </a:p>
      </dgm:t>
    </dgm:pt>
    <dgm:pt modelId="{FE8B601F-3CA9-4CE3-B2C8-0EC9802B3B96}" type="sibTrans" cxnId="{C57C97E0-E7E6-40BE-9C43-E1815CB1EA5C}">
      <dgm:prSet/>
      <dgm:spPr/>
      <dgm:t>
        <a:bodyPr/>
        <a:lstStyle/>
        <a:p>
          <a:endParaRPr lang="en-US"/>
        </a:p>
      </dgm:t>
    </dgm:pt>
    <dgm:pt modelId="{40F0AD61-488E-492D-BB9F-AC8C2C9A2BC8}">
      <dgm:prSet phldrT="[Text]"/>
      <dgm:spPr/>
      <dgm:t>
        <a:bodyPr/>
        <a:lstStyle/>
        <a:p>
          <a:r>
            <a:rPr lang="en-US" dirty="0" err="1" smtClean="0"/>
            <a:t>Dua</a:t>
          </a:r>
          <a:r>
            <a:rPr lang="en-US" dirty="0" smtClean="0"/>
            <a:t> kata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frase</a:t>
          </a:r>
          <a:r>
            <a:rPr lang="en-US" dirty="0" smtClean="0"/>
            <a:t> yang </a:t>
          </a:r>
          <a:r>
            <a:rPr lang="en-US" dirty="0" err="1" smtClean="0"/>
            <a:t>membuat</a:t>
          </a:r>
          <a:r>
            <a:rPr lang="en-US" dirty="0" smtClean="0"/>
            <a:t> </a:t>
          </a:r>
          <a:r>
            <a:rPr lang="en-US" dirty="0" err="1" smtClean="0"/>
            <a:t>sebuat</a:t>
          </a:r>
          <a:r>
            <a:rPr lang="en-US" dirty="0" smtClean="0"/>
            <a:t> </a:t>
          </a:r>
          <a:r>
            <a:rPr lang="en-US" dirty="0" err="1" smtClean="0"/>
            <a:t>inti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pilihan</a:t>
          </a:r>
          <a:endParaRPr lang="en-US" dirty="0"/>
        </a:p>
      </dgm:t>
    </dgm:pt>
    <dgm:pt modelId="{EF31024B-F777-4D3A-95AA-158B3EC8DD9C}" type="parTrans" cxnId="{47C19682-A41A-4471-8341-D8FC490CE7C4}">
      <dgm:prSet/>
      <dgm:spPr/>
      <dgm:t>
        <a:bodyPr/>
        <a:lstStyle/>
        <a:p>
          <a:endParaRPr lang="en-US"/>
        </a:p>
      </dgm:t>
    </dgm:pt>
    <dgm:pt modelId="{AC1B0905-D7AF-43CA-A51D-0FD1F23C71EE}" type="sibTrans" cxnId="{47C19682-A41A-4471-8341-D8FC490CE7C4}">
      <dgm:prSet/>
      <dgm:spPr/>
      <dgm:t>
        <a:bodyPr/>
        <a:lstStyle/>
        <a:p>
          <a:endParaRPr lang="en-US"/>
        </a:p>
      </dgm:t>
    </dgm:pt>
    <dgm:pt modelId="{A2920012-158F-483F-9BF6-22A440A5F55D}">
      <dgm:prSet phldrT="[Text]"/>
      <dgm:spPr/>
      <dgm:t>
        <a:bodyPr/>
        <a:lstStyle/>
        <a:p>
          <a:r>
            <a:rPr lang="en-US" dirty="0" smtClean="0"/>
            <a:t>Both-and, not only-but also, either-or, neither-nor</a:t>
          </a:r>
          <a:endParaRPr lang="en-US" dirty="0"/>
        </a:p>
      </dgm:t>
    </dgm:pt>
    <dgm:pt modelId="{393DF0AC-8C7B-438B-8AE2-57B3658DD76C}" type="parTrans" cxnId="{478A17CF-7D2A-4A49-B710-C7D4AFAB5CA9}">
      <dgm:prSet/>
      <dgm:spPr/>
      <dgm:t>
        <a:bodyPr/>
        <a:lstStyle/>
        <a:p>
          <a:endParaRPr lang="en-US"/>
        </a:p>
      </dgm:t>
    </dgm:pt>
    <dgm:pt modelId="{25E25F14-92B8-47F0-9A27-3E82DF2436AC}" type="sibTrans" cxnId="{478A17CF-7D2A-4A49-B710-C7D4AFAB5CA9}">
      <dgm:prSet/>
      <dgm:spPr/>
      <dgm:t>
        <a:bodyPr/>
        <a:lstStyle/>
        <a:p>
          <a:endParaRPr lang="en-US"/>
        </a:p>
      </dgm:t>
    </dgm:pt>
    <dgm:pt modelId="{953C7F4C-F02B-4E72-BB40-A65448BE57F9}">
      <dgm:prSet phldrT="[Text]"/>
      <dgm:spPr/>
      <dgm:t>
        <a:bodyPr/>
        <a:lstStyle/>
        <a:p>
          <a:r>
            <a:rPr lang="en-US" dirty="0" smtClean="0"/>
            <a:t>Both teacher and students were asked to fill out the questionnaire</a:t>
          </a:r>
          <a:endParaRPr lang="en-US" dirty="0"/>
        </a:p>
      </dgm:t>
    </dgm:pt>
    <dgm:pt modelId="{212FF663-E8ED-42CD-8767-6E45CD266FAF}" type="parTrans" cxnId="{4087D140-7913-41CB-A66A-BE123EB18967}">
      <dgm:prSet/>
      <dgm:spPr/>
      <dgm:t>
        <a:bodyPr/>
        <a:lstStyle/>
        <a:p>
          <a:endParaRPr lang="en-US"/>
        </a:p>
      </dgm:t>
    </dgm:pt>
    <dgm:pt modelId="{A1E42FC6-D082-4A7F-B858-672790E637E1}" type="sibTrans" cxnId="{4087D140-7913-41CB-A66A-BE123EB18967}">
      <dgm:prSet/>
      <dgm:spPr/>
      <dgm:t>
        <a:bodyPr/>
        <a:lstStyle/>
        <a:p>
          <a:endParaRPr lang="en-US"/>
        </a:p>
      </dgm:t>
    </dgm:pt>
    <dgm:pt modelId="{5D4DFA12-8351-449F-A12B-29989DDEFFAC}">
      <dgm:prSet phldrT="[Text]"/>
      <dgm:spPr/>
      <dgm:t>
        <a:bodyPr/>
        <a:lstStyle/>
        <a:p>
          <a:r>
            <a:rPr lang="en-US" dirty="0" err="1" smtClean="0"/>
            <a:t>Menghubungkan</a:t>
          </a:r>
          <a:r>
            <a:rPr lang="en-US" dirty="0" smtClean="0"/>
            <a:t> </a:t>
          </a:r>
          <a:r>
            <a:rPr lang="en-US" dirty="0" err="1" smtClean="0"/>
            <a:t>klausa</a:t>
          </a:r>
          <a:r>
            <a:rPr lang="en-US" dirty="0" smtClean="0"/>
            <a:t> independent </a:t>
          </a:r>
          <a:r>
            <a:rPr lang="en-US" dirty="0" err="1" smtClean="0"/>
            <a:t>dengan</a:t>
          </a:r>
          <a:r>
            <a:rPr lang="en-US" dirty="0" smtClean="0"/>
            <a:t> dependent.</a:t>
          </a:r>
          <a:endParaRPr lang="en-US" dirty="0"/>
        </a:p>
      </dgm:t>
    </dgm:pt>
    <dgm:pt modelId="{11C2364F-65D4-457A-98D7-D7614F625A41}" type="parTrans" cxnId="{57DB0805-13F0-4A81-992C-45286A206E8F}">
      <dgm:prSet/>
      <dgm:spPr/>
      <dgm:t>
        <a:bodyPr/>
        <a:lstStyle/>
        <a:p>
          <a:endParaRPr lang="en-US"/>
        </a:p>
      </dgm:t>
    </dgm:pt>
    <dgm:pt modelId="{45D946C4-5F1D-48CD-A79D-1F4A924A91E6}" type="sibTrans" cxnId="{57DB0805-13F0-4A81-992C-45286A206E8F}">
      <dgm:prSet/>
      <dgm:spPr/>
      <dgm:t>
        <a:bodyPr/>
        <a:lstStyle/>
        <a:p>
          <a:endParaRPr lang="en-US"/>
        </a:p>
      </dgm:t>
    </dgm:pt>
    <dgm:pt modelId="{614D1D83-B5F1-4B1C-A790-ED55EAEBF351}">
      <dgm:prSet phldrT="[Text]"/>
      <dgm:spPr/>
      <dgm:t>
        <a:bodyPr/>
        <a:lstStyle/>
        <a:p>
          <a:r>
            <a:rPr lang="en-US" dirty="0" smtClean="0"/>
            <a:t>After, although, as much </a:t>
          </a:r>
          <a:r>
            <a:rPr lang="en-US" dirty="0" err="1" smtClean="0"/>
            <a:t>as,etc</a:t>
          </a:r>
          <a:endParaRPr lang="en-US" dirty="0"/>
        </a:p>
      </dgm:t>
    </dgm:pt>
    <dgm:pt modelId="{25C7697A-5C7E-4BA4-855B-7F054C233C3C}" type="parTrans" cxnId="{ABA3C7CA-5E7E-4B37-AE2E-FFC8A0CC49B9}">
      <dgm:prSet/>
      <dgm:spPr/>
      <dgm:t>
        <a:bodyPr/>
        <a:lstStyle/>
        <a:p>
          <a:endParaRPr lang="en-US"/>
        </a:p>
      </dgm:t>
    </dgm:pt>
    <dgm:pt modelId="{5A3C0BDE-EA88-4715-A960-C1BA40D5FA16}" type="sibTrans" cxnId="{ABA3C7CA-5E7E-4B37-AE2E-FFC8A0CC49B9}">
      <dgm:prSet/>
      <dgm:spPr/>
      <dgm:t>
        <a:bodyPr/>
        <a:lstStyle/>
        <a:p>
          <a:endParaRPr lang="en-US"/>
        </a:p>
      </dgm:t>
    </dgm:pt>
    <dgm:pt modelId="{F5E85BAE-5C95-4BAE-B49C-F65833129267}">
      <dgm:prSet phldrT="[Text]"/>
      <dgm:spPr/>
      <dgm:t>
        <a:bodyPr/>
        <a:lstStyle/>
        <a:p>
          <a:r>
            <a:rPr lang="en-US" dirty="0" smtClean="0"/>
            <a:t>The author used semi structured interview in this research, </a:t>
          </a:r>
          <a:r>
            <a:rPr lang="en-US" u="sng" dirty="0" smtClean="0"/>
            <a:t>since</a:t>
          </a:r>
          <a:r>
            <a:rPr lang="en-US" dirty="0" smtClean="0"/>
            <a:t> it can reveal more detailed information.</a:t>
          </a:r>
          <a:endParaRPr lang="en-US" dirty="0"/>
        </a:p>
      </dgm:t>
    </dgm:pt>
    <dgm:pt modelId="{309E2758-4F5D-4546-BA89-051992789B27}" type="parTrans" cxnId="{172DDC95-E3D1-4D75-B3E2-C4C81338EF07}">
      <dgm:prSet/>
      <dgm:spPr/>
      <dgm:t>
        <a:bodyPr/>
        <a:lstStyle/>
        <a:p>
          <a:endParaRPr lang="en-US"/>
        </a:p>
      </dgm:t>
    </dgm:pt>
    <dgm:pt modelId="{9B8EA241-64A4-498E-A135-4392DD96EEB0}" type="sibTrans" cxnId="{172DDC95-E3D1-4D75-B3E2-C4C81338EF07}">
      <dgm:prSet/>
      <dgm:spPr/>
      <dgm:t>
        <a:bodyPr/>
        <a:lstStyle/>
        <a:p>
          <a:endParaRPr lang="en-US"/>
        </a:p>
      </dgm:t>
    </dgm:pt>
    <dgm:pt modelId="{FBE032CE-CF5E-4AB1-9534-E3A195A93D06}">
      <dgm:prSet phldrT="[Text]"/>
      <dgm:spPr/>
      <dgm:t>
        <a:bodyPr/>
        <a:lstStyle/>
        <a:p>
          <a:r>
            <a:rPr lang="en-US" dirty="0" err="1" smtClean="0"/>
            <a:t>Menghubungkan</a:t>
          </a:r>
          <a:r>
            <a:rPr lang="en-US" dirty="0" smtClean="0"/>
            <a:t> </a:t>
          </a:r>
          <a:r>
            <a:rPr lang="en-US" dirty="0" err="1" smtClean="0"/>
            <a:t>kalimat</a:t>
          </a:r>
          <a:endParaRPr lang="en-US" dirty="0"/>
        </a:p>
      </dgm:t>
    </dgm:pt>
    <dgm:pt modelId="{7B006EF7-D71E-43A1-A90D-3D6FD344DE69}" type="parTrans" cxnId="{16819663-3D87-4B03-947A-DEA0FFCFC82C}">
      <dgm:prSet/>
      <dgm:spPr/>
      <dgm:t>
        <a:bodyPr/>
        <a:lstStyle/>
        <a:p>
          <a:endParaRPr lang="en-US"/>
        </a:p>
      </dgm:t>
    </dgm:pt>
    <dgm:pt modelId="{7DCA5277-D158-49F1-83A1-B304EC502076}" type="sibTrans" cxnId="{16819663-3D87-4B03-947A-DEA0FFCFC82C}">
      <dgm:prSet/>
      <dgm:spPr/>
      <dgm:t>
        <a:bodyPr/>
        <a:lstStyle/>
        <a:p>
          <a:endParaRPr lang="en-US"/>
        </a:p>
      </dgm:t>
    </dgm:pt>
    <dgm:pt modelId="{8309F884-5EA5-464E-8210-2BCD3D58874E}">
      <dgm:prSet phldrT="[Text]"/>
      <dgm:spPr/>
      <dgm:t>
        <a:bodyPr/>
        <a:lstStyle/>
        <a:p>
          <a:r>
            <a:rPr lang="en-US" dirty="0" smtClean="0"/>
            <a:t>In addition, in contrast, however, therefore, et</a:t>
          </a:r>
          <a:endParaRPr lang="en-US" dirty="0"/>
        </a:p>
      </dgm:t>
    </dgm:pt>
    <dgm:pt modelId="{376CEC04-2237-4DD9-A1B4-2EC94BE2D078}" type="parTrans" cxnId="{F1F00E47-9FD0-4CA3-83DC-1377B2D3CA44}">
      <dgm:prSet/>
      <dgm:spPr/>
      <dgm:t>
        <a:bodyPr/>
        <a:lstStyle/>
        <a:p>
          <a:endParaRPr lang="en-US"/>
        </a:p>
      </dgm:t>
    </dgm:pt>
    <dgm:pt modelId="{1FE083B3-8C0D-4AB1-AE96-B1ECF81EEF47}" type="sibTrans" cxnId="{F1F00E47-9FD0-4CA3-83DC-1377B2D3CA44}">
      <dgm:prSet/>
      <dgm:spPr/>
      <dgm:t>
        <a:bodyPr/>
        <a:lstStyle/>
        <a:p>
          <a:endParaRPr lang="en-US"/>
        </a:p>
      </dgm:t>
    </dgm:pt>
    <dgm:pt modelId="{9696345B-8362-45B7-84EC-8AB775E495FC}">
      <dgm:prSet phldrT="[Text]"/>
      <dgm:spPr/>
      <dgm:t>
        <a:bodyPr/>
        <a:lstStyle/>
        <a:p>
          <a:r>
            <a:rPr lang="en-US" dirty="0" smtClean="0"/>
            <a:t>The result of the research </a:t>
          </a:r>
          <a:r>
            <a:rPr lang="en-US" dirty="0" err="1" smtClean="0"/>
            <a:t>revelas</a:t>
          </a:r>
          <a:r>
            <a:rPr lang="en-US" dirty="0" smtClean="0"/>
            <a:t> after implementation of time token techniques, students show progress. In short, the use of time token technique in teaching speaking can improve students’ speaking ability.</a:t>
          </a:r>
          <a:endParaRPr lang="en-US" dirty="0"/>
        </a:p>
      </dgm:t>
    </dgm:pt>
    <dgm:pt modelId="{6E836F28-8A77-4750-8D94-99B311C0FE87}" type="parTrans" cxnId="{A2A5DFC0-FA5C-4CF4-970F-6747EC1EB536}">
      <dgm:prSet/>
      <dgm:spPr/>
      <dgm:t>
        <a:bodyPr/>
        <a:lstStyle/>
        <a:p>
          <a:endParaRPr lang="en-US"/>
        </a:p>
      </dgm:t>
    </dgm:pt>
    <dgm:pt modelId="{76D94650-F2C0-466C-A6D7-411049537561}" type="sibTrans" cxnId="{A2A5DFC0-FA5C-4CF4-970F-6747EC1EB536}">
      <dgm:prSet/>
      <dgm:spPr/>
      <dgm:t>
        <a:bodyPr/>
        <a:lstStyle/>
        <a:p>
          <a:endParaRPr lang="en-US"/>
        </a:p>
      </dgm:t>
    </dgm:pt>
    <dgm:pt modelId="{F2959536-97CB-4CF5-8F07-73BD88A24A71}" type="pres">
      <dgm:prSet presAssocID="{4A730EB5-AC13-4C02-9823-88B03B5E609E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FACACD35-F116-4D53-B44D-149C0E41E56F}" type="pres">
      <dgm:prSet presAssocID="{8BAD70B9-173A-417A-B460-615876E152B8}" presName="circle1" presStyleLbl="node1" presStyleIdx="0" presStyleCnt="4"/>
      <dgm:spPr/>
    </dgm:pt>
    <dgm:pt modelId="{BC0E8AA7-E45A-4784-ACCB-FC17F939879F}" type="pres">
      <dgm:prSet presAssocID="{8BAD70B9-173A-417A-B460-615876E152B8}" presName="space" presStyleCnt="0"/>
      <dgm:spPr/>
    </dgm:pt>
    <dgm:pt modelId="{C053E76B-84DC-419B-8E38-E77366B23D4F}" type="pres">
      <dgm:prSet presAssocID="{8BAD70B9-173A-417A-B460-615876E152B8}" presName="rect1" presStyleLbl="alignAcc1" presStyleIdx="0" presStyleCnt="4"/>
      <dgm:spPr/>
    </dgm:pt>
    <dgm:pt modelId="{F75744E3-0B57-4731-AF2B-50889E57937C}" type="pres">
      <dgm:prSet presAssocID="{D76E06B7-A8E7-4528-8BA7-1E70C8545C76}" presName="vertSpace2" presStyleLbl="node1" presStyleIdx="0" presStyleCnt="4"/>
      <dgm:spPr/>
    </dgm:pt>
    <dgm:pt modelId="{D7BB688F-3B97-4AB1-B083-87F888BB0992}" type="pres">
      <dgm:prSet presAssocID="{D76E06B7-A8E7-4528-8BA7-1E70C8545C76}" presName="circle2" presStyleLbl="node1" presStyleIdx="1" presStyleCnt="4"/>
      <dgm:spPr/>
    </dgm:pt>
    <dgm:pt modelId="{7A1501B9-2ABD-4194-B9D5-763D63B767BD}" type="pres">
      <dgm:prSet presAssocID="{D76E06B7-A8E7-4528-8BA7-1E70C8545C76}" presName="rect2" presStyleLbl="alignAcc1" presStyleIdx="1" presStyleCnt="4"/>
      <dgm:spPr/>
    </dgm:pt>
    <dgm:pt modelId="{05B7DDAD-7046-4FB8-95AB-54B26AA9FB6D}" type="pres">
      <dgm:prSet presAssocID="{554778C6-5527-4F6F-A227-A4C50235F163}" presName="vertSpace3" presStyleLbl="node1" presStyleIdx="1" presStyleCnt="4"/>
      <dgm:spPr/>
    </dgm:pt>
    <dgm:pt modelId="{9C1F25B3-91A8-481C-B284-CF7D1362BD02}" type="pres">
      <dgm:prSet presAssocID="{554778C6-5527-4F6F-A227-A4C50235F163}" presName="circle3" presStyleLbl="node1" presStyleIdx="2" presStyleCnt="4"/>
      <dgm:spPr/>
    </dgm:pt>
    <dgm:pt modelId="{3782F681-FA5C-4F26-A2BD-2747710E0340}" type="pres">
      <dgm:prSet presAssocID="{554778C6-5527-4F6F-A227-A4C50235F163}" presName="rect3" presStyleLbl="alignAcc1" presStyleIdx="2" presStyleCnt="4"/>
      <dgm:spPr/>
    </dgm:pt>
    <dgm:pt modelId="{0236E692-B6CC-49FD-91C4-5A0F6C181D87}" type="pres">
      <dgm:prSet presAssocID="{A49D222D-035B-48D2-B179-2CF37D8D1321}" presName="vertSpace4" presStyleLbl="node1" presStyleIdx="2" presStyleCnt="4"/>
      <dgm:spPr/>
    </dgm:pt>
    <dgm:pt modelId="{1E362ACC-E193-4C29-8F4A-C4A345B08844}" type="pres">
      <dgm:prSet presAssocID="{A49D222D-035B-48D2-B179-2CF37D8D1321}" presName="circle4" presStyleLbl="node1" presStyleIdx="3" presStyleCnt="4"/>
      <dgm:spPr/>
    </dgm:pt>
    <dgm:pt modelId="{8927C89F-91D2-4B2E-A4BE-4E18939FDE5D}" type="pres">
      <dgm:prSet presAssocID="{A49D222D-035B-48D2-B179-2CF37D8D1321}" presName="rect4" presStyleLbl="alignAcc1" presStyleIdx="3" presStyleCnt="4"/>
      <dgm:spPr/>
    </dgm:pt>
    <dgm:pt modelId="{B4EC6A7C-9959-4BC1-8416-0D34D7563B72}" type="pres">
      <dgm:prSet presAssocID="{8BAD70B9-173A-417A-B460-615876E152B8}" presName="rect1ParTx" presStyleLbl="alignAcc1" presStyleIdx="3" presStyleCnt="4">
        <dgm:presLayoutVars>
          <dgm:chMax val="1"/>
          <dgm:bulletEnabled val="1"/>
        </dgm:presLayoutVars>
      </dgm:prSet>
      <dgm:spPr/>
    </dgm:pt>
    <dgm:pt modelId="{CE056A7A-9A73-466B-B183-4A2B6789A3C9}" type="pres">
      <dgm:prSet presAssocID="{8BAD70B9-173A-417A-B460-615876E152B8}" presName="rect1ChTx" presStyleLbl="alignAcc1" presStyleIdx="3" presStyleCnt="4">
        <dgm:presLayoutVars>
          <dgm:bulletEnabled val="1"/>
        </dgm:presLayoutVars>
      </dgm:prSet>
      <dgm:spPr/>
    </dgm:pt>
    <dgm:pt modelId="{FC960676-8BBC-4102-8FD2-BB2391521655}" type="pres">
      <dgm:prSet presAssocID="{D76E06B7-A8E7-4528-8BA7-1E70C8545C76}" presName="rect2ParTx" presStyleLbl="alignAcc1" presStyleIdx="3" presStyleCnt="4">
        <dgm:presLayoutVars>
          <dgm:chMax val="1"/>
          <dgm:bulletEnabled val="1"/>
        </dgm:presLayoutVars>
      </dgm:prSet>
      <dgm:spPr/>
    </dgm:pt>
    <dgm:pt modelId="{6B681FE5-721A-4DE0-90B2-7F0D8E246E6E}" type="pres">
      <dgm:prSet presAssocID="{D76E06B7-A8E7-4528-8BA7-1E70C8545C76}" presName="rect2ChTx" presStyleLbl="alignAcc1" presStyleIdx="3" presStyleCnt="4">
        <dgm:presLayoutVars>
          <dgm:bulletEnabled val="1"/>
        </dgm:presLayoutVars>
      </dgm:prSet>
      <dgm:spPr/>
    </dgm:pt>
    <dgm:pt modelId="{BA49EA2C-8898-47B0-8655-1EE7FFD8DB06}" type="pres">
      <dgm:prSet presAssocID="{554778C6-5527-4F6F-A227-A4C50235F163}" presName="rect3ParTx" presStyleLbl="alignAcc1" presStyleIdx="3" presStyleCnt="4">
        <dgm:presLayoutVars>
          <dgm:chMax val="1"/>
          <dgm:bulletEnabled val="1"/>
        </dgm:presLayoutVars>
      </dgm:prSet>
      <dgm:spPr/>
    </dgm:pt>
    <dgm:pt modelId="{B220A2BC-6E9E-4ADF-9D39-C4BFC8B2C5F4}" type="pres">
      <dgm:prSet presAssocID="{554778C6-5527-4F6F-A227-A4C50235F163}" presName="rect3ChTx" presStyleLbl="alignAcc1" presStyleIdx="3" presStyleCnt="4">
        <dgm:presLayoutVars>
          <dgm:bulletEnabled val="1"/>
        </dgm:presLayoutVars>
      </dgm:prSet>
      <dgm:spPr/>
    </dgm:pt>
    <dgm:pt modelId="{1BFDD143-1169-4B37-86FC-4FF9D9B8DB7A}" type="pres">
      <dgm:prSet presAssocID="{A49D222D-035B-48D2-B179-2CF37D8D1321}" presName="rect4ParTx" presStyleLbl="alignAcc1" presStyleIdx="3" presStyleCnt="4">
        <dgm:presLayoutVars>
          <dgm:chMax val="1"/>
          <dgm:bulletEnabled val="1"/>
        </dgm:presLayoutVars>
      </dgm:prSet>
      <dgm:spPr/>
    </dgm:pt>
    <dgm:pt modelId="{D26CB69F-1FC0-4BA2-8983-F1D22737CC9A}" type="pres">
      <dgm:prSet presAssocID="{A49D222D-035B-48D2-B179-2CF37D8D1321}" presName="rect4ChTx" presStyleLbl="alignAcc1" presStyleIdx="3" presStyleCnt="4">
        <dgm:presLayoutVars>
          <dgm:bulletEnabled val="1"/>
        </dgm:presLayoutVars>
      </dgm:prSet>
      <dgm:spPr/>
    </dgm:pt>
  </dgm:ptLst>
  <dgm:cxnLst>
    <dgm:cxn modelId="{172DDC95-E3D1-4D75-B3E2-C4C81338EF07}" srcId="{554778C6-5527-4F6F-A227-A4C50235F163}" destId="{F5E85BAE-5C95-4BAE-B49C-F65833129267}" srcOrd="2" destOrd="0" parTransId="{309E2758-4F5D-4546-BA89-051992789B27}" sibTransId="{9B8EA241-64A4-498E-A135-4392DD96EEB0}"/>
    <dgm:cxn modelId="{7C9D3003-17AC-40FF-80FF-71050CC424A6}" type="presOf" srcId="{F5E85BAE-5C95-4BAE-B49C-F65833129267}" destId="{B220A2BC-6E9E-4ADF-9D39-C4BFC8B2C5F4}" srcOrd="0" destOrd="2" presId="urn:microsoft.com/office/officeart/2005/8/layout/target3"/>
    <dgm:cxn modelId="{BD591936-F19C-423D-88B9-BAE95FEC21A0}" type="presOf" srcId="{953C7F4C-F02B-4E72-BB40-A65448BE57F9}" destId="{6B681FE5-721A-4DE0-90B2-7F0D8E246E6E}" srcOrd="0" destOrd="2" presId="urn:microsoft.com/office/officeart/2005/8/layout/target3"/>
    <dgm:cxn modelId="{A2A5DFC0-FA5C-4CF4-970F-6747EC1EB536}" srcId="{A49D222D-035B-48D2-B179-2CF37D8D1321}" destId="{9696345B-8362-45B7-84EC-8AB775E495FC}" srcOrd="2" destOrd="0" parTransId="{6E836F28-8A77-4750-8D94-99B311C0FE87}" sibTransId="{76D94650-F2C0-466C-A6D7-411049537561}"/>
    <dgm:cxn modelId="{9ED75069-F497-4D72-B713-2FFFFF055AD5}" type="presOf" srcId="{8309F884-5EA5-464E-8210-2BCD3D58874E}" destId="{D26CB69F-1FC0-4BA2-8983-F1D22737CC9A}" srcOrd="0" destOrd="1" presId="urn:microsoft.com/office/officeart/2005/8/layout/target3"/>
    <dgm:cxn modelId="{F29DD69E-C277-44EB-BD6A-F3CF2EBDA212}" type="presOf" srcId="{614D1D83-B5F1-4B1C-A790-ED55EAEBF351}" destId="{B220A2BC-6E9E-4ADF-9D39-C4BFC8B2C5F4}" srcOrd="0" destOrd="1" presId="urn:microsoft.com/office/officeart/2005/8/layout/target3"/>
    <dgm:cxn modelId="{796E2F9E-6475-4053-85B4-250B3D5B7400}" srcId="{4A730EB5-AC13-4C02-9823-88B03B5E609E}" destId="{D76E06B7-A8E7-4528-8BA7-1E70C8545C76}" srcOrd="1" destOrd="0" parTransId="{9CCDE726-7361-4605-8B4E-58118007192C}" sibTransId="{E2135EA4-36F8-4160-A4EC-F14C8FA815B7}"/>
    <dgm:cxn modelId="{3DADB51F-E8B2-499D-A132-4CE76D5D6185}" type="presOf" srcId="{BAFA6B88-A9C9-4C0D-B21F-DD001B01C808}" destId="{CE056A7A-9A73-466B-B183-4A2B6789A3C9}" srcOrd="0" destOrd="2" presId="urn:microsoft.com/office/officeart/2005/8/layout/target3"/>
    <dgm:cxn modelId="{88373F75-153C-4532-BBFF-ACFE02FB45CD}" type="presOf" srcId="{A49D222D-035B-48D2-B179-2CF37D8D1321}" destId="{8927C89F-91D2-4B2E-A4BE-4E18939FDE5D}" srcOrd="0" destOrd="0" presId="urn:microsoft.com/office/officeart/2005/8/layout/target3"/>
    <dgm:cxn modelId="{57DB0805-13F0-4A81-992C-45286A206E8F}" srcId="{554778C6-5527-4F6F-A227-A4C50235F163}" destId="{5D4DFA12-8351-449F-A12B-29989DDEFFAC}" srcOrd="0" destOrd="0" parTransId="{11C2364F-65D4-457A-98D7-D7614F625A41}" sibTransId="{45D946C4-5F1D-48CD-A79D-1F4A924A91E6}"/>
    <dgm:cxn modelId="{7DDFF797-3C7B-4B51-9DD6-785FC5011010}" type="presOf" srcId="{CCB2D90C-244D-4152-A40D-43C5868DEA06}" destId="{CE056A7A-9A73-466B-B183-4A2B6789A3C9}" srcOrd="0" destOrd="1" presId="urn:microsoft.com/office/officeart/2005/8/layout/target3"/>
    <dgm:cxn modelId="{43669BA6-0D41-4441-840B-9ED81A3760D8}" srcId="{4A730EB5-AC13-4C02-9823-88B03B5E609E}" destId="{8BAD70B9-173A-417A-B460-615876E152B8}" srcOrd="0" destOrd="0" parTransId="{740681D9-1120-4F15-AE9F-1750A8BE4603}" sibTransId="{07DB18BC-C34A-4930-A19C-B7F7644BD332}"/>
    <dgm:cxn modelId="{2810A001-29E3-43BA-B3D5-0247FF1C5F09}" srcId="{8BAD70B9-173A-417A-B460-615876E152B8}" destId="{3F229F20-B35E-497A-92C2-C9919D9EC9F7}" srcOrd="0" destOrd="0" parTransId="{3C9ADF8B-8B58-4011-8975-482AC4DED5C9}" sibTransId="{C402BD69-AC90-4B3B-ABBD-0A7F09C4AE09}"/>
    <dgm:cxn modelId="{BEE030B7-C44F-47EF-BA20-3F39C2285DB8}" type="presOf" srcId="{D76E06B7-A8E7-4528-8BA7-1E70C8545C76}" destId="{7A1501B9-2ABD-4194-B9D5-763D63B767BD}" srcOrd="0" destOrd="0" presId="urn:microsoft.com/office/officeart/2005/8/layout/target3"/>
    <dgm:cxn modelId="{776F0B82-8B09-475C-88F1-4CD2B25C05D5}" type="presOf" srcId="{8BAD70B9-173A-417A-B460-615876E152B8}" destId="{B4EC6A7C-9959-4BC1-8416-0D34D7563B72}" srcOrd="1" destOrd="0" presId="urn:microsoft.com/office/officeart/2005/8/layout/target3"/>
    <dgm:cxn modelId="{817E2324-0751-42CF-9519-F2F15FB7E69B}" type="presOf" srcId="{9696345B-8362-45B7-84EC-8AB775E495FC}" destId="{D26CB69F-1FC0-4BA2-8983-F1D22737CC9A}" srcOrd="0" destOrd="2" presId="urn:microsoft.com/office/officeart/2005/8/layout/target3"/>
    <dgm:cxn modelId="{E8BAD89F-7020-49AC-9A8E-11242CBA5C04}" srcId="{4A730EB5-AC13-4C02-9823-88B03B5E609E}" destId="{A49D222D-035B-48D2-B179-2CF37D8D1321}" srcOrd="3" destOrd="0" parTransId="{4614D0AE-688C-46D1-829F-BC2131A037D8}" sibTransId="{E8AE19B4-54DD-40EC-B277-75B4518D13AF}"/>
    <dgm:cxn modelId="{4087D140-7913-41CB-A66A-BE123EB18967}" srcId="{D76E06B7-A8E7-4528-8BA7-1E70C8545C76}" destId="{953C7F4C-F02B-4E72-BB40-A65448BE57F9}" srcOrd="2" destOrd="0" parTransId="{212FF663-E8ED-42CD-8767-6E45CD266FAF}" sibTransId="{A1E42FC6-D082-4A7F-B858-672790E637E1}"/>
    <dgm:cxn modelId="{6009932D-947D-40A7-9A5D-D8F4BD3D6767}" type="presOf" srcId="{FBE032CE-CF5E-4AB1-9534-E3A195A93D06}" destId="{D26CB69F-1FC0-4BA2-8983-F1D22737CC9A}" srcOrd="0" destOrd="0" presId="urn:microsoft.com/office/officeart/2005/8/layout/target3"/>
    <dgm:cxn modelId="{8682CEC4-2E49-4197-8130-9F2916506EBC}" srcId="{4A730EB5-AC13-4C02-9823-88B03B5E609E}" destId="{554778C6-5527-4F6F-A227-A4C50235F163}" srcOrd="2" destOrd="0" parTransId="{1024C803-9C15-48EE-96D7-A4765379EA7F}" sibTransId="{ED31E661-34D5-40D8-A214-4C32DEA2AE7A}"/>
    <dgm:cxn modelId="{892F1B10-C4FF-4EE5-9908-28E27DCE4FB5}" type="presOf" srcId="{A2920012-158F-483F-9BF6-22A440A5F55D}" destId="{6B681FE5-721A-4DE0-90B2-7F0D8E246E6E}" srcOrd="0" destOrd="1" presId="urn:microsoft.com/office/officeart/2005/8/layout/target3"/>
    <dgm:cxn modelId="{F1F00E47-9FD0-4CA3-83DC-1377B2D3CA44}" srcId="{A49D222D-035B-48D2-B179-2CF37D8D1321}" destId="{8309F884-5EA5-464E-8210-2BCD3D58874E}" srcOrd="1" destOrd="0" parTransId="{376CEC04-2237-4DD9-A1B4-2EC94BE2D078}" sibTransId="{1FE083B3-8C0D-4AB1-AE96-B1ECF81EEF47}"/>
    <dgm:cxn modelId="{B2DA091E-F62A-4DA7-B846-B4DE96F835B2}" type="presOf" srcId="{554778C6-5527-4F6F-A227-A4C50235F163}" destId="{BA49EA2C-8898-47B0-8655-1EE7FFD8DB06}" srcOrd="1" destOrd="0" presId="urn:microsoft.com/office/officeart/2005/8/layout/target3"/>
    <dgm:cxn modelId="{785B6F1F-0EEC-4F0B-ADD4-BE01C779D269}" type="presOf" srcId="{554778C6-5527-4F6F-A227-A4C50235F163}" destId="{3782F681-FA5C-4F26-A2BD-2747710E0340}" srcOrd="0" destOrd="0" presId="urn:microsoft.com/office/officeart/2005/8/layout/target3"/>
    <dgm:cxn modelId="{E96600CE-176A-4E68-9B08-17F9BBEFA179}" type="presOf" srcId="{40F0AD61-488E-492D-BB9F-AC8C2C9A2BC8}" destId="{6B681FE5-721A-4DE0-90B2-7F0D8E246E6E}" srcOrd="0" destOrd="0" presId="urn:microsoft.com/office/officeart/2005/8/layout/target3"/>
    <dgm:cxn modelId="{15438507-B94F-4762-9783-5773579957A9}" type="presOf" srcId="{3F229F20-B35E-497A-92C2-C9919D9EC9F7}" destId="{CE056A7A-9A73-466B-B183-4A2B6789A3C9}" srcOrd="0" destOrd="0" presId="urn:microsoft.com/office/officeart/2005/8/layout/target3"/>
    <dgm:cxn modelId="{FD823CDE-3AA1-4BE1-9E6F-7430628620EB}" type="presOf" srcId="{A49D222D-035B-48D2-B179-2CF37D8D1321}" destId="{1BFDD143-1169-4B37-86FC-4FF9D9B8DB7A}" srcOrd="1" destOrd="0" presId="urn:microsoft.com/office/officeart/2005/8/layout/target3"/>
    <dgm:cxn modelId="{16819663-3D87-4B03-947A-DEA0FFCFC82C}" srcId="{A49D222D-035B-48D2-B179-2CF37D8D1321}" destId="{FBE032CE-CF5E-4AB1-9534-E3A195A93D06}" srcOrd="0" destOrd="0" parTransId="{7B006EF7-D71E-43A1-A90D-3D6FD344DE69}" sibTransId="{7DCA5277-D158-49F1-83A1-B304EC502076}"/>
    <dgm:cxn modelId="{478A17CF-7D2A-4A49-B710-C7D4AFAB5CA9}" srcId="{D76E06B7-A8E7-4528-8BA7-1E70C8545C76}" destId="{A2920012-158F-483F-9BF6-22A440A5F55D}" srcOrd="1" destOrd="0" parTransId="{393DF0AC-8C7B-438B-8AE2-57B3658DD76C}" sibTransId="{25E25F14-92B8-47F0-9A27-3E82DF2436AC}"/>
    <dgm:cxn modelId="{3526FC52-CD6F-4AEA-91FE-CDF057BEF90D}" type="presOf" srcId="{D76E06B7-A8E7-4528-8BA7-1E70C8545C76}" destId="{FC960676-8BBC-4102-8FD2-BB2391521655}" srcOrd="1" destOrd="0" presId="urn:microsoft.com/office/officeart/2005/8/layout/target3"/>
    <dgm:cxn modelId="{18379072-EB01-47D4-97B5-153DF99579E5}" type="presOf" srcId="{5D4DFA12-8351-449F-A12B-29989DDEFFAC}" destId="{B220A2BC-6E9E-4ADF-9D39-C4BFC8B2C5F4}" srcOrd="0" destOrd="0" presId="urn:microsoft.com/office/officeart/2005/8/layout/target3"/>
    <dgm:cxn modelId="{C57C97E0-E7E6-40BE-9C43-E1815CB1EA5C}" srcId="{8BAD70B9-173A-417A-B460-615876E152B8}" destId="{BAFA6B88-A9C9-4C0D-B21F-DD001B01C808}" srcOrd="2" destOrd="0" parTransId="{94CC1561-7261-4EE7-BA11-E1B4725D6BEB}" sibTransId="{FE8B601F-3CA9-4CE3-B2C8-0EC9802B3B96}"/>
    <dgm:cxn modelId="{47C19682-A41A-4471-8341-D8FC490CE7C4}" srcId="{D76E06B7-A8E7-4528-8BA7-1E70C8545C76}" destId="{40F0AD61-488E-492D-BB9F-AC8C2C9A2BC8}" srcOrd="0" destOrd="0" parTransId="{EF31024B-F777-4D3A-95AA-158B3EC8DD9C}" sibTransId="{AC1B0905-D7AF-43CA-A51D-0FD1F23C71EE}"/>
    <dgm:cxn modelId="{3D289051-9C7B-4376-832D-44F75B2D5752}" type="presOf" srcId="{8BAD70B9-173A-417A-B460-615876E152B8}" destId="{C053E76B-84DC-419B-8E38-E77366B23D4F}" srcOrd="0" destOrd="0" presId="urn:microsoft.com/office/officeart/2005/8/layout/target3"/>
    <dgm:cxn modelId="{ABA3C7CA-5E7E-4B37-AE2E-FFC8A0CC49B9}" srcId="{554778C6-5527-4F6F-A227-A4C50235F163}" destId="{614D1D83-B5F1-4B1C-A790-ED55EAEBF351}" srcOrd="1" destOrd="0" parTransId="{25C7697A-5C7E-4BA4-855B-7F054C233C3C}" sibTransId="{5A3C0BDE-EA88-4715-A960-C1BA40D5FA16}"/>
    <dgm:cxn modelId="{1DFD8167-9F9E-47D7-ABF0-26A2771534F9}" srcId="{8BAD70B9-173A-417A-B460-615876E152B8}" destId="{CCB2D90C-244D-4152-A40D-43C5868DEA06}" srcOrd="1" destOrd="0" parTransId="{24030E6B-A2F3-4F5B-9A94-2613019EF891}" sibTransId="{77B5B762-7715-4E62-BA60-3DDF1C308B8A}"/>
    <dgm:cxn modelId="{16EB66EA-4A1C-4292-A90F-6AF625689DCB}" type="presOf" srcId="{4A730EB5-AC13-4C02-9823-88B03B5E609E}" destId="{F2959536-97CB-4CF5-8F07-73BD88A24A71}" srcOrd="0" destOrd="0" presId="urn:microsoft.com/office/officeart/2005/8/layout/target3"/>
    <dgm:cxn modelId="{65922CFA-059D-4EDE-A2F2-BAC98E5B8BEE}" type="presParOf" srcId="{F2959536-97CB-4CF5-8F07-73BD88A24A71}" destId="{FACACD35-F116-4D53-B44D-149C0E41E56F}" srcOrd="0" destOrd="0" presId="urn:microsoft.com/office/officeart/2005/8/layout/target3"/>
    <dgm:cxn modelId="{BB4317C8-A4F4-4A56-A788-6CDD0533A0AF}" type="presParOf" srcId="{F2959536-97CB-4CF5-8F07-73BD88A24A71}" destId="{BC0E8AA7-E45A-4784-ACCB-FC17F939879F}" srcOrd="1" destOrd="0" presId="urn:microsoft.com/office/officeart/2005/8/layout/target3"/>
    <dgm:cxn modelId="{F6E1105F-5A7F-458E-8A9A-4A5850350061}" type="presParOf" srcId="{F2959536-97CB-4CF5-8F07-73BD88A24A71}" destId="{C053E76B-84DC-419B-8E38-E77366B23D4F}" srcOrd="2" destOrd="0" presId="urn:microsoft.com/office/officeart/2005/8/layout/target3"/>
    <dgm:cxn modelId="{C58FF1AF-BD7C-47DB-A12E-C13E8265BD69}" type="presParOf" srcId="{F2959536-97CB-4CF5-8F07-73BD88A24A71}" destId="{F75744E3-0B57-4731-AF2B-50889E57937C}" srcOrd="3" destOrd="0" presId="urn:microsoft.com/office/officeart/2005/8/layout/target3"/>
    <dgm:cxn modelId="{74107514-B745-4F3D-9C8D-BF19F8C9DB3B}" type="presParOf" srcId="{F2959536-97CB-4CF5-8F07-73BD88A24A71}" destId="{D7BB688F-3B97-4AB1-B083-87F888BB0992}" srcOrd="4" destOrd="0" presId="urn:microsoft.com/office/officeart/2005/8/layout/target3"/>
    <dgm:cxn modelId="{59A56DBA-CCD5-4AB4-9153-B1926E9088A3}" type="presParOf" srcId="{F2959536-97CB-4CF5-8F07-73BD88A24A71}" destId="{7A1501B9-2ABD-4194-B9D5-763D63B767BD}" srcOrd="5" destOrd="0" presId="urn:microsoft.com/office/officeart/2005/8/layout/target3"/>
    <dgm:cxn modelId="{1007C22C-6F4C-421B-88D9-20A58681C2A4}" type="presParOf" srcId="{F2959536-97CB-4CF5-8F07-73BD88A24A71}" destId="{05B7DDAD-7046-4FB8-95AB-54B26AA9FB6D}" srcOrd="6" destOrd="0" presId="urn:microsoft.com/office/officeart/2005/8/layout/target3"/>
    <dgm:cxn modelId="{6D96ACCC-CEA4-4DC6-BC20-73BEE8012676}" type="presParOf" srcId="{F2959536-97CB-4CF5-8F07-73BD88A24A71}" destId="{9C1F25B3-91A8-481C-B284-CF7D1362BD02}" srcOrd="7" destOrd="0" presId="urn:microsoft.com/office/officeart/2005/8/layout/target3"/>
    <dgm:cxn modelId="{904276EB-BF6E-4D8B-86B2-873ABF514AE7}" type="presParOf" srcId="{F2959536-97CB-4CF5-8F07-73BD88A24A71}" destId="{3782F681-FA5C-4F26-A2BD-2747710E0340}" srcOrd="8" destOrd="0" presId="urn:microsoft.com/office/officeart/2005/8/layout/target3"/>
    <dgm:cxn modelId="{AA1A107F-E34D-4AA3-8E6B-035ADAA03CB6}" type="presParOf" srcId="{F2959536-97CB-4CF5-8F07-73BD88A24A71}" destId="{0236E692-B6CC-49FD-91C4-5A0F6C181D87}" srcOrd="9" destOrd="0" presId="urn:microsoft.com/office/officeart/2005/8/layout/target3"/>
    <dgm:cxn modelId="{1465091A-4233-469A-A76F-A3F18303E16E}" type="presParOf" srcId="{F2959536-97CB-4CF5-8F07-73BD88A24A71}" destId="{1E362ACC-E193-4C29-8F4A-C4A345B08844}" srcOrd="10" destOrd="0" presId="urn:microsoft.com/office/officeart/2005/8/layout/target3"/>
    <dgm:cxn modelId="{E0E56898-6842-409A-9717-87114DEE7173}" type="presParOf" srcId="{F2959536-97CB-4CF5-8F07-73BD88A24A71}" destId="{8927C89F-91D2-4B2E-A4BE-4E18939FDE5D}" srcOrd="11" destOrd="0" presId="urn:microsoft.com/office/officeart/2005/8/layout/target3"/>
    <dgm:cxn modelId="{0C556990-EDF5-46DC-AB48-CE96BBB439EB}" type="presParOf" srcId="{F2959536-97CB-4CF5-8F07-73BD88A24A71}" destId="{B4EC6A7C-9959-4BC1-8416-0D34D7563B72}" srcOrd="12" destOrd="0" presId="urn:microsoft.com/office/officeart/2005/8/layout/target3"/>
    <dgm:cxn modelId="{33FBD10B-89CF-4D27-B363-93F04EA92E17}" type="presParOf" srcId="{F2959536-97CB-4CF5-8F07-73BD88A24A71}" destId="{CE056A7A-9A73-466B-B183-4A2B6789A3C9}" srcOrd="13" destOrd="0" presId="urn:microsoft.com/office/officeart/2005/8/layout/target3"/>
    <dgm:cxn modelId="{B739D420-9B4B-41C9-9EB4-8F28133A4A16}" type="presParOf" srcId="{F2959536-97CB-4CF5-8F07-73BD88A24A71}" destId="{FC960676-8BBC-4102-8FD2-BB2391521655}" srcOrd="14" destOrd="0" presId="urn:microsoft.com/office/officeart/2005/8/layout/target3"/>
    <dgm:cxn modelId="{7240DA7C-AEA9-4C67-B7C1-AFB415056975}" type="presParOf" srcId="{F2959536-97CB-4CF5-8F07-73BD88A24A71}" destId="{6B681FE5-721A-4DE0-90B2-7F0D8E246E6E}" srcOrd="15" destOrd="0" presId="urn:microsoft.com/office/officeart/2005/8/layout/target3"/>
    <dgm:cxn modelId="{E4157B1F-DCF8-4BC8-8256-AE5DB1060A38}" type="presParOf" srcId="{F2959536-97CB-4CF5-8F07-73BD88A24A71}" destId="{BA49EA2C-8898-47B0-8655-1EE7FFD8DB06}" srcOrd="16" destOrd="0" presId="urn:microsoft.com/office/officeart/2005/8/layout/target3"/>
    <dgm:cxn modelId="{A065F59B-ED78-43F9-A3B4-CE053ACEC3CA}" type="presParOf" srcId="{F2959536-97CB-4CF5-8F07-73BD88A24A71}" destId="{B220A2BC-6E9E-4ADF-9D39-C4BFC8B2C5F4}" srcOrd="17" destOrd="0" presId="urn:microsoft.com/office/officeart/2005/8/layout/target3"/>
    <dgm:cxn modelId="{FE323FFE-AA60-4BF2-86ED-490AA9A03BF4}" type="presParOf" srcId="{F2959536-97CB-4CF5-8F07-73BD88A24A71}" destId="{1BFDD143-1169-4B37-86FC-4FF9D9B8DB7A}" srcOrd="18" destOrd="0" presId="urn:microsoft.com/office/officeart/2005/8/layout/target3"/>
    <dgm:cxn modelId="{0B368D41-E5CE-48DA-A433-1A143DA39B92}" type="presParOf" srcId="{F2959536-97CB-4CF5-8F07-73BD88A24A71}" destId="{D26CB69F-1FC0-4BA2-8983-F1D22737CC9A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89B4264-06EE-4FDF-91F3-BC4EE87AA0DC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AA93B7B-824A-4A08-A6B7-845F16FA646B}">
      <dgm:prSet phldrT="[Text]"/>
      <dgm:spPr/>
      <dgm:t>
        <a:bodyPr/>
        <a:lstStyle/>
        <a:p>
          <a:r>
            <a:rPr lang="en-US" dirty="0" smtClean="0"/>
            <a:t>What?</a:t>
          </a:r>
          <a:endParaRPr lang="en-US" dirty="0"/>
        </a:p>
      </dgm:t>
    </dgm:pt>
    <dgm:pt modelId="{F835581A-DE64-41E2-AC51-63F88A55D358}" type="parTrans" cxnId="{B1FCDCBB-CD3E-4D13-8577-25DAC039CAF0}">
      <dgm:prSet/>
      <dgm:spPr/>
      <dgm:t>
        <a:bodyPr/>
        <a:lstStyle/>
        <a:p>
          <a:endParaRPr lang="en-US"/>
        </a:p>
      </dgm:t>
    </dgm:pt>
    <dgm:pt modelId="{70ACD774-AC59-4F52-A04A-5322B64AF52D}" type="sibTrans" cxnId="{B1FCDCBB-CD3E-4D13-8577-25DAC039CAF0}">
      <dgm:prSet/>
      <dgm:spPr/>
      <dgm:t>
        <a:bodyPr/>
        <a:lstStyle/>
        <a:p>
          <a:endParaRPr lang="en-US"/>
        </a:p>
      </dgm:t>
    </dgm:pt>
    <dgm:pt modelId="{469E409B-4F88-4011-A41C-B6DEF0DDA871}">
      <dgm:prSet phldrT="[Text]"/>
      <dgm:spPr/>
      <dgm:t>
        <a:bodyPr/>
        <a:lstStyle/>
        <a:p>
          <a:r>
            <a:rPr lang="en-US" dirty="0" err="1" smtClean="0"/>
            <a:t>Mendeskripsikan</a:t>
          </a:r>
          <a:r>
            <a:rPr lang="en-US" dirty="0" smtClean="0"/>
            <a:t> </a:t>
          </a:r>
          <a:r>
            <a:rPr lang="en-US" dirty="0" err="1" smtClean="0"/>
            <a:t>kalimat</a:t>
          </a:r>
          <a:r>
            <a:rPr lang="en-US" dirty="0" smtClean="0"/>
            <a:t> </a:t>
          </a:r>
          <a:r>
            <a:rPr lang="en-US" dirty="0" err="1" smtClean="0"/>
            <a:t>pasif</a:t>
          </a:r>
          <a:r>
            <a:rPr lang="en-US" dirty="0" smtClean="0"/>
            <a:t>. </a:t>
          </a:r>
          <a:endParaRPr lang="en-US" dirty="0"/>
        </a:p>
      </dgm:t>
    </dgm:pt>
    <dgm:pt modelId="{C250AFC6-D850-47AC-B4FB-8BB1F0DFA9AD}" type="parTrans" cxnId="{B6C4F013-62F5-4187-B18C-051E97809322}">
      <dgm:prSet/>
      <dgm:spPr/>
      <dgm:t>
        <a:bodyPr/>
        <a:lstStyle/>
        <a:p>
          <a:endParaRPr lang="en-US"/>
        </a:p>
      </dgm:t>
    </dgm:pt>
    <dgm:pt modelId="{970A77E4-177D-43B0-91AB-3C7506F0E59B}" type="sibTrans" cxnId="{B6C4F013-62F5-4187-B18C-051E97809322}">
      <dgm:prSet/>
      <dgm:spPr/>
      <dgm:t>
        <a:bodyPr/>
        <a:lstStyle/>
        <a:p>
          <a:endParaRPr lang="en-US"/>
        </a:p>
      </dgm:t>
    </dgm:pt>
    <dgm:pt modelId="{E33A99DD-48A9-456A-9EC7-D6AB45A8F8FF}">
      <dgm:prSet phldrT="[Text]"/>
      <dgm:spPr/>
      <dgm:t>
        <a:bodyPr/>
        <a:lstStyle/>
        <a:p>
          <a:r>
            <a:rPr lang="en-US" dirty="0" smtClean="0"/>
            <a:t>When?</a:t>
          </a:r>
          <a:endParaRPr lang="en-US" dirty="0"/>
        </a:p>
      </dgm:t>
    </dgm:pt>
    <dgm:pt modelId="{B06C0BB5-73E1-424F-BD59-9E572F94EC91}" type="parTrans" cxnId="{1A886CEE-0BC9-4DE4-A5CE-AF6AECD3E491}">
      <dgm:prSet/>
      <dgm:spPr/>
      <dgm:t>
        <a:bodyPr/>
        <a:lstStyle/>
        <a:p>
          <a:endParaRPr lang="en-US"/>
        </a:p>
      </dgm:t>
    </dgm:pt>
    <dgm:pt modelId="{04C25FB9-A44A-4C05-B533-9B16D2F8B0B1}" type="sibTrans" cxnId="{1A886CEE-0BC9-4DE4-A5CE-AF6AECD3E491}">
      <dgm:prSet/>
      <dgm:spPr/>
      <dgm:t>
        <a:bodyPr/>
        <a:lstStyle/>
        <a:p>
          <a:endParaRPr lang="en-US"/>
        </a:p>
      </dgm:t>
    </dgm:pt>
    <dgm:pt modelId="{D02B16A6-83B7-40C6-863D-246277A7757D}">
      <dgm:prSet phldrT="[Text]"/>
      <dgm:spPr/>
      <dgm:t>
        <a:bodyPr/>
        <a:lstStyle/>
        <a:p>
          <a:r>
            <a:rPr lang="en-US" dirty="0" err="1" smtClean="0"/>
            <a:t>Jika</a:t>
          </a:r>
          <a:r>
            <a:rPr lang="en-US" dirty="0" smtClean="0"/>
            <a:t> </a:t>
          </a:r>
          <a:r>
            <a:rPr lang="en-US" dirty="0" err="1" smtClean="0"/>
            <a:t>subjek</a:t>
          </a:r>
          <a:r>
            <a:rPr lang="en-US" dirty="0" smtClean="0"/>
            <a:t> </a:t>
          </a:r>
          <a:r>
            <a:rPr lang="en-US" dirty="0" err="1" smtClean="0"/>
            <a:t>pelaku</a:t>
          </a:r>
          <a:r>
            <a:rPr lang="en-US" dirty="0" smtClean="0"/>
            <a:t>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diketahui</a:t>
          </a:r>
          <a:r>
            <a:rPr lang="en-US" dirty="0" smtClean="0"/>
            <a:t> ( A new virus, Corona, </a:t>
          </a:r>
          <a:r>
            <a:rPr lang="en-US" u="sng" dirty="0" smtClean="0"/>
            <a:t>was found </a:t>
          </a:r>
          <a:r>
            <a:rPr lang="en-US" dirty="0" smtClean="0"/>
            <a:t>in Wuhan).</a:t>
          </a:r>
          <a:endParaRPr lang="en-US" dirty="0"/>
        </a:p>
      </dgm:t>
    </dgm:pt>
    <dgm:pt modelId="{DE520C33-AA16-4E9E-A678-E2A0D7549EF2}" type="parTrans" cxnId="{FC515994-FB49-4999-BF81-310108CEBB0B}">
      <dgm:prSet/>
      <dgm:spPr/>
      <dgm:t>
        <a:bodyPr/>
        <a:lstStyle/>
        <a:p>
          <a:endParaRPr lang="en-US"/>
        </a:p>
      </dgm:t>
    </dgm:pt>
    <dgm:pt modelId="{0809E174-85D1-4CE6-8667-A4E51F0AFD9B}" type="sibTrans" cxnId="{FC515994-FB49-4999-BF81-310108CEBB0B}">
      <dgm:prSet/>
      <dgm:spPr/>
      <dgm:t>
        <a:bodyPr/>
        <a:lstStyle/>
        <a:p>
          <a:endParaRPr lang="en-US"/>
        </a:p>
      </dgm:t>
    </dgm:pt>
    <dgm:pt modelId="{5DD19DDB-8C74-435B-AD6D-1F4049D3377A}">
      <dgm:prSet phldrT="[Text]"/>
      <dgm:spPr/>
      <dgm:t>
        <a:bodyPr/>
        <a:lstStyle/>
        <a:p>
          <a:r>
            <a:rPr lang="en-US" dirty="0" smtClean="0"/>
            <a:t>Why?</a:t>
          </a:r>
          <a:endParaRPr lang="en-US" dirty="0"/>
        </a:p>
      </dgm:t>
    </dgm:pt>
    <dgm:pt modelId="{004A5D48-A110-40C2-9793-7DBF82571BD8}" type="parTrans" cxnId="{EFD8CFEF-6EE4-459D-AF62-7100D978AE97}">
      <dgm:prSet/>
      <dgm:spPr/>
      <dgm:t>
        <a:bodyPr/>
        <a:lstStyle/>
        <a:p>
          <a:endParaRPr lang="en-US"/>
        </a:p>
      </dgm:t>
    </dgm:pt>
    <dgm:pt modelId="{40C67BF8-36EC-40A8-B65D-D9186BD227A1}" type="sibTrans" cxnId="{EFD8CFEF-6EE4-459D-AF62-7100D978AE97}">
      <dgm:prSet/>
      <dgm:spPr/>
      <dgm:t>
        <a:bodyPr/>
        <a:lstStyle/>
        <a:p>
          <a:endParaRPr lang="en-US"/>
        </a:p>
      </dgm:t>
    </dgm:pt>
    <dgm:pt modelId="{B3795E12-C511-47A3-80F3-5EDE6CA30B7C}">
      <dgm:prSet phldrT="[Text]"/>
      <dgm:spPr/>
      <dgm:t>
        <a:bodyPr/>
        <a:lstStyle/>
        <a:p>
          <a:r>
            <a:rPr lang="en-US" dirty="0" err="1" smtClean="0"/>
            <a:t>Berguna</a:t>
          </a:r>
          <a:r>
            <a:rPr lang="en-US" dirty="0" smtClean="0"/>
            <a:t> </a:t>
          </a:r>
          <a:r>
            <a:rPr lang="en-US" dirty="0" err="1" smtClean="0"/>
            <a:t>karena</a:t>
          </a:r>
          <a:r>
            <a:rPr lang="en-US" dirty="0" smtClean="0"/>
            <a:t> </a:t>
          </a:r>
          <a:r>
            <a:rPr lang="en-US" dirty="0" err="1" smtClean="0"/>
            <a:t>membuat</a:t>
          </a:r>
          <a:r>
            <a:rPr lang="en-US" dirty="0" smtClean="0"/>
            <a:t> </a:t>
          </a:r>
          <a:r>
            <a:rPr lang="en-US" dirty="0" err="1" smtClean="0"/>
            <a:t>peneliti</a:t>
          </a:r>
          <a:r>
            <a:rPr lang="en-US" dirty="0" smtClean="0"/>
            <a:t> </a:t>
          </a:r>
          <a:r>
            <a:rPr lang="en-US" dirty="0" err="1" smtClean="0"/>
            <a:t>mudah</a:t>
          </a:r>
          <a:r>
            <a:rPr lang="en-US" dirty="0" smtClean="0"/>
            <a:t> </a:t>
          </a:r>
          <a:r>
            <a:rPr lang="en-US" dirty="0" err="1" smtClean="0"/>
            <a:t>membuat</a:t>
          </a:r>
          <a:r>
            <a:rPr lang="en-US" dirty="0" smtClean="0"/>
            <a:t> </a:t>
          </a:r>
          <a:r>
            <a:rPr lang="en-US" dirty="0" err="1" smtClean="0"/>
            <a:t>inti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hal</a:t>
          </a:r>
          <a:r>
            <a:rPr lang="en-US" dirty="0" smtClean="0"/>
            <a:t> yang </a:t>
          </a:r>
          <a:r>
            <a:rPr lang="en-US" dirty="0" err="1" smtClean="0"/>
            <a:t>penting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menempatkannya</a:t>
          </a:r>
          <a:r>
            <a:rPr lang="en-US" dirty="0" smtClean="0"/>
            <a:t> di </a:t>
          </a:r>
          <a:r>
            <a:rPr lang="en-US" dirty="0" err="1" smtClean="0"/>
            <a:t>awal</a:t>
          </a:r>
          <a:r>
            <a:rPr lang="en-US" dirty="0" smtClean="0"/>
            <a:t> </a:t>
          </a:r>
          <a:r>
            <a:rPr lang="en-US" dirty="0" err="1" smtClean="0"/>
            <a:t>kalimat</a:t>
          </a:r>
          <a:r>
            <a:rPr lang="en-US" dirty="0" smtClean="0"/>
            <a:t>. (Glass </a:t>
          </a:r>
          <a:r>
            <a:rPr lang="en-US" u="sng" dirty="0" smtClean="0"/>
            <a:t>is classified</a:t>
          </a:r>
          <a:r>
            <a:rPr lang="en-US" dirty="0" smtClean="0"/>
            <a:t> as a solid.)</a:t>
          </a:r>
          <a:endParaRPr lang="en-US" dirty="0"/>
        </a:p>
      </dgm:t>
    </dgm:pt>
    <dgm:pt modelId="{20E72B4D-8A76-463F-8498-07347B4AA3F8}" type="parTrans" cxnId="{9BE1B440-7ED1-44B4-B8FE-D786653D09F4}">
      <dgm:prSet/>
      <dgm:spPr/>
      <dgm:t>
        <a:bodyPr/>
        <a:lstStyle/>
        <a:p>
          <a:endParaRPr lang="en-US"/>
        </a:p>
      </dgm:t>
    </dgm:pt>
    <dgm:pt modelId="{F43D20F6-655E-4FA3-9B56-8B9D6F3A3A46}" type="sibTrans" cxnId="{9BE1B440-7ED1-44B4-B8FE-D786653D09F4}">
      <dgm:prSet/>
      <dgm:spPr/>
      <dgm:t>
        <a:bodyPr/>
        <a:lstStyle/>
        <a:p>
          <a:endParaRPr lang="en-US"/>
        </a:p>
      </dgm:t>
    </dgm:pt>
    <dgm:pt modelId="{9D0EA4BB-53A3-42B6-8A98-449AA1B0A650}">
      <dgm:prSet phldrT="[Text]"/>
      <dgm:spPr/>
      <dgm:t>
        <a:bodyPr/>
        <a:lstStyle/>
        <a:p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menhindari</a:t>
          </a:r>
          <a:r>
            <a:rPr lang="en-US" dirty="0" smtClean="0"/>
            <a:t> </a:t>
          </a:r>
          <a:r>
            <a:rPr lang="en-US" dirty="0" err="1" smtClean="0"/>
            <a:t>pengulangan</a:t>
          </a:r>
          <a:r>
            <a:rPr lang="en-US" dirty="0" smtClean="0"/>
            <a:t> </a:t>
          </a:r>
          <a:r>
            <a:rPr lang="en-US" dirty="0" err="1" smtClean="0"/>
            <a:t>kalimat</a:t>
          </a:r>
          <a:r>
            <a:rPr lang="en-US" dirty="0" smtClean="0"/>
            <a:t> yang </a:t>
          </a:r>
          <a:r>
            <a:rPr lang="en-US" dirty="0" err="1" smtClean="0"/>
            <a:t>menyebutkan</a:t>
          </a:r>
          <a:r>
            <a:rPr lang="en-US" dirty="0" smtClean="0"/>
            <a:t> </a:t>
          </a:r>
          <a:r>
            <a:rPr lang="en-US" dirty="0" err="1" smtClean="0"/>
            <a:t>subjek</a:t>
          </a:r>
          <a:r>
            <a:rPr lang="en-US" dirty="0" smtClean="0"/>
            <a:t> </a:t>
          </a:r>
          <a:r>
            <a:rPr lang="en-US" dirty="0" err="1" smtClean="0"/>
            <a:t>berulang</a:t>
          </a:r>
          <a:r>
            <a:rPr lang="en-US" dirty="0" smtClean="0"/>
            <a:t>. (A number of participants </a:t>
          </a:r>
          <a:r>
            <a:rPr lang="en-US" u="sng" dirty="0" smtClean="0"/>
            <a:t>were given </a:t>
          </a:r>
          <a:r>
            <a:rPr lang="en-US" dirty="0" smtClean="0"/>
            <a:t>briefing before the focus group interview).</a:t>
          </a:r>
          <a:endParaRPr lang="en-US" dirty="0"/>
        </a:p>
      </dgm:t>
    </dgm:pt>
    <dgm:pt modelId="{B5EA5C53-C770-4CAE-89F3-9E36A995CAA7}" type="parTrans" cxnId="{FCDC3667-E65F-4648-A67C-EB1E9986749F}">
      <dgm:prSet/>
      <dgm:spPr/>
      <dgm:t>
        <a:bodyPr/>
        <a:lstStyle/>
        <a:p>
          <a:endParaRPr lang="en-US"/>
        </a:p>
      </dgm:t>
    </dgm:pt>
    <dgm:pt modelId="{5DD8780D-D5F0-4BF5-841A-174718A1C3A2}" type="sibTrans" cxnId="{FCDC3667-E65F-4648-A67C-EB1E9986749F}">
      <dgm:prSet/>
      <dgm:spPr/>
      <dgm:t>
        <a:bodyPr/>
        <a:lstStyle/>
        <a:p>
          <a:endParaRPr lang="en-US"/>
        </a:p>
      </dgm:t>
    </dgm:pt>
    <dgm:pt modelId="{8E8EF27A-51FD-49F5-8272-DFAAAAFDF9B9}">
      <dgm:prSet phldrT="[Text]"/>
      <dgm:spPr/>
      <dgm:t>
        <a:bodyPr/>
        <a:lstStyle/>
        <a:p>
          <a:r>
            <a:rPr lang="en-US" dirty="0" err="1" smtClean="0"/>
            <a:t>Membicarakan</a:t>
          </a:r>
          <a:r>
            <a:rPr lang="en-US" dirty="0" smtClean="0"/>
            <a:t> </a:t>
          </a:r>
          <a:r>
            <a:rPr lang="en-US" dirty="0" err="1" smtClean="0"/>
            <a:t>tentang</a:t>
          </a:r>
          <a:r>
            <a:rPr lang="en-US" dirty="0" smtClean="0"/>
            <a:t> </a:t>
          </a:r>
          <a:r>
            <a:rPr lang="en-US" dirty="0" err="1" smtClean="0"/>
            <a:t>kebenaran</a:t>
          </a:r>
          <a:r>
            <a:rPr lang="en-US" dirty="0" smtClean="0"/>
            <a:t> </a:t>
          </a:r>
          <a:r>
            <a:rPr lang="en-US" dirty="0" err="1" smtClean="0"/>
            <a:t>umum</a:t>
          </a:r>
          <a:r>
            <a:rPr lang="en-US" dirty="0" smtClean="0"/>
            <a:t> (Rules </a:t>
          </a:r>
          <a:r>
            <a:rPr lang="en-US" u="sng" dirty="0" smtClean="0"/>
            <a:t>are made</a:t>
          </a:r>
          <a:r>
            <a:rPr lang="en-US" dirty="0" smtClean="0"/>
            <a:t> to be followed).</a:t>
          </a:r>
          <a:endParaRPr lang="en-US" dirty="0"/>
        </a:p>
      </dgm:t>
    </dgm:pt>
    <dgm:pt modelId="{36D8981D-97C7-4CC2-869A-D01C60770DB1}" type="parTrans" cxnId="{0DB626EB-4D82-46E6-A17F-F66A55DF1A8C}">
      <dgm:prSet/>
      <dgm:spPr/>
      <dgm:t>
        <a:bodyPr/>
        <a:lstStyle/>
        <a:p>
          <a:endParaRPr lang="en-US"/>
        </a:p>
      </dgm:t>
    </dgm:pt>
    <dgm:pt modelId="{BFBA59DC-C851-4655-A68A-269D0F1EC9B8}" type="sibTrans" cxnId="{0DB626EB-4D82-46E6-A17F-F66A55DF1A8C}">
      <dgm:prSet/>
      <dgm:spPr/>
      <dgm:t>
        <a:bodyPr/>
        <a:lstStyle/>
        <a:p>
          <a:endParaRPr lang="en-US"/>
        </a:p>
      </dgm:t>
    </dgm:pt>
    <dgm:pt modelId="{6367128C-7455-4C27-8DCA-3A39F255D2B4}">
      <dgm:prSet phldrT="[Text]"/>
      <dgm:spPr/>
      <dgm:t>
        <a:bodyPr/>
        <a:lstStyle/>
        <a:p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penelitian</a:t>
          </a:r>
          <a:r>
            <a:rPr lang="en-US" dirty="0" smtClean="0"/>
            <a:t>, </a:t>
          </a:r>
          <a:r>
            <a:rPr lang="en-US" dirty="0" err="1" smtClean="0"/>
            <a:t>kalimat</a:t>
          </a:r>
          <a:r>
            <a:rPr lang="en-US" dirty="0" smtClean="0"/>
            <a:t> </a:t>
          </a:r>
          <a:r>
            <a:rPr lang="en-US" dirty="0" err="1" smtClean="0"/>
            <a:t>pasif</a:t>
          </a:r>
          <a:r>
            <a:rPr lang="en-US" dirty="0" smtClean="0"/>
            <a:t> </a:t>
          </a:r>
          <a:r>
            <a:rPr lang="en-US" dirty="0" err="1" smtClean="0"/>
            <a:t>menjadi</a:t>
          </a:r>
          <a:r>
            <a:rPr lang="en-US" dirty="0" smtClean="0"/>
            <a:t> </a:t>
          </a:r>
          <a:r>
            <a:rPr lang="en-US" dirty="0" err="1" smtClean="0"/>
            <a:t>pilihan</a:t>
          </a:r>
          <a:r>
            <a:rPr lang="en-US" dirty="0" smtClean="0"/>
            <a:t> </a:t>
          </a:r>
          <a:r>
            <a:rPr lang="en-US" dirty="0" err="1" smtClean="0"/>
            <a:t>supaya</a:t>
          </a:r>
          <a:r>
            <a:rPr lang="en-US" dirty="0" smtClean="0"/>
            <a:t> </a:t>
          </a:r>
          <a:r>
            <a:rPr lang="en-US" dirty="0" err="1" smtClean="0"/>
            <a:t>tidak</a:t>
          </a:r>
          <a:r>
            <a:rPr lang="en-US" dirty="0" smtClean="0"/>
            <a:t> bias </a:t>
          </a:r>
          <a:r>
            <a:rPr lang="en-US" dirty="0" err="1" smtClean="0"/>
            <a:t>peneliti</a:t>
          </a:r>
          <a:r>
            <a:rPr lang="en-US" dirty="0" smtClean="0"/>
            <a:t> (The sodium </a:t>
          </a:r>
          <a:r>
            <a:rPr lang="en-US" u="sng" dirty="0" smtClean="0"/>
            <a:t>was dissolved </a:t>
          </a:r>
          <a:r>
            <a:rPr lang="en-US" dirty="0" smtClean="0"/>
            <a:t>in water, then </a:t>
          </a:r>
          <a:r>
            <a:rPr lang="en-US" u="sng" dirty="0" smtClean="0"/>
            <a:t>was filtered </a:t>
          </a:r>
          <a:r>
            <a:rPr lang="en-US" dirty="0" smtClean="0"/>
            <a:t>with acid)</a:t>
          </a:r>
          <a:endParaRPr lang="en-US" dirty="0"/>
        </a:p>
      </dgm:t>
    </dgm:pt>
    <dgm:pt modelId="{576A37CF-7132-4AF5-BAE0-93238B6B139C}" type="parTrans" cxnId="{A44C4952-23F5-4C51-BCCE-7B3267773289}">
      <dgm:prSet/>
      <dgm:spPr/>
      <dgm:t>
        <a:bodyPr/>
        <a:lstStyle/>
        <a:p>
          <a:endParaRPr lang="en-US"/>
        </a:p>
      </dgm:t>
    </dgm:pt>
    <dgm:pt modelId="{071BE801-F085-4B8F-B0E7-205EB50EACC6}" type="sibTrans" cxnId="{A44C4952-23F5-4C51-BCCE-7B3267773289}">
      <dgm:prSet/>
      <dgm:spPr/>
      <dgm:t>
        <a:bodyPr/>
        <a:lstStyle/>
        <a:p>
          <a:endParaRPr lang="en-US"/>
        </a:p>
      </dgm:t>
    </dgm:pt>
    <dgm:pt modelId="{7043ED4B-79C0-412C-847D-57E9A9946A76}">
      <dgm:prSet phldrT="[Text]"/>
      <dgm:spPr/>
      <dgm:t>
        <a:bodyPr/>
        <a:lstStyle/>
        <a:p>
          <a:r>
            <a:rPr lang="en-US" dirty="0" smtClean="0"/>
            <a:t>Samsung </a:t>
          </a:r>
          <a:r>
            <a:rPr lang="en-US" u="sng" dirty="0" smtClean="0"/>
            <a:t>is made </a:t>
          </a:r>
          <a:r>
            <a:rPr lang="en-US" dirty="0" smtClean="0"/>
            <a:t>in Korea.</a:t>
          </a:r>
          <a:endParaRPr lang="en-US" dirty="0"/>
        </a:p>
      </dgm:t>
    </dgm:pt>
    <dgm:pt modelId="{D19F74BA-1D4D-43A5-8EB9-B4E7DAE12132}" type="parTrans" cxnId="{B7976438-B899-4EBE-8D65-94A5AA8D4B51}">
      <dgm:prSet/>
      <dgm:spPr/>
      <dgm:t>
        <a:bodyPr/>
        <a:lstStyle/>
        <a:p>
          <a:endParaRPr lang="en-US"/>
        </a:p>
      </dgm:t>
    </dgm:pt>
    <dgm:pt modelId="{FBDA489C-916E-4460-95E1-CC6ED2C6E665}" type="sibTrans" cxnId="{B7976438-B899-4EBE-8D65-94A5AA8D4B51}">
      <dgm:prSet/>
      <dgm:spPr/>
      <dgm:t>
        <a:bodyPr/>
        <a:lstStyle/>
        <a:p>
          <a:endParaRPr lang="en-US"/>
        </a:p>
      </dgm:t>
    </dgm:pt>
    <dgm:pt modelId="{79A0F055-2CB0-4773-BA5D-9A6A620DF166}">
      <dgm:prSet phldrT="[Text]"/>
      <dgm:spPr/>
      <dgm:t>
        <a:bodyPr/>
        <a:lstStyle/>
        <a:p>
          <a:r>
            <a:rPr lang="en-US" dirty="0" smtClean="0"/>
            <a:t>Roger Palmer </a:t>
          </a:r>
          <a:r>
            <a:rPr lang="en-US" u="sng" dirty="0" smtClean="0"/>
            <a:t>was invited </a:t>
          </a:r>
          <a:r>
            <a:rPr lang="en-US" dirty="0" smtClean="0"/>
            <a:t>to  speak in this conference.</a:t>
          </a:r>
          <a:endParaRPr lang="en-US" dirty="0"/>
        </a:p>
      </dgm:t>
    </dgm:pt>
    <dgm:pt modelId="{B6513B1F-2330-46C8-BAD7-D931716DE774}" type="parTrans" cxnId="{C3EBFD10-2947-441F-95E2-6D141FEE51E6}">
      <dgm:prSet/>
      <dgm:spPr/>
      <dgm:t>
        <a:bodyPr/>
        <a:lstStyle/>
        <a:p>
          <a:endParaRPr lang="en-US"/>
        </a:p>
      </dgm:t>
    </dgm:pt>
    <dgm:pt modelId="{80E65353-79C5-416F-9C00-7AF5C03FB0E3}" type="sibTrans" cxnId="{C3EBFD10-2947-441F-95E2-6D141FEE51E6}">
      <dgm:prSet/>
      <dgm:spPr/>
      <dgm:t>
        <a:bodyPr/>
        <a:lstStyle/>
        <a:p>
          <a:endParaRPr lang="en-US"/>
        </a:p>
      </dgm:t>
    </dgm:pt>
    <dgm:pt modelId="{760BB0FF-E038-4001-B00E-50DCE57D834C}">
      <dgm:prSet phldrT="[Text]"/>
      <dgm:spPr/>
      <dgm:t>
        <a:bodyPr/>
        <a:lstStyle/>
        <a:p>
          <a:r>
            <a:rPr lang="en-US" dirty="0" smtClean="0"/>
            <a:t>(to be + V3)</a:t>
          </a:r>
          <a:endParaRPr lang="en-US" dirty="0"/>
        </a:p>
      </dgm:t>
    </dgm:pt>
    <dgm:pt modelId="{8241A950-5BD8-4BE9-9D80-163A8F9BF95E}" type="parTrans" cxnId="{5879B07D-5BE4-44AC-AF4E-E48CC9C8D7A1}">
      <dgm:prSet/>
      <dgm:spPr/>
      <dgm:t>
        <a:bodyPr/>
        <a:lstStyle/>
        <a:p>
          <a:endParaRPr lang="en-US"/>
        </a:p>
      </dgm:t>
    </dgm:pt>
    <dgm:pt modelId="{CEC60A54-2574-4FE1-BEB7-DF1018BE3E80}" type="sibTrans" cxnId="{5879B07D-5BE4-44AC-AF4E-E48CC9C8D7A1}">
      <dgm:prSet/>
      <dgm:spPr/>
      <dgm:t>
        <a:bodyPr/>
        <a:lstStyle/>
        <a:p>
          <a:endParaRPr lang="en-US"/>
        </a:p>
      </dgm:t>
    </dgm:pt>
    <dgm:pt modelId="{2B9480E4-BE88-48A0-90EF-0FB9EE196DF0}" type="pres">
      <dgm:prSet presAssocID="{289B4264-06EE-4FDF-91F3-BC4EE87AA0DC}" presName="Name0" presStyleCnt="0">
        <dgm:presLayoutVars>
          <dgm:dir/>
          <dgm:animLvl val="lvl"/>
          <dgm:resizeHandles val="exact"/>
        </dgm:presLayoutVars>
      </dgm:prSet>
      <dgm:spPr/>
    </dgm:pt>
    <dgm:pt modelId="{36489DB7-0DD9-4F5C-9CB0-E9973FE23314}" type="pres">
      <dgm:prSet presAssocID="{FAA93B7B-824A-4A08-A6B7-845F16FA646B}" presName="composite" presStyleCnt="0"/>
      <dgm:spPr/>
    </dgm:pt>
    <dgm:pt modelId="{F306A8DE-7BEE-4A1B-B7BC-F7C0EBE24E08}" type="pres">
      <dgm:prSet presAssocID="{FAA93B7B-824A-4A08-A6B7-845F16FA646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2802CF2E-32BA-4C9A-B16D-BE7D43A1D3BE}" type="pres">
      <dgm:prSet presAssocID="{FAA93B7B-824A-4A08-A6B7-845F16FA646B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DF9D52-9A17-4EF6-B747-81D07AD0242A}" type="pres">
      <dgm:prSet presAssocID="{70ACD774-AC59-4F52-A04A-5322B64AF52D}" presName="space" presStyleCnt="0"/>
      <dgm:spPr/>
    </dgm:pt>
    <dgm:pt modelId="{E9F276B5-7537-4B0F-8616-B983785D031A}" type="pres">
      <dgm:prSet presAssocID="{E33A99DD-48A9-456A-9EC7-D6AB45A8F8FF}" presName="composite" presStyleCnt="0"/>
      <dgm:spPr/>
    </dgm:pt>
    <dgm:pt modelId="{5083BC7A-6310-4473-A974-3D0376E99D53}" type="pres">
      <dgm:prSet presAssocID="{E33A99DD-48A9-456A-9EC7-D6AB45A8F8F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CE5E5B3A-62C8-4F31-A6CB-AA45E9B302E3}" type="pres">
      <dgm:prSet presAssocID="{E33A99DD-48A9-456A-9EC7-D6AB45A8F8F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2C835C-6F1C-43C6-BDB6-2762E1F101D3}" type="pres">
      <dgm:prSet presAssocID="{04C25FB9-A44A-4C05-B533-9B16D2F8B0B1}" presName="space" presStyleCnt="0"/>
      <dgm:spPr/>
    </dgm:pt>
    <dgm:pt modelId="{F18956DB-CC62-4F53-8958-8DF8312029C7}" type="pres">
      <dgm:prSet presAssocID="{5DD19DDB-8C74-435B-AD6D-1F4049D3377A}" presName="composite" presStyleCnt="0"/>
      <dgm:spPr/>
    </dgm:pt>
    <dgm:pt modelId="{64BD5EA4-4D12-428B-88A7-9C080E45FD4D}" type="pres">
      <dgm:prSet presAssocID="{5DD19DDB-8C74-435B-AD6D-1F4049D3377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38B829DB-C06A-47DD-A480-1E03E0A511AD}" type="pres">
      <dgm:prSet presAssocID="{5DD19DDB-8C74-435B-AD6D-1F4049D3377A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604C4CF-26F2-4BBB-B5B7-C174C1CCF0E5}" type="presOf" srcId="{6367128C-7455-4C27-8DCA-3A39F255D2B4}" destId="{CE5E5B3A-62C8-4F31-A6CB-AA45E9B302E3}" srcOrd="0" destOrd="2" presId="urn:microsoft.com/office/officeart/2005/8/layout/hList1"/>
    <dgm:cxn modelId="{28A8E873-AEEA-410D-8410-9E855E98A968}" type="presOf" srcId="{8E8EF27A-51FD-49F5-8272-DFAAAAFDF9B9}" destId="{CE5E5B3A-62C8-4F31-A6CB-AA45E9B302E3}" srcOrd="0" destOrd="1" presId="urn:microsoft.com/office/officeart/2005/8/layout/hList1"/>
    <dgm:cxn modelId="{A44C4952-23F5-4C51-BCCE-7B3267773289}" srcId="{E33A99DD-48A9-456A-9EC7-D6AB45A8F8FF}" destId="{6367128C-7455-4C27-8DCA-3A39F255D2B4}" srcOrd="2" destOrd="0" parTransId="{576A37CF-7132-4AF5-BAE0-93238B6B139C}" sibTransId="{071BE801-F085-4B8F-B0E7-205EB50EACC6}"/>
    <dgm:cxn modelId="{241041E8-3545-4A6E-BE17-CF7C17472209}" type="presOf" srcId="{FAA93B7B-824A-4A08-A6B7-845F16FA646B}" destId="{F306A8DE-7BEE-4A1B-B7BC-F7C0EBE24E08}" srcOrd="0" destOrd="0" presId="urn:microsoft.com/office/officeart/2005/8/layout/hList1"/>
    <dgm:cxn modelId="{C3EBFD10-2947-441F-95E2-6D141FEE51E6}" srcId="{FAA93B7B-824A-4A08-A6B7-845F16FA646B}" destId="{79A0F055-2CB0-4773-BA5D-9A6A620DF166}" srcOrd="3" destOrd="0" parTransId="{B6513B1F-2330-46C8-BAD7-D931716DE774}" sibTransId="{80E65353-79C5-416F-9C00-7AF5C03FB0E3}"/>
    <dgm:cxn modelId="{9BE1B440-7ED1-44B4-B8FE-D786653D09F4}" srcId="{5DD19DDB-8C74-435B-AD6D-1F4049D3377A}" destId="{B3795E12-C511-47A3-80F3-5EDE6CA30B7C}" srcOrd="0" destOrd="0" parTransId="{20E72B4D-8A76-463F-8498-07347B4AA3F8}" sibTransId="{F43D20F6-655E-4FA3-9B56-8B9D6F3A3A46}"/>
    <dgm:cxn modelId="{0DB626EB-4D82-46E6-A17F-F66A55DF1A8C}" srcId="{E33A99DD-48A9-456A-9EC7-D6AB45A8F8FF}" destId="{8E8EF27A-51FD-49F5-8272-DFAAAAFDF9B9}" srcOrd="1" destOrd="0" parTransId="{36D8981D-97C7-4CC2-869A-D01C60770DB1}" sibTransId="{BFBA59DC-C851-4655-A68A-269D0F1EC9B8}"/>
    <dgm:cxn modelId="{06A43D7F-A6B8-4B71-A066-3390FFFD9A16}" type="presOf" srcId="{760BB0FF-E038-4001-B00E-50DCE57D834C}" destId="{2802CF2E-32BA-4C9A-B16D-BE7D43A1D3BE}" srcOrd="0" destOrd="1" presId="urn:microsoft.com/office/officeart/2005/8/layout/hList1"/>
    <dgm:cxn modelId="{1A886CEE-0BC9-4DE4-A5CE-AF6AECD3E491}" srcId="{289B4264-06EE-4FDF-91F3-BC4EE87AA0DC}" destId="{E33A99DD-48A9-456A-9EC7-D6AB45A8F8FF}" srcOrd="1" destOrd="0" parTransId="{B06C0BB5-73E1-424F-BD59-9E572F94EC91}" sibTransId="{04C25FB9-A44A-4C05-B533-9B16D2F8B0B1}"/>
    <dgm:cxn modelId="{924EA4AB-E0E4-4EEE-93D6-40878E710223}" type="presOf" srcId="{E33A99DD-48A9-456A-9EC7-D6AB45A8F8FF}" destId="{5083BC7A-6310-4473-A974-3D0376E99D53}" srcOrd="0" destOrd="0" presId="urn:microsoft.com/office/officeart/2005/8/layout/hList1"/>
    <dgm:cxn modelId="{29110BD7-368F-490C-882E-D441B7E50536}" type="presOf" srcId="{9D0EA4BB-53A3-42B6-8A98-449AA1B0A650}" destId="{38B829DB-C06A-47DD-A480-1E03E0A511AD}" srcOrd="0" destOrd="1" presId="urn:microsoft.com/office/officeart/2005/8/layout/hList1"/>
    <dgm:cxn modelId="{FCDC3667-E65F-4648-A67C-EB1E9986749F}" srcId="{5DD19DDB-8C74-435B-AD6D-1F4049D3377A}" destId="{9D0EA4BB-53A3-42B6-8A98-449AA1B0A650}" srcOrd="1" destOrd="0" parTransId="{B5EA5C53-C770-4CAE-89F3-9E36A995CAA7}" sibTransId="{5DD8780D-D5F0-4BF5-841A-174718A1C3A2}"/>
    <dgm:cxn modelId="{EFD8CFEF-6EE4-459D-AF62-7100D978AE97}" srcId="{289B4264-06EE-4FDF-91F3-BC4EE87AA0DC}" destId="{5DD19DDB-8C74-435B-AD6D-1F4049D3377A}" srcOrd="2" destOrd="0" parTransId="{004A5D48-A110-40C2-9793-7DBF82571BD8}" sibTransId="{40C67BF8-36EC-40A8-B65D-D9186BD227A1}"/>
    <dgm:cxn modelId="{A8B7EDFA-2C38-42E0-80B7-DF45336EE2DB}" type="presOf" srcId="{289B4264-06EE-4FDF-91F3-BC4EE87AA0DC}" destId="{2B9480E4-BE88-48A0-90EF-0FB9EE196DF0}" srcOrd="0" destOrd="0" presId="urn:microsoft.com/office/officeart/2005/8/layout/hList1"/>
    <dgm:cxn modelId="{5879B07D-5BE4-44AC-AF4E-E48CC9C8D7A1}" srcId="{FAA93B7B-824A-4A08-A6B7-845F16FA646B}" destId="{760BB0FF-E038-4001-B00E-50DCE57D834C}" srcOrd="1" destOrd="0" parTransId="{8241A950-5BD8-4BE9-9D80-163A8F9BF95E}" sibTransId="{CEC60A54-2574-4FE1-BEB7-DF1018BE3E80}"/>
    <dgm:cxn modelId="{B1FCDCBB-CD3E-4D13-8577-25DAC039CAF0}" srcId="{289B4264-06EE-4FDF-91F3-BC4EE87AA0DC}" destId="{FAA93B7B-824A-4A08-A6B7-845F16FA646B}" srcOrd="0" destOrd="0" parTransId="{F835581A-DE64-41E2-AC51-63F88A55D358}" sibTransId="{70ACD774-AC59-4F52-A04A-5322B64AF52D}"/>
    <dgm:cxn modelId="{B6C4F013-62F5-4187-B18C-051E97809322}" srcId="{FAA93B7B-824A-4A08-A6B7-845F16FA646B}" destId="{469E409B-4F88-4011-A41C-B6DEF0DDA871}" srcOrd="0" destOrd="0" parTransId="{C250AFC6-D850-47AC-B4FB-8BB1F0DFA9AD}" sibTransId="{970A77E4-177D-43B0-91AB-3C7506F0E59B}"/>
    <dgm:cxn modelId="{B7976438-B899-4EBE-8D65-94A5AA8D4B51}" srcId="{FAA93B7B-824A-4A08-A6B7-845F16FA646B}" destId="{7043ED4B-79C0-412C-847D-57E9A9946A76}" srcOrd="2" destOrd="0" parTransId="{D19F74BA-1D4D-43A5-8EB9-B4E7DAE12132}" sibTransId="{FBDA489C-916E-4460-95E1-CC6ED2C6E665}"/>
    <dgm:cxn modelId="{15700898-8D3B-4E73-AF3B-A1C00191267B}" type="presOf" srcId="{7043ED4B-79C0-412C-847D-57E9A9946A76}" destId="{2802CF2E-32BA-4C9A-B16D-BE7D43A1D3BE}" srcOrd="0" destOrd="2" presId="urn:microsoft.com/office/officeart/2005/8/layout/hList1"/>
    <dgm:cxn modelId="{9693A7F8-9C5F-4893-8978-DFE6A36E0BA1}" type="presOf" srcId="{469E409B-4F88-4011-A41C-B6DEF0DDA871}" destId="{2802CF2E-32BA-4C9A-B16D-BE7D43A1D3BE}" srcOrd="0" destOrd="0" presId="urn:microsoft.com/office/officeart/2005/8/layout/hList1"/>
    <dgm:cxn modelId="{D6DC565F-B4D9-4628-BFE7-D0218E2638D2}" type="presOf" srcId="{5DD19DDB-8C74-435B-AD6D-1F4049D3377A}" destId="{64BD5EA4-4D12-428B-88A7-9C080E45FD4D}" srcOrd="0" destOrd="0" presId="urn:microsoft.com/office/officeart/2005/8/layout/hList1"/>
    <dgm:cxn modelId="{B43380F0-B432-4BB0-85AA-7AAA1D08A0A6}" type="presOf" srcId="{D02B16A6-83B7-40C6-863D-246277A7757D}" destId="{CE5E5B3A-62C8-4F31-A6CB-AA45E9B302E3}" srcOrd="0" destOrd="0" presId="urn:microsoft.com/office/officeart/2005/8/layout/hList1"/>
    <dgm:cxn modelId="{C972E691-0EF8-4944-96F0-1EF455EF0705}" type="presOf" srcId="{79A0F055-2CB0-4773-BA5D-9A6A620DF166}" destId="{2802CF2E-32BA-4C9A-B16D-BE7D43A1D3BE}" srcOrd="0" destOrd="3" presId="urn:microsoft.com/office/officeart/2005/8/layout/hList1"/>
    <dgm:cxn modelId="{6BC575AA-2A43-45B1-89F2-82482FB005C2}" type="presOf" srcId="{B3795E12-C511-47A3-80F3-5EDE6CA30B7C}" destId="{38B829DB-C06A-47DD-A480-1E03E0A511AD}" srcOrd="0" destOrd="0" presId="urn:microsoft.com/office/officeart/2005/8/layout/hList1"/>
    <dgm:cxn modelId="{FC515994-FB49-4999-BF81-310108CEBB0B}" srcId="{E33A99DD-48A9-456A-9EC7-D6AB45A8F8FF}" destId="{D02B16A6-83B7-40C6-863D-246277A7757D}" srcOrd="0" destOrd="0" parTransId="{DE520C33-AA16-4E9E-A678-E2A0D7549EF2}" sibTransId="{0809E174-85D1-4CE6-8667-A4E51F0AFD9B}"/>
    <dgm:cxn modelId="{F350E37D-9503-4C8B-B644-CF5C09F6FFA0}" type="presParOf" srcId="{2B9480E4-BE88-48A0-90EF-0FB9EE196DF0}" destId="{36489DB7-0DD9-4F5C-9CB0-E9973FE23314}" srcOrd="0" destOrd="0" presId="urn:microsoft.com/office/officeart/2005/8/layout/hList1"/>
    <dgm:cxn modelId="{7F316861-EB91-414D-9381-D1D9C5CCF76B}" type="presParOf" srcId="{36489DB7-0DD9-4F5C-9CB0-E9973FE23314}" destId="{F306A8DE-7BEE-4A1B-B7BC-F7C0EBE24E08}" srcOrd="0" destOrd="0" presId="urn:microsoft.com/office/officeart/2005/8/layout/hList1"/>
    <dgm:cxn modelId="{B4999382-649D-497B-9B68-1A69BA1BDA33}" type="presParOf" srcId="{36489DB7-0DD9-4F5C-9CB0-E9973FE23314}" destId="{2802CF2E-32BA-4C9A-B16D-BE7D43A1D3BE}" srcOrd="1" destOrd="0" presId="urn:microsoft.com/office/officeart/2005/8/layout/hList1"/>
    <dgm:cxn modelId="{AD4EAB43-C149-4211-B5BF-8B343610CE54}" type="presParOf" srcId="{2B9480E4-BE88-48A0-90EF-0FB9EE196DF0}" destId="{F5DF9D52-9A17-4EF6-B747-81D07AD0242A}" srcOrd="1" destOrd="0" presId="urn:microsoft.com/office/officeart/2005/8/layout/hList1"/>
    <dgm:cxn modelId="{021D5E4C-60AB-4780-8F3C-6FD5020BDBB4}" type="presParOf" srcId="{2B9480E4-BE88-48A0-90EF-0FB9EE196DF0}" destId="{E9F276B5-7537-4B0F-8616-B983785D031A}" srcOrd="2" destOrd="0" presId="urn:microsoft.com/office/officeart/2005/8/layout/hList1"/>
    <dgm:cxn modelId="{2E2F69AB-FBA0-4775-8552-441D3BA8AE6B}" type="presParOf" srcId="{E9F276B5-7537-4B0F-8616-B983785D031A}" destId="{5083BC7A-6310-4473-A974-3D0376E99D53}" srcOrd="0" destOrd="0" presId="urn:microsoft.com/office/officeart/2005/8/layout/hList1"/>
    <dgm:cxn modelId="{6E3F5175-06CB-425C-88F3-66BCBA0FFEA4}" type="presParOf" srcId="{E9F276B5-7537-4B0F-8616-B983785D031A}" destId="{CE5E5B3A-62C8-4F31-A6CB-AA45E9B302E3}" srcOrd="1" destOrd="0" presId="urn:microsoft.com/office/officeart/2005/8/layout/hList1"/>
    <dgm:cxn modelId="{0AECC956-3D83-4594-B67B-C49D7995599C}" type="presParOf" srcId="{2B9480E4-BE88-48A0-90EF-0FB9EE196DF0}" destId="{902C835C-6F1C-43C6-BDB6-2762E1F101D3}" srcOrd="3" destOrd="0" presId="urn:microsoft.com/office/officeart/2005/8/layout/hList1"/>
    <dgm:cxn modelId="{FA0F1B4A-2024-499E-8E5F-FD1BC62DF7F7}" type="presParOf" srcId="{2B9480E4-BE88-48A0-90EF-0FB9EE196DF0}" destId="{F18956DB-CC62-4F53-8958-8DF8312029C7}" srcOrd="4" destOrd="0" presId="urn:microsoft.com/office/officeart/2005/8/layout/hList1"/>
    <dgm:cxn modelId="{9C3ED861-B0F9-4B1F-B9E2-34101451A321}" type="presParOf" srcId="{F18956DB-CC62-4F53-8958-8DF8312029C7}" destId="{64BD5EA4-4D12-428B-88A7-9C080E45FD4D}" srcOrd="0" destOrd="0" presId="urn:microsoft.com/office/officeart/2005/8/layout/hList1"/>
    <dgm:cxn modelId="{ADA0F830-16B3-4813-BF67-4F223C7C0750}" type="presParOf" srcId="{F18956DB-CC62-4F53-8958-8DF8312029C7}" destId="{38B829DB-C06A-47DD-A480-1E03E0A511A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187344-5B84-409F-B939-721587397945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56C761A-80E7-45E1-9153-1C4CE32958CF}">
      <dgm:prSet phldrT="[Text]"/>
      <dgm:spPr/>
      <dgm:t>
        <a:bodyPr/>
        <a:lstStyle/>
        <a:p>
          <a:r>
            <a:rPr lang="en-US" dirty="0" smtClean="0"/>
            <a:t>I, You, We, They</a:t>
          </a:r>
          <a:endParaRPr lang="en-US" dirty="0"/>
        </a:p>
      </dgm:t>
    </dgm:pt>
    <dgm:pt modelId="{10F5712F-04D1-4454-8FE8-35C460D18577}" type="parTrans" cxnId="{8C89896B-4E07-4CDA-8FED-B7416EFD6BFC}">
      <dgm:prSet/>
      <dgm:spPr/>
      <dgm:t>
        <a:bodyPr/>
        <a:lstStyle/>
        <a:p>
          <a:endParaRPr lang="en-US"/>
        </a:p>
      </dgm:t>
    </dgm:pt>
    <dgm:pt modelId="{77051EE2-96EE-4F37-A097-2C2CB9DBB9E2}" type="sibTrans" cxnId="{8C89896B-4E07-4CDA-8FED-B7416EFD6BFC}">
      <dgm:prSet/>
      <dgm:spPr/>
      <dgm:t>
        <a:bodyPr/>
        <a:lstStyle/>
        <a:p>
          <a:endParaRPr lang="en-US"/>
        </a:p>
      </dgm:t>
    </dgm:pt>
    <dgm:pt modelId="{3E106793-4C2F-4E2C-AC9B-497E6AC459F5}">
      <dgm:prSet phldrT="[Text]"/>
      <dgm:spPr/>
      <dgm:t>
        <a:bodyPr/>
        <a:lstStyle/>
        <a:p>
          <a:r>
            <a:rPr lang="en-US" dirty="0" smtClean="0"/>
            <a:t>Statement: You speak English.</a:t>
          </a:r>
          <a:endParaRPr lang="en-US" dirty="0"/>
        </a:p>
      </dgm:t>
    </dgm:pt>
    <dgm:pt modelId="{63E36884-F54A-4B52-896F-7A71A4774D08}" type="parTrans" cxnId="{61957586-65A1-4793-987A-09CB5E0E4B0E}">
      <dgm:prSet/>
      <dgm:spPr/>
      <dgm:t>
        <a:bodyPr/>
        <a:lstStyle/>
        <a:p>
          <a:endParaRPr lang="en-US"/>
        </a:p>
      </dgm:t>
    </dgm:pt>
    <dgm:pt modelId="{995024F5-2C75-46F3-A977-AA6462A8DA36}" type="sibTrans" cxnId="{61957586-65A1-4793-987A-09CB5E0E4B0E}">
      <dgm:prSet/>
      <dgm:spPr/>
      <dgm:t>
        <a:bodyPr/>
        <a:lstStyle/>
        <a:p>
          <a:endParaRPr lang="en-US"/>
        </a:p>
      </dgm:t>
    </dgm:pt>
    <dgm:pt modelId="{0B4B1D6B-4CC9-438A-909D-40AA0B5F4669}">
      <dgm:prSet phldrT="[Text]"/>
      <dgm:spPr/>
      <dgm:t>
        <a:bodyPr/>
        <a:lstStyle/>
        <a:p>
          <a:r>
            <a:rPr lang="en-US" dirty="0" smtClean="0"/>
            <a:t>She, He, It</a:t>
          </a:r>
          <a:endParaRPr lang="en-US" dirty="0"/>
        </a:p>
      </dgm:t>
    </dgm:pt>
    <dgm:pt modelId="{9165A51A-3014-4A68-8C51-256F6F74B27B}" type="parTrans" cxnId="{751C06DC-E9AA-49D1-A7FE-DE0EA235DE83}">
      <dgm:prSet/>
      <dgm:spPr/>
      <dgm:t>
        <a:bodyPr/>
        <a:lstStyle/>
        <a:p>
          <a:endParaRPr lang="en-US"/>
        </a:p>
      </dgm:t>
    </dgm:pt>
    <dgm:pt modelId="{F322BA50-72AF-47B9-BEA9-06839FD5B782}" type="sibTrans" cxnId="{751C06DC-E9AA-49D1-A7FE-DE0EA235DE83}">
      <dgm:prSet/>
      <dgm:spPr/>
      <dgm:t>
        <a:bodyPr/>
        <a:lstStyle/>
        <a:p>
          <a:endParaRPr lang="en-US"/>
        </a:p>
      </dgm:t>
    </dgm:pt>
    <dgm:pt modelId="{F5D2F57F-2085-41BC-B40E-A86395DB80B4}">
      <dgm:prSet phldrT="[Text]"/>
      <dgm:spPr/>
      <dgm:t>
        <a:bodyPr/>
        <a:lstStyle/>
        <a:p>
          <a:r>
            <a:rPr lang="en-US" dirty="0" smtClean="0"/>
            <a:t>Statement: She speaks English.</a:t>
          </a:r>
          <a:endParaRPr lang="en-US" dirty="0"/>
        </a:p>
      </dgm:t>
    </dgm:pt>
    <dgm:pt modelId="{B27E8421-2E41-42F5-A690-87F0307159B7}" type="parTrans" cxnId="{BEC4B202-3DF0-4DFE-9305-B39293753AA2}">
      <dgm:prSet/>
      <dgm:spPr/>
      <dgm:t>
        <a:bodyPr/>
        <a:lstStyle/>
        <a:p>
          <a:endParaRPr lang="en-US"/>
        </a:p>
      </dgm:t>
    </dgm:pt>
    <dgm:pt modelId="{F8FBD8E0-0499-40CB-BCC0-AD46CA498EF4}" type="sibTrans" cxnId="{BEC4B202-3DF0-4DFE-9305-B39293753AA2}">
      <dgm:prSet/>
      <dgm:spPr/>
      <dgm:t>
        <a:bodyPr/>
        <a:lstStyle/>
        <a:p>
          <a:endParaRPr lang="en-US"/>
        </a:p>
      </dgm:t>
    </dgm:pt>
    <dgm:pt modelId="{3AD294CC-4D91-4D45-8C52-76485129EB50}">
      <dgm:prSet/>
      <dgm:spPr/>
      <dgm:t>
        <a:bodyPr/>
        <a:lstStyle/>
        <a:p>
          <a:r>
            <a:rPr lang="en-US" smtClean="0"/>
            <a:t>Question: Do you speak English?</a:t>
          </a:r>
          <a:endParaRPr lang="en-US"/>
        </a:p>
      </dgm:t>
    </dgm:pt>
    <dgm:pt modelId="{55C2FE27-67DB-4AB8-81FB-64DBFFEBA51E}" type="parTrans" cxnId="{38A8500B-9C3F-4965-A0D8-DDAC27A8913E}">
      <dgm:prSet/>
      <dgm:spPr/>
      <dgm:t>
        <a:bodyPr/>
        <a:lstStyle/>
        <a:p>
          <a:endParaRPr lang="en-US"/>
        </a:p>
      </dgm:t>
    </dgm:pt>
    <dgm:pt modelId="{AFA10ED9-CD50-45E8-8661-A1C90BA09DF0}" type="sibTrans" cxnId="{38A8500B-9C3F-4965-A0D8-DDAC27A8913E}">
      <dgm:prSet/>
      <dgm:spPr/>
      <dgm:t>
        <a:bodyPr/>
        <a:lstStyle/>
        <a:p>
          <a:endParaRPr lang="en-US"/>
        </a:p>
      </dgm:t>
    </dgm:pt>
    <dgm:pt modelId="{17DA4676-3A53-432C-98ED-9ED0CF9FC3CB}">
      <dgm:prSet/>
      <dgm:spPr/>
      <dgm:t>
        <a:bodyPr/>
        <a:lstStyle/>
        <a:p>
          <a:r>
            <a:rPr lang="en-US" dirty="0" smtClean="0"/>
            <a:t>Negative: You do not speak English.</a:t>
          </a:r>
          <a:endParaRPr lang="en-US" dirty="0"/>
        </a:p>
      </dgm:t>
    </dgm:pt>
    <dgm:pt modelId="{BCCE9845-7B19-4C83-AB07-7983EC6DD2DA}" type="parTrans" cxnId="{3C48B5D2-3AC9-494D-ABB8-F80A52444FA3}">
      <dgm:prSet/>
      <dgm:spPr/>
      <dgm:t>
        <a:bodyPr/>
        <a:lstStyle/>
        <a:p>
          <a:endParaRPr lang="en-US"/>
        </a:p>
      </dgm:t>
    </dgm:pt>
    <dgm:pt modelId="{0B451E00-C5F0-4664-8676-539D925CFF51}" type="sibTrans" cxnId="{3C48B5D2-3AC9-494D-ABB8-F80A52444FA3}">
      <dgm:prSet/>
      <dgm:spPr/>
      <dgm:t>
        <a:bodyPr/>
        <a:lstStyle/>
        <a:p>
          <a:endParaRPr lang="en-US"/>
        </a:p>
      </dgm:t>
    </dgm:pt>
    <dgm:pt modelId="{745E090B-4AFA-4DB7-BE82-9A6E65B97732}">
      <dgm:prSet/>
      <dgm:spPr/>
      <dgm:t>
        <a:bodyPr/>
        <a:lstStyle/>
        <a:p>
          <a:r>
            <a:rPr lang="en-US" smtClean="0"/>
            <a:t>Question: Does she speak English?</a:t>
          </a:r>
          <a:endParaRPr lang="en-US"/>
        </a:p>
      </dgm:t>
    </dgm:pt>
    <dgm:pt modelId="{1655025E-C062-4D88-B556-890D9DF55544}" type="parTrans" cxnId="{B757D2CE-37DF-4BA2-AC50-7106108EF8B0}">
      <dgm:prSet/>
      <dgm:spPr/>
      <dgm:t>
        <a:bodyPr/>
        <a:lstStyle/>
        <a:p>
          <a:endParaRPr lang="en-US"/>
        </a:p>
      </dgm:t>
    </dgm:pt>
    <dgm:pt modelId="{99E1736E-9D5C-45C3-A20B-3D1DB81F6A95}" type="sibTrans" cxnId="{B757D2CE-37DF-4BA2-AC50-7106108EF8B0}">
      <dgm:prSet/>
      <dgm:spPr/>
      <dgm:t>
        <a:bodyPr/>
        <a:lstStyle/>
        <a:p>
          <a:endParaRPr lang="en-US"/>
        </a:p>
      </dgm:t>
    </dgm:pt>
    <dgm:pt modelId="{0D6BAE54-7AA5-4D23-857A-51C3D82F04CC}">
      <dgm:prSet/>
      <dgm:spPr/>
      <dgm:t>
        <a:bodyPr/>
        <a:lstStyle/>
        <a:p>
          <a:r>
            <a:rPr lang="en-US" dirty="0" smtClean="0"/>
            <a:t>Negative: She does not speak English.</a:t>
          </a:r>
          <a:endParaRPr lang="en-US" dirty="0"/>
        </a:p>
      </dgm:t>
    </dgm:pt>
    <dgm:pt modelId="{640F05FB-9685-4AF3-9C14-6FA6F2BD6310}" type="parTrans" cxnId="{0A6730F2-3D89-4FD1-B6C6-5728CF80D17F}">
      <dgm:prSet/>
      <dgm:spPr/>
      <dgm:t>
        <a:bodyPr/>
        <a:lstStyle/>
        <a:p>
          <a:endParaRPr lang="en-US"/>
        </a:p>
      </dgm:t>
    </dgm:pt>
    <dgm:pt modelId="{44A31CA5-0500-4423-8A35-E2497A7C07A0}" type="sibTrans" cxnId="{0A6730F2-3D89-4FD1-B6C6-5728CF80D17F}">
      <dgm:prSet/>
      <dgm:spPr/>
      <dgm:t>
        <a:bodyPr/>
        <a:lstStyle/>
        <a:p>
          <a:endParaRPr lang="en-US"/>
        </a:p>
      </dgm:t>
    </dgm:pt>
    <dgm:pt modelId="{1C835A6F-08B3-427B-94F7-C48DD0C99B05}" type="pres">
      <dgm:prSet presAssocID="{FE187344-5B84-409F-B939-721587397945}" presName="Name0" presStyleCnt="0">
        <dgm:presLayoutVars>
          <dgm:dir/>
          <dgm:animLvl val="lvl"/>
          <dgm:resizeHandles val="exact"/>
        </dgm:presLayoutVars>
      </dgm:prSet>
      <dgm:spPr/>
    </dgm:pt>
    <dgm:pt modelId="{1C23E28B-6416-450E-826D-76DF48E25EBD}" type="pres">
      <dgm:prSet presAssocID="{456C761A-80E7-45E1-9153-1C4CE32958CF}" presName="linNode" presStyleCnt="0"/>
      <dgm:spPr/>
    </dgm:pt>
    <dgm:pt modelId="{9A5F8A2A-3C2F-478E-9E13-3E6924E66907}" type="pres">
      <dgm:prSet presAssocID="{456C761A-80E7-45E1-9153-1C4CE32958CF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C6CE79-0CC4-401B-8AFA-0145145BE1EC}" type="pres">
      <dgm:prSet presAssocID="{456C761A-80E7-45E1-9153-1C4CE32958CF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5B93CC-0544-46B1-9011-70F19B9FD813}" type="pres">
      <dgm:prSet presAssocID="{77051EE2-96EE-4F37-A097-2C2CB9DBB9E2}" presName="sp" presStyleCnt="0"/>
      <dgm:spPr/>
    </dgm:pt>
    <dgm:pt modelId="{77CA85EF-B5BC-429B-9B72-ADD06C867823}" type="pres">
      <dgm:prSet presAssocID="{0B4B1D6B-4CC9-438A-909D-40AA0B5F4669}" presName="linNode" presStyleCnt="0"/>
      <dgm:spPr/>
    </dgm:pt>
    <dgm:pt modelId="{41E1C7DE-1FF3-427A-8125-655D9E4AF64B}" type="pres">
      <dgm:prSet presAssocID="{0B4B1D6B-4CC9-438A-909D-40AA0B5F4669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DE132F6B-7E0B-45FC-8111-F8AC8755A816}" type="pres">
      <dgm:prSet presAssocID="{0B4B1D6B-4CC9-438A-909D-40AA0B5F4669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EC4B202-3DF0-4DFE-9305-B39293753AA2}" srcId="{0B4B1D6B-4CC9-438A-909D-40AA0B5F4669}" destId="{F5D2F57F-2085-41BC-B40E-A86395DB80B4}" srcOrd="0" destOrd="0" parTransId="{B27E8421-2E41-42F5-A690-87F0307159B7}" sibTransId="{F8FBD8E0-0499-40CB-BCC0-AD46CA498EF4}"/>
    <dgm:cxn modelId="{FBE571D0-E46B-47D9-9C59-04901C10D733}" type="presOf" srcId="{0D6BAE54-7AA5-4D23-857A-51C3D82F04CC}" destId="{DE132F6B-7E0B-45FC-8111-F8AC8755A816}" srcOrd="0" destOrd="2" presId="urn:microsoft.com/office/officeart/2005/8/layout/vList5"/>
    <dgm:cxn modelId="{2FC93FA2-B294-44AB-BC5B-A4A74BE83F5E}" type="presOf" srcId="{17DA4676-3A53-432C-98ED-9ED0CF9FC3CB}" destId="{07C6CE79-0CC4-401B-8AFA-0145145BE1EC}" srcOrd="0" destOrd="2" presId="urn:microsoft.com/office/officeart/2005/8/layout/vList5"/>
    <dgm:cxn modelId="{B628113C-D728-447B-857B-6F1943324CC0}" type="presOf" srcId="{3AD294CC-4D91-4D45-8C52-76485129EB50}" destId="{07C6CE79-0CC4-401B-8AFA-0145145BE1EC}" srcOrd="0" destOrd="1" presId="urn:microsoft.com/office/officeart/2005/8/layout/vList5"/>
    <dgm:cxn modelId="{B757D2CE-37DF-4BA2-AC50-7106108EF8B0}" srcId="{0B4B1D6B-4CC9-438A-909D-40AA0B5F4669}" destId="{745E090B-4AFA-4DB7-BE82-9A6E65B97732}" srcOrd="1" destOrd="0" parTransId="{1655025E-C062-4D88-B556-890D9DF55544}" sibTransId="{99E1736E-9D5C-45C3-A20B-3D1DB81F6A95}"/>
    <dgm:cxn modelId="{61957586-65A1-4793-987A-09CB5E0E4B0E}" srcId="{456C761A-80E7-45E1-9153-1C4CE32958CF}" destId="{3E106793-4C2F-4E2C-AC9B-497E6AC459F5}" srcOrd="0" destOrd="0" parTransId="{63E36884-F54A-4B52-896F-7A71A4774D08}" sibTransId="{995024F5-2C75-46F3-A977-AA6462A8DA36}"/>
    <dgm:cxn modelId="{0464505E-5D6A-4D12-B36C-9CABF1635E1D}" type="presOf" srcId="{3E106793-4C2F-4E2C-AC9B-497E6AC459F5}" destId="{07C6CE79-0CC4-401B-8AFA-0145145BE1EC}" srcOrd="0" destOrd="0" presId="urn:microsoft.com/office/officeart/2005/8/layout/vList5"/>
    <dgm:cxn modelId="{3C48B5D2-3AC9-494D-ABB8-F80A52444FA3}" srcId="{456C761A-80E7-45E1-9153-1C4CE32958CF}" destId="{17DA4676-3A53-432C-98ED-9ED0CF9FC3CB}" srcOrd="2" destOrd="0" parTransId="{BCCE9845-7B19-4C83-AB07-7983EC6DD2DA}" sibTransId="{0B451E00-C5F0-4664-8676-539D925CFF51}"/>
    <dgm:cxn modelId="{38A8500B-9C3F-4965-A0D8-DDAC27A8913E}" srcId="{456C761A-80E7-45E1-9153-1C4CE32958CF}" destId="{3AD294CC-4D91-4D45-8C52-76485129EB50}" srcOrd="1" destOrd="0" parTransId="{55C2FE27-67DB-4AB8-81FB-64DBFFEBA51E}" sibTransId="{AFA10ED9-CD50-45E8-8661-A1C90BA09DF0}"/>
    <dgm:cxn modelId="{3669A143-E956-4CA7-904D-BCF02760C698}" type="presOf" srcId="{745E090B-4AFA-4DB7-BE82-9A6E65B97732}" destId="{DE132F6B-7E0B-45FC-8111-F8AC8755A816}" srcOrd="0" destOrd="1" presId="urn:microsoft.com/office/officeart/2005/8/layout/vList5"/>
    <dgm:cxn modelId="{8C89896B-4E07-4CDA-8FED-B7416EFD6BFC}" srcId="{FE187344-5B84-409F-B939-721587397945}" destId="{456C761A-80E7-45E1-9153-1C4CE32958CF}" srcOrd="0" destOrd="0" parTransId="{10F5712F-04D1-4454-8FE8-35C460D18577}" sibTransId="{77051EE2-96EE-4F37-A097-2C2CB9DBB9E2}"/>
    <dgm:cxn modelId="{F2A82782-A3FC-49FA-9515-E2DC12BDF817}" type="presOf" srcId="{0B4B1D6B-4CC9-438A-909D-40AA0B5F4669}" destId="{41E1C7DE-1FF3-427A-8125-655D9E4AF64B}" srcOrd="0" destOrd="0" presId="urn:microsoft.com/office/officeart/2005/8/layout/vList5"/>
    <dgm:cxn modelId="{F8555182-6DD3-4C35-A765-82690DFEA690}" type="presOf" srcId="{FE187344-5B84-409F-B939-721587397945}" destId="{1C835A6F-08B3-427B-94F7-C48DD0C99B05}" srcOrd="0" destOrd="0" presId="urn:microsoft.com/office/officeart/2005/8/layout/vList5"/>
    <dgm:cxn modelId="{751C06DC-E9AA-49D1-A7FE-DE0EA235DE83}" srcId="{FE187344-5B84-409F-B939-721587397945}" destId="{0B4B1D6B-4CC9-438A-909D-40AA0B5F4669}" srcOrd="1" destOrd="0" parTransId="{9165A51A-3014-4A68-8C51-256F6F74B27B}" sibTransId="{F322BA50-72AF-47B9-BEA9-06839FD5B782}"/>
    <dgm:cxn modelId="{1075226C-EA86-43DE-A22F-B3AF998F9A2C}" type="presOf" srcId="{F5D2F57F-2085-41BC-B40E-A86395DB80B4}" destId="{DE132F6B-7E0B-45FC-8111-F8AC8755A816}" srcOrd="0" destOrd="0" presId="urn:microsoft.com/office/officeart/2005/8/layout/vList5"/>
    <dgm:cxn modelId="{0A6730F2-3D89-4FD1-B6C6-5728CF80D17F}" srcId="{0B4B1D6B-4CC9-438A-909D-40AA0B5F4669}" destId="{0D6BAE54-7AA5-4D23-857A-51C3D82F04CC}" srcOrd="2" destOrd="0" parTransId="{640F05FB-9685-4AF3-9C14-6FA6F2BD6310}" sibTransId="{44A31CA5-0500-4423-8A35-E2497A7C07A0}"/>
    <dgm:cxn modelId="{4BAB9F33-E98E-4EAE-954E-84B39484C6E9}" type="presOf" srcId="{456C761A-80E7-45E1-9153-1C4CE32958CF}" destId="{9A5F8A2A-3C2F-478E-9E13-3E6924E66907}" srcOrd="0" destOrd="0" presId="urn:microsoft.com/office/officeart/2005/8/layout/vList5"/>
    <dgm:cxn modelId="{A4672B9F-DA1A-4B81-A0CA-224C5E202636}" type="presParOf" srcId="{1C835A6F-08B3-427B-94F7-C48DD0C99B05}" destId="{1C23E28B-6416-450E-826D-76DF48E25EBD}" srcOrd="0" destOrd="0" presId="urn:microsoft.com/office/officeart/2005/8/layout/vList5"/>
    <dgm:cxn modelId="{5157E38B-AEB5-4C3E-9D44-3F39C9005F6E}" type="presParOf" srcId="{1C23E28B-6416-450E-826D-76DF48E25EBD}" destId="{9A5F8A2A-3C2F-478E-9E13-3E6924E66907}" srcOrd="0" destOrd="0" presId="urn:microsoft.com/office/officeart/2005/8/layout/vList5"/>
    <dgm:cxn modelId="{48C45897-EEDC-41E7-9817-F78FC5CE5BD3}" type="presParOf" srcId="{1C23E28B-6416-450E-826D-76DF48E25EBD}" destId="{07C6CE79-0CC4-401B-8AFA-0145145BE1EC}" srcOrd="1" destOrd="0" presId="urn:microsoft.com/office/officeart/2005/8/layout/vList5"/>
    <dgm:cxn modelId="{63973EF8-B60B-4B8F-883B-E111CC6AB8C0}" type="presParOf" srcId="{1C835A6F-08B3-427B-94F7-C48DD0C99B05}" destId="{525B93CC-0544-46B1-9011-70F19B9FD813}" srcOrd="1" destOrd="0" presId="urn:microsoft.com/office/officeart/2005/8/layout/vList5"/>
    <dgm:cxn modelId="{D31CBC01-9850-4A5A-8571-0A6CD45A3F57}" type="presParOf" srcId="{1C835A6F-08B3-427B-94F7-C48DD0C99B05}" destId="{77CA85EF-B5BC-429B-9B72-ADD06C867823}" srcOrd="2" destOrd="0" presId="urn:microsoft.com/office/officeart/2005/8/layout/vList5"/>
    <dgm:cxn modelId="{964B933F-E622-4CF6-8CD7-02F015EFEDCE}" type="presParOf" srcId="{77CA85EF-B5BC-429B-9B72-ADD06C867823}" destId="{41E1C7DE-1FF3-427A-8125-655D9E4AF64B}" srcOrd="0" destOrd="0" presId="urn:microsoft.com/office/officeart/2005/8/layout/vList5"/>
    <dgm:cxn modelId="{7E45D234-E35D-4638-97AB-97E7791D0727}" type="presParOf" srcId="{77CA85EF-B5BC-429B-9B72-ADD06C867823}" destId="{DE132F6B-7E0B-45FC-8111-F8AC8755A81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639BA6-46DA-4853-A212-1AABBEAD0EAE}" type="doc">
      <dgm:prSet loTypeId="urn:microsoft.com/office/officeart/2005/8/layout/process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F1EF933-FFD2-4205-A483-6D5AF97ADBF1}">
      <dgm:prSet phldrT="[Text]"/>
      <dgm:spPr/>
      <dgm:t>
        <a:bodyPr/>
        <a:lstStyle/>
        <a:p>
          <a:r>
            <a:rPr lang="en-US" dirty="0" err="1" smtClean="0"/>
            <a:t>Kegiatan</a:t>
          </a:r>
          <a:r>
            <a:rPr lang="en-US" dirty="0" smtClean="0"/>
            <a:t> </a:t>
          </a:r>
          <a:r>
            <a:rPr lang="en-US" dirty="0" err="1" smtClean="0"/>
            <a:t>berulang</a:t>
          </a:r>
          <a:r>
            <a:rPr lang="en-US" dirty="0" smtClean="0"/>
            <a:t>/</a:t>
          </a:r>
          <a:r>
            <a:rPr lang="en-US" dirty="0" err="1" smtClean="0"/>
            <a:t>kebiasaan</a:t>
          </a:r>
          <a:endParaRPr lang="en-US" dirty="0"/>
        </a:p>
      </dgm:t>
    </dgm:pt>
    <dgm:pt modelId="{E2D584DC-6D72-4D6A-94AB-5086F4FDC877}" type="parTrans" cxnId="{AE9B4B9F-7146-4184-AA45-EFAB705A8912}">
      <dgm:prSet/>
      <dgm:spPr/>
      <dgm:t>
        <a:bodyPr/>
        <a:lstStyle/>
        <a:p>
          <a:endParaRPr lang="en-US"/>
        </a:p>
      </dgm:t>
    </dgm:pt>
    <dgm:pt modelId="{F35D0D36-ECE8-4575-B3CC-D2F1A290DC9A}" type="sibTrans" cxnId="{AE9B4B9F-7146-4184-AA45-EFAB705A8912}">
      <dgm:prSet/>
      <dgm:spPr/>
      <dgm:t>
        <a:bodyPr/>
        <a:lstStyle/>
        <a:p>
          <a:endParaRPr lang="en-US"/>
        </a:p>
      </dgm:t>
    </dgm:pt>
    <dgm:pt modelId="{2EF76629-A6B1-42FB-9015-3D6B88160533}">
      <dgm:prSet phldrT="[Text]"/>
      <dgm:spPr/>
      <dgm:t>
        <a:bodyPr/>
        <a:lstStyle/>
        <a:p>
          <a:r>
            <a:rPr lang="en-US" dirty="0" smtClean="0"/>
            <a:t>I play football every Sunday morning. </a:t>
          </a:r>
          <a:endParaRPr lang="en-US" dirty="0"/>
        </a:p>
      </dgm:t>
    </dgm:pt>
    <dgm:pt modelId="{ECAA3519-5E24-4E28-9288-F6BCB24C485B}" type="parTrans" cxnId="{342A3086-A1D7-4C3E-80A8-C6A304E5242F}">
      <dgm:prSet/>
      <dgm:spPr/>
      <dgm:t>
        <a:bodyPr/>
        <a:lstStyle/>
        <a:p>
          <a:endParaRPr lang="en-US"/>
        </a:p>
      </dgm:t>
    </dgm:pt>
    <dgm:pt modelId="{4729EF9C-5607-47DD-939D-382C66FD3F57}" type="sibTrans" cxnId="{342A3086-A1D7-4C3E-80A8-C6A304E5242F}">
      <dgm:prSet/>
      <dgm:spPr/>
      <dgm:t>
        <a:bodyPr/>
        <a:lstStyle/>
        <a:p>
          <a:endParaRPr lang="en-US"/>
        </a:p>
      </dgm:t>
    </dgm:pt>
    <dgm:pt modelId="{F295EDEB-65C5-4276-BE05-264BA57ADE36}">
      <dgm:prSet phldrT="[Text]"/>
      <dgm:spPr/>
      <dgm:t>
        <a:bodyPr/>
        <a:lstStyle/>
        <a:p>
          <a:r>
            <a:rPr lang="en-US" dirty="0" smtClean="0"/>
            <a:t>The rains leaves every morning at 7 am.</a:t>
          </a:r>
          <a:endParaRPr lang="en-US" dirty="0"/>
        </a:p>
      </dgm:t>
    </dgm:pt>
    <dgm:pt modelId="{A8AE09C7-8CAD-420B-B886-FDB026A74CF7}" type="parTrans" cxnId="{76FC61E4-834B-44CA-AA3F-DD52D24D8BC6}">
      <dgm:prSet/>
      <dgm:spPr/>
      <dgm:t>
        <a:bodyPr/>
        <a:lstStyle/>
        <a:p>
          <a:endParaRPr lang="en-US"/>
        </a:p>
      </dgm:t>
    </dgm:pt>
    <dgm:pt modelId="{2B269BE0-ECFC-4102-AEE2-6803028C2A1E}" type="sibTrans" cxnId="{76FC61E4-834B-44CA-AA3F-DD52D24D8BC6}">
      <dgm:prSet/>
      <dgm:spPr/>
      <dgm:t>
        <a:bodyPr/>
        <a:lstStyle/>
        <a:p>
          <a:endParaRPr lang="en-US"/>
        </a:p>
      </dgm:t>
    </dgm:pt>
    <dgm:pt modelId="{BCC61225-95E0-4CAB-9CCC-AEDA4D468C7D}">
      <dgm:prSet phldrT="[Text]"/>
      <dgm:spPr/>
      <dgm:t>
        <a:bodyPr/>
        <a:lstStyle/>
        <a:p>
          <a:r>
            <a:rPr lang="en-US" dirty="0" err="1" smtClean="0"/>
            <a:t>Fakta</a:t>
          </a:r>
          <a:r>
            <a:rPr lang="en-US" dirty="0" smtClean="0"/>
            <a:t> yang </a:t>
          </a:r>
          <a:r>
            <a:rPr lang="en-US" dirty="0" err="1" smtClean="0"/>
            <a:t>berlaku</a:t>
          </a:r>
          <a:r>
            <a:rPr lang="en-US" dirty="0" smtClean="0"/>
            <a:t> </a:t>
          </a:r>
          <a:r>
            <a:rPr lang="en-US" dirty="0" err="1" smtClean="0"/>
            <a:t>umum</a:t>
          </a:r>
          <a:endParaRPr lang="en-US" dirty="0"/>
        </a:p>
      </dgm:t>
    </dgm:pt>
    <dgm:pt modelId="{BFD69BD4-C016-4E0B-B729-AC4CECD89927}" type="parTrans" cxnId="{44E4E529-4A30-4953-93B3-C0CDC452CB66}">
      <dgm:prSet/>
      <dgm:spPr/>
      <dgm:t>
        <a:bodyPr/>
        <a:lstStyle/>
        <a:p>
          <a:endParaRPr lang="en-US"/>
        </a:p>
      </dgm:t>
    </dgm:pt>
    <dgm:pt modelId="{593DF103-AD5B-4DEB-B1EA-367152234B0C}" type="sibTrans" cxnId="{44E4E529-4A30-4953-93B3-C0CDC452CB66}">
      <dgm:prSet/>
      <dgm:spPr/>
      <dgm:t>
        <a:bodyPr/>
        <a:lstStyle/>
        <a:p>
          <a:endParaRPr lang="en-US"/>
        </a:p>
      </dgm:t>
    </dgm:pt>
    <dgm:pt modelId="{967A170F-87D7-4129-8B56-40434B3A7362}">
      <dgm:prSet phldrT="[Text]"/>
      <dgm:spPr/>
      <dgm:t>
        <a:bodyPr/>
        <a:lstStyle/>
        <a:p>
          <a:r>
            <a:rPr lang="en-US" dirty="0" err="1" smtClean="0"/>
            <a:t>Cimahi</a:t>
          </a:r>
          <a:r>
            <a:rPr lang="en-US" dirty="0" smtClean="0"/>
            <a:t> </a:t>
          </a:r>
          <a:r>
            <a:rPr lang="en-US" dirty="0" err="1" smtClean="0"/>
            <a:t>isi</a:t>
          </a:r>
          <a:r>
            <a:rPr lang="en-US" dirty="0" smtClean="0"/>
            <a:t> in Indonesia</a:t>
          </a:r>
          <a:endParaRPr lang="en-US" dirty="0"/>
        </a:p>
      </dgm:t>
    </dgm:pt>
    <dgm:pt modelId="{E626B118-F2A8-468C-BC43-56346F01E36E}" type="parTrans" cxnId="{5CF68C9E-CEE2-4DA0-9AD6-63CF309B36B1}">
      <dgm:prSet/>
      <dgm:spPr/>
      <dgm:t>
        <a:bodyPr/>
        <a:lstStyle/>
        <a:p>
          <a:endParaRPr lang="en-US"/>
        </a:p>
      </dgm:t>
    </dgm:pt>
    <dgm:pt modelId="{6C1F4302-897E-4910-BFA4-B8E0D8E84AEB}" type="sibTrans" cxnId="{5CF68C9E-CEE2-4DA0-9AD6-63CF309B36B1}">
      <dgm:prSet/>
      <dgm:spPr/>
      <dgm:t>
        <a:bodyPr/>
        <a:lstStyle/>
        <a:p>
          <a:endParaRPr lang="en-US"/>
        </a:p>
      </dgm:t>
    </dgm:pt>
    <dgm:pt modelId="{3FD39C78-ED3B-4020-9B18-5069BC7EF752}">
      <dgm:prSet phldrT="[Text]"/>
      <dgm:spPr/>
      <dgm:t>
        <a:bodyPr/>
        <a:lstStyle/>
        <a:p>
          <a:r>
            <a:rPr lang="en-US" dirty="0" smtClean="0"/>
            <a:t>Chairs are not made of glass</a:t>
          </a:r>
          <a:endParaRPr lang="en-US" dirty="0"/>
        </a:p>
      </dgm:t>
    </dgm:pt>
    <dgm:pt modelId="{B38E91B9-7CCD-43B2-AD50-A43BB8BB3774}" type="parTrans" cxnId="{07091C4D-C8CC-42CF-977F-4E8226B32A86}">
      <dgm:prSet/>
      <dgm:spPr/>
      <dgm:t>
        <a:bodyPr/>
        <a:lstStyle/>
        <a:p>
          <a:endParaRPr lang="en-US"/>
        </a:p>
      </dgm:t>
    </dgm:pt>
    <dgm:pt modelId="{A22809CF-6716-457F-8FF7-3CD146162B97}" type="sibTrans" cxnId="{07091C4D-C8CC-42CF-977F-4E8226B32A86}">
      <dgm:prSet/>
      <dgm:spPr/>
      <dgm:t>
        <a:bodyPr/>
        <a:lstStyle/>
        <a:p>
          <a:endParaRPr lang="en-US"/>
        </a:p>
      </dgm:t>
    </dgm:pt>
    <dgm:pt modelId="{8390C7B3-D988-4DE3-BBAE-92A9DBA30E99}">
      <dgm:prSet phldrT="[Text]"/>
      <dgm:spPr/>
      <dgm:t>
        <a:bodyPr/>
        <a:lstStyle/>
        <a:p>
          <a:r>
            <a:rPr lang="en-US" dirty="0" err="1" smtClean="0"/>
            <a:t>Kegiatan</a:t>
          </a:r>
          <a:r>
            <a:rPr lang="en-US" dirty="0" smtClean="0"/>
            <a:t> </a:t>
          </a:r>
          <a:r>
            <a:rPr lang="en-US" dirty="0" err="1" smtClean="0"/>
            <a:t>terjadwal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waktu</a:t>
          </a:r>
          <a:r>
            <a:rPr lang="en-US" dirty="0" smtClean="0"/>
            <a:t> </a:t>
          </a:r>
          <a:r>
            <a:rPr lang="en-US" dirty="0" err="1" smtClean="0"/>
            <a:t>dekat</a:t>
          </a:r>
          <a:endParaRPr lang="en-US" dirty="0"/>
        </a:p>
      </dgm:t>
    </dgm:pt>
    <dgm:pt modelId="{D3C4263B-FEBA-49D5-A94F-E61901CAA7FA}" type="parTrans" cxnId="{CB909CAB-AAE9-4FD4-8CB9-264F6C596F4E}">
      <dgm:prSet/>
      <dgm:spPr/>
      <dgm:t>
        <a:bodyPr/>
        <a:lstStyle/>
        <a:p>
          <a:endParaRPr lang="en-US"/>
        </a:p>
      </dgm:t>
    </dgm:pt>
    <dgm:pt modelId="{84DF979A-B424-4018-82F6-8A3DAE3C03FE}" type="sibTrans" cxnId="{CB909CAB-AAE9-4FD4-8CB9-264F6C596F4E}">
      <dgm:prSet/>
      <dgm:spPr/>
      <dgm:t>
        <a:bodyPr/>
        <a:lstStyle/>
        <a:p>
          <a:endParaRPr lang="en-US"/>
        </a:p>
      </dgm:t>
    </dgm:pt>
    <dgm:pt modelId="{2CA3D937-B789-4EEA-9396-9FD847BDF5C5}">
      <dgm:prSet phldrT="[Text]"/>
      <dgm:spPr/>
      <dgm:t>
        <a:bodyPr/>
        <a:lstStyle/>
        <a:p>
          <a:r>
            <a:rPr lang="en-US" dirty="0" smtClean="0"/>
            <a:t>The bus leaves tonight at 8 p.m.</a:t>
          </a:r>
          <a:endParaRPr lang="en-US" dirty="0"/>
        </a:p>
      </dgm:t>
    </dgm:pt>
    <dgm:pt modelId="{5A5E4D7F-1060-4B84-9E67-2542045C32C8}" type="parTrans" cxnId="{839B78C4-C5F7-422C-B5F2-791C19C0B125}">
      <dgm:prSet/>
      <dgm:spPr/>
      <dgm:t>
        <a:bodyPr/>
        <a:lstStyle/>
        <a:p>
          <a:endParaRPr lang="en-US"/>
        </a:p>
      </dgm:t>
    </dgm:pt>
    <dgm:pt modelId="{205209E5-D62E-4BDD-B085-14FF9205132D}" type="sibTrans" cxnId="{839B78C4-C5F7-422C-B5F2-791C19C0B125}">
      <dgm:prSet/>
      <dgm:spPr/>
      <dgm:t>
        <a:bodyPr/>
        <a:lstStyle/>
        <a:p>
          <a:endParaRPr lang="en-US"/>
        </a:p>
      </dgm:t>
    </dgm:pt>
    <dgm:pt modelId="{9A9DA1BC-4E73-435E-B135-9612140B076B}">
      <dgm:prSet phldrT="[Text]"/>
      <dgm:spPr/>
      <dgm:t>
        <a:bodyPr/>
        <a:lstStyle/>
        <a:p>
          <a:r>
            <a:rPr lang="en-US" dirty="0" smtClean="0"/>
            <a:t>The train does not arrive at </a:t>
          </a:r>
          <a:endParaRPr lang="en-US" dirty="0"/>
        </a:p>
      </dgm:t>
    </dgm:pt>
    <dgm:pt modelId="{8A558748-5609-4B77-9683-B707226EE0C8}" type="parTrans" cxnId="{109BF253-753F-4204-9D5F-472739A1B714}">
      <dgm:prSet/>
      <dgm:spPr/>
      <dgm:t>
        <a:bodyPr/>
        <a:lstStyle/>
        <a:p>
          <a:endParaRPr lang="en-US"/>
        </a:p>
      </dgm:t>
    </dgm:pt>
    <dgm:pt modelId="{DDD36059-AB67-41F0-A499-97155427B9AC}" type="sibTrans" cxnId="{109BF253-753F-4204-9D5F-472739A1B714}">
      <dgm:prSet/>
      <dgm:spPr/>
      <dgm:t>
        <a:bodyPr/>
        <a:lstStyle/>
        <a:p>
          <a:endParaRPr lang="en-US"/>
        </a:p>
      </dgm:t>
    </dgm:pt>
    <dgm:pt modelId="{AD4760D1-0016-4427-B3FD-40F4D2A48C76}">
      <dgm:prSet phldrT="[Text]"/>
      <dgm:spPr/>
      <dgm:t>
        <a:bodyPr/>
        <a:lstStyle/>
        <a:p>
          <a:r>
            <a:rPr lang="en-US" dirty="0" err="1" smtClean="0"/>
            <a:t>Kekinian</a:t>
          </a:r>
          <a:endParaRPr lang="en-US" dirty="0"/>
        </a:p>
      </dgm:t>
    </dgm:pt>
    <dgm:pt modelId="{7C332F9D-44AF-4E2D-B27B-02CFFA0EC2D4}" type="parTrans" cxnId="{FB77F5DB-52E9-4CC0-9862-56D66BE6B653}">
      <dgm:prSet/>
      <dgm:spPr/>
      <dgm:t>
        <a:bodyPr/>
        <a:lstStyle/>
        <a:p>
          <a:endParaRPr lang="en-US"/>
        </a:p>
      </dgm:t>
    </dgm:pt>
    <dgm:pt modelId="{9523B443-7A99-4E4B-B2C4-8E120C7180EB}" type="sibTrans" cxnId="{FB77F5DB-52E9-4CC0-9862-56D66BE6B653}">
      <dgm:prSet/>
      <dgm:spPr/>
      <dgm:t>
        <a:bodyPr/>
        <a:lstStyle/>
        <a:p>
          <a:endParaRPr lang="en-US"/>
        </a:p>
      </dgm:t>
    </dgm:pt>
    <dgm:pt modelId="{A104C8F3-1E39-4A84-BED8-3AE125D6B60C}">
      <dgm:prSet phldrT="[Text]"/>
      <dgm:spPr/>
      <dgm:t>
        <a:bodyPr/>
        <a:lstStyle/>
        <a:p>
          <a:r>
            <a:rPr lang="en-US" dirty="0" smtClean="0"/>
            <a:t>You are here now.</a:t>
          </a:r>
          <a:endParaRPr lang="en-US" dirty="0"/>
        </a:p>
      </dgm:t>
    </dgm:pt>
    <dgm:pt modelId="{B1694B23-DBF3-46FE-9111-E682F012DD93}" type="parTrans" cxnId="{0A926717-6AF1-4BA7-A367-798E7CABA704}">
      <dgm:prSet/>
      <dgm:spPr/>
      <dgm:t>
        <a:bodyPr/>
        <a:lstStyle/>
        <a:p>
          <a:endParaRPr lang="en-US"/>
        </a:p>
      </dgm:t>
    </dgm:pt>
    <dgm:pt modelId="{CF3F8F26-201B-476C-A7D7-7090B6652181}" type="sibTrans" cxnId="{0A926717-6AF1-4BA7-A367-798E7CABA704}">
      <dgm:prSet/>
      <dgm:spPr/>
      <dgm:t>
        <a:bodyPr/>
        <a:lstStyle/>
        <a:p>
          <a:endParaRPr lang="en-US"/>
        </a:p>
      </dgm:t>
    </dgm:pt>
    <dgm:pt modelId="{3B18BB0E-8C53-45B6-A738-A20A8B190517}">
      <dgm:prSet/>
      <dgm:spPr/>
      <dgm:t>
        <a:bodyPr/>
        <a:lstStyle/>
        <a:p>
          <a:r>
            <a:rPr lang="en-US" smtClean="0"/>
            <a:t>He is not here now</a:t>
          </a:r>
          <a:endParaRPr lang="en-US"/>
        </a:p>
      </dgm:t>
    </dgm:pt>
    <dgm:pt modelId="{08585866-6ACE-4AAF-B51D-77A1930139D7}" type="parTrans" cxnId="{0D324626-DD9E-4BCD-B8FD-D60282A64AC9}">
      <dgm:prSet/>
      <dgm:spPr/>
      <dgm:t>
        <a:bodyPr/>
        <a:lstStyle/>
        <a:p>
          <a:endParaRPr lang="en-US"/>
        </a:p>
      </dgm:t>
    </dgm:pt>
    <dgm:pt modelId="{790E65DA-ECDE-4C70-BA93-CC84DD7CAE64}" type="sibTrans" cxnId="{0D324626-DD9E-4BCD-B8FD-D60282A64AC9}">
      <dgm:prSet/>
      <dgm:spPr/>
      <dgm:t>
        <a:bodyPr/>
        <a:lstStyle/>
        <a:p>
          <a:endParaRPr lang="en-US"/>
        </a:p>
      </dgm:t>
    </dgm:pt>
    <dgm:pt modelId="{B2603BFD-E47F-46CE-9580-D5891526A979}" type="pres">
      <dgm:prSet presAssocID="{6D639BA6-46DA-4853-A212-1AABBEAD0EAE}" presName="Name0" presStyleCnt="0">
        <dgm:presLayoutVars>
          <dgm:dir/>
          <dgm:animLvl val="lvl"/>
          <dgm:resizeHandles val="exact"/>
        </dgm:presLayoutVars>
      </dgm:prSet>
      <dgm:spPr/>
    </dgm:pt>
    <dgm:pt modelId="{410A3648-F966-47EB-856D-B0C4A1313650}" type="pres">
      <dgm:prSet presAssocID="{AD4760D1-0016-4427-B3FD-40F4D2A48C76}" presName="boxAndChildren" presStyleCnt="0"/>
      <dgm:spPr/>
    </dgm:pt>
    <dgm:pt modelId="{650BCAA0-2808-4507-B1EE-FA1AAE32B46E}" type="pres">
      <dgm:prSet presAssocID="{AD4760D1-0016-4427-B3FD-40F4D2A48C76}" presName="parentTextBox" presStyleLbl="node1" presStyleIdx="0" presStyleCnt="4"/>
      <dgm:spPr/>
      <dgm:t>
        <a:bodyPr/>
        <a:lstStyle/>
        <a:p>
          <a:endParaRPr lang="en-US"/>
        </a:p>
      </dgm:t>
    </dgm:pt>
    <dgm:pt modelId="{1B76D577-304C-4398-B003-E8EBD9B38966}" type="pres">
      <dgm:prSet presAssocID="{AD4760D1-0016-4427-B3FD-40F4D2A48C76}" presName="entireBox" presStyleLbl="node1" presStyleIdx="0" presStyleCnt="4"/>
      <dgm:spPr/>
    </dgm:pt>
    <dgm:pt modelId="{505BF032-9E24-4019-AB48-68931880DC70}" type="pres">
      <dgm:prSet presAssocID="{AD4760D1-0016-4427-B3FD-40F4D2A48C76}" presName="descendantBox" presStyleCnt="0"/>
      <dgm:spPr/>
    </dgm:pt>
    <dgm:pt modelId="{4ACABF75-5E5A-48AA-9084-94F667171FBA}" type="pres">
      <dgm:prSet presAssocID="{A104C8F3-1E39-4A84-BED8-3AE125D6B60C}" presName="childTextBox" presStyleLbl="fgAccFollow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860412-D647-4239-B5DE-6346B53BB072}" type="pres">
      <dgm:prSet presAssocID="{3B18BB0E-8C53-45B6-A738-A20A8B190517}" presName="childTextBox" presStyleLbl="fgAccFollowNode1" presStyleIdx="1" presStyleCnt="8">
        <dgm:presLayoutVars>
          <dgm:bulletEnabled val="1"/>
        </dgm:presLayoutVars>
      </dgm:prSet>
      <dgm:spPr/>
    </dgm:pt>
    <dgm:pt modelId="{720FC822-0E12-4303-B04E-B2B7706114A8}" type="pres">
      <dgm:prSet presAssocID="{84DF979A-B424-4018-82F6-8A3DAE3C03FE}" presName="sp" presStyleCnt="0"/>
      <dgm:spPr/>
    </dgm:pt>
    <dgm:pt modelId="{5E444D60-0B04-4C56-A13B-A96A0416BF06}" type="pres">
      <dgm:prSet presAssocID="{8390C7B3-D988-4DE3-BBAE-92A9DBA30E99}" presName="arrowAndChildren" presStyleCnt="0"/>
      <dgm:spPr/>
    </dgm:pt>
    <dgm:pt modelId="{E4120C77-FCA9-44CE-8442-D9C72C0C79AE}" type="pres">
      <dgm:prSet presAssocID="{8390C7B3-D988-4DE3-BBAE-92A9DBA30E99}" presName="parentTextArrow" presStyleLbl="node1" presStyleIdx="0" presStyleCnt="4"/>
      <dgm:spPr/>
    </dgm:pt>
    <dgm:pt modelId="{C7071935-E95D-4FDF-9C88-51B43FA43111}" type="pres">
      <dgm:prSet presAssocID="{8390C7B3-D988-4DE3-BBAE-92A9DBA30E99}" presName="arrow" presStyleLbl="node1" presStyleIdx="1" presStyleCnt="4"/>
      <dgm:spPr/>
    </dgm:pt>
    <dgm:pt modelId="{3BC38F99-F583-49F2-A2EF-AAE80770C573}" type="pres">
      <dgm:prSet presAssocID="{8390C7B3-D988-4DE3-BBAE-92A9DBA30E99}" presName="descendantArrow" presStyleCnt="0"/>
      <dgm:spPr/>
    </dgm:pt>
    <dgm:pt modelId="{5DB7DD41-1EE2-4C2E-8DB3-05F36538BBF5}" type="pres">
      <dgm:prSet presAssocID="{2CA3D937-B789-4EEA-9396-9FD847BDF5C5}" presName="childTextArrow" presStyleLbl="fgAccFollowNode1" presStyleIdx="2" presStyleCnt="8">
        <dgm:presLayoutVars>
          <dgm:bulletEnabled val="1"/>
        </dgm:presLayoutVars>
      </dgm:prSet>
      <dgm:spPr/>
    </dgm:pt>
    <dgm:pt modelId="{E0EA991D-F149-4F94-977D-EAD75C3DA7B8}" type="pres">
      <dgm:prSet presAssocID="{9A9DA1BC-4E73-435E-B135-9612140B076B}" presName="childTextArrow" presStyleLbl="fgAccFollowNode1" presStyleIdx="3" presStyleCnt="8">
        <dgm:presLayoutVars>
          <dgm:bulletEnabled val="1"/>
        </dgm:presLayoutVars>
      </dgm:prSet>
      <dgm:spPr/>
    </dgm:pt>
    <dgm:pt modelId="{AFFBF631-746F-4D19-9371-E9200216346E}" type="pres">
      <dgm:prSet presAssocID="{593DF103-AD5B-4DEB-B1EA-367152234B0C}" presName="sp" presStyleCnt="0"/>
      <dgm:spPr/>
    </dgm:pt>
    <dgm:pt modelId="{8D6CFC52-7F92-469B-B1A6-119B33DE2A8B}" type="pres">
      <dgm:prSet presAssocID="{BCC61225-95E0-4CAB-9CCC-AEDA4D468C7D}" presName="arrowAndChildren" presStyleCnt="0"/>
      <dgm:spPr/>
    </dgm:pt>
    <dgm:pt modelId="{9173C4C8-4345-4A79-BAE1-215D6323EFDF}" type="pres">
      <dgm:prSet presAssocID="{BCC61225-95E0-4CAB-9CCC-AEDA4D468C7D}" presName="parentTextArrow" presStyleLbl="node1" presStyleIdx="1" presStyleCnt="4"/>
      <dgm:spPr/>
    </dgm:pt>
    <dgm:pt modelId="{7FB500A7-E10F-493D-93B1-9A6996303D27}" type="pres">
      <dgm:prSet presAssocID="{BCC61225-95E0-4CAB-9CCC-AEDA4D468C7D}" presName="arrow" presStyleLbl="node1" presStyleIdx="2" presStyleCnt="4"/>
      <dgm:spPr/>
    </dgm:pt>
    <dgm:pt modelId="{35F3B075-BF50-4339-AC05-6259A914636F}" type="pres">
      <dgm:prSet presAssocID="{BCC61225-95E0-4CAB-9CCC-AEDA4D468C7D}" presName="descendantArrow" presStyleCnt="0"/>
      <dgm:spPr/>
    </dgm:pt>
    <dgm:pt modelId="{D940D55F-6CC7-47D5-AB52-41378A73DBD1}" type="pres">
      <dgm:prSet presAssocID="{967A170F-87D7-4129-8B56-40434B3A7362}" presName="childTextArrow" presStyleLbl="fgAccFollowNode1" presStyleIdx="4" presStyleCnt="8">
        <dgm:presLayoutVars>
          <dgm:bulletEnabled val="1"/>
        </dgm:presLayoutVars>
      </dgm:prSet>
      <dgm:spPr/>
    </dgm:pt>
    <dgm:pt modelId="{CF4E6938-6321-47CB-BEAA-565E15A5DDE4}" type="pres">
      <dgm:prSet presAssocID="{3FD39C78-ED3B-4020-9B18-5069BC7EF752}" presName="childTextArrow" presStyleLbl="fgAccFollow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F1CEC0-D4F9-4ED4-97C4-9D603C9277F4}" type="pres">
      <dgm:prSet presAssocID="{F35D0D36-ECE8-4575-B3CC-D2F1A290DC9A}" presName="sp" presStyleCnt="0"/>
      <dgm:spPr/>
    </dgm:pt>
    <dgm:pt modelId="{990DB3F0-690F-4BCC-91AF-C098D69289AD}" type="pres">
      <dgm:prSet presAssocID="{4F1EF933-FFD2-4205-A483-6D5AF97ADBF1}" presName="arrowAndChildren" presStyleCnt="0"/>
      <dgm:spPr/>
    </dgm:pt>
    <dgm:pt modelId="{E1B895CE-00A6-429B-873E-1418E2BCEBC5}" type="pres">
      <dgm:prSet presAssocID="{4F1EF933-FFD2-4205-A483-6D5AF97ADBF1}" presName="parentTextArrow" presStyleLbl="node1" presStyleIdx="2" presStyleCnt="4"/>
      <dgm:spPr/>
      <dgm:t>
        <a:bodyPr/>
        <a:lstStyle/>
        <a:p>
          <a:endParaRPr lang="en-US"/>
        </a:p>
      </dgm:t>
    </dgm:pt>
    <dgm:pt modelId="{46012DCA-20AB-444A-BE49-86301E38D6EA}" type="pres">
      <dgm:prSet presAssocID="{4F1EF933-FFD2-4205-A483-6D5AF97ADBF1}" presName="arrow" presStyleLbl="node1" presStyleIdx="3" presStyleCnt="4"/>
      <dgm:spPr/>
      <dgm:t>
        <a:bodyPr/>
        <a:lstStyle/>
        <a:p>
          <a:endParaRPr lang="en-US"/>
        </a:p>
      </dgm:t>
    </dgm:pt>
    <dgm:pt modelId="{3E7664B9-8774-4869-AEB7-A0D4BC209925}" type="pres">
      <dgm:prSet presAssocID="{4F1EF933-FFD2-4205-A483-6D5AF97ADBF1}" presName="descendantArrow" presStyleCnt="0"/>
      <dgm:spPr/>
    </dgm:pt>
    <dgm:pt modelId="{73EEAF8E-A8D1-402E-86E8-71C3098CBC71}" type="pres">
      <dgm:prSet presAssocID="{2EF76629-A6B1-42FB-9015-3D6B88160533}" presName="childTextArrow" presStyleLbl="fgAccFollowNode1" presStyleIdx="6" presStyleCnt="8">
        <dgm:presLayoutVars>
          <dgm:bulletEnabled val="1"/>
        </dgm:presLayoutVars>
      </dgm:prSet>
      <dgm:spPr/>
    </dgm:pt>
    <dgm:pt modelId="{9F2B9B06-037A-4494-96E2-D3BC5899D448}" type="pres">
      <dgm:prSet presAssocID="{F295EDEB-65C5-4276-BE05-264BA57ADE36}" presName="childTextArrow" presStyleLbl="fgAccFollow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7D856B7-7A1B-4316-B13E-2F82870A44AF}" type="presOf" srcId="{967A170F-87D7-4129-8B56-40434B3A7362}" destId="{D940D55F-6CC7-47D5-AB52-41378A73DBD1}" srcOrd="0" destOrd="0" presId="urn:microsoft.com/office/officeart/2005/8/layout/process4"/>
    <dgm:cxn modelId="{37EE095F-F874-4D08-9F85-BCAF5CF78D13}" type="presOf" srcId="{9A9DA1BC-4E73-435E-B135-9612140B076B}" destId="{E0EA991D-F149-4F94-977D-EAD75C3DA7B8}" srcOrd="0" destOrd="0" presId="urn:microsoft.com/office/officeart/2005/8/layout/process4"/>
    <dgm:cxn modelId="{342A3086-A1D7-4C3E-80A8-C6A304E5242F}" srcId="{4F1EF933-FFD2-4205-A483-6D5AF97ADBF1}" destId="{2EF76629-A6B1-42FB-9015-3D6B88160533}" srcOrd="0" destOrd="0" parTransId="{ECAA3519-5E24-4E28-9288-F6BCB24C485B}" sibTransId="{4729EF9C-5607-47DD-939D-382C66FD3F57}"/>
    <dgm:cxn modelId="{5CF68C9E-CEE2-4DA0-9AD6-63CF309B36B1}" srcId="{BCC61225-95E0-4CAB-9CCC-AEDA4D468C7D}" destId="{967A170F-87D7-4129-8B56-40434B3A7362}" srcOrd="0" destOrd="0" parTransId="{E626B118-F2A8-468C-BC43-56346F01E36E}" sibTransId="{6C1F4302-897E-4910-BFA4-B8E0D8E84AEB}"/>
    <dgm:cxn modelId="{AE9B4B9F-7146-4184-AA45-EFAB705A8912}" srcId="{6D639BA6-46DA-4853-A212-1AABBEAD0EAE}" destId="{4F1EF933-FFD2-4205-A483-6D5AF97ADBF1}" srcOrd="0" destOrd="0" parTransId="{E2D584DC-6D72-4D6A-94AB-5086F4FDC877}" sibTransId="{F35D0D36-ECE8-4575-B3CC-D2F1A290DC9A}"/>
    <dgm:cxn modelId="{EE154EE4-40C5-4D18-B4F7-F8124C592218}" type="presOf" srcId="{3FD39C78-ED3B-4020-9B18-5069BC7EF752}" destId="{CF4E6938-6321-47CB-BEAA-565E15A5DDE4}" srcOrd="0" destOrd="0" presId="urn:microsoft.com/office/officeart/2005/8/layout/process4"/>
    <dgm:cxn modelId="{1B3B24C3-D026-4C9A-BA09-64400C76A428}" type="presOf" srcId="{8390C7B3-D988-4DE3-BBAE-92A9DBA30E99}" destId="{C7071935-E95D-4FDF-9C88-51B43FA43111}" srcOrd="1" destOrd="0" presId="urn:microsoft.com/office/officeart/2005/8/layout/process4"/>
    <dgm:cxn modelId="{44E4E529-4A30-4953-93B3-C0CDC452CB66}" srcId="{6D639BA6-46DA-4853-A212-1AABBEAD0EAE}" destId="{BCC61225-95E0-4CAB-9CCC-AEDA4D468C7D}" srcOrd="1" destOrd="0" parTransId="{BFD69BD4-C016-4E0B-B729-AC4CECD89927}" sibTransId="{593DF103-AD5B-4DEB-B1EA-367152234B0C}"/>
    <dgm:cxn modelId="{9788C921-4030-4028-BE61-78128A937A9B}" type="presOf" srcId="{AD4760D1-0016-4427-B3FD-40F4D2A48C76}" destId="{650BCAA0-2808-4507-B1EE-FA1AAE32B46E}" srcOrd="0" destOrd="0" presId="urn:microsoft.com/office/officeart/2005/8/layout/process4"/>
    <dgm:cxn modelId="{FB77F5DB-52E9-4CC0-9862-56D66BE6B653}" srcId="{6D639BA6-46DA-4853-A212-1AABBEAD0EAE}" destId="{AD4760D1-0016-4427-B3FD-40F4D2A48C76}" srcOrd="3" destOrd="0" parTransId="{7C332F9D-44AF-4E2D-B27B-02CFFA0EC2D4}" sibTransId="{9523B443-7A99-4E4B-B2C4-8E120C7180EB}"/>
    <dgm:cxn modelId="{0D324626-DD9E-4BCD-B8FD-D60282A64AC9}" srcId="{AD4760D1-0016-4427-B3FD-40F4D2A48C76}" destId="{3B18BB0E-8C53-45B6-A738-A20A8B190517}" srcOrd="1" destOrd="0" parTransId="{08585866-6ACE-4AAF-B51D-77A1930139D7}" sibTransId="{790E65DA-ECDE-4C70-BA93-CC84DD7CAE64}"/>
    <dgm:cxn modelId="{3B59F0D2-C30F-4797-ABBD-27D1929ACAF1}" type="presOf" srcId="{F295EDEB-65C5-4276-BE05-264BA57ADE36}" destId="{9F2B9B06-037A-4494-96E2-D3BC5899D448}" srcOrd="0" destOrd="0" presId="urn:microsoft.com/office/officeart/2005/8/layout/process4"/>
    <dgm:cxn modelId="{B5C38376-241C-4B3F-AC44-B0ABA0BF7E61}" type="presOf" srcId="{BCC61225-95E0-4CAB-9CCC-AEDA4D468C7D}" destId="{9173C4C8-4345-4A79-BAE1-215D6323EFDF}" srcOrd="0" destOrd="0" presId="urn:microsoft.com/office/officeart/2005/8/layout/process4"/>
    <dgm:cxn modelId="{8FF41760-5119-45EE-80DB-3573D64C1682}" type="presOf" srcId="{4F1EF933-FFD2-4205-A483-6D5AF97ADBF1}" destId="{46012DCA-20AB-444A-BE49-86301E38D6EA}" srcOrd="1" destOrd="0" presId="urn:microsoft.com/office/officeart/2005/8/layout/process4"/>
    <dgm:cxn modelId="{4DC2990A-E768-44C6-B6BD-57480E593A06}" type="presOf" srcId="{BCC61225-95E0-4CAB-9CCC-AEDA4D468C7D}" destId="{7FB500A7-E10F-493D-93B1-9A6996303D27}" srcOrd="1" destOrd="0" presId="urn:microsoft.com/office/officeart/2005/8/layout/process4"/>
    <dgm:cxn modelId="{109BF253-753F-4204-9D5F-472739A1B714}" srcId="{8390C7B3-D988-4DE3-BBAE-92A9DBA30E99}" destId="{9A9DA1BC-4E73-435E-B135-9612140B076B}" srcOrd="1" destOrd="0" parTransId="{8A558748-5609-4B77-9683-B707226EE0C8}" sibTransId="{DDD36059-AB67-41F0-A499-97155427B9AC}"/>
    <dgm:cxn modelId="{0A926717-6AF1-4BA7-A367-798E7CABA704}" srcId="{AD4760D1-0016-4427-B3FD-40F4D2A48C76}" destId="{A104C8F3-1E39-4A84-BED8-3AE125D6B60C}" srcOrd="0" destOrd="0" parTransId="{B1694B23-DBF3-46FE-9111-E682F012DD93}" sibTransId="{CF3F8F26-201B-476C-A7D7-7090B6652181}"/>
    <dgm:cxn modelId="{76FC61E4-834B-44CA-AA3F-DD52D24D8BC6}" srcId="{4F1EF933-FFD2-4205-A483-6D5AF97ADBF1}" destId="{F295EDEB-65C5-4276-BE05-264BA57ADE36}" srcOrd="1" destOrd="0" parTransId="{A8AE09C7-8CAD-420B-B886-FDB026A74CF7}" sibTransId="{2B269BE0-ECFC-4102-AEE2-6803028C2A1E}"/>
    <dgm:cxn modelId="{CB909CAB-AAE9-4FD4-8CB9-264F6C596F4E}" srcId="{6D639BA6-46DA-4853-A212-1AABBEAD0EAE}" destId="{8390C7B3-D988-4DE3-BBAE-92A9DBA30E99}" srcOrd="2" destOrd="0" parTransId="{D3C4263B-FEBA-49D5-A94F-E61901CAA7FA}" sibTransId="{84DF979A-B424-4018-82F6-8A3DAE3C03FE}"/>
    <dgm:cxn modelId="{14640D76-8C13-493E-B952-1784372A0C19}" type="presOf" srcId="{8390C7B3-D988-4DE3-BBAE-92A9DBA30E99}" destId="{E4120C77-FCA9-44CE-8442-D9C72C0C79AE}" srcOrd="0" destOrd="0" presId="urn:microsoft.com/office/officeart/2005/8/layout/process4"/>
    <dgm:cxn modelId="{63A3A70F-85C4-4359-8DF3-3754D046F446}" type="presOf" srcId="{AD4760D1-0016-4427-B3FD-40F4D2A48C76}" destId="{1B76D577-304C-4398-B003-E8EBD9B38966}" srcOrd="1" destOrd="0" presId="urn:microsoft.com/office/officeart/2005/8/layout/process4"/>
    <dgm:cxn modelId="{A87C544C-119F-4FC1-A475-BF54AAB6C5E4}" type="presOf" srcId="{2CA3D937-B789-4EEA-9396-9FD847BDF5C5}" destId="{5DB7DD41-1EE2-4C2E-8DB3-05F36538BBF5}" srcOrd="0" destOrd="0" presId="urn:microsoft.com/office/officeart/2005/8/layout/process4"/>
    <dgm:cxn modelId="{7946FA55-3759-46E8-8D3B-27D7BEF74F54}" type="presOf" srcId="{A104C8F3-1E39-4A84-BED8-3AE125D6B60C}" destId="{4ACABF75-5E5A-48AA-9084-94F667171FBA}" srcOrd="0" destOrd="0" presId="urn:microsoft.com/office/officeart/2005/8/layout/process4"/>
    <dgm:cxn modelId="{C862277A-2A43-444C-89A3-1FE34F0CAFCB}" type="presOf" srcId="{6D639BA6-46DA-4853-A212-1AABBEAD0EAE}" destId="{B2603BFD-E47F-46CE-9580-D5891526A979}" srcOrd="0" destOrd="0" presId="urn:microsoft.com/office/officeart/2005/8/layout/process4"/>
    <dgm:cxn modelId="{A5BE9DE5-D895-4753-95F9-62133E698C18}" type="presOf" srcId="{3B18BB0E-8C53-45B6-A738-A20A8B190517}" destId="{8C860412-D647-4239-B5DE-6346B53BB072}" srcOrd="0" destOrd="0" presId="urn:microsoft.com/office/officeart/2005/8/layout/process4"/>
    <dgm:cxn modelId="{ACD2C772-F025-47F9-9C12-BE01B03A5444}" type="presOf" srcId="{2EF76629-A6B1-42FB-9015-3D6B88160533}" destId="{73EEAF8E-A8D1-402E-86E8-71C3098CBC71}" srcOrd="0" destOrd="0" presId="urn:microsoft.com/office/officeart/2005/8/layout/process4"/>
    <dgm:cxn modelId="{DCCFA0D6-9229-4398-AF1A-E34370BE1456}" type="presOf" srcId="{4F1EF933-FFD2-4205-A483-6D5AF97ADBF1}" destId="{E1B895CE-00A6-429B-873E-1418E2BCEBC5}" srcOrd="0" destOrd="0" presId="urn:microsoft.com/office/officeart/2005/8/layout/process4"/>
    <dgm:cxn modelId="{07091C4D-C8CC-42CF-977F-4E8226B32A86}" srcId="{BCC61225-95E0-4CAB-9CCC-AEDA4D468C7D}" destId="{3FD39C78-ED3B-4020-9B18-5069BC7EF752}" srcOrd="1" destOrd="0" parTransId="{B38E91B9-7CCD-43B2-AD50-A43BB8BB3774}" sibTransId="{A22809CF-6716-457F-8FF7-3CD146162B97}"/>
    <dgm:cxn modelId="{839B78C4-C5F7-422C-B5F2-791C19C0B125}" srcId="{8390C7B3-D988-4DE3-BBAE-92A9DBA30E99}" destId="{2CA3D937-B789-4EEA-9396-9FD847BDF5C5}" srcOrd="0" destOrd="0" parTransId="{5A5E4D7F-1060-4B84-9E67-2542045C32C8}" sibTransId="{205209E5-D62E-4BDD-B085-14FF9205132D}"/>
    <dgm:cxn modelId="{E7EF16FF-C5E1-44CE-B159-E83D60DE311B}" type="presParOf" srcId="{B2603BFD-E47F-46CE-9580-D5891526A979}" destId="{410A3648-F966-47EB-856D-B0C4A1313650}" srcOrd="0" destOrd="0" presId="urn:microsoft.com/office/officeart/2005/8/layout/process4"/>
    <dgm:cxn modelId="{D401AD24-FD8D-4072-AB31-9C5A97E64CEA}" type="presParOf" srcId="{410A3648-F966-47EB-856D-B0C4A1313650}" destId="{650BCAA0-2808-4507-B1EE-FA1AAE32B46E}" srcOrd="0" destOrd="0" presId="urn:microsoft.com/office/officeart/2005/8/layout/process4"/>
    <dgm:cxn modelId="{7625770E-A2BD-4A68-AEB9-87329864A1AB}" type="presParOf" srcId="{410A3648-F966-47EB-856D-B0C4A1313650}" destId="{1B76D577-304C-4398-B003-E8EBD9B38966}" srcOrd="1" destOrd="0" presId="urn:microsoft.com/office/officeart/2005/8/layout/process4"/>
    <dgm:cxn modelId="{A834A312-FEFD-47D7-877E-476A21761EF8}" type="presParOf" srcId="{410A3648-F966-47EB-856D-B0C4A1313650}" destId="{505BF032-9E24-4019-AB48-68931880DC70}" srcOrd="2" destOrd="0" presId="urn:microsoft.com/office/officeart/2005/8/layout/process4"/>
    <dgm:cxn modelId="{DC6F2C12-4D05-48EE-871B-1559B79F672E}" type="presParOf" srcId="{505BF032-9E24-4019-AB48-68931880DC70}" destId="{4ACABF75-5E5A-48AA-9084-94F667171FBA}" srcOrd="0" destOrd="0" presId="urn:microsoft.com/office/officeart/2005/8/layout/process4"/>
    <dgm:cxn modelId="{85675553-059E-4631-A467-971EA3A8EBAD}" type="presParOf" srcId="{505BF032-9E24-4019-AB48-68931880DC70}" destId="{8C860412-D647-4239-B5DE-6346B53BB072}" srcOrd="1" destOrd="0" presId="urn:microsoft.com/office/officeart/2005/8/layout/process4"/>
    <dgm:cxn modelId="{4F458C63-B7F1-4D21-AEEB-2076CDDF2D3E}" type="presParOf" srcId="{B2603BFD-E47F-46CE-9580-D5891526A979}" destId="{720FC822-0E12-4303-B04E-B2B7706114A8}" srcOrd="1" destOrd="0" presId="urn:microsoft.com/office/officeart/2005/8/layout/process4"/>
    <dgm:cxn modelId="{6AE17017-3198-4E18-95D5-379917B0D299}" type="presParOf" srcId="{B2603BFD-E47F-46CE-9580-D5891526A979}" destId="{5E444D60-0B04-4C56-A13B-A96A0416BF06}" srcOrd="2" destOrd="0" presId="urn:microsoft.com/office/officeart/2005/8/layout/process4"/>
    <dgm:cxn modelId="{252E47A3-B5A4-4DF8-B969-2A029AA1F2D5}" type="presParOf" srcId="{5E444D60-0B04-4C56-A13B-A96A0416BF06}" destId="{E4120C77-FCA9-44CE-8442-D9C72C0C79AE}" srcOrd="0" destOrd="0" presId="urn:microsoft.com/office/officeart/2005/8/layout/process4"/>
    <dgm:cxn modelId="{86D265D3-3F83-48CA-AA06-08C6E32E42FD}" type="presParOf" srcId="{5E444D60-0B04-4C56-A13B-A96A0416BF06}" destId="{C7071935-E95D-4FDF-9C88-51B43FA43111}" srcOrd="1" destOrd="0" presId="urn:microsoft.com/office/officeart/2005/8/layout/process4"/>
    <dgm:cxn modelId="{949C6D2F-A540-4949-89C8-B4D0D03CB1F6}" type="presParOf" srcId="{5E444D60-0B04-4C56-A13B-A96A0416BF06}" destId="{3BC38F99-F583-49F2-A2EF-AAE80770C573}" srcOrd="2" destOrd="0" presId="urn:microsoft.com/office/officeart/2005/8/layout/process4"/>
    <dgm:cxn modelId="{02F0B488-C70F-4851-A5E0-397A41DCE630}" type="presParOf" srcId="{3BC38F99-F583-49F2-A2EF-AAE80770C573}" destId="{5DB7DD41-1EE2-4C2E-8DB3-05F36538BBF5}" srcOrd="0" destOrd="0" presId="urn:microsoft.com/office/officeart/2005/8/layout/process4"/>
    <dgm:cxn modelId="{83A80E65-5E0E-4E51-9F1B-6D359809D637}" type="presParOf" srcId="{3BC38F99-F583-49F2-A2EF-AAE80770C573}" destId="{E0EA991D-F149-4F94-977D-EAD75C3DA7B8}" srcOrd="1" destOrd="0" presId="urn:microsoft.com/office/officeart/2005/8/layout/process4"/>
    <dgm:cxn modelId="{80B3904D-3AE9-49B0-B2E1-886BB0C4D271}" type="presParOf" srcId="{B2603BFD-E47F-46CE-9580-D5891526A979}" destId="{AFFBF631-746F-4D19-9371-E9200216346E}" srcOrd="3" destOrd="0" presId="urn:microsoft.com/office/officeart/2005/8/layout/process4"/>
    <dgm:cxn modelId="{9D17912F-A77A-4E47-BF4E-BD8390B44BE5}" type="presParOf" srcId="{B2603BFD-E47F-46CE-9580-D5891526A979}" destId="{8D6CFC52-7F92-469B-B1A6-119B33DE2A8B}" srcOrd="4" destOrd="0" presId="urn:microsoft.com/office/officeart/2005/8/layout/process4"/>
    <dgm:cxn modelId="{B954A729-17C0-4B18-B2D3-E8EFF41EA80D}" type="presParOf" srcId="{8D6CFC52-7F92-469B-B1A6-119B33DE2A8B}" destId="{9173C4C8-4345-4A79-BAE1-215D6323EFDF}" srcOrd="0" destOrd="0" presId="urn:microsoft.com/office/officeart/2005/8/layout/process4"/>
    <dgm:cxn modelId="{16E8DFE0-23EC-4C8A-B185-B1F7C34F0CD3}" type="presParOf" srcId="{8D6CFC52-7F92-469B-B1A6-119B33DE2A8B}" destId="{7FB500A7-E10F-493D-93B1-9A6996303D27}" srcOrd="1" destOrd="0" presId="urn:microsoft.com/office/officeart/2005/8/layout/process4"/>
    <dgm:cxn modelId="{D975F324-6985-4CB9-8938-1B528AAC7615}" type="presParOf" srcId="{8D6CFC52-7F92-469B-B1A6-119B33DE2A8B}" destId="{35F3B075-BF50-4339-AC05-6259A914636F}" srcOrd="2" destOrd="0" presId="urn:microsoft.com/office/officeart/2005/8/layout/process4"/>
    <dgm:cxn modelId="{3CC6A854-2942-4FA2-91F1-1DEBD6E0D298}" type="presParOf" srcId="{35F3B075-BF50-4339-AC05-6259A914636F}" destId="{D940D55F-6CC7-47D5-AB52-41378A73DBD1}" srcOrd="0" destOrd="0" presId="urn:microsoft.com/office/officeart/2005/8/layout/process4"/>
    <dgm:cxn modelId="{0E472CC1-03D7-4B4A-B319-EC46D7F2D07E}" type="presParOf" srcId="{35F3B075-BF50-4339-AC05-6259A914636F}" destId="{CF4E6938-6321-47CB-BEAA-565E15A5DDE4}" srcOrd="1" destOrd="0" presId="urn:microsoft.com/office/officeart/2005/8/layout/process4"/>
    <dgm:cxn modelId="{11C3708F-CE38-4CF9-A9E7-4A054C0091DC}" type="presParOf" srcId="{B2603BFD-E47F-46CE-9580-D5891526A979}" destId="{19F1CEC0-D4F9-4ED4-97C4-9D603C9277F4}" srcOrd="5" destOrd="0" presId="urn:microsoft.com/office/officeart/2005/8/layout/process4"/>
    <dgm:cxn modelId="{E2F67265-A56C-4E9D-8971-610229E20DD5}" type="presParOf" srcId="{B2603BFD-E47F-46CE-9580-D5891526A979}" destId="{990DB3F0-690F-4BCC-91AF-C098D69289AD}" srcOrd="6" destOrd="0" presId="urn:microsoft.com/office/officeart/2005/8/layout/process4"/>
    <dgm:cxn modelId="{1440101F-9FE2-4DF0-A866-7F3F32DF26FF}" type="presParOf" srcId="{990DB3F0-690F-4BCC-91AF-C098D69289AD}" destId="{E1B895CE-00A6-429B-873E-1418E2BCEBC5}" srcOrd="0" destOrd="0" presId="urn:microsoft.com/office/officeart/2005/8/layout/process4"/>
    <dgm:cxn modelId="{1A54025A-56AB-405A-B0AE-8864EA277ECF}" type="presParOf" srcId="{990DB3F0-690F-4BCC-91AF-C098D69289AD}" destId="{46012DCA-20AB-444A-BE49-86301E38D6EA}" srcOrd="1" destOrd="0" presId="urn:microsoft.com/office/officeart/2005/8/layout/process4"/>
    <dgm:cxn modelId="{163E5C48-E61B-4DCE-81E2-F6A3BE51F52B}" type="presParOf" srcId="{990DB3F0-690F-4BCC-91AF-C098D69289AD}" destId="{3E7664B9-8774-4869-AEB7-A0D4BC209925}" srcOrd="2" destOrd="0" presId="urn:microsoft.com/office/officeart/2005/8/layout/process4"/>
    <dgm:cxn modelId="{1B2A20FB-69AB-485F-9F3E-79CACC39D2BF}" type="presParOf" srcId="{3E7664B9-8774-4869-AEB7-A0D4BC209925}" destId="{73EEAF8E-A8D1-402E-86E8-71C3098CBC71}" srcOrd="0" destOrd="0" presId="urn:microsoft.com/office/officeart/2005/8/layout/process4"/>
    <dgm:cxn modelId="{6F4C17AC-17B3-4FB9-8FBD-47C4E473919E}" type="presParOf" srcId="{3E7664B9-8774-4869-AEB7-A0D4BC209925}" destId="{9F2B9B06-037A-4494-96E2-D3BC5899D448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4FC50B-47FF-4902-AFD0-A3D949DCAE63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A479495D-CB68-4782-96E5-B11EF93DB627}">
      <dgm:prSet phldrT="[Text]"/>
      <dgm:spPr/>
      <dgm:t>
        <a:bodyPr/>
        <a:lstStyle/>
        <a:p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menunjukkan</a:t>
          </a:r>
          <a:r>
            <a:rPr lang="en-US" dirty="0" smtClean="0"/>
            <a:t> </a:t>
          </a:r>
          <a:r>
            <a:rPr lang="en-US" dirty="0" err="1" smtClean="0"/>
            <a:t>fokus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artikel</a:t>
          </a:r>
          <a:r>
            <a:rPr lang="en-US" dirty="0" smtClean="0"/>
            <a:t> </a:t>
          </a:r>
          <a:r>
            <a:rPr lang="en-US" dirty="0" err="1" smtClean="0"/>
            <a:t>penelitian</a:t>
          </a:r>
          <a:endParaRPr lang="en-US" dirty="0"/>
        </a:p>
      </dgm:t>
    </dgm:pt>
    <dgm:pt modelId="{CA379435-04ED-480F-8A18-2F314AEA7722}" type="parTrans" cxnId="{3515392C-229E-46AB-AEA2-F4D6FEEE424C}">
      <dgm:prSet/>
      <dgm:spPr/>
      <dgm:t>
        <a:bodyPr/>
        <a:lstStyle/>
        <a:p>
          <a:endParaRPr lang="en-US"/>
        </a:p>
      </dgm:t>
    </dgm:pt>
    <dgm:pt modelId="{2F74CB3A-C458-4690-B878-0F334EFB49AF}" type="sibTrans" cxnId="{3515392C-229E-46AB-AEA2-F4D6FEEE424C}">
      <dgm:prSet/>
      <dgm:spPr/>
      <dgm:t>
        <a:bodyPr/>
        <a:lstStyle/>
        <a:p>
          <a:endParaRPr lang="en-US"/>
        </a:p>
      </dgm:t>
    </dgm:pt>
    <dgm:pt modelId="{14802EB8-AC38-4301-B328-4BC26615C070}">
      <dgm:prSet phldrT="[Text]"/>
      <dgm:spPr/>
      <dgm:t>
        <a:bodyPr/>
        <a:lstStyle/>
        <a:p>
          <a:r>
            <a:rPr lang="en-US" dirty="0" smtClean="0"/>
            <a:t>This research </a:t>
          </a:r>
          <a:r>
            <a:rPr lang="en-US" u="sng" dirty="0" smtClean="0"/>
            <a:t>aims</a:t>
          </a:r>
          <a:r>
            <a:rPr lang="en-US" dirty="0" smtClean="0"/>
            <a:t> at investigating the use of technology in language teaching.</a:t>
          </a:r>
          <a:endParaRPr lang="en-US" dirty="0"/>
        </a:p>
      </dgm:t>
    </dgm:pt>
    <dgm:pt modelId="{296823F9-F76F-4DA4-A5EF-B7D2FD95FBDF}" type="parTrans" cxnId="{EEFADE4A-FABE-425A-BCD4-FBF45FABE671}">
      <dgm:prSet/>
      <dgm:spPr/>
      <dgm:t>
        <a:bodyPr/>
        <a:lstStyle/>
        <a:p>
          <a:endParaRPr lang="en-US"/>
        </a:p>
      </dgm:t>
    </dgm:pt>
    <dgm:pt modelId="{07C9FD52-4FBB-4F58-9D04-DAC7D3DC73EB}" type="sibTrans" cxnId="{EEFADE4A-FABE-425A-BCD4-FBF45FABE671}">
      <dgm:prSet/>
      <dgm:spPr/>
      <dgm:t>
        <a:bodyPr/>
        <a:lstStyle/>
        <a:p>
          <a:endParaRPr lang="en-US"/>
        </a:p>
      </dgm:t>
    </dgm:pt>
    <dgm:pt modelId="{B16F4A56-9D50-45D7-A622-E52FFE52D73B}">
      <dgm:prSet phldrT="[Text]"/>
      <dgm:spPr/>
      <dgm:t>
        <a:bodyPr/>
        <a:lstStyle/>
        <a:p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merujuk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tabel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grafik</a:t>
          </a:r>
          <a:endParaRPr lang="en-US" dirty="0"/>
        </a:p>
      </dgm:t>
    </dgm:pt>
    <dgm:pt modelId="{108F1366-7A42-4D07-83CD-3D8B6F449B2C}" type="parTrans" cxnId="{A656C278-C19C-4487-B452-395B34242D91}">
      <dgm:prSet/>
      <dgm:spPr/>
      <dgm:t>
        <a:bodyPr/>
        <a:lstStyle/>
        <a:p>
          <a:endParaRPr lang="en-US"/>
        </a:p>
      </dgm:t>
    </dgm:pt>
    <dgm:pt modelId="{F8E15336-509C-4015-B8A3-D02A28131D6A}" type="sibTrans" cxnId="{A656C278-C19C-4487-B452-395B34242D91}">
      <dgm:prSet/>
      <dgm:spPr/>
      <dgm:t>
        <a:bodyPr/>
        <a:lstStyle/>
        <a:p>
          <a:endParaRPr lang="en-US"/>
        </a:p>
      </dgm:t>
    </dgm:pt>
    <dgm:pt modelId="{B81BFE73-E467-403E-A245-E2ECE38C6B62}">
      <dgm:prSet phldrT="[Text]"/>
      <dgm:spPr/>
      <dgm:t>
        <a:bodyPr/>
        <a:lstStyle/>
        <a:p>
          <a:r>
            <a:rPr lang="en-US" dirty="0" smtClean="0"/>
            <a:t>Table 1 above </a:t>
          </a:r>
          <a:r>
            <a:rPr lang="en-US" u="sng" dirty="0" smtClean="0"/>
            <a:t>presents</a:t>
          </a:r>
          <a:r>
            <a:rPr lang="en-US" dirty="0" smtClean="0"/>
            <a:t> the scores of post test of the experimental class.</a:t>
          </a:r>
          <a:endParaRPr lang="en-US" dirty="0"/>
        </a:p>
      </dgm:t>
    </dgm:pt>
    <dgm:pt modelId="{FB5ECD66-0CA3-4532-ACB1-598DBDCCE8BA}" type="parTrans" cxnId="{01C69630-91EE-4272-B1B6-7D8B4D5D58C1}">
      <dgm:prSet/>
      <dgm:spPr/>
      <dgm:t>
        <a:bodyPr/>
        <a:lstStyle/>
        <a:p>
          <a:endParaRPr lang="en-US"/>
        </a:p>
      </dgm:t>
    </dgm:pt>
    <dgm:pt modelId="{DF4DA672-999D-4501-B5BD-6F0308C11DEA}" type="sibTrans" cxnId="{01C69630-91EE-4272-B1B6-7D8B4D5D58C1}">
      <dgm:prSet/>
      <dgm:spPr/>
      <dgm:t>
        <a:bodyPr/>
        <a:lstStyle/>
        <a:p>
          <a:endParaRPr lang="en-US"/>
        </a:p>
      </dgm:t>
    </dgm:pt>
    <dgm:pt modelId="{391010F2-8D6F-4996-83E1-A87520FC0288}">
      <dgm:prSet phldrT="[Text]"/>
      <dgm:spPr/>
      <dgm:t>
        <a:bodyPr/>
        <a:lstStyle/>
        <a:p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membuat</a:t>
          </a:r>
          <a:r>
            <a:rPr lang="en-US" dirty="0" smtClean="0"/>
            <a:t> </a:t>
          </a:r>
          <a:r>
            <a:rPr lang="en-US" dirty="0" err="1" smtClean="0"/>
            <a:t>kalimat</a:t>
          </a:r>
          <a:r>
            <a:rPr lang="en-US" dirty="0" smtClean="0"/>
            <a:t> </a:t>
          </a:r>
          <a:r>
            <a:rPr lang="en-US" dirty="0" err="1" smtClean="0"/>
            <a:t>umum</a:t>
          </a:r>
          <a:r>
            <a:rPr lang="en-US" dirty="0" smtClean="0"/>
            <a:t>, </a:t>
          </a:r>
          <a:r>
            <a:rPr lang="en-US" dirty="0" err="1" smtClean="0"/>
            <a:t>kesimpulan</a:t>
          </a:r>
          <a:r>
            <a:rPr lang="en-US" dirty="0" smtClean="0"/>
            <a:t>,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interpreatsi</a:t>
          </a:r>
          <a:r>
            <a:rPr lang="en-US" dirty="0" smtClean="0"/>
            <a:t> </a:t>
          </a:r>
          <a:r>
            <a:rPr lang="en-US" dirty="0" err="1" smtClean="0"/>
            <a:t>tentang</a:t>
          </a:r>
          <a:r>
            <a:rPr lang="en-US" dirty="0" smtClean="0"/>
            <a:t> </a:t>
          </a:r>
          <a:r>
            <a:rPr lang="en-US" dirty="0" err="1" smtClean="0"/>
            <a:t>temuan</a:t>
          </a:r>
          <a:r>
            <a:rPr lang="en-US" dirty="0" smtClean="0"/>
            <a:t>.</a:t>
          </a:r>
          <a:endParaRPr lang="en-US" dirty="0"/>
        </a:p>
      </dgm:t>
    </dgm:pt>
    <dgm:pt modelId="{85897078-9FE5-43F9-8E1A-F38363669433}" type="parTrans" cxnId="{6F6ABACB-15A9-4897-80A5-BE0F3CDA968C}">
      <dgm:prSet/>
      <dgm:spPr/>
      <dgm:t>
        <a:bodyPr/>
        <a:lstStyle/>
        <a:p>
          <a:endParaRPr lang="en-US"/>
        </a:p>
      </dgm:t>
    </dgm:pt>
    <dgm:pt modelId="{FB7D4A0F-F4E1-4DAF-BFC2-8CDA659ADA08}" type="sibTrans" cxnId="{6F6ABACB-15A9-4897-80A5-BE0F3CDA968C}">
      <dgm:prSet/>
      <dgm:spPr/>
      <dgm:t>
        <a:bodyPr/>
        <a:lstStyle/>
        <a:p>
          <a:endParaRPr lang="en-US"/>
        </a:p>
      </dgm:t>
    </dgm:pt>
    <dgm:pt modelId="{F188B7D2-D01C-471B-9DD7-B3C85E9E75AF}">
      <dgm:prSet phldrT="[Text]"/>
      <dgm:spPr/>
      <dgm:t>
        <a:bodyPr/>
        <a:lstStyle/>
        <a:p>
          <a:r>
            <a:rPr lang="en-US" dirty="0" smtClean="0"/>
            <a:t>The uses of technology in language teaching </a:t>
          </a:r>
          <a:r>
            <a:rPr lang="en-US" u="sng" dirty="0" smtClean="0"/>
            <a:t>is</a:t>
          </a:r>
          <a:r>
            <a:rPr lang="en-US" dirty="0" smtClean="0"/>
            <a:t> regarded as one of the trends in many schools.</a:t>
          </a:r>
          <a:endParaRPr lang="en-US" dirty="0"/>
        </a:p>
      </dgm:t>
    </dgm:pt>
    <dgm:pt modelId="{A96B35B5-2F04-4871-B33D-9C64AAF5C9AB}" type="parTrans" cxnId="{9484A56F-E34A-4BB1-9E07-E61987076A53}">
      <dgm:prSet/>
      <dgm:spPr/>
      <dgm:t>
        <a:bodyPr/>
        <a:lstStyle/>
        <a:p>
          <a:endParaRPr lang="en-US"/>
        </a:p>
      </dgm:t>
    </dgm:pt>
    <dgm:pt modelId="{A4155433-1A4E-4700-A5B2-9E4BBFC3C217}" type="sibTrans" cxnId="{9484A56F-E34A-4BB1-9E07-E61987076A53}">
      <dgm:prSet/>
      <dgm:spPr/>
      <dgm:t>
        <a:bodyPr/>
        <a:lstStyle/>
        <a:p>
          <a:endParaRPr lang="en-US"/>
        </a:p>
      </dgm:t>
    </dgm:pt>
    <dgm:pt modelId="{A35AC714-7B85-4547-B18D-003E3ABB7033}" type="pres">
      <dgm:prSet presAssocID="{4B4FC50B-47FF-4902-AFD0-A3D949DCAE63}" presName="Name0" presStyleCnt="0">
        <dgm:presLayoutVars>
          <dgm:dir/>
          <dgm:animLvl val="lvl"/>
          <dgm:resizeHandles val="exact"/>
        </dgm:presLayoutVars>
      </dgm:prSet>
      <dgm:spPr/>
    </dgm:pt>
    <dgm:pt modelId="{4FF7C015-EF06-4EB6-BCF4-C1FB1E2491B6}" type="pres">
      <dgm:prSet presAssocID="{A479495D-CB68-4782-96E5-B11EF93DB627}" presName="composite" presStyleCnt="0"/>
      <dgm:spPr/>
    </dgm:pt>
    <dgm:pt modelId="{BBC15E90-DD43-417F-B4A6-8855986871F7}" type="pres">
      <dgm:prSet presAssocID="{A479495D-CB68-4782-96E5-B11EF93DB62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0CD4C9-3C9B-4672-B9C9-0FB905C2B330}" type="pres">
      <dgm:prSet presAssocID="{A479495D-CB68-4782-96E5-B11EF93DB627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2A4309-13E6-49B2-B47C-8BE520A8E5B4}" type="pres">
      <dgm:prSet presAssocID="{2F74CB3A-C458-4690-B878-0F334EFB49AF}" presName="space" presStyleCnt="0"/>
      <dgm:spPr/>
    </dgm:pt>
    <dgm:pt modelId="{461B1EEE-2ED9-4A14-AF39-B0C3E2533F30}" type="pres">
      <dgm:prSet presAssocID="{B16F4A56-9D50-45D7-A622-E52FFE52D73B}" presName="composite" presStyleCnt="0"/>
      <dgm:spPr/>
    </dgm:pt>
    <dgm:pt modelId="{9B14563B-DE10-47AB-BB6A-6B73B838767C}" type="pres">
      <dgm:prSet presAssocID="{B16F4A56-9D50-45D7-A622-E52FFE52D73B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787AC8-C5B4-4D5D-9198-B177AF929F68}" type="pres">
      <dgm:prSet presAssocID="{B16F4A56-9D50-45D7-A622-E52FFE52D73B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7539EC-E5B7-4DA8-8294-80CA8CD3BC60}" type="pres">
      <dgm:prSet presAssocID="{F8E15336-509C-4015-B8A3-D02A28131D6A}" presName="space" presStyleCnt="0"/>
      <dgm:spPr/>
    </dgm:pt>
    <dgm:pt modelId="{81E04B99-D09B-4140-8B32-73FFD45D0EC2}" type="pres">
      <dgm:prSet presAssocID="{391010F2-8D6F-4996-83E1-A87520FC0288}" presName="composite" presStyleCnt="0"/>
      <dgm:spPr/>
    </dgm:pt>
    <dgm:pt modelId="{26CC21E5-F99A-433B-B5C8-D68B47AD9326}" type="pres">
      <dgm:prSet presAssocID="{391010F2-8D6F-4996-83E1-A87520FC0288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B5E1D7-6428-485A-AAFA-4CDA593B7A93}" type="pres">
      <dgm:prSet presAssocID="{391010F2-8D6F-4996-83E1-A87520FC0288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409B283-904C-4435-A9A4-F19AB2D7244E}" type="presOf" srcId="{B16F4A56-9D50-45D7-A622-E52FFE52D73B}" destId="{9B14563B-DE10-47AB-BB6A-6B73B838767C}" srcOrd="0" destOrd="0" presId="urn:microsoft.com/office/officeart/2005/8/layout/hList1"/>
    <dgm:cxn modelId="{F321056E-6D12-4954-9ADC-DED1DF310F10}" type="presOf" srcId="{391010F2-8D6F-4996-83E1-A87520FC0288}" destId="{26CC21E5-F99A-433B-B5C8-D68B47AD9326}" srcOrd="0" destOrd="0" presId="urn:microsoft.com/office/officeart/2005/8/layout/hList1"/>
    <dgm:cxn modelId="{D055C60B-BDE7-4D4B-A026-2EEF73B1279E}" type="presOf" srcId="{A479495D-CB68-4782-96E5-B11EF93DB627}" destId="{BBC15E90-DD43-417F-B4A6-8855986871F7}" srcOrd="0" destOrd="0" presId="urn:microsoft.com/office/officeart/2005/8/layout/hList1"/>
    <dgm:cxn modelId="{6F6ABACB-15A9-4897-80A5-BE0F3CDA968C}" srcId="{4B4FC50B-47FF-4902-AFD0-A3D949DCAE63}" destId="{391010F2-8D6F-4996-83E1-A87520FC0288}" srcOrd="2" destOrd="0" parTransId="{85897078-9FE5-43F9-8E1A-F38363669433}" sibTransId="{FB7D4A0F-F4E1-4DAF-BFC2-8CDA659ADA08}"/>
    <dgm:cxn modelId="{EEFADE4A-FABE-425A-BCD4-FBF45FABE671}" srcId="{A479495D-CB68-4782-96E5-B11EF93DB627}" destId="{14802EB8-AC38-4301-B328-4BC26615C070}" srcOrd="0" destOrd="0" parTransId="{296823F9-F76F-4DA4-A5EF-B7D2FD95FBDF}" sibTransId="{07C9FD52-4FBB-4F58-9D04-DAC7D3DC73EB}"/>
    <dgm:cxn modelId="{01C69630-91EE-4272-B1B6-7D8B4D5D58C1}" srcId="{B16F4A56-9D50-45D7-A622-E52FFE52D73B}" destId="{B81BFE73-E467-403E-A245-E2ECE38C6B62}" srcOrd="0" destOrd="0" parTransId="{FB5ECD66-0CA3-4532-ACB1-598DBDCCE8BA}" sibTransId="{DF4DA672-999D-4501-B5BD-6F0308C11DEA}"/>
    <dgm:cxn modelId="{CCA361CB-2ED3-42B6-B966-C0BC2E6E4A30}" type="presOf" srcId="{B81BFE73-E467-403E-A245-E2ECE38C6B62}" destId="{5B787AC8-C5B4-4D5D-9198-B177AF929F68}" srcOrd="0" destOrd="0" presId="urn:microsoft.com/office/officeart/2005/8/layout/hList1"/>
    <dgm:cxn modelId="{3515392C-229E-46AB-AEA2-F4D6FEEE424C}" srcId="{4B4FC50B-47FF-4902-AFD0-A3D949DCAE63}" destId="{A479495D-CB68-4782-96E5-B11EF93DB627}" srcOrd="0" destOrd="0" parTransId="{CA379435-04ED-480F-8A18-2F314AEA7722}" sibTransId="{2F74CB3A-C458-4690-B878-0F334EFB49AF}"/>
    <dgm:cxn modelId="{30CB6F49-0EEC-46DE-A0E5-112509D8130D}" type="presOf" srcId="{4B4FC50B-47FF-4902-AFD0-A3D949DCAE63}" destId="{A35AC714-7B85-4547-B18D-003E3ABB7033}" srcOrd="0" destOrd="0" presId="urn:microsoft.com/office/officeart/2005/8/layout/hList1"/>
    <dgm:cxn modelId="{DE720AF8-4CC5-4A7B-AF48-7E28E228D56C}" type="presOf" srcId="{F188B7D2-D01C-471B-9DD7-B3C85E9E75AF}" destId="{59B5E1D7-6428-485A-AAFA-4CDA593B7A93}" srcOrd="0" destOrd="0" presId="urn:microsoft.com/office/officeart/2005/8/layout/hList1"/>
    <dgm:cxn modelId="{9484A56F-E34A-4BB1-9E07-E61987076A53}" srcId="{391010F2-8D6F-4996-83E1-A87520FC0288}" destId="{F188B7D2-D01C-471B-9DD7-B3C85E9E75AF}" srcOrd="0" destOrd="0" parTransId="{A96B35B5-2F04-4871-B33D-9C64AAF5C9AB}" sibTransId="{A4155433-1A4E-4700-A5B2-9E4BBFC3C217}"/>
    <dgm:cxn modelId="{C7950DC0-D063-4405-B7B6-3598BC971900}" type="presOf" srcId="{14802EB8-AC38-4301-B328-4BC26615C070}" destId="{440CD4C9-3C9B-4672-B9C9-0FB905C2B330}" srcOrd="0" destOrd="0" presId="urn:microsoft.com/office/officeart/2005/8/layout/hList1"/>
    <dgm:cxn modelId="{A656C278-C19C-4487-B452-395B34242D91}" srcId="{4B4FC50B-47FF-4902-AFD0-A3D949DCAE63}" destId="{B16F4A56-9D50-45D7-A622-E52FFE52D73B}" srcOrd="1" destOrd="0" parTransId="{108F1366-7A42-4D07-83CD-3D8B6F449B2C}" sibTransId="{F8E15336-509C-4015-B8A3-D02A28131D6A}"/>
    <dgm:cxn modelId="{96560974-732D-48E7-B0F5-7121958F4494}" type="presParOf" srcId="{A35AC714-7B85-4547-B18D-003E3ABB7033}" destId="{4FF7C015-EF06-4EB6-BCF4-C1FB1E2491B6}" srcOrd="0" destOrd="0" presId="urn:microsoft.com/office/officeart/2005/8/layout/hList1"/>
    <dgm:cxn modelId="{BE37D0FF-35E8-4051-8272-8C2CD91CF7A9}" type="presParOf" srcId="{4FF7C015-EF06-4EB6-BCF4-C1FB1E2491B6}" destId="{BBC15E90-DD43-417F-B4A6-8855986871F7}" srcOrd="0" destOrd="0" presId="urn:microsoft.com/office/officeart/2005/8/layout/hList1"/>
    <dgm:cxn modelId="{BEED4639-7F2D-4348-9746-14514EDF8E09}" type="presParOf" srcId="{4FF7C015-EF06-4EB6-BCF4-C1FB1E2491B6}" destId="{440CD4C9-3C9B-4672-B9C9-0FB905C2B330}" srcOrd="1" destOrd="0" presId="urn:microsoft.com/office/officeart/2005/8/layout/hList1"/>
    <dgm:cxn modelId="{3D2AD05A-1F75-4B95-BB74-44301DAB507E}" type="presParOf" srcId="{A35AC714-7B85-4547-B18D-003E3ABB7033}" destId="{782A4309-13E6-49B2-B47C-8BE520A8E5B4}" srcOrd="1" destOrd="0" presId="urn:microsoft.com/office/officeart/2005/8/layout/hList1"/>
    <dgm:cxn modelId="{B18BF805-6DD5-45BA-8E8D-785772582071}" type="presParOf" srcId="{A35AC714-7B85-4547-B18D-003E3ABB7033}" destId="{461B1EEE-2ED9-4A14-AF39-B0C3E2533F30}" srcOrd="2" destOrd="0" presId="urn:microsoft.com/office/officeart/2005/8/layout/hList1"/>
    <dgm:cxn modelId="{59140013-8008-4324-A87D-F684B7400FFC}" type="presParOf" srcId="{461B1EEE-2ED9-4A14-AF39-B0C3E2533F30}" destId="{9B14563B-DE10-47AB-BB6A-6B73B838767C}" srcOrd="0" destOrd="0" presId="urn:microsoft.com/office/officeart/2005/8/layout/hList1"/>
    <dgm:cxn modelId="{BB1AAFDD-566D-46B0-84BE-8B053CAB4D8F}" type="presParOf" srcId="{461B1EEE-2ED9-4A14-AF39-B0C3E2533F30}" destId="{5B787AC8-C5B4-4D5D-9198-B177AF929F68}" srcOrd="1" destOrd="0" presId="urn:microsoft.com/office/officeart/2005/8/layout/hList1"/>
    <dgm:cxn modelId="{0775C064-4BCD-4065-A8D4-393FD924110C}" type="presParOf" srcId="{A35AC714-7B85-4547-B18D-003E3ABB7033}" destId="{7F7539EC-E5B7-4DA8-8294-80CA8CD3BC60}" srcOrd="3" destOrd="0" presId="urn:microsoft.com/office/officeart/2005/8/layout/hList1"/>
    <dgm:cxn modelId="{28142315-78FD-4DED-8E74-7DF7162C3D17}" type="presParOf" srcId="{A35AC714-7B85-4547-B18D-003E3ABB7033}" destId="{81E04B99-D09B-4140-8B32-73FFD45D0EC2}" srcOrd="4" destOrd="0" presId="urn:microsoft.com/office/officeart/2005/8/layout/hList1"/>
    <dgm:cxn modelId="{C90C2598-DA59-4FE1-918C-8522BF8311D7}" type="presParOf" srcId="{81E04B99-D09B-4140-8B32-73FFD45D0EC2}" destId="{26CC21E5-F99A-433B-B5C8-D68B47AD9326}" srcOrd="0" destOrd="0" presId="urn:microsoft.com/office/officeart/2005/8/layout/hList1"/>
    <dgm:cxn modelId="{5856368B-BABE-4B42-819E-65B87A214430}" type="presParOf" srcId="{81E04B99-D09B-4140-8B32-73FFD45D0EC2}" destId="{59B5E1D7-6428-485A-AAFA-4CDA593B7A9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187344-5B84-409F-B939-721587397945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56C761A-80E7-45E1-9153-1C4CE32958CF}">
      <dgm:prSet phldrT="[Text]"/>
      <dgm:spPr/>
      <dgm:t>
        <a:bodyPr/>
        <a:lstStyle/>
        <a:p>
          <a:r>
            <a:rPr lang="en-US" dirty="0" smtClean="0"/>
            <a:t>I, You, We, They, She, He, It</a:t>
          </a:r>
          <a:endParaRPr lang="en-US" dirty="0"/>
        </a:p>
      </dgm:t>
    </dgm:pt>
    <dgm:pt modelId="{10F5712F-04D1-4454-8FE8-35C460D18577}" type="parTrans" cxnId="{8C89896B-4E07-4CDA-8FED-B7416EFD6BFC}">
      <dgm:prSet/>
      <dgm:spPr/>
      <dgm:t>
        <a:bodyPr/>
        <a:lstStyle/>
        <a:p>
          <a:endParaRPr lang="en-US"/>
        </a:p>
      </dgm:t>
    </dgm:pt>
    <dgm:pt modelId="{77051EE2-96EE-4F37-A097-2C2CB9DBB9E2}" type="sibTrans" cxnId="{8C89896B-4E07-4CDA-8FED-B7416EFD6BFC}">
      <dgm:prSet/>
      <dgm:spPr/>
      <dgm:t>
        <a:bodyPr/>
        <a:lstStyle/>
        <a:p>
          <a:endParaRPr lang="en-US"/>
        </a:p>
      </dgm:t>
    </dgm:pt>
    <dgm:pt modelId="{3E106793-4C2F-4E2C-AC9B-497E6AC459F5}">
      <dgm:prSet phldrT="[Text]"/>
      <dgm:spPr/>
      <dgm:t>
        <a:bodyPr/>
        <a:lstStyle/>
        <a:p>
          <a:r>
            <a:rPr lang="en-US" dirty="0" smtClean="0"/>
            <a:t>Statement: You called Aydan.</a:t>
          </a:r>
          <a:endParaRPr lang="en-US" dirty="0"/>
        </a:p>
      </dgm:t>
    </dgm:pt>
    <dgm:pt modelId="{63E36884-F54A-4B52-896F-7A71A4774D08}" type="parTrans" cxnId="{61957586-65A1-4793-987A-09CB5E0E4B0E}">
      <dgm:prSet/>
      <dgm:spPr/>
      <dgm:t>
        <a:bodyPr/>
        <a:lstStyle/>
        <a:p>
          <a:endParaRPr lang="en-US"/>
        </a:p>
      </dgm:t>
    </dgm:pt>
    <dgm:pt modelId="{995024F5-2C75-46F3-A977-AA6462A8DA36}" type="sibTrans" cxnId="{61957586-65A1-4793-987A-09CB5E0E4B0E}">
      <dgm:prSet/>
      <dgm:spPr/>
      <dgm:t>
        <a:bodyPr/>
        <a:lstStyle/>
        <a:p>
          <a:endParaRPr lang="en-US"/>
        </a:p>
      </dgm:t>
    </dgm:pt>
    <dgm:pt modelId="{4A466167-3EB0-45E9-BF95-7D292A5EE09A}">
      <dgm:prSet/>
      <dgm:spPr/>
      <dgm:t>
        <a:bodyPr/>
        <a:lstStyle/>
        <a:p>
          <a:r>
            <a:rPr lang="en-US" smtClean="0"/>
            <a:t>Question: Did you call Aydan?</a:t>
          </a:r>
          <a:endParaRPr lang="en-US"/>
        </a:p>
      </dgm:t>
    </dgm:pt>
    <dgm:pt modelId="{8DCB427F-15D1-4503-BCF4-E5D78A148867}" type="parTrans" cxnId="{FCE35709-6D1E-447E-9CD4-1E8AC0D4B2F6}">
      <dgm:prSet/>
      <dgm:spPr/>
      <dgm:t>
        <a:bodyPr/>
        <a:lstStyle/>
        <a:p>
          <a:endParaRPr lang="en-US"/>
        </a:p>
      </dgm:t>
    </dgm:pt>
    <dgm:pt modelId="{E6A1725D-CD2E-4B5C-A08A-628EDA7110BA}" type="sibTrans" cxnId="{FCE35709-6D1E-447E-9CD4-1E8AC0D4B2F6}">
      <dgm:prSet/>
      <dgm:spPr/>
      <dgm:t>
        <a:bodyPr/>
        <a:lstStyle/>
        <a:p>
          <a:endParaRPr lang="en-US"/>
        </a:p>
      </dgm:t>
    </dgm:pt>
    <dgm:pt modelId="{F7E02DD2-9A55-4512-BD98-80339EA4B118}">
      <dgm:prSet/>
      <dgm:spPr/>
      <dgm:t>
        <a:bodyPr/>
        <a:lstStyle/>
        <a:p>
          <a:r>
            <a:rPr lang="en-US" dirty="0" smtClean="0"/>
            <a:t>Negative: You did not call Aydan.</a:t>
          </a:r>
          <a:endParaRPr lang="en-US" dirty="0"/>
        </a:p>
      </dgm:t>
    </dgm:pt>
    <dgm:pt modelId="{CD4DF133-249E-4BE5-9868-9D0A84793730}" type="parTrans" cxnId="{7544C662-6635-41A4-A0BE-C6C379F28045}">
      <dgm:prSet/>
      <dgm:spPr/>
      <dgm:t>
        <a:bodyPr/>
        <a:lstStyle/>
        <a:p>
          <a:endParaRPr lang="en-US"/>
        </a:p>
      </dgm:t>
    </dgm:pt>
    <dgm:pt modelId="{D234EE32-D248-42ED-8BD7-C024CF29D353}" type="sibTrans" cxnId="{7544C662-6635-41A4-A0BE-C6C379F28045}">
      <dgm:prSet/>
      <dgm:spPr/>
      <dgm:t>
        <a:bodyPr/>
        <a:lstStyle/>
        <a:p>
          <a:endParaRPr lang="en-US"/>
        </a:p>
      </dgm:t>
    </dgm:pt>
    <dgm:pt modelId="{1C835A6F-08B3-427B-94F7-C48DD0C99B05}" type="pres">
      <dgm:prSet presAssocID="{FE187344-5B84-409F-B939-721587397945}" presName="Name0" presStyleCnt="0">
        <dgm:presLayoutVars>
          <dgm:dir/>
          <dgm:animLvl val="lvl"/>
          <dgm:resizeHandles val="exact"/>
        </dgm:presLayoutVars>
      </dgm:prSet>
      <dgm:spPr/>
    </dgm:pt>
    <dgm:pt modelId="{1C23E28B-6416-450E-826D-76DF48E25EBD}" type="pres">
      <dgm:prSet presAssocID="{456C761A-80E7-45E1-9153-1C4CE32958CF}" presName="linNode" presStyleCnt="0"/>
      <dgm:spPr/>
    </dgm:pt>
    <dgm:pt modelId="{9A5F8A2A-3C2F-478E-9E13-3E6924E66907}" type="pres">
      <dgm:prSet presAssocID="{456C761A-80E7-45E1-9153-1C4CE32958CF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C6CE79-0CC4-401B-8AFA-0145145BE1EC}" type="pres">
      <dgm:prSet presAssocID="{456C761A-80E7-45E1-9153-1C4CE32958CF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544C662-6635-41A4-A0BE-C6C379F28045}" srcId="{456C761A-80E7-45E1-9153-1C4CE32958CF}" destId="{F7E02DD2-9A55-4512-BD98-80339EA4B118}" srcOrd="2" destOrd="0" parTransId="{CD4DF133-249E-4BE5-9868-9D0A84793730}" sibTransId="{D234EE32-D248-42ED-8BD7-C024CF29D353}"/>
    <dgm:cxn modelId="{AAFA8BF2-4AA9-4FDD-B33B-ECC3F09E785F}" type="presOf" srcId="{F7E02DD2-9A55-4512-BD98-80339EA4B118}" destId="{07C6CE79-0CC4-401B-8AFA-0145145BE1EC}" srcOrd="0" destOrd="2" presId="urn:microsoft.com/office/officeart/2005/8/layout/vList5"/>
    <dgm:cxn modelId="{61957586-65A1-4793-987A-09CB5E0E4B0E}" srcId="{456C761A-80E7-45E1-9153-1C4CE32958CF}" destId="{3E106793-4C2F-4E2C-AC9B-497E6AC459F5}" srcOrd="0" destOrd="0" parTransId="{63E36884-F54A-4B52-896F-7A71A4774D08}" sibTransId="{995024F5-2C75-46F3-A977-AA6462A8DA36}"/>
    <dgm:cxn modelId="{FB305BE6-BC9A-4A58-9B6C-668E0E57302F}" type="presOf" srcId="{4A466167-3EB0-45E9-BF95-7D292A5EE09A}" destId="{07C6CE79-0CC4-401B-8AFA-0145145BE1EC}" srcOrd="0" destOrd="1" presId="urn:microsoft.com/office/officeart/2005/8/layout/vList5"/>
    <dgm:cxn modelId="{FCE35709-6D1E-447E-9CD4-1E8AC0D4B2F6}" srcId="{456C761A-80E7-45E1-9153-1C4CE32958CF}" destId="{4A466167-3EB0-45E9-BF95-7D292A5EE09A}" srcOrd="1" destOrd="0" parTransId="{8DCB427F-15D1-4503-BCF4-E5D78A148867}" sibTransId="{E6A1725D-CD2E-4B5C-A08A-628EDA7110BA}"/>
    <dgm:cxn modelId="{8C89896B-4E07-4CDA-8FED-B7416EFD6BFC}" srcId="{FE187344-5B84-409F-B939-721587397945}" destId="{456C761A-80E7-45E1-9153-1C4CE32958CF}" srcOrd="0" destOrd="0" parTransId="{10F5712F-04D1-4454-8FE8-35C460D18577}" sibTransId="{77051EE2-96EE-4F37-A097-2C2CB9DBB9E2}"/>
    <dgm:cxn modelId="{7E61266C-839B-41C1-B9D4-C40ECFE251AE}" type="presOf" srcId="{FE187344-5B84-409F-B939-721587397945}" destId="{1C835A6F-08B3-427B-94F7-C48DD0C99B05}" srcOrd="0" destOrd="0" presId="urn:microsoft.com/office/officeart/2005/8/layout/vList5"/>
    <dgm:cxn modelId="{FC6AA83D-486A-40DE-9969-D69EB55E746F}" type="presOf" srcId="{456C761A-80E7-45E1-9153-1C4CE32958CF}" destId="{9A5F8A2A-3C2F-478E-9E13-3E6924E66907}" srcOrd="0" destOrd="0" presId="urn:microsoft.com/office/officeart/2005/8/layout/vList5"/>
    <dgm:cxn modelId="{003E04E8-6D37-429C-8FB0-9B051FADF63E}" type="presOf" srcId="{3E106793-4C2F-4E2C-AC9B-497E6AC459F5}" destId="{07C6CE79-0CC4-401B-8AFA-0145145BE1EC}" srcOrd="0" destOrd="0" presId="urn:microsoft.com/office/officeart/2005/8/layout/vList5"/>
    <dgm:cxn modelId="{535E3BF9-00C3-4618-862B-13799C203607}" type="presParOf" srcId="{1C835A6F-08B3-427B-94F7-C48DD0C99B05}" destId="{1C23E28B-6416-450E-826D-76DF48E25EBD}" srcOrd="0" destOrd="0" presId="urn:microsoft.com/office/officeart/2005/8/layout/vList5"/>
    <dgm:cxn modelId="{A2184D9B-A59D-4408-BE8F-78EFDE8E2E00}" type="presParOf" srcId="{1C23E28B-6416-450E-826D-76DF48E25EBD}" destId="{9A5F8A2A-3C2F-478E-9E13-3E6924E66907}" srcOrd="0" destOrd="0" presId="urn:microsoft.com/office/officeart/2005/8/layout/vList5"/>
    <dgm:cxn modelId="{8AE2E75F-FC52-450D-9323-25FBEC072B9E}" type="presParOf" srcId="{1C23E28B-6416-450E-826D-76DF48E25EBD}" destId="{07C6CE79-0CC4-401B-8AFA-0145145BE1E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D639BA6-46DA-4853-A212-1AABBEAD0EAE}" type="doc">
      <dgm:prSet loTypeId="urn:microsoft.com/office/officeart/2005/8/layout/process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F1EF933-FFD2-4205-A483-6D5AF97ADBF1}">
      <dgm:prSet phldrT="[Text]"/>
      <dgm:spPr/>
      <dgm:t>
        <a:bodyPr/>
        <a:lstStyle/>
        <a:p>
          <a:r>
            <a:rPr lang="en-US" dirty="0" err="1" smtClean="0"/>
            <a:t>Kegiatan</a:t>
          </a:r>
          <a:r>
            <a:rPr lang="en-US" dirty="0" smtClean="0"/>
            <a:t> yang </a:t>
          </a:r>
          <a:r>
            <a:rPr lang="en-US" dirty="0" err="1" smtClean="0"/>
            <a:t>sudah</a:t>
          </a:r>
          <a:r>
            <a:rPr lang="en-US" dirty="0" smtClean="0"/>
            <a:t> </a:t>
          </a:r>
          <a:r>
            <a:rPr lang="en-US" dirty="0" err="1" smtClean="0"/>
            <a:t>selesai</a:t>
          </a:r>
          <a:r>
            <a:rPr lang="en-US" dirty="0" smtClean="0"/>
            <a:t> di </a:t>
          </a:r>
          <a:r>
            <a:rPr lang="en-US" dirty="0" err="1" smtClean="0"/>
            <a:t>masa</a:t>
          </a:r>
          <a:r>
            <a:rPr lang="en-US" dirty="0" smtClean="0"/>
            <a:t> </a:t>
          </a:r>
          <a:r>
            <a:rPr lang="en-US" dirty="0" err="1" smtClean="0"/>
            <a:t>lalu</a:t>
          </a:r>
          <a:endParaRPr lang="en-US" dirty="0"/>
        </a:p>
      </dgm:t>
    </dgm:pt>
    <dgm:pt modelId="{E2D584DC-6D72-4D6A-94AB-5086F4FDC877}" type="parTrans" cxnId="{AE9B4B9F-7146-4184-AA45-EFAB705A8912}">
      <dgm:prSet/>
      <dgm:spPr/>
      <dgm:t>
        <a:bodyPr/>
        <a:lstStyle/>
        <a:p>
          <a:endParaRPr lang="en-US"/>
        </a:p>
      </dgm:t>
    </dgm:pt>
    <dgm:pt modelId="{F35D0D36-ECE8-4575-B3CC-D2F1A290DC9A}" type="sibTrans" cxnId="{AE9B4B9F-7146-4184-AA45-EFAB705A8912}">
      <dgm:prSet/>
      <dgm:spPr/>
      <dgm:t>
        <a:bodyPr/>
        <a:lstStyle/>
        <a:p>
          <a:endParaRPr lang="en-US"/>
        </a:p>
      </dgm:t>
    </dgm:pt>
    <dgm:pt modelId="{2EF76629-A6B1-42FB-9015-3D6B88160533}">
      <dgm:prSet phldrT="[Text]"/>
      <dgm:spPr/>
      <dgm:t>
        <a:bodyPr/>
        <a:lstStyle/>
        <a:p>
          <a:r>
            <a:rPr lang="en-US" dirty="0" smtClean="0"/>
            <a:t>Last year I travelled to Mecca</a:t>
          </a:r>
          <a:endParaRPr lang="en-US" dirty="0"/>
        </a:p>
      </dgm:t>
    </dgm:pt>
    <dgm:pt modelId="{ECAA3519-5E24-4E28-9288-F6BCB24C485B}" type="parTrans" cxnId="{342A3086-A1D7-4C3E-80A8-C6A304E5242F}">
      <dgm:prSet/>
      <dgm:spPr/>
      <dgm:t>
        <a:bodyPr/>
        <a:lstStyle/>
        <a:p>
          <a:endParaRPr lang="en-US"/>
        </a:p>
      </dgm:t>
    </dgm:pt>
    <dgm:pt modelId="{4729EF9C-5607-47DD-939D-382C66FD3F57}" type="sibTrans" cxnId="{342A3086-A1D7-4C3E-80A8-C6A304E5242F}">
      <dgm:prSet/>
      <dgm:spPr/>
      <dgm:t>
        <a:bodyPr/>
        <a:lstStyle/>
        <a:p>
          <a:endParaRPr lang="en-US"/>
        </a:p>
      </dgm:t>
    </dgm:pt>
    <dgm:pt modelId="{F295EDEB-65C5-4276-BE05-264BA57ADE36}">
      <dgm:prSet phldrT="[Text]"/>
      <dgm:spPr/>
      <dgm:t>
        <a:bodyPr/>
        <a:lstStyle/>
        <a:p>
          <a:r>
            <a:rPr lang="en-US" dirty="0" smtClean="0"/>
            <a:t>She brought her kids.</a:t>
          </a:r>
          <a:endParaRPr lang="en-US" dirty="0"/>
        </a:p>
      </dgm:t>
    </dgm:pt>
    <dgm:pt modelId="{A8AE09C7-8CAD-420B-B886-FDB026A74CF7}" type="parTrans" cxnId="{76FC61E4-834B-44CA-AA3F-DD52D24D8BC6}">
      <dgm:prSet/>
      <dgm:spPr/>
      <dgm:t>
        <a:bodyPr/>
        <a:lstStyle/>
        <a:p>
          <a:endParaRPr lang="en-US"/>
        </a:p>
      </dgm:t>
    </dgm:pt>
    <dgm:pt modelId="{2B269BE0-ECFC-4102-AEE2-6803028C2A1E}" type="sibTrans" cxnId="{76FC61E4-834B-44CA-AA3F-DD52D24D8BC6}">
      <dgm:prSet/>
      <dgm:spPr/>
      <dgm:t>
        <a:bodyPr/>
        <a:lstStyle/>
        <a:p>
          <a:endParaRPr lang="en-US"/>
        </a:p>
      </dgm:t>
    </dgm:pt>
    <dgm:pt modelId="{BCC61225-95E0-4CAB-9CCC-AEDA4D468C7D}">
      <dgm:prSet phldrT="[Text]"/>
      <dgm:spPr/>
      <dgm:t>
        <a:bodyPr/>
        <a:lstStyle/>
        <a:p>
          <a:r>
            <a:rPr lang="en-US" dirty="0" err="1" smtClean="0"/>
            <a:t>Rangkaian</a:t>
          </a:r>
          <a:r>
            <a:rPr lang="en-US" dirty="0" smtClean="0"/>
            <a:t> </a:t>
          </a:r>
          <a:r>
            <a:rPr lang="en-US" dirty="0" err="1" smtClean="0"/>
            <a:t>kegiatan</a:t>
          </a:r>
          <a:r>
            <a:rPr lang="en-US" dirty="0" smtClean="0"/>
            <a:t> yang </a:t>
          </a:r>
          <a:r>
            <a:rPr lang="en-US" dirty="0" err="1" smtClean="0"/>
            <a:t>sudah</a:t>
          </a:r>
          <a:r>
            <a:rPr lang="en-US" dirty="0" smtClean="0"/>
            <a:t> </a:t>
          </a:r>
          <a:r>
            <a:rPr lang="en-US" dirty="0" err="1" smtClean="0"/>
            <a:t>dilakukan</a:t>
          </a:r>
          <a:endParaRPr lang="en-US" dirty="0"/>
        </a:p>
      </dgm:t>
    </dgm:pt>
    <dgm:pt modelId="{BFD69BD4-C016-4E0B-B729-AC4CECD89927}" type="parTrans" cxnId="{44E4E529-4A30-4953-93B3-C0CDC452CB66}">
      <dgm:prSet/>
      <dgm:spPr/>
      <dgm:t>
        <a:bodyPr/>
        <a:lstStyle/>
        <a:p>
          <a:endParaRPr lang="en-US"/>
        </a:p>
      </dgm:t>
    </dgm:pt>
    <dgm:pt modelId="{593DF103-AD5B-4DEB-B1EA-367152234B0C}" type="sibTrans" cxnId="{44E4E529-4A30-4953-93B3-C0CDC452CB66}">
      <dgm:prSet/>
      <dgm:spPr/>
      <dgm:t>
        <a:bodyPr/>
        <a:lstStyle/>
        <a:p>
          <a:endParaRPr lang="en-US"/>
        </a:p>
      </dgm:t>
    </dgm:pt>
    <dgm:pt modelId="{967A170F-87D7-4129-8B56-40434B3A7362}">
      <dgm:prSet phldrT="[Text]"/>
      <dgm:spPr/>
      <dgm:t>
        <a:bodyPr/>
        <a:lstStyle/>
        <a:p>
          <a:r>
            <a:rPr lang="en-US" dirty="0" smtClean="0"/>
            <a:t>I finished my nice lunch, walked along the shopping mall, and found my inner peace</a:t>
          </a:r>
          <a:endParaRPr lang="en-US" dirty="0"/>
        </a:p>
      </dgm:t>
    </dgm:pt>
    <dgm:pt modelId="{E626B118-F2A8-468C-BC43-56346F01E36E}" type="parTrans" cxnId="{5CF68C9E-CEE2-4DA0-9AD6-63CF309B36B1}">
      <dgm:prSet/>
      <dgm:spPr/>
      <dgm:t>
        <a:bodyPr/>
        <a:lstStyle/>
        <a:p>
          <a:endParaRPr lang="en-US"/>
        </a:p>
      </dgm:t>
    </dgm:pt>
    <dgm:pt modelId="{6C1F4302-897E-4910-BFA4-B8E0D8E84AEB}" type="sibTrans" cxnId="{5CF68C9E-CEE2-4DA0-9AD6-63CF309B36B1}">
      <dgm:prSet/>
      <dgm:spPr/>
      <dgm:t>
        <a:bodyPr/>
        <a:lstStyle/>
        <a:p>
          <a:endParaRPr lang="en-US"/>
        </a:p>
      </dgm:t>
    </dgm:pt>
    <dgm:pt modelId="{3FD39C78-ED3B-4020-9B18-5069BC7EF752}">
      <dgm:prSet phldrT="[Text]"/>
      <dgm:spPr/>
      <dgm:t>
        <a:bodyPr/>
        <a:lstStyle/>
        <a:p>
          <a:r>
            <a:rPr lang="en-US" dirty="0" smtClean="0"/>
            <a:t>She arrived at 8 a.m., checked in at 9 a.m., and left the office at 3 p.m.</a:t>
          </a:r>
          <a:endParaRPr lang="en-US" dirty="0"/>
        </a:p>
      </dgm:t>
    </dgm:pt>
    <dgm:pt modelId="{B38E91B9-7CCD-43B2-AD50-A43BB8BB3774}" type="parTrans" cxnId="{07091C4D-C8CC-42CF-977F-4E8226B32A86}">
      <dgm:prSet/>
      <dgm:spPr/>
      <dgm:t>
        <a:bodyPr/>
        <a:lstStyle/>
        <a:p>
          <a:endParaRPr lang="en-US"/>
        </a:p>
      </dgm:t>
    </dgm:pt>
    <dgm:pt modelId="{A22809CF-6716-457F-8FF7-3CD146162B97}" type="sibTrans" cxnId="{07091C4D-C8CC-42CF-977F-4E8226B32A86}">
      <dgm:prSet/>
      <dgm:spPr/>
      <dgm:t>
        <a:bodyPr/>
        <a:lstStyle/>
        <a:p>
          <a:endParaRPr lang="en-US"/>
        </a:p>
      </dgm:t>
    </dgm:pt>
    <dgm:pt modelId="{8390C7B3-D988-4DE3-BBAE-92A9DBA30E99}">
      <dgm:prSet phldrT="[Text]"/>
      <dgm:spPr/>
      <dgm:t>
        <a:bodyPr/>
        <a:lstStyle/>
        <a:p>
          <a:r>
            <a:rPr lang="en-US" dirty="0" err="1" smtClean="0"/>
            <a:t>Durasidi</a:t>
          </a:r>
          <a:r>
            <a:rPr lang="en-US" dirty="0" smtClean="0"/>
            <a:t> </a:t>
          </a:r>
          <a:r>
            <a:rPr lang="en-US" dirty="0" err="1" smtClean="0"/>
            <a:t>waktu</a:t>
          </a:r>
          <a:r>
            <a:rPr lang="en-US" dirty="0" smtClean="0"/>
            <a:t> </a:t>
          </a:r>
          <a:r>
            <a:rPr lang="en-US" dirty="0" err="1" smtClean="0"/>
            <a:t>lampau</a:t>
          </a:r>
          <a:endParaRPr lang="en-US" dirty="0"/>
        </a:p>
      </dgm:t>
    </dgm:pt>
    <dgm:pt modelId="{D3C4263B-FEBA-49D5-A94F-E61901CAA7FA}" type="parTrans" cxnId="{CB909CAB-AAE9-4FD4-8CB9-264F6C596F4E}">
      <dgm:prSet/>
      <dgm:spPr/>
      <dgm:t>
        <a:bodyPr/>
        <a:lstStyle/>
        <a:p>
          <a:endParaRPr lang="en-US"/>
        </a:p>
      </dgm:t>
    </dgm:pt>
    <dgm:pt modelId="{84DF979A-B424-4018-82F6-8A3DAE3C03FE}" type="sibTrans" cxnId="{CB909CAB-AAE9-4FD4-8CB9-264F6C596F4E}">
      <dgm:prSet/>
      <dgm:spPr/>
      <dgm:t>
        <a:bodyPr/>
        <a:lstStyle/>
        <a:p>
          <a:endParaRPr lang="en-US"/>
        </a:p>
      </dgm:t>
    </dgm:pt>
    <dgm:pt modelId="{2CA3D937-B789-4EEA-9396-9FD847BDF5C5}">
      <dgm:prSet phldrT="[Text]"/>
      <dgm:spPr/>
      <dgm:t>
        <a:bodyPr/>
        <a:lstStyle/>
        <a:p>
          <a:r>
            <a:rPr lang="en-US" dirty="0" smtClean="0"/>
            <a:t>I lived in </a:t>
          </a:r>
          <a:r>
            <a:rPr lang="en-US" dirty="0" err="1" smtClean="0"/>
            <a:t>Sukabumi</a:t>
          </a:r>
          <a:r>
            <a:rPr lang="en-US" dirty="0" smtClean="0"/>
            <a:t> for twenty years.</a:t>
          </a:r>
          <a:endParaRPr lang="en-US" dirty="0"/>
        </a:p>
      </dgm:t>
    </dgm:pt>
    <dgm:pt modelId="{5A5E4D7F-1060-4B84-9E67-2542045C32C8}" type="parTrans" cxnId="{839B78C4-C5F7-422C-B5F2-791C19C0B125}">
      <dgm:prSet/>
      <dgm:spPr/>
      <dgm:t>
        <a:bodyPr/>
        <a:lstStyle/>
        <a:p>
          <a:endParaRPr lang="en-US"/>
        </a:p>
      </dgm:t>
    </dgm:pt>
    <dgm:pt modelId="{205209E5-D62E-4BDD-B085-14FF9205132D}" type="sibTrans" cxnId="{839B78C4-C5F7-422C-B5F2-791C19C0B125}">
      <dgm:prSet/>
      <dgm:spPr/>
      <dgm:t>
        <a:bodyPr/>
        <a:lstStyle/>
        <a:p>
          <a:endParaRPr lang="en-US"/>
        </a:p>
      </dgm:t>
    </dgm:pt>
    <dgm:pt modelId="{AD4760D1-0016-4427-B3FD-40F4D2A48C76}">
      <dgm:prSet phldrT="[Text]"/>
      <dgm:spPr/>
      <dgm:t>
        <a:bodyPr/>
        <a:lstStyle/>
        <a:p>
          <a:r>
            <a:rPr lang="en-US" dirty="0" err="1" smtClean="0"/>
            <a:t>Kebiasaan</a:t>
          </a:r>
          <a:r>
            <a:rPr lang="en-US" dirty="0" smtClean="0"/>
            <a:t> di </a:t>
          </a:r>
          <a:r>
            <a:rPr lang="en-US" dirty="0" err="1" smtClean="0"/>
            <a:t>masa</a:t>
          </a:r>
          <a:r>
            <a:rPr lang="en-US" dirty="0" smtClean="0"/>
            <a:t> </a:t>
          </a:r>
          <a:r>
            <a:rPr lang="en-US" dirty="0" err="1" smtClean="0"/>
            <a:t>lalu</a:t>
          </a:r>
          <a:endParaRPr lang="en-US" dirty="0"/>
        </a:p>
      </dgm:t>
    </dgm:pt>
    <dgm:pt modelId="{7C332F9D-44AF-4E2D-B27B-02CFFA0EC2D4}" type="parTrans" cxnId="{FB77F5DB-52E9-4CC0-9862-56D66BE6B653}">
      <dgm:prSet/>
      <dgm:spPr/>
      <dgm:t>
        <a:bodyPr/>
        <a:lstStyle/>
        <a:p>
          <a:endParaRPr lang="en-US"/>
        </a:p>
      </dgm:t>
    </dgm:pt>
    <dgm:pt modelId="{9523B443-7A99-4E4B-B2C4-8E120C7180EB}" type="sibTrans" cxnId="{FB77F5DB-52E9-4CC0-9862-56D66BE6B653}">
      <dgm:prSet/>
      <dgm:spPr/>
      <dgm:t>
        <a:bodyPr/>
        <a:lstStyle/>
        <a:p>
          <a:endParaRPr lang="en-US"/>
        </a:p>
      </dgm:t>
    </dgm:pt>
    <dgm:pt modelId="{A104C8F3-1E39-4A84-BED8-3AE125D6B60C}">
      <dgm:prSet phldrT="[Text]"/>
      <dgm:spPr/>
      <dgm:t>
        <a:bodyPr/>
        <a:lstStyle/>
        <a:p>
          <a:r>
            <a:rPr lang="en-US" dirty="0" smtClean="0"/>
            <a:t>I studied Japanese when I was a child.</a:t>
          </a:r>
          <a:endParaRPr lang="en-US" dirty="0"/>
        </a:p>
      </dgm:t>
    </dgm:pt>
    <dgm:pt modelId="{B1694B23-DBF3-46FE-9111-E682F012DD93}" type="parTrans" cxnId="{0A926717-6AF1-4BA7-A367-798E7CABA704}">
      <dgm:prSet/>
      <dgm:spPr/>
      <dgm:t>
        <a:bodyPr/>
        <a:lstStyle/>
        <a:p>
          <a:endParaRPr lang="en-US"/>
        </a:p>
      </dgm:t>
    </dgm:pt>
    <dgm:pt modelId="{CF3F8F26-201B-476C-A7D7-7090B6652181}" type="sibTrans" cxnId="{0A926717-6AF1-4BA7-A367-798E7CABA704}">
      <dgm:prSet/>
      <dgm:spPr/>
      <dgm:t>
        <a:bodyPr/>
        <a:lstStyle/>
        <a:p>
          <a:endParaRPr lang="en-US"/>
        </a:p>
      </dgm:t>
    </dgm:pt>
    <dgm:pt modelId="{1E7067CE-F192-4751-B38A-66F5CA463BAA}">
      <dgm:prSet/>
      <dgm:spPr/>
      <dgm:t>
        <a:bodyPr/>
        <a:lstStyle/>
        <a:p>
          <a:r>
            <a:rPr lang="en-US" smtClean="0"/>
            <a:t>Qanita studied English for five years.</a:t>
          </a:r>
          <a:endParaRPr lang="en-US"/>
        </a:p>
      </dgm:t>
    </dgm:pt>
    <dgm:pt modelId="{7592EA4B-A81A-4291-810C-3D7743AF9334}" type="parTrans" cxnId="{721BF74B-7931-4F56-98F5-2DD97E5E5DDB}">
      <dgm:prSet/>
      <dgm:spPr/>
      <dgm:t>
        <a:bodyPr/>
        <a:lstStyle/>
        <a:p>
          <a:endParaRPr lang="en-US"/>
        </a:p>
      </dgm:t>
    </dgm:pt>
    <dgm:pt modelId="{0F845CCD-AAA6-42BF-A8B2-569340DF4234}" type="sibTrans" cxnId="{721BF74B-7931-4F56-98F5-2DD97E5E5DDB}">
      <dgm:prSet/>
      <dgm:spPr/>
      <dgm:t>
        <a:bodyPr/>
        <a:lstStyle/>
        <a:p>
          <a:endParaRPr lang="en-US"/>
        </a:p>
      </dgm:t>
    </dgm:pt>
    <dgm:pt modelId="{F48E9CAC-3FCA-407B-8290-A8802FEAE196}">
      <dgm:prSet/>
      <dgm:spPr/>
      <dgm:t>
        <a:bodyPr/>
        <a:lstStyle/>
        <a:p>
          <a:r>
            <a:rPr lang="en-US" smtClean="0"/>
            <a:t>She played the piano.</a:t>
          </a:r>
          <a:endParaRPr lang="en-US"/>
        </a:p>
      </dgm:t>
    </dgm:pt>
    <dgm:pt modelId="{7A113A43-0BE4-4FC0-859D-9B5FB7CC971D}" type="parTrans" cxnId="{B6EC76BD-E56F-42F5-984D-90F4E142B374}">
      <dgm:prSet/>
      <dgm:spPr/>
      <dgm:t>
        <a:bodyPr/>
        <a:lstStyle/>
        <a:p>
          <a:endParaRPr lang="en-US"/>
        </a:p>
      </dgm:t>
    </dgm:pt>
    <dgm:pt modelId="{3E05C3E0-4A2D-49D8-A263-4854FE3D8891}" type="sibTrans" cxnId="{B6EC76BD-E56F-42F5-984D-90F4E142B374}">
      <dgm:prSet/>
      <dgm:spPr/>
      <dgm:t>
        <a:bodyPr/>
        <a:lstStyle/>
        <a:p>
          <a:endParaRPr lang="en-US"/>
        </a:p>
      </dgm:t>
    </dgm:pt>
    <dgm:pt modelId="{FED1A54E-6125-41FC-8D36-229E1171ADEB}">
      <dgm:prSet/>
      <dgm:spPr/>
      <dgm:t>
        <a:bodyPr/>
        <a:lstStyle/>
        <a:p>
          <a:r>
            <a:rPr lang="en-US" dirty="0" err="1" smtClean="0"/>
            <a:t>Fakta</a:t>
          </a:r>
          <a:r>
            <a:rPr lang="en-US" dirty="0" smtClean="0"/>
            <a:t> </a:t>
          </a:r>
          <a:r>
            <a:rPr lang="en-US" dirty="0" err="1" smtClean="0"/>
            <a:t>masa</a:t>
          </a:r>
          <a:r>
            <a:rPr lang="en-US" dirty="0" smtClean="0"/>
            <a:t> </a:t>
          </a:r>
          <a:r>
            <a:rPr lang="en-US" dirty="0" err="1" smtClean="0"/>
            <a:t>lalu</a:t>
          </a:r>
          <a:endParaRPr lang="en-US" dirty="0"/>
        </a:p>
      </dgm:t>
    </dgm:pt>
    <dgm:pt modelId="{D2C63498-E945-4439-A6D5-E47495011BA4}" type="parTrans" cxnId="{3C122936-48D5-4C01-A1FF-6FFB43C58C9C}">
      <dgm:prSet/>
      <dgm:spPr/>
      <dgm:t>
        <a:bodyPr/>
        <a:lstStyle/>
        <a:p>
          <a:endParaRPr lang="en-US"/>
        </a:p>
      </dgm:t>
    </dgm:pt>
    <dgm:pt modelId="{58213351-CD50-4352-A56A-C7030F547FC1}" type="sibTrans" cxnId="{3C122936-48D5-4C01-A1FF-6FFB43C58C9C}">
      <dgm:prSet/>
      <dgm:spPr/>
      <dgm:t>
        <a:bodyPr/>
        <a:lstStyle/>
        <a:p>
          <a:endParaRPr lang="en-US"/>
        </a:p>
      </dgm:t>
    </dgm:pt>
    <dgm:pt modelId="{09A3FCAB-2421-4CD6-A6CA-C8746F868088}">
      <dgm:prSet/>
      <dgm:spPr/>
      <dgm:t>
        <a:bodyPr/>
        <a:lstStyle/>
        <a:p>
          <a:r>
            <a:rPr lang="en-US" dirty="0" smtClean="0"/>
            <a:t>Putra was shy as a kid, but now he is very outgoing.</a:t>
          </a:r>
          <a:endParaRPr lang="en-US" dirty="0"/>
        </a:p>
      </dgm:t>
    </dgm:pt>
    <dgm:pt modelId="{B3DADCD2-345E-4935-8D08-51D58581686A}" type="parTrans" cxnId="{E629C664-3A4C-47AE-8C81-C07E50EF32E7}">
      <dgm:prSet/>
      <dgm:spPr/>
      <dgm:t>
        <a:bodyPr/>
        <a:lstStyle/>
        <a:p>
          <a:endParaRPr lang="en-US"/>
        </a:p>
      </dgm:t>
    </dgm:pt>
    <dgm:pt modelId="{A507BB4D-FA3E-4C80-8990-5141586E3C20}" type="sibTrans" cxnId="{E629C664-3A4C-47AE-8C81-C07E50EF32E7}">
      <dgm:prSet/>
      <dgm:spPr/>
      <dgm:t>
        <a:bodyPr/>
        <a:lstStyle/>
        <a:p>
          <a:endParaRPr lang="en-US"/>
        </a:p>
      </dgm:t>
    </dgm:pt>
    <dgm:pt modelId="{7E47AD53-FEEC-4B4C-BE37-BACEB143C097}">
      <dgm:prSet/>
      <dgm:spPr/>
      <dgm:t>
        <a:bodyPr/>
        <a:lstStyle/>
        <a:p>
          <a:r>
            <a:rPr lang="en-US" smtClean="0"/>
            <a:t>She didn't like celery before.</a:t>
          </a:r>
          <a:endParaRPr lang="en-US"/>
        </a:p>
      </dgm:t>
    </dgm:pt>
    <dgm:pt modelId="{25BDE1B1-2904-46A9-9789-9027468CC322}" type="parTrans" cxnId="{D7FBCDF7-AF82-40C7-A880-A8D4446C625C}">
      <dgm:prSet/>
      <dgm:spPr/>
      <dgm:t>
        <a:bodyPr/>
        <a:lstStyle/>
        <a:p>
          <a:endParaRPr lang="en-US"/>
        </a:p>
      </dgm:t>
    </dgm:pt>
    <dgm:pt modelId="{CA240108-B5BC-4A7A-91F1-4192D247EF81}" type="sibTrans" cxnId="{D7FBCDF7-AF82-40C7-A880-A8D4446C625C}">
      <dgm:prSet/>
      <dgm:spPr/>
      <dgm:t>
        <a:bodyPr/>
        <a:lstStyle/>
        <a:p>
          <a:endParaRPr lang="en-US"/>
        </a:p>
      </dgm:t>
    </dgm:pt>
    <dgm:pt modelId="{B2603BFD-E47F-46CE-9580-D5891526A979}" type="pres">
      <dgm:prSet presAssocID="{6D639BA6-46DA-4853-A212-1AABBEAD0EAE}" presName="Name0" presStyleCnt="0">
        <dgm:presLayoutVars>
          <dgm:dir/>
          <dgm:animLvl val="lvl"/>
          <dgm:resizeHandles val="exact"/>
        </dgm:presLayoutVars>
      </dgm:prSet>
      <dgm:spPr/>
    </dgm:pt>
    <dgm:pt modelId="{979C03F8-35F7-481E-91DB-3DB493EFE1FA}" type="pres">
      <dgm:prSet presAssocID="{FED1A54E-6125-41FC-8D36-229E1171ADEB}" presName="boxAndChildren" presStyleCnt="0"/>
      <dgm:spPr/>
    </dgm:pt>
    <dgm:pt modelId="{1A21B99E-ECCA-40ED-8BD0-2115E280D62A}" type="pres">
      <dgm:prSet presAssocID="{FED1A54E-6125-41FC-8D36-229E1171ADEB}" presName="parentTextBox" presStyleLbl="node1" presStyleIdx="0" presStyleCnt="5"/>
      <dgm:spPr/>
      <dgm:t>
        <a:bodyPr/>
        <a:lstStyle/>
        <a:p>
          <a:endParaRPr lang="en-US"/>
        </a:p>
      </dgm:t>
    </dgm:pt>
    <dgm:pt modelId="{03902690-1263-4352-B34F-300D61933D66}" type="pres">
      <dgm:prSet presAssocID="{FED1A54E-6125-41FC-8D36-229E1171ADEB}" presName="entireBox" presStyleLbl="node1" presStyleIdx="0" presStyleCnt="5"/>
      <dgm:spPr/>
    </dgm:pt>
    <dgm:pt modelId="{69951D29-3B14-4E91-AFE5-3803EC5BE9AE}" type="pres">
      <dgm:prSet presAssocID="{FED1A54E-6125-41FC-8D36-229E1171ADEB}" presName="descendantBox" presStyleCnt="0"/>
      <dgm:spPr/>
    </dgm:pt>
    <dgm:pt modelId="{24448966-4CB1-4F1C-8186-6CD92782D2E2}" type="pres">
      <dgm:prSet presAssocID="{09A3FCAB-2421-4CD6-A6CA-C8746F868088}" presName="childTextBox" presStyleLbl="fgAccFollowNode1" presStyleIdx="0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E89D7A-DE95-4D69-AFF7-9AAA08948AE6}" type="pres">
      <dgm:prSet presAssocID="{7E47AD53-FEEC-4B4C-BE37-BACEB143C097}" presName="childTextBox" presStyleLbl="fgAccFollowNode1" presStyleIdx="1" presStyleCnt="10">
        <dgm:presLayoutVars>
          <dgm:bulletEnabled val="1"/>
        </dgm:presLayoutVars>
      </dgm:prSet>
      <dgm:spPr/>
    </dgm:pt>
    <dgm:pt modelId="{A955EA5F-C101-4C60-863C-2BC7E823A214}" type="pres">
      <dgm:prSet presAssocID="{9523B443-7A99-4E4B-B2C4-8E120C7180EB}" presName="sp" presStyleCnt="0"/>
      <dgm:spPr/>
    </dgm:pt>
    <dgm:pt modelId="{585F433E-8A41-4060-BD5D-ED71E81A32AB}" type="pres">
      <dgm:prSet presAssocID="{AD4760D1-0016-4427-B3FD-40F4D2A48C76}" presName="arrowAndChildren" presStyleCnt="0"/>
      <dgm:spPr/>
    </dgm:pt>
    <dgm:pt modelId="{BF7E1210-6CB6-48F2-8132-9FA4D00FFDC6}" type="pres">
      <dgm:prSet presAssocID="{AD4760D1-0016-4427-B3FD-40F4D2A48C76}" presName="parentTextArrow" presStyleLbl="node1" presStyleIdx="0" presStyleCnt="5"/>
      <dgm:spPr/>
    </dgm:pt>
    <dgm:pt modelId="{22FB3EF3-F470-448E-870A-3A8FFB96BD32}" type="pres">
      <dgm:prSet presAssocID="{AD4760D1-0016-4427-B3FD-40F4D2A48C76}" presName="arrow" presStyleLbl="node1" presStyleIdx="1" presStyleCnt="5"/>
      <dgm:spPr/>
    </dgm:pt>
    <dgm:pt modelId="{54C63410-39D6-4092-BEA8-FA8328727953}" type="pres">
      <dgm:prSet presAssocID="{AD4760D1-0016-4427-B3FD-40F4D2A48C76}" presName="descendantArrow" presStyleCnt="0"/>
      <dgm:spPr/>
    </dgm:pt>
    <dgm:pt modelId="{34A710C8-DBF3-41D4-8254-FDB205D19099}" type="pres">
      <dgm:prSet presAssocID="{A104C8F3-1E39-4A84-BED8-3AE125D6B60C}" presName="childTextArrow" presStyleLbl="fgAccFollowNode1" presStyleIdx="2" presStyleCnt="10">
        <dgm:presLayoutVars>
          <dgm:bulletEnabled val="1"/>
        </dgm:presLayoutVars>
      </dgm:prSet>
      <dgm:spPr/>
    </dgm:pt>
    <dgm:pt modelId="{06312AE3-78AE-4E4B-A063-07F90A465AFF}" type="pres">
      <dgm:prSet presAssocID="{F48E9CAC-3FCA-407B-8290-A8802FEAE196}" presName="childTextArrow" presStyleLbl="fgAccFollowNode1" presStyleIdx="3" presStyleCnt="10">
        <dgm:presLayoutVars>
          <dgm:bulletEnabled val="1"/>
        </dgm:presLayoutVars>
      </dgm:prSet>
      <dgm:spPr/>
    </dgm:pt>
    <dgm:pt modelId="{720FC822-0E12-4303-B04E-B2B7706114A8}" type="pres">
      <dgm:prSet presAssocID="{84DF979A-B424-4018-82F6-8A3DAE3C03FE}" presName="sp" presStyleCnt="0"/>
      <dgm:spPr/>
    </dgm:pt>
    <dgm:pt modelId="{5E444D60-0B04-4C56-A13B-A96A0416BF06}" type="pres">
      <dgm:prSet presAssocID="{8390C7B3-D988-4DE3-BBAE-92A9DBA30E99}" presName="arrowAndChildren" presStyleCnt="0"/>
      <dgm:spPr/>
    </dgm:pt>
    <dgm:pt modelId="{E4120C77-FCA9-44CE-8442-D9C72C0C79AE}" type="pres">
      <dgm:prSet presAssocID="{8390C7B3-D988-4DE3-BBAE-92A9DBA30E99}" presName="parentTextArrow" presStyleLbl="node1" presStyleIdx="1" presStyleCnt="5"/>
      <dgm:spPr/>
    </dgm:pt>
    <dgm:pt modelId="{C7071935-E95D-4FDF-9C88-51B43FA43111}" type="pres">
      <dgm:prSet presAssocID="{8390C7B3-D988-4DE3-BBAE-92A9DBA30E99}" presName="arrow" presStyleLbl="node1" presStyleIdx="2" presStyleCnt="5"/>
      <dgm:spPr/>
    </dgm:pt>
    <dgm:pt modelId="{3BC38F99-F583-49F2-A2EF-AAE80770C573}" type="pres">
      <dgm:prSet presAssocID="{8390C7B3-D988-4DE3-BBAE-92A9DBA30E99}" presName="descendantArrow" presStyleCnt="0"/>
      <dgm:spPr/>
    </dgm:pt>
    <dgm:pt modelId="{5DB7DD41-1EE2-4C2E-8DB3-05F36538BBF5}" type="pres">
      <dgm:prSet presAssocID="{2CA3D937-B789-4EEA-9396-9FD847BDF5C5}" presName="childTextArrow" presStyleLbl="fgAccFollow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C6AFEB-6CBF-4DA9-8326-8817AE6AAB04}" type="pres">
      <dgm:prSet presAssocID="{1E7067CE-F192-4751-B38A-66F5CA463BAA}" presName="childTextArrow" presStyleLbl="fgAccFollowNode1" presStyleIdx="5" presStyleCnt="10">
        <dgm:presLayoutVars>
          <dgm:bulletEnabled val="1"/>
        </dgm:presLayoutVars>
      </dgm:prSet>
      <dgm:spPr/>
    </dgm:pt>
    <dgm:pt modelId="{AFFBF631-746F-4D19-9371-E9200216346E}" type="pres">
      <dgm:prSet presAssocID="{593DF103-AD5B-4DEB-B1EA-367152234B0C}" presName="sp" presStyleCnt="0"/>
      <dgm:spPr/>
    </dgm:pt>
    <dgm:pt modelId="{8D6CFC52-7F92-469B-B1A6-119B33DE2A8B}" type="pres">
      <dgm:prSet presAssocID="{BCC61225-95E0-4CAB-9CCC-AEDA4D468C7D}" presName="arrowAndChildren" presStyleCnt="0"/>
      <dgm:spPr/>
    </dgm:pt>
    <dgm:pt modelId="{9173C4C8-4345-4A79-BAE1-215D6323EFDF}" type="pres">
      <dgm:prSet presAssocID="{BCC61225-95E0-4CAB-9CCC-AEDA4D468C7D}" presName="parentTextArrow" presStyleLbl="node1" presStyleIdx="2" presStyleCnt="5"/>
      <dgm:spPr/>
      <dgm:t>
        <a:bodyPr/>
        <a:lstStyle/>
        <a:p>
          <a:endParaRPr lang="en-US"/>
        </a:p>
      </dgm:t>
    </dgm:pt>
    <dgm:pt modelId="{7FB500A7-E10F-493D-93B1-9A6996303D27}" type="pres">
      <dgm:prSet presAssocID="{BCC61225-95E0-4CAB-9CCC-AEDA4D468C7D}" presName="arrow" presStyleLbl="node1" presStyleIdx="3" presStyleCnt="5"/>
      <dgm:spPr/>
      <dgm:t>
        <a:bodyPr/>
        <a:lstStyle/>
        <a:p>
          <a:endParaRPr lang="en-US"/>
        </a:p>
      </dgm:t>
    </dgm:pt>
    <dgm:pt modelId="{35F3B075-BF50-4339-AC05-6259A914636F}" type="pres">
      <dgm:prSet presAssocID="{BCC61225-95E0-4CAB-9CCC-AEDA4D468C7D}" presName="descendantArrow" presStyleCnt="0"/>
      <dgm:spPr/>
    </dgm:pt>
    <dgm:pt modelId="{D940D55F-6CC7-47D5-AB52-41378A73DBD1}" type="pres">
      <dgm:prSet presAssocID="{967A170F-87D7-4129-8B56-40434B3A7362}" presName="childTextArrow" presStyleLbl="fgAccFollow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4E6938-6321-47CB-BEAA-565E15A5DDE4}" type="pres">
      <dgm:prSet presAssocID="{3FD39C78-ED3B-4020-9B18-5069BC7EF752}" presName="childTextArrow" presStyleLbl="fgAccFollowNode1" presStyleIdx="7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F1CEC0-D4F9-4ED4-97C4-9D603C9277F4}" type="pres">
      <dgm:prSet presAssocID="{F35D0D36-ECE8-4575-B3CC-D2F1A290DC9A}" presName="sp" presStyleCnt="0"/>
      <dgm:spPr/>
    </dgm:pt>
    <dgm:pt modelId="{990DB3F0-690F-4BCC-91AF-C098D69289AD}" type="pres">
      <dgm:prSet presAssocID="{4F1EF933-FFD2-4205-A483-6D5AF97ADBF1}" presName="arrowAndChildren" presStyleCnt="0"/>
      <dgm:spPr/>
    </dgm:pt>
    <dgm:pt modelId="{E1B895CE-00A6-429B-873E-1418E2BCEBC5}" type="pres">
      <dgm:prSet presAssocID="{4F1EF933-FFD2-4205-A483-6D5AF97ADBF1}" presName="parentTextArrow" presStyleLbl="node1" presStyleIdx="3" presStyleCnt="5"/>
      <dgm:spPr/>
      <dgm:t>
        <a:bodyPr/>
        <a:lstStyle/>
        <a:p>
          <a:endParaRPr lang="en-US"/>
        </a:p>
      </dgm:t>
    </dgm:pt>
    <dgm:pt modelId="{46012DCA-20AB-444A-BE49-86301E38D6EA}" type="pres">
      <dgm:prSet presAssocID="{4F1EF933-FFD2-4205-A483-6D5AF97ADBF1}" presName="arrow" presStyleLbl="node1" presStyleIdx="4" presStyleCnt="5"/>
      <dgm:spPr/>
      <dgm:t>
        <a:bodyPr/>
        <a:lstStyle/>
        <a:p>
          <a:endParaRPr lang="en-US"/>
        </a:p>
      </dgm:t>
    </dgm:pt>
    <dgm:pt modelId="{3E7664B9-8774-4869-AEB7-A0D4BC209925}" type="pres">
      <dgm:prSet presAssocID="{4F1EF933-FFD2-4205-A483-6D5AF97ADBF1}" presName="descendantArrow" presStyleCnt="0"/>
      <dgm:spPr/>
    </dgm:pt>
    <dgm:pt modelId="{73EEAF8E-A8D1-402E-86E8-71C3098CBC71}" type="pres">
      <dgm:prSet presAssocID="{2EF76629-A6B1-42FB-9015-3D6B88160533}" presName="childTextArrow" presStyleLbl="fgAccFollow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2B9B06-037A-4494-96E2-D3BC5899D448}" type="pres">
      <dgm:prSet presAssocID="{F295EDEB-65C5-4276-BE05-264BA57ADE36}" presName="childTextArrow" presStyleLbl="fgAccFollowNode1" presStyleIdx="9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C122936-48D5-4C01-A1FF-6FFB43C58C9C}" srcId="{6D639BA6-46DA-4853-A212-1AABBEAD0EAE}" destId="{FED1A54E-6125-41FC-8D36-229E1171ADEB}" srcOrd="4" destOrd="0" parTransId="{D2C63498-E945-4439-A6D5-E47495011BA4}" sibTransId="{58213351-CD50-4352-A56A-C7030F547FC1}"/>
    <dgm:cxn modelId="{44E4E529-4A30-4953-93B3-C0CDC452CB66}" srcId="{6D639BA6-46DA-4853-A212-1AABBEAD0EAE}" destId="{BCC61225-95E0-4CAB-9CCC-AEDA4D468C7D}" srcOrd="1" destOrd="0" parTransId="{BFD69BD4-C016-4E0B-B729-AC4CECD89927}" sibTransId="{593DF103-AD5B-4DEB-B1EA-367152234B0C}"/>
    <dgm:cxn modelId="{B0BC5996-DD49-440C-A454-11D4A1198D55}" type="presOf" srcId="{AD4760D1-0016-4427-B3FD-40F4D2A48C76}" destId="{BF7E1210-6CB6-48F2-8132-9FA4D00FFDC6}" srcOrd="0" destOrd="0" presId="urn:microsoft.com/office/officeart/2005/8/layout/process4"/>
    <dgm:cxn modelId="{479C3875-354A-49AE-82D8-F937CF1C6463}" type="presOf" srcId="{A104C8F3-1E39-4A84-BED8-3AE125D6B60C}" destId="{34A710C8-DBF3-41D4-8254-FDB205D19099}" srcOrd="0" destOrd="0" presId="urn:microsoft.com/office/officeart/2005/8/layout/process4"/>
    <dgm:cxn modelId="{B7222702-F068-4E65-B776-7928C8757368}" type="presOf" srcId="{FED1A54E-6125-41FC-8D36-229E1171ADEB}" destId="{1A21B99E-ECCA-40ED-8BD0-2115E280D62A}" srcOrd="0" destOrd="0" presId="urn:microsoft.com/office/officeart/2005/8/layout/process4"/>
    <dgm:cxn modelId="{839B78C4-C5F7-422C-B5F2-791C19C0B125}" srcId="{8390C7B3-D988-4DE3-BBAE-92A9DBA30E99}" destId="{2CA3D937-B789-4EEA-9396-9FD847BDF5C5}" srcOrd="0" destOrd="0" parTransId="{5A5E4D7F-1060-4B84-9E67-2542045C32C8}" sibTransId="{205209E5-D62E-4BDD-B085-14FF9205132D}"/>
    <dgm:cxn modelId="{E629C664-3A4C-47AE-8C81-C07E50EF32E7}" srcId="{FED1A54E-6125-41FC-8D36-229E1171ADEB}" destId="{09A3FCAB-2421-4CD6-A6CA-C8746F868088}" srcOrd="0" destOrd="0" parTransId="{B3DADCD2-345E-4935-8D08-51D58581686A}" sibTransId="{A507BB4D-FA3E-4C80-8990-5141586E3C20}"/>
    <dgm:cxn modelId="{D7FBCDF7-AF82-40C7-A880-A8D4446C625C}" srcId="{FED1A54E-6125-41FC-8D36-229E1171ADEB}" destId="{7E47AD53-FEEC-4B4C-BE37-BACEB143C097}" srcOrd="1" destOrd="0" parTransId="{25BDE1B1-2904-46A9-9789-9027468CC322}" sibTransId="{CA240108-B5BC-4A7A-91F1-4192D247EF81}"/>
    <dgm:cxn modelId="{DF67E6E6-F855-4FB0-8B8F-C823B40F485B}" type="presOf" srcId="{4F1EF933-FFD2-4205-A483-6D5AF97ADBF1}" destId="{E1B895CE-00A6-429B-873E-1418E2BCEBC5}" srcOrd="0" destOrd="0" presId="urn:microsoft.com/office/officeart/2005/8/layout/process4"/>
    <dgm:cxn modelId="{76FC61E4-834B-44CA-AA3F-DD52D24D8BC6}" srcId="{4F1EF933-FFD2-4205-A483-6D5AF97ADBF1}" destId="{F295EDEB-65C5-4276-BE05-264BA57ADE36}" srcOrd="1" destOrd="0" parTransId="{A8AE09C7-8CAD-420B-B886-FDB026A74CF7}" sibTransId="{2B269BE0-ECFC-4102-AEE2-6803028C2A1E}"/>
    <dgm:cxn modelId="{AD94D4D3-698A-454C-98F1-BABCB6CEC7D7}" type="presOf" srcId="{2EF76629-A6B1-42FB-9015-3D6B88160533}" destId="{73EEAF8E-A8D1-402E-86E8-71C3098CBC71}" srcOrd="0" destOrd="0" presId="urn:microsoft.com/office/officeart/2005/8/layout/process4"/>
    <dgm:cxn modelId="{513BF723-FC41-4F11-B813-166531CAD06D}" type="presOf" srcId="{967A170F-87D7-4129-8B56-40434B3A7362}" destId="{D940D55F-6CC7-47D5-AB52-41378A73DBD1}" srcOrd="0" destOrd="0" presId="urn:microsoft.com/office/officeart/2005/8/layout/process4"/>
    <dgm:cxn modelId="{FB77F5DB-52E9-4CC0-9862-56D66BE6B653}" srcId="{6D639BA6-46DA-4853-A212-1AABBEAD0EAE}" destId="{AD4760D1-0016-4427-B3FD-40F4D2A48C76}" srcOrd="3" destOrd="0" parTransId="{7C332F9D-44AF-4E2D-B27B-02CFFA0EC2D4}" sibTransId="{9523B443-7A99-4E4B-B2C4-8E120C7180EB}"/>
    <dgm:cxn modelId="{CB909CAB-AAE9-4FD4-8CB9-264F6C596F4E}" srcId="{6D639BA6-46DA-4853-A212-1AABBEAD0EAE}" destId="{8390C7B3-D988-4DE3-BBAE-92A9DBA30E99}" srcOrd="2" destOrd="0" parTransId="{D3C4263B-FEBA-49D5-A94F-E61901CAA7FA}" sibTransId="{84DF979A-B424-4018-82F6-8A3DAE3C03FE}"/>
    <dgm:cxn modelId="{3065038C-FF4F-4039-AC50-B1E56FE38023}" type="presOf" srcId="{3FD39C78-ED3B-4020-9B18-5069BC7EF752}" destId="{CF4E6938-6321-47CB-BEAA-565E15A5DDE4}" srcOrd="0" destOrd="0" presId="urn:microsoft.com/office/officeart/2005/8/layout/process4"/>
    <dgm:cxn modelId="{0FBD5DCA-0BE7-42FA-B57C-07CD32297DC2}" type="presOf" srcId="{1E7067CE-F192-4751-B38A-66F5CA463BAA}" destId="{FBC6AFEB-6CBF-4DA9-8326-8817AE6AAB04}" srcOrd="0" destOrd="0" presId="urn:microsoft.com/office/officeart/2005/8/layout/process4"/>
    <dgm:cxn modelId="{F5FFCA3A-FC61-4686-9972-90012F8491FB}" type="presOf" srcId="{AD4760D1-0016-4427-B3FD-40F4D2A48C76}" destId="{22FB3EF3-F470-448E-870A-3A8FFB96BD32}" srcOrd="1" destOrd="0" presId="urn:microsoft.com/office/officeart/2005/8/layout/process4"/>
    <dgm:cxn modelId="{B77E40CE-8721-48AB-A41A-D0B0960B2AA4}" type="presOf" srcId="{7E47AD53-FEEC-4B4C-BE37-BACEB143C097}" destId="{66E89D7A-DE95-4D69-AFF7-9AAA08948AE6}" srcOrd="0" destOrd="0" presId="urn:microsoft.com/office/officeart/2005/8/layout/process4"/>
    <dgm:cxn modelId="{9EA16C65-AE99-4A1C-A270-E68CE9CC849D}" type="presOf" srcId="{BCC61225-95E0-4CAB-9CCC-AEDA4D468C7D}" destId="{7FB500A7-E10F-493D-93B1-9A6996303D27}" srcOrd="1" destOrd="0" presId="urn:microsoft.com/office/officeart/2005/8/layout/process4"/>
    <dgm:cxn modelId="{71C0ADCB-DD1D-456A-8CD9-8F393DBB0930}" type="presOf" srcId="{6D639BA6-46DA-4853-A212-1AABBEAD0EAE}" destId="{B2603BFD-E47F-46CE-9580-D5891526A979}" srcOrd="0" destOrd="0" presId="urn:microsoft.com/office/officeart/2005/8/layout/process4"/>
    <dgm:cxn modelId="{B6EC76BD-E56F-42F5-984D-90F4E142B374}" srcId="{AD4760D1-0016-4427-B3FD-40F4D2A48C76}" destId="{F48E9CAC-3FCA-407B-8290-A8802FEAE196}" srcOrd="1" destOrd="0" parTransId="{7A113A43-0BE4-4FC0-859D-9B5FB7CC971D}" sibTransId="{3E05C3E0-4A2D-49D8-A263-4854FE3D8891}"/>
    <dgm:cxn modelId="{AC8332AC-E7A6-46A2-A205-83CB0FAC818A}" type="presOf" srcId="{8390C7B3-D988-4DE3-BBAE-92A9DBA30E99}" destId="{E4120C77-FCA9-44CE-8442-D9C72C0C79AE}" srcOrd="0" destOrd="0" presId="urn:microsoft.com/office/officeart/2005/8/layout/process4"/>
    <dgm:cxn modelId="{721BF74B-7931-4F56-98F5-2DD97E5E5DDB}" srcId="{8390C7B3-D988-4DE3-BBAE-92A9DBA30E99}" destId="{1E7067CE-F192-4751-B38A-66F5CA463BAA}" srcOrd="1" destOrd="0" parTransId="{7592EA4B-A81A-4291-810C-3D7743AF9334}" sibTransId="{0F845CCD-AAA6-42BF-A8B2-569340DF4234}"/>
    <dgm:cxn modelId="{7FC42DA4-2124-43BD-9CCB-E8FCC69811EB}" type="presOf" srcId="{F295EDEB-65C5-4276-BE05-264BA57ADE36}" destId="{9F2B9B06-037A-4494-96E2-D3BC5899D448}" srcOrd="0" destOrd="0" presId="urn:microsoft.com/office/officeart/2005/8/layout/process4"/>
    <dgm:cxn modelId="{3F1DE33D-3727-4CD2-A735-88709D8F8E15}" type="presOf" srcId="{F48E9CAC-3FCA-407B-8290-A8802FEAE196}" destId="{06312AE3-78AE-4E4B-A063-07F90A465AFF}" srcOrd="0" destOrd="0" presId="urn:microsoft.com/office/officeart/2005/8/layout/process4"/>
    <dgm:cxn modelId="{0A926717-6AF1-4BA7-A367-798E7CABA704}" srcId="{AD4760D1-0016-4427-B3FD-40F4D2A48C76}" destId="{A104C8F3-1E39-4A84-BED8-3AE125D6B60C}" srcOrd="0" destOrd="0" parTransId="{B1694B23-DBF3-46FE-9111-E682F012DD93}" sibTransId="{CF3F8F26-201B-476C-A7D7-7090B6652181}"/>
    <dgm:cxn modelId="{AE46268C-35BB-4716-95F0-F6D0D78BA8B1}" type="presOf" srcId="{2CA3D937-B789-4EEA-9396-9FD847BDF5C5}" destId="{5DB7DD41-1EE2-4C2E-8DB3-05F36538BBF5}" srcOrd="0" destOrd="0" presId="urn:microsoft.com/office/officeart/2005/8/layout/process4"/>
    <dgm:cxn modelId="{AE9B4B9F-7146-4184-AA45-EFAB705A8912}" srcId="{6D639BA6-46DA-4853-A212-1AABBEAD0EAE}" destId="{4F1EF933-FFD2-4205-A483-6D5AF97ADBF1}" srcOrd="0" destOrd="0" parTransId="{E2D584DC-6D72-4D6A-94AB-5086F4FDC877}" sibTransId="{F35D0D36-ECE8-4575-B3CC-D2F1A290DC9A}"/>
    <dgm:cxn modelId="{5CF68C9E-CEE2-4DA0-9AD6-63CF309B36B1}" srcId="{BCC61225-95E0-4CAB-9CCC-AEDA4D468C7D}" destId="{967A170F-87D7-4129-8B56-40434B3A7362}" srcOrd="0" destOrd="0" parTransId="{E626B118-F2A8-468C-BC43-56346F01E36E}" sibTransId="{6C1F4302-897E-4910-BFA4-B8E0D8E84AEB}"/>
    <dgm:cxn modelId="{26E8FF90-779B-4FA0-A3BA-B7098B82A519}" type="presOf" srcId="{BCC61225-95E0-4CAB-9CCC-AEDA4D468C7D}" destId="{9173C4C8-4345-4A79-BAE1-215D6323EFDF}" srcOrd="0" destOrd="0" presId="urn:microsoft.com/office/officeart/2005/8/layout/process4"/>
    <dgm:cxn modelId="{342A3086-A1D7-4C3E-80A8-C6A304E5242F}" srcId="{4F1EF933-FFD2-4205-A483-6D5AF97ADBF1}" destId="{2EF76629-A6B1-42FB-9015-3D6B88160533}" srcOrd="0" destOrd="0" parTransId="{ECAA3519-5E24-4E28-9288-F6BCB24C485B}" sibTransId="{4729EF9C-5607-47DD-939D-382C66FD3F57}"/>
    <dgm:cxn modelId="{A1077F34-D647-43B2-A346-7DAE4BA37F7D}" type="presOf" srcId="{8390C7B3-D988-4DE3-BBAE-92A9DBA30E99}" destId="{C7071935-E95D-4FDF-9C88-51B43FA43111}" srcOrd="1" destOrd="0" presId="urn:microsoft.com/office/officeart/2005/8/layout/process4"/>
    <dgm:cxn modelId="{07091C4D-C8CC-42CF-977F-4E8226B32A86}" srcId="{BCC61225-95E0-4CAB-9CCC-AEDA4D468C7D}" destId="{3FD39C78-ED3B-4020-9B18-5069BC7EF752}" srcOrd="1" destOrd="0" parTransId="{B38E91B9-7CCD-43B2-AD50-A43BB8BB3774}" sibTransId="{A22809CF-6716-457F-8FF7-3CD146162B97}"/>
    <dgm:cxn modelId="{7A95C71E-71BA-4E55-A954-6FE412532E18}" type="presOf" srcId="{09A3FCAB-2421-4CD6-A6CA-C8746F868088}" destId="{24448966-4CB1-4F1C-8186-6CD92782D2E2}" srcOrd="0" destOrd="0" presId="urn:microsoft.com/office/officeart/2005/8/layout/process4"/>
    <dgm:cxn modelId="{8662FA0C-56D4-42D5-B07B-6B2BA10CCA65}" type="presOf" srcId="{FED1A54E-6125-41FC-8D36-229E1171ADEB}" destId="{03902690-1263-4352-B34F-300D61933D66}" srcOrd="1" destOrd="0" presId="urn:microsoft.com/office/officeart/2005/8/layout/process4"/>
    <dgm:cxn modelId="{E805BFE9-95A5-4E9F-BED8-C240BA45873D}" type="presOf" srcId="{4F1EF933-FFD2-4205-A483-6D5AF97ADBF1}" destId="{46012DCA-20AB-444A-BE49-86301E38D6EA}" srcOrd="1" destOrd="0" presId="urn:microsoft.com/office/officeart/2005/8/layout/process4"/>
    <dgm:cxn modelId="{4536151B-4871-4503-944C-08DE44A7992F}" type="presParOf" srcId="{B2603BFD-E47F-46CE-9580-D5891526A979}" destId="{979C03F8-35F7-481E-91DB-3DB493EFE1FA}" srcOrd="0" destOrd="0" presId="urn:microsoft.com/office/officeart/2005/8/layout/process4"/>
    <dgm:cxn modelId="{F83FAB6B-E93C-4EE4-A5E1-DDBD9999F402}" type="presParOf" srcId="{979C03F8-35F7-481E-91DB-3DB493EFE1FA}" destId="{1A21B99E-ECCA-40ED-8BD0-2115E280D62A}" srcOrd="0" destOrd="0" presId="urn:microsoft.com/office/officeart/2005/8/layout/process4"/>
    <dgm:cxn modelId="{B9A7B78D-9407-420B-B44A-FA41D0898D2A}" type="presParOf" srcId="{979C03F8-35F7-481E-91DB-3DB493EFE1FA}" destId="{03902690-1263-4352-B34F-300D61933D66}" srcOrd="1" destOrd="0" presId="urn:microsoft.com/office/officeart/2005/8/layout/process4"/>
    <dgm:cxn modelId="{43D39D4A-30BE-49EF-9346-944FB4F58E30}" type="presParOf" srcId="{979C03F8-35F7-481E-91DB-3DB493EFE1FA}" destId="{69951D29-3B14-4E91-AFE5-3803EC5BE9AE}" srcOrd="2" destOrd="0" presId="urn:microsoft.com/office/officeart/2005/8/layout/process4"/>
    <dgm:cxn modelId="{896834B3-B8F3-44E3-B413-58826A49B820}" type="presParOf" srcId="{69951D29-3B14-4E91-AFE5-3803EC5BE9AE}" destId="{24448966-4CB1-4F1C-8186-6CD92782D2E2}" srcOrd="0" destOrd="0" presId="urn:microsoft.com/office/officeart/2005/8/layout/process4"/>
    <dgm:cxn modelId="{6A15D6DA-5960-432E-BA3A-DCD3A64506CD}" type="presParOf" srcId="{69951D29-3B14-4E91-AFE5-3803EC5BE9AE}" destId="{66E89D7A-DE95-4D69-AFF7-9AAA08948AE6}" srcOrd="1" destOrd="0" presId="urn:microsoft.com/office/officeart/2005/8/layout/process4"/>
    <dgm:cxn modelId="{EDAB5781-3372-422E-A1EC-459E6219894D}" type="presParOf" srcId="{B2603BFD-E47F-46CE-9580-D5891526A979}" destId="{A955EA5F-C101-4C60-863C-2BC7E823A214}" srcOrd="1" destOrd="0" presId="urn:microsoft.com/office/officeart/2005/8/layout/process4"/>
    <dgm:cxn modelId="{CD5383E6-E3AC-4909-88BE-45BD6255D9D9}" type="presParOf" srcId="{B2603BFD-E47F-46CE-9580-D5891526A979}" destId="{585F433E-8A41-4060-BD5D-ED71E81A32AB}" srcOrd="2" destOrd="0" presId="urn:microsoft.com/office/officeart/2005/8/layout/process4"/>
    <dgm:cxn modelId="{DC2CF367-C2C0-4671-BE9A-097767DF04E2}" type="presParOf" srcId="{585F433E-8A41-4060-BD5D-ED71E81A32AB}" destId="{BF7E1210-6CB6-48F2-8132-9FA4D00FFDC6}" srcOrd="0" destOrd="0" presId="urn:microsoft.com/office/officeart/2005/8/layout/process4"/>
    <dgm:cxn modelId="{FBF88785-2395-45BC-82BE-564E83F65ADE}" type="presParOf" srcId="{585F433E-8A41-4060-BD5D-ED71E81A32AB}" destId="{22FB3EF3-F470-448E-870A-3A8FFB96BD32}" srcOrd="1" destOrd="0" presId="urn:microsoft.com/office/officeart/2005/8/layout/process4"/>
    <dgm:cxn modelId="{9AD45B9C-A116-4BAD-BEA1-FE0562AC033C}" type="presParOf" srcId="{585F433E-8A41-4060-BD5D-ED71E81A32AB}" destId="{54C63410-39D6-4092-BEA8-FA8328727953}" srcOrd="2" destOrd="0" presId="urn:microsoft.com/office/officeart/2005/8/layout/process4"/>
    <dgm:cxn modelId="{79F35FEF-802B-4D5C-A4B3-90FD12917E44}" type="presParOf" srcId="{54C63410-39D6-4092-BEA8-FA8328727953}" destId="{34A710C8-DBF3-41D4-8254-FDB205D19099}" srcOrd="0" destOrd="0" presId="urn:microsoft.com/office/officeart/2005/8/layout/process4"/>
    <dgm:cxn modelId="{BFCE16FD-296A-4269-8398-4A211DF4280A}" type="presParOf" srcId="{54C63410-39D6-4092-BEA8-FA8328727953}" destId="{06312AE3-78AE-4E4B-A063-07F90A465AFF}" srcOrd="1" destOrd="0" presId="urn:microsoft.com/office/officeart/2005/8/layout/process4"/>
    <dgm:cxn modelId="{916CB4C8-5346-4F00-BD16-CDD143FEDC36}" type="presParOf" srcId="{B2603BFD-E47F-46CE-9580-D5891526A979}" destId="{720FC822-0E12-4303-B04E-B2B7706114A8}" srcOrd="3" destOrd="0" presId="urn:microsoft.com/office/officeart/2005/8/layout/process4"/>
    <dgm:cxn modelId="{696D722E-AAAE-4E23-9B53-A321A35123CA}" type="presParOf" srcId="{B2603BFD-E47F-46CE-9580-D5891526A979}" destId="{5E444D60-0B04-4C56-A13B-A96A0416BF06}" srcOrd="4" destOrd="0" presId="urn:microsoft.com/office/officeart/2005/8/layout/process4"/>
    <dgm:cxn modelId="{8A949D09-BE03-43C3-B540-A43FAA2E0513}" type="presParOf" srcId="{5E444D60-0B04-4C56-A13B-A96A0416BF06}" destId="{E4120C77-FCA9-44CE-8442-D9C72C0C79AE}" srcOrd="0" destOrd="0" presId="urn:microsoft.com/office/officeart/2005/8/layout/process4"/>
    <dgm:cxn modelId="{95DF323A-6BE3-4B23-A841-BE2B5AFA93C7}" type="presParOf" srcId="{5E444D60-0B04-4C56-A13B-A96A0416BF06}" destId="{C7071935-E95D-4FDF-9C88-51B43FA43111}" srcOrd="1" destOrd="0" presId="urn:microsoft.com/office/officeart/2005/8/layout/process4"/>
    <dgm:cxn modelId="{DE5D438C-8E58-4FD3-B1F4-59790853DF60}" type="presParOf" srcId="{5E444D60-0B04-4C56-A13B-A96A0416BF06}" destId="{3BC38F99-F583-49F2-A2EF-AAE80770C573}" srcOrd="2" destOrd="0" presId="urn:microsoft.com/office/officeart/2005/8/layout/process4"/>
    <dgm:cxn modelId="{1B792B78-D757-4D01-BB6B-B25161CD3E56}" type="presParOf" srcId="{3BC38F99-F583-49F2-A2EF-AAE80770C573}" destId="{5DB7DD41-1EE2-4C2E-8DB3-05F36538BBF5}" srcOrd="0" destOrd="0" presId="urn:microsoft.com/office/officeart/2005/8/layout/process4"/>
    <dgm:cxn modelId="{97B3B8C1-09B1-4881-BB62-04B61D5D2F13}" type="presParOf" srcId="{3BC38F99-F583-49F2-A2EF-AAE80770C573}" destId="{FBC6AFEB-6CBF-4DA9-8326-8817AE6AAB04}" srcOrd="1" destOrd="0" presId="urn:microsoft.com/office/officeart/2005/8/layout/process4"/>
    <dgm:cxn modelId="{1B133F83-BFFB-48A4-8376-CD26A945CCA7}" type="presParOf" srcId="{B2603BFD-E47F-46CE-9580-D5891526A979}" destId="{AFFBF631-746F-4D19-9371-E9200216346E}" srcOrd="5" destOrd="0" presId="urn:microsoft.com/office/officeart/2005/8/layout/process4"/>
    <dgm:cxn modelId="{B426FE23-E014-4901-B667-F8B267C36B76}" type="presParOf" srcId="{B2603BFD-E47F-46CE-9580-D5891526A979}" destId="{8D6CFC52-7F92-469B-B1A6-119B33DE2A8B}" srcOrd="6" destOrd="0" presId="urn:microsoft.com/office/officeart/2005/8/layout/process4"/>
    <dgm:cxn modelId="{7DDE6354-05D9-42FA-AF9E-3D50D2B97D3E}" type="presParOf" srcId="{8D6CFC52-7F92-469B-B1A6-119B33DE2A8B}" destId="{9173C4C8-4345-4A79-BAE1-215D6323EFDF}" srcOrd="0" destOrd="0" presId="urn:microsoft.com/office/officeart/2005/8/layout/process4"/>
    <dgm:cxn modelId="{3B3AAA49-BDE7-4E57-86B9-7D44E76FB4C3}" type="presParOf" srcId="{8D6CFC52-7F92-469B-B1A6-119B33DE2A8B}" destId="{7FB500A7-E10F-493D-93B1-9A6996303D27}" srcOrd="1" destOrd="0" presId="urn:microsoft.com/office/officeart/2005/8/layout/process4"/>
    <dgm:cxn modelId="{00E28B6F-6A89-45D6-BA66-F1AD8E1F94EF}" type="presParOf" srcId="{8D6CFC52-7F92-469B-B1A6-119B33DE2A8B}" destId="{35F3B075-BF50-4339-AC05-6259A914636F}" srcOrd="2" destOrd="0" presId="urn:microsoft.com/office/officeart/2005/8/layout/process4"/>
    <dgm:cxn modelId="{B06D734D-1916-4B77-971B-AFF2358B0A28}" type="presParOf" srcId="{35F3B075-BF50-4339-AC05-6259A914636F}" destId="{D940D55F-6CC7-47D5-AB52-41378A73DBD1}" srcOrd="0" destOrd="0" presId="urn:microsoft.com/office/officeart/2005/8/layout/process4"/>
    <dgm:cxn modelId="{7F2740E4-18DB-48C6-91C9-6E7DA26C318C}" type="presParOf" srcId="{35F3B075-BF50-4339-AC05-6259A914636F}" destId="{CF4E6938-6321-47CB-BEAA-565E15A5DDE4}" srcOrd="1" destOrd="0" presId="urn:microsoft.com/office/officeart/2005/8/layout/process4"/>
    <dgm:cxn modelId="{DDCA54E0-E7D3-4608-83E9-2D6D3022C42B}" type="presParOf" srcId="{B2603BFD-E47F-46CE-9580-D5891526A979}" destId="{19F1CEC0-D4F9-4ED4-97C4-9D603C9277F4}" srcOrd="7" destOrd="0" presId="urn:microsoft.com/office/officeart/2005/8/layout/process4"/>
    <dgm:cxn modelId="{F198B383-433F-4E08-B9C3-0A09AA577032}" type="presParOf" srcId="{B2603BFD-E47F-46CE-9580-D5891526A979}" destId="{990DB3F0-690F-4BCC-91AF-C098D69289AD}" srcOrd="8" destOrd="0" presId="urn:microsoft.com/office/officeart/2005/8/layout/process4"/>
    <dgm:cxn modelId="{6A976517-A5FA-4A90-866F-18A06C9773F4}" type="presParOf" srcId="{990DB3F0-690F-4BCC-91AF-C098D69289AD}" destId="{E1B895CE-00A6-429B-873E-1418E2BCEBC5}" srcOrd="0" destOrd="0" presId="urn:microsoft.com/office/officeart/2005/8/layout/process4"/>
    <dgm:cxn modelId="{B98242F6-4706-43F4-AB5C-B230C0269B59}" type="presParOf" srcId="{990DB3F0-690F-4BCC-91AF-C098D69289AD}" destId="{46012DCA-20AB-444A-BE49-86301E38D6EA}" srcOrd="1" destOrd="0" presId="urn:microsoft.com/office/officeart/2005/8/layout/process4"/>
    <dgm:cxn modelId="{3D648F97-6A08-47B9-B19F-951BA79CA405}" type="presParOf" srcId="{990DB3F0-690F-4BCC-91AF-C098D69289AD}" destId="{3E7664B9-8774-4869-AEB7-A0D4BC209925}" srcOrd="2" destOrd="0" presId="urn:microsoft.com/office/officeart/2005/8/layout/process4"/>
    <dgm:cxn modelId="{4ACB1AFC-6D42-4DA4-B13F-B5C83B282738}" type="presParOf" srcId="{3E7664B9-8774-4869-AEB7-A0D4BC209925}" destId="{73EEAF8E-A8D1-402E-86E8-71C3098CBC71}" srcOrd="0" destOrd="0" presId="urn:microsoft.com/office/officeart/2005/8/layout/process4"/>
    <dgm:cxn modelId="{5896F4B5-5330-4DD8-B776-99E61B713499}" type="presParOf" srcId="{3E7664B9-8774-4869-AEB7-A0D4BC209925}" destId="{9F2B9B06-037A-4494-96E2-D3BC5899D448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B4FC50B-47FF-4902-AFD0-A3D949DCAE63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A479495D-CB68-4782-96E5-B11EF93DB627}">
      <dgm:prSet phldrT="[Text]"/>
      <dgm:spPr/>
      <dgm:t>
        <a:bodyPr/>
        <a:lstStyle/>
        <a:p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melaporkan</a:t>
          </a:r>
          <a:r>
            <a:rPr lang="en-US" dirty="0" smtClean="0"/>
            <a:t> </a:t>
          </a:r>
          <a:r>
            <a:rPr lang="en-US" dirty="0" err="1" smtClean="0"/>
            <a:t>temuan</a:t>
          </a:r>
          <a:r>
            <a:rPr lang="en-US" dirty="0" smtClean="0"/>
            <a:t> </a:t>
          </a:r>
          <a:r>
            <a:rPr lang="en-US" dirty="0" err="1" smtClean="0"/>
            <a:t>khusus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studi</a:t>
          </a:r>
          <a:r>
            <a:rPr lang="en-US" dirty="0" smtClean="0"/>
            <a:t> </a:t>
          </a:r>
          <a:r>
            <a:rPr lang="en-US" dirty="0" err="1" smtClean="0"/>
            <a:t>terdahulu</a:t>
          </a:r>
          <a:endParaRPr lang="en-US" dirty="0"/>
        </a:p>
      </dgm:t>
    </dgm:pt>
    <dgm:pt modelId="{CA379435-04ED-480F-8A18-2F314AEA7722}" type="parTrans" cxnId="{3515392C-229E-46AB-AEA2-F4D6FEEE424C}">
      <dgm:prSet/>
      <dgm:spPr/>
      <dgm:t>
        <a:bodyPr/>
        <a:lstStyle/>
        <a:p>
          <a:endParaRPr lang="en-US"/>
        </a:p>
      </dgm:t>
    </dgm:pt>
    <dgm:pt modelId="{2F74CB3A-C458-4690-B878-0F334EFB49AF}" type="sibTrans" cxnId="{3515392C-229E-46AB-AEA2-F4D6FEEE424C}">
      <dgm:prSet/>
      <dgm:spPr/>
      <dgm:t>
        <a:bodyPr/>
        <a:lstStyle/>
        <a:p>
          <a:endParaRPr lang="en-US"/>
        </a:p>
      </dgm:t>
    </dgm:pt>
    <dgm:pt modelId="{14802EB8-AC38-4301-B328-4BC26615C070}">
      <dgm:prSet phldrT="[Text]"/>
      <dgm:spPr/>
      <dgm:t>
        <a:bodyPr/>
        <a:lstStyle/>
        <a:p>
          <a:r>
            <a:rPr lang="en-US" dirty="0" smtClean="0"/>
            <a:t>Brown (1994) investigated the use of technology in language teaching</a:t>
          </a:r>
          <a:endParaRPr lang="en-US" dirty="0"/>
        </a:p>
      </dgm:t>
    </dgm:pt>
    <dgm:pt modelId="{296823F9-F76F-4DA4-A5EF-B7D2FD95FBDF}" type="parTrans" cxnId="{EEFADE4A-FABE-425A-BCD4-FBF45FABE671}">
      <dgm:prSet/>
      <dgm:spPr/>
      <dgm:t>
        <a:bodyPr/>
        <a:lstStyle/>
        <a:p>
          <a:endParaRPr lang="en-US"/>
        </a:p>
      </dgm:t>
    </dgm:pt>
    <dgm:pt modelId="{07C9FD52-4FBB-4F58-9D04-DAC7D3DC73EB}" type="sibTrans" cxnId="{EEFADE4A-FABE-425A-BCD4-FBF45FABE671}">
      <dgm:prSet/>
      <dgm:spPr/>
      <dgm:t>
        <a:bodyPr/>
        <a:lstStyle/>
        <a:p>
          <a:endParaRPr lang="en-US"/>
        </a:p>
      </dgm:t>
    </dgm:pt>
    <dgm:pt modelId="{B16F4A56-9D50-45D7-A622-E52FFE52D73B}">
      <dgm:prSet phldrT="[Text]"/>
      <dgm:spPr/>
      <dgm:t>
        <a:bodyPr/>
        <a:lstStyle/>
        <a:p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menjelaskan</a:t>
          </a:r>
          <a:r>
            <a:rPr lang="en-US" dirty="0" smtClean="0"/>
            <a:t> </a:t>
          </a:r>
          <a:r>
            <a:rPr lang="en-US" dirty="0" err="1" smtClean="0"/>
            <a:t>metode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data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penelitian</a:t>
          </a:r>
          <a:r>
            <a:rPr lang="en-US" dirty="0" smtClean="0"/>
            <a:t> yang </a:t>
          </a:r>
          <a:r>
            <a:rPr lang="en-US" dirty="0" err="1" smtClean="0"/>
            <a:t>telah</a:t>
          </a:r>
          <a:r>
            <a:rPr lang="en-US" dirty="0" smtClean="0"/>
            <a:t> </a:t>
          </a:r>
          <a:r>
            <a:rPr lang="en-US" dirty="0" err="1" smtClean="0"/>
            <a:t>selesai</a:t>
          </a:r>
          <a:endParaRPr lang="en-US" dirty="0"/>
        </a:p>
      </dgm:t>
    </dgm:pt>
    <dgm:pt modelId="{108F1366-7A42-4D07-83CD-3D8B6F449B2C}" type="parTrans" cxnId="{A656C278-C19C-4487-B452-395B34242D91}">
      <dgm:prSet/>
      <dgm:spPr/>
      <dgm:t>
        <a:bodyPr/>
        <a:lstStyle/>
        <a:p>
          <a:endParaRPr lang="en-US"/>
        </a:p>
      </dgm:t>
    </dgm:pt>
    <dgm:pt modelId="{F8E15336-509C-4015-B8A3-D02A28131D6A}" type="sibTrans" cxnId="{A656C278-C19C-4487-B452-395B34242D91}">
      <dgm:prSet/>
      <dgm:spPr/>
      <dgm:t>
        <a:bodyPr/>
        <a:lstStyle/>
        <a:p>
          <a:endParaRPr lang="en-US"/>
        </a:p>
      </dgm:t>
    </dgm:pt>
    <dgm:pt modelId="{B81BFE73-E467-403E-A245-E2ECE38C6B62}">
      <dgm:prSet phldrT="[Text]"/>
      <dgm:spPr/>
      <dgm:t>
        <a:bodyPr/>
        <a:lstStyle/>
        <a:p>
          <a:r>
            <a:rPr lang="en-US" dirty="0" smtClean="0"/>
            <a:t>T-test was used to analyzed the data from the two classes.</a:t>
          </a:r>
          <a:endParaRPr lang="en-US" dirty="0"/>
        </a:p>
      </dgm:t>
    </dgm:pt>
    <dgm:pt modelId="{FB5ECD66-0CA3-4532-ACB1-598DBDCCE8BA}" type="parTrans" cxnId="{01C69630-91EE-4272-B1B6-7D8B4D5D58C1}">
      <dgm:prSet/>
      <dgm:spPr/>
      <dgm:t>
        <a:bodyPr/>
        <a:lstStyle/>
        <a:p>
          <a:endParaRPr lang="en-US"/>
        </a:p>
      </dgm:t>
    </dgm:pt>
    <dgm:pt modelId="{DF4DA672-999D-4501-B5BD-6F0308C11DEA}" type="sibTrans" cxnId="{01C69630-91EE-4272-B1B6-7D8B4D5D58C1}">
      <dgm:prSet/>
      <dgm:spPr/>
      <dgm:t>
        <a:bodyPr/>
        <a:lstStyle/>
        <a:p>
          <a:endParaRPr lang="en-US"/>
        </a:p>
      </dgm:t>
    </dgm:pt>
    <dgm:pt modelId="{A35AC714-7B85-4547-B18D-003E3ABB7033}" type="pres">
      <dgm:prSet presAssocID="{4B4FC50B-47FF-4902-AFD0-A3D949DCAE63}" presName="Name0" presStyleCnt="0">
        <dgm:presLayoutVars>
          <dgm:dir/>
          <dgm:animLvl val="lvl"/>
          <dgm:resizeHandles val="exact"/>
        </dgm:presLayoutVars>
      </dgm:prSet>
      <dgm:spPr/>
    </dgm:pt>
    <dgm:pt modelId="{4FF7C015-EF06-4EB6-BCF4-C1FB1E2491B6}" type="pres">
      <dgm:prSet presAssocID="{A479495D-CB68-4782-96E5-B11EF93DB627}" presName="composite" presStyleCnt="0"/>
      <dgm:spPr/>
    </dgm:pt>
    <dgm:pt modelId="{BBC15E90-DD43-417F-B4A6-8855986871F7}" type="pres">
      <dgm:prSet presAssocID="{A479495D-CB68-4782-96E5-B11EF93DB627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0CD4C9-3C9B-4672-B9C9-0FB905C2B330}" type="pres">
      <dgm:prSet presAssocID="{A479495D-CB68-4782-96E5-B11EF93DB627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2A4309-13E6-49B2-B47C-8BE520A8E5B4}" type="pres">
      <dgm:prSet presAssocID="{2F74CB3A-C458-4690-B878-0F334EFB49AF}" presName="space" presStyleCnt="0"/>
      <dgm:spPr/>
    </dgm:pt>
    <dgm:pt modelId="{461B1EEE-2ED9-4A14-AF39-B0C3E2533F30}" type="pres">
      <dgm:prSet presAssocID="{B16F4A56-9D50-45D7-A622-E52FFE52D73B}" presName="composite" presStyleCnt="0"/>
      <dgm:spPr/>
    </dgm:pt>
    <dgm:pt modelId="{9B14563B-DE10-47AB-BB6A-6B73B838767C}" type="pres">
      <dgm:prSet presAssocID="{B16F4A56-9D50-45D7-A622-E52FFE52D73B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787AC8-C5B4-4D5D-9198-B177AF929F68}" type="pres">
      <dgm:prSet presAssocID="{B16F4A56-9D50-45D7-A622-E52FFE52D73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E6637C9-1787-4DF6-A89E-CDF0AB7E22AC}" type="presOf" srcId="{4B4FC50B-47FF-4902-AFD0-A3D949DCAE63}" destId="{A35AC714-7B85-4547-B18D-003E3ABB7033}" srcOrd="0" destOrd="0" presId="urn:microsoft.com/office/officeart/2005/8/layout/hList1"/>
    <dgm:cxn modelId="{A656C278-C19C-4487-B452-395B34242D91}" srcId="{4B4FC50B-47FF-4902-AFD0-A3D949DCAE63}" destId="{B16F4A56-9D50-45D7-A622-E52FFE52D73B}" srcOrd="1" destOrd="0" parTransId="{108F1366-7A42-4D07-83CD-3D8B6F449B2C}" sibTransId="{F8E15336-509C-4015-B8A3-D02A28131D6A}"/>
    <dgm:cxn modelId="{8CA4F9D2-FDFB-4CFA-B3C7-069C963767E0}" type="presOf" srcId="{B16F4A56-9D50-45D7-A622-E52FFE52D73B}" destId="{9B14563B-DE10-47AB-BB6A-6B73B838767C}" srcOrd="0" destOrd="0" presId="urn:microsoft.com/office/officeart/2005/8/layout/hList1"/>
    <dgm:cxn modelId="{6DD7BBCA-FE1C-4AF6-9997-32C3DD99A48C}" type="presOf" srcId="{B81BFE73-E467-403E-A245-E2ECE38C6B62}" destId="{5B787AC8-C5B4-4D5D-9198-B177AF929F68}" srcOrd="0" destOrd="0" presId="urn:microsoft.com/office/officeart/2005/8/layout/hList1"/>
    <dgm:cxn modelId="{01C69630-91EE-4272-B1B6-7D8B4D5D58C1}" srcId="{B16F4A56-9D50-45D7-A622-E52FFE52D73B}" destId="{B81BFE73-E467-403E-A245-E2ECE38C6B62}" srcOrd="0" destOrd="0" parTransId="{FB5ECD66-0CA3-4532-ACB1-598DBDCCE8BA}" sibTransId="{DF4DA672-999D-4501-B5BD-6F0308C11DEA}"/>
    <dgm:cxn modelId="{EEFADE4A-FABE-425A-BCD4-FBF45FABE671}" srcId="{A479495D-CB68-4782-96E5-B11EF93DB627}" destId="{14802EB8-AC38-4301-B328-4BC26615C070}" srcOrd="0" destOrd="0" parTransId="{296823F9-F76F-4DA4-A5EF-B7D2FD95FBDF}" sibTransId="{07C9FD52-4FBB-4F58-9D04-DAC7D3DC73EB}"/>
    <dgm:cxn modelId="{32D9B814-F601-4E99-BA48-4CC4095EF960}" type="presOf" srcId="{A479495D-CB68-4782-96E5-B11EF93DB627}" destId="{BBC15E90-DD43-417F-B4A6-8855986871F7}" srcOrd="0" destOrd="0" presId="urn:microsoft.com/office/officeart/2005/8/layout/hList1"/>
    <dgm:cxn modelId="{3515392C-229E-46AB-AEA2-F4D6FEEE424C}" srcId="{4B4FC50B-47FF-4902-AFD0-A3D949DCAE63}" destId="{A479495D-CB68-4782-96E5-B11EF93DB627}" srcOrd="0" destOrd="0" parTransId="{CA379435-04ED-480F-8A18-2F314AEA7722}" sibTransId="{2F74CB3A-C458-4690-B878-0F334EFB49AF}"/>
    <dgm:cxn modelId="{2A9F05AF-B866-412E-A638-54F9BAA95F3A}" type="presOf" srcId="{14802EB8-AC38-4301-B328-4BC26615C070}" destId="{440CD4C9-3C9B-4672-B9C9-0FB905C2B330}" srcOrd="0" destOrd="0" presId="urn:microsoft.com/office/officeart/2005/8/layout/hList1"/>
    <dgm:cxn modelId="{4A2A3C67-305A-4CDC-90B3-7BA463B2E485}" type="presParOf" srcId="{A35AC714-7B85-4547-B18D-003E3ABB7033}" destId="{4FF7C015-EF06-4EB6-BCF4-C1FB1E2491B6}" srcOrd="0" destOrd="0" presId="urn:microsoft.com/office/officeart/2005/8/layout/hList1"/>
    <dgm:cxn modelId="{D3952F47-A552-4081-BA19-86B5A45986E5}" type="presParOf" srcId="{4FF7C015-EF06-4EB6-BCF4-C1FB1E2491B6}" destId="{BBC15E90-DD43-417F-B4A6-8855986871F7}" srcOrd="0" destOrd="0" presId="urn:microsoft.com/office/officeart/2005/8/layout/hList1"/>
    <dgm:cxn modelId="{24AA1FF9-09FC-49CF-BFF0-D54D8C267A33}" type="presParOf" srcId="{4FF7C015-EF06-4EB6-BCF4-C1FB1E2491B6}" destId="{440CD4C9-3C9B-4672-B9C9-0FB905C2B330}" srcOrd="1" destOrd="0" presId="urn:microsoft.com/office/officeart/2005/8/layout/hList1"/>
    <dgm:cxn modelId="{37FE966B-8D23-44D0-A504-63198430F3F8}" type="presParOf" srcId="{A35AC714-7B85-4547-B18D-003E3ABB7033}" destId="{782A4309-13E6-49B2-B47C-8BE520A8E5B4}" srcOrd="1" destOrd="0" presId="urn:microsoft.com/office/officeart/2005/8/layout/hList1"/>
    <dgm:cxn modelId="{76ACCB80-51F9-4D41-886C-DBD487672132}" type="presParOf" srcId="{A35AC714-7B85-4547-B18D-003E3ABB7033}" destId="{461B1EEE-2ED9-4A14-AF39-B0C3E2533F30}" srcOrd="2" destOrd="0" presId="urn:microsoft.com/office/officeart/2005/8/layout/hList1"/>
    <dgm:cxn modelId="{3E06B452-E26E-477E-86F4-DA776754B850}" type="presParOf" srcId="{461B1EEE-2ED9-4A14-AF39-B0C3E2533F30}" destId="{9B14563B-DE10-47AB-BB6A-6B73B838767C}" srcOrd="0" destOrd="0" presId="urn:microsoft.com/office/officeart/2005/8/layout/hList1"/>
    <dgm:cxn modelId="{E88B1910-35C0-4575-9C47-1F63CBF7199B}" type="presParOf" srcId="{461B1EEE-2ED9-4A14-AF39-B0C3E2533F30}" destId="{5B787AC8-C5B4-4D5D-9198-B177AF929F6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E187344-5B84-409F-B939-721587397945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56C761A-80E7-45E1-9153-1C4CE32958CF}">
      <dgm:prSet phldrT="[Text]"/>
      <dgm:spPr/>
      <dgm:t>
        <a:bodyPr/>
        <a:lstStyle/>
        <a:p>
          <a:r>
            <a:rPr lang="en-US" dirty="0" smtClean="0"/>
            <a:t>Independent Clause</a:t>
          </a:r>
          <a:endParaRPr lang="en-US" dirty="0"/>
        </a:p>
      </dgm:t>
    </dgm:pt>
    <dgm:pt modelId="{10F5712F-04D1-4454-8FE8-35C460D18577}" type="parTrans" cxnId="{8C89896B-4E07-4CDA-8FED-B7416EFD6BFC}">
      <dgm:prSet/>
      <dgm:spPr/>
      <dgm:t>
        <a:bodyPr/>
        <a:lstStyle/>
        <a:p>
          <a:endParaRPr lang="en-US"/>
        </a:p>
      </dgm:t>
    </dgm:pt>
    <dgm:pt modelId="{77051EE2-96EE-4F37-A097-2C2CB9DBB9E2}" type="sibTrans" cxnId="{8C89896B-4E07-4CDA-8FED-B7416EFD6BFC}">
      <dgm:prSet/>
      <dgm:spPr/>
      <dgm:t>
        <a:bodyPr/>
        <a:lstStyle/>
        <a:p>
          <a:endParaRPr lang="en-US"/>
        </a:p>
      </dgm:t>
    </dgm:pt>
    <dgm:pt modelId="{3E106793-4C2F-4E2C-AC9B-497E6AC459F5}">
      <dgm:prSet phldrT="[Text]"/>
      <dgm:spPr/>
      <dgm:t>
        <a:bodyPr/>
        <a:lstStyle/>
        <a:p>
          <a:r>
            <a:rPr lang="en-US" dirty="0" smtClean="0"/>
            <a:t>This research involves 345 primary teachers.</a:t>
          </a:r>
          <a:endParaRPr lang="en-US" dirty="0"/>
        </a:p>
      </dgm:t>
    </dgm:pt>
    <dgm:pt modelId="{63E36884-F54A-4B52-896F-7A71A4774D08}" type="parTrans" cxnId="{61957586-65A1-4793-987A-09CB5E0E4B0E}">
      <dgm:prSet/>
      <dgm:spPr/>
      <dgm:t>
        <a:bodyPr/>
        <a:lstStyle/>
        <a:p>
          <a:endParaRPr lang="en-US"/>
        </a:p>
      </dgm:t>
    </dgm:pt>
    <dgm:pt modelId="{995024F5-2C75-46F3-A977-AA6462A8DA36}" type="sibTrans" cxnId="{61957586-65A1-4793-987A-09CB5E0E4B0E}">
      <dgm:prSet/>
      <dgm:spPr/>
      <dgm:t>
        <a:bodyPr/>
        <a:lstStyle/>
        <a:p>
          <a:endParaRPr lang="en-US"/>
        </a:p>
      </dgm:t>
    </dgm:pt>
    <dgm:pt modelId="{C552EE57-8433-4E11-9E7D-5FD2192DFB7D}">
      <dgm:prSet phldrT="[Text]"/>
      <dgm:spPr/>
      <dgm:t>
        <a:bodyPr/>
        <a:lstStyle/>
        <a:p>
          <a:r>
            <a:rPr lang="en-US" dirty="0" smtClean="0"/>
            <a:t>Dependent Clause</a:t>
          </a:r>
          <a:endParaRPr lang="en-US" dirty="0"/>
        </a:p>
      </dgm:t>
    </dgm:pt>
    <dgm:pt modelId="{70BB8AFE-A3FA-4BFA-A469-85DD7E46BFE1}" type="parTrans" cxnId="{26D1DBF8-EFA6-40C1-941C-10F326F61254}">
      <dgm:prSet/>
      <dgm:spPr/>
      <dgm:t>
        <a:bodyPr/>
        <a:lstStyle/>
        <a:p>
          <a:endParaRPr lang="en-US"/>
        </a:p>
      </dgm:t>
    </dgm:pt>
    <dgm:pt modelId="{BA5B2B30-C274-4781-BE1B-E91E4CDB0C59}" type="sibTrans" cxnId="{26D1DBF8-EFA6-40C1-941C-10F326F61254}">
      <dgm:prSet/>
      <dgm:spPr/>
      <dgm:t>
        <a:bodyPr/>
        <a:lstStyle/>
        <a:p>
          <a:endParaRPr lang="en-US"/>
        </a:p>
      </dgm:t>
    </dgm:pt>
    <dgm:pt modelId="{1B5E837E-447C-42B2-A475-02589632A3C3}">
      <dgm:prSet phldrT="[Text]"/>
      <dgm:spPr/>
      <dgm:t>
        <a:bodyPr/>
        <a:lstStyle/>
        <a:p>
          <a:r>
            <a:rPr lang="en-US" dirty="0" smtClean="0"/>
            <a:t>Bevan always turns off the TV and go to mosque, </a:t>
          </a:r>
          <a:r>
            <a:rPr lang="en-US" u="sng" dirty="0" smtClean="0"/>
            <a:t>whenever he hears </a:t>
          </a:r>
          <a:r>
            <a:rPr lang="en-US" u="sng" dirty="0" err="1" smtClean="0"/>
            <a:t>adzan</a:t>
          </a:r>
          <a:r>
            <a:rPr lang="en-US" dirty="0" smtClean="0"/>
            <a:t>.</a:t>
          </a:r>
          <a:endParaRPr lang="en-US" dirty="0"/>
        </a:p>
      </dgm:t>
    </dgm:pt>
    <dgm:pt modelId="{2D904A45-D8F9-4983-A32B-BB5382842246}" type="parTrans" cxnId="{4F84A8FF-C178-4F26-B77E-9BEBB862D4AC}">
      <dgm:prSet/>
      <dgm:spPr/>
      <dgm:t>
        <a:bodyPr/>
        <a:lstStyle/>
        <a:p>
          <a:endParaRPr lang="en-US"/>
        </a:p>
      </dgm:t>
    </dgm:pt>
    <dgm:pt modelId="{5E355C22-9A03-4587-9A7A-F1ACD33F818E}" type="sibTrans" cxnId="{4F84A8FF-C178-4F26-B77E-9BEBB862D4AC}">
      <dgm:prSet/>
      <dgm:spPr/>
      <dgm:t>
        <a:bodyPr/>
        <a:lstStyle/>
        <a:p>
          <a:endParaRPr lang="en-US"/>
        </a:p>
      </dgm:t>
    </dgm:pt>
    <dgm:pt modelId="{9814C4FE-E819-4EAA-9AE3-752047601A1D}" type="pres">
      <dgm:prSet presAssocID="{FE187344-5B84-409F-B939-721587397945}" presName="Name0" presStyleCnt="0">
        <dgm:presLayoutVars>
          <dgm:chMax/>
          <dgm:chPref/>
          <dgm:dir/>
        </dgm:presLayoutVars>
      </dgm:prSet>
      <dgm:spPr/>
    </dgm:pt>
    <dgm:pt modelId="{79BFAC12-6E3C-41B7-8F32-724408DF1409}" type="pres">
      <dgm:prSet presAssocID="{456C761A-80E7-45E1-9153-1C4CE32958CF}" presName="parenttextcomposite" presStyleCnt="0"/>
      <dgm:spPr/>
    </dgm:pt>
    <dgm:pt modelId="{60310888-92F6-4F42-B650-35FAA0010C4E}" type="pres">
      <dgm:prSet presAssocID="{456C761A-80E7-45E1-9153-1C4CE32958CF}" presName="parenttext" presStyleLbl="revTx" presStyleIdx="0" presStyleCnt="2">
        <dgm:presLayoutVars>
          <dgm:chMax/>
          <dgm:chPref val="2"/>
          <dgm:bulletEnabled val="1"/>
        </dgm:presLayoutVars>
      </dgm:prSet>
      <dgm:spPr/>
    </dgm:pt>
    <dgm:pt modelId="{A9D619C0-3B93-4C8B-A892-B551ADEF07E7}" type="pres">
      <dgm:prSet presAssocID="{456C761A-80E7-45E1-9153-1C4CE32958CF}" presName="composite" presStyleCnt="0"/>
      <dgm:spPr/>
    </dgm:pt>
    <dgm:pt modelId="{A4B0D774-BDC4-4042-B7D0-4B5D6E16C5C9}" type="pres">
      <dgm:prSet presAssocID="{456C761A-80E7-45E1-9153-1C4CE32958CF}" presName="chevron1" presStyleLbl="alignNode1" presStyleIdx="0" presStyleCnt="14"/>
      <dgm:spPr/>
    </dgm:pt>
    <dgm:pt modelId="{A587A677-6CA8-4911-9115-C3F2FDD738E1}" type="pres">
      <dgm:prSet presAssocID="{456C761A-80E7-45E1-9153-1C4CE32958CF}" presName="chevron2" presStyleLbl="alignNode1" presStyleIdx="1" presStyleCnt="14"/>
      <dgm:spPr/>
    </dgm:pt>
    <dgm:pt modelId="{CFE0F123-87C7-4024-9913-A5129A85E8CA}" type="pres">
      <dgm:prSet presAssocID="{456C761A-80E7-45E1-9153-1C4CE32958CF}" presName="chevron3" presStyleLbl="alignNode1" presStyleIdx="2" presStyleCnt="14"/>
      <dgm:spPr/>
    </dgm:pt>
    <dgm:pt modelId="{4EE70582-5185-4C61-8826-85C75F7CA4EB}" type="pres">
      <dgm:prSet presAssocID="{456C761A-80E7-45E1-9153-1C4CE32958CF}" presName="chevron4" presStyleLbl="alignNode1" presStyleIdx="3" presStyleCnt="14"/>
      <dgm:spPr/>
    </dgm:pt>
    <dgm:pt modelId="{D701A23D-EF2E-443A-B8FB-B8D3AA100380}" type="pres">
      <dgm:prSet presAssocID="{456C761A-80E7-45E1-9153-1C4CE32958CF}" presName="chevron5" presStyleLbl="alignNode1" presStyleIdx="4" presStyleCnt="14"/>
      <dgm:spPr/>
    </dgm:pt>
    <dgm:pt modelId="{39DAA5BF-EBE8-471A-88F5-AE45FB457E7A}" type="pres">
      <dgm:prSet presAssocID="{456C761A-80E7-45E1-9153-1C4CE32958CF}" presName="chevron6" presStyleLbl="alignNode1" presStyleIdx="5" presStyleCnt="14"/>
      <dgm:spPr/>
    </dgm:pt>
    <dgm:pt modelId="{1C2552B6-560B-4E4F-B0A4-E3A263D245B9}" type="pres">
      <dgm:prSet presAssocID="{456C761A-80E7-45E1-9153-1C4CE32958CF}" presName="chevron7" presStyleLbl="alignNode1" presStyleIdx="6" presStyleCnt="14"/>
      <dgm:spPr/>
    </dgm:pt>
    <dgm:pt modelId="{796EB05A-D10E-4519-B503-CBC0302B0C8A}" type="pres">
      <dgm:prSet presAssocID="{456C761A-80E7-45E1-9153-1C4CE32958CF}" presName="childtext" presStyleLbl="solidFgAcc1" presStyleIdx="0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289A8B-1F4C-4118-B0D0-C20D5AFDF1BE}" type="pres">
      <dgm:prSet presAssocID="{77051EE2-96EE-4F37-A097-2C2CB9DBB9E2}" presName="sibTrans" presStyleCnt="0"/>
      <dgm:spPr/>
    </dgm:pt>
    <dgm:pt modelId="{7DA8BCB8-1608-4036-A10C-438078C8B30D}" type="pres">
      <dgm:prSet presAssocID="{C552EE57-8433-4E11-9E7D-5FD2192DFB7D}" presName="parenttextcomposite" presStyleCnt="0"/>
      <dgm:spPr/>
    </dgm:pt>
    <dgm:pt modelId="{D06A02E5-6812-49D8-A9BF-F022C56EB733}" type="pres">
      <dgm:prSet presAssocID="{C552EE57-8433-4E11-9E7D-5FD2192DFB7D}" presName="parenttext" presStyleLbl="revTx" presStyleIdx="1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9D06E-A6AA-4F3A-ADF1-EB590808C572}" type="pres">
      <dgm:prSet presAssocID="{C552EE57-8433-4E11-9E7D-5FD2192DFB7D}" presName="composite" presStyleCnt="0"/>
      <dgm:spPr/>
    </dgm:pt>
    <dgm:pt modelId="{BFE83582-0CAB-4046-9F4F-1ECCB608DA5B}" type="pres">
      <dgm:prSet presAssocID="{C552EE57-8433-4E11-9E7D-5FD2192DFB7D}" presName="chevron1" presStyleLbl="alignNode1" presStyleIdx="7" presStyleCnt="14"/>
      <dgm:spPr/>
    </dgm:pt>
    <dgm:pt modelId="{96D19905-871E-4A2B-9506-9695C01BF53B}" type="pres">
      <dgm:prSet presAssocID="{C552EE57-8433-4E11-9E7D-5FD2192DFB7D}" presName="chevron2" presStyleLbl="alignNode1" presStyleIdx="8" presStyleCnt="14"/>
      <dgm:spPr/>
    </dgm:pt>
    <dgm:pt modelId="{A2E01B71-3F94-4450-9F99-E348FA625A05}" type="pres">
      <dgm:prSet presAssocID="{C552EE57-8433-4E11-9E7D-5FD2192DFB7D}" presName="chevron3" presStyleLbl="alignNode1" presStyleIdx="9" presStyleCnt="14"/>
      <dgm:spPr/>
    </dgm:pt>
    <dgm:pt modelId="{53AD15EE-901B-4953-921D-5EFF3AA17D8B}" type="pres">
      <dgm:prSet presAssocID="{C552EE57-8433-4E11-9E7D-5FD2192DFB7D}" presName="chevron4" presStyleLbl="alignNode1" presStyleIdx="10" presStyleCnt="14"/>
      <dgm:spPr/>
    </dgm:pt>
    <dgm:pt modelId="{3534958B-E066-4BD3-87A6-B09240A92DF8}" type="pres">
      <dgm:prSet presAssocID="{C552EE57-8433-4E11-9E7D-5FD2192DFB7D}" presName="chevron5" presStyleLbl="alignNode1" presStyleIdx="11" presStyleCnt="14"/>
      <dgm:spPr/>
    </dgm:pt>
    <dgm:pt modelId="{90BB7D9F-E91D-404C-81BC-2E1BA2AEC3DF}" type="pres">
      <dgm:prSet presAssocID="{C552EE57-8433-4E11-9E7D-5FD2192DFB7D}" presName="chevron6" presStyleLbl="alignNode1" presStyleIdx="12" presStyleCnt="14"/>
      <dgm:spPr/>
    </dgm:pt>
    <dgm:pt modelId="{9343D88E-FFE8-4E8A-B013-B7DE7386855D}" type="pres">
      <dgm:prSet presAssocID="{C552EE57-8433-4E11-9E7D-5FD2192DFB7D}" presName="chevron7" presStyleLbl="alignNode1" presStyleIdx="13" presStyleCnt="14"/>
      <dgm:spPr/>
    </dgm:pt>
    <dgm:pt modelId="{4EA15BD6-BB59-4FBB-AD86-05925D443091}" type="pres">
      <dgm:prSet presAssocID="{C552EE57-8433-4E11-9E7D-5FD2192DFB7D}" presName="childtext" presStyleLbl="solidFgAcc1" presStyleIdx="1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D1DBF8-EFA6-40C1-941C-10F326F61254}" srcId="{FE187344-5B84-409F-B939-721587397945}" destId="{C552EE57-8433-4E11-9E7D-5FD2192DFB7D}" srcOrd="1" destOrd="0" parTransId="{70BB8AFE-A3FA-4BFA-A469-85DD7E46BFE1}" sibTransId="{BA5B2B30-C274-4781-BE1B-E91E4CDB0C59}"/>
    <dgm:cxn modelId="{61957586-65A1-4793-987A-09CB5E0E4B0E}" srcId="{456C761A-80E7-45E1-9153-1C4CE32958CF}" destId="{3E106793-4C2F-4E2C-AC9B-497E6AC459F5}" srcOrd="0" destOrd="0" parTransId="{63E36884-F54A-4B52-896F-7A71A4774D08}" sibTransId="{995024F5-2C75-46F3-A977-AA6462A8DA36}"/>
    <dgm:cxn modelId="{A623295A-02B9-46FB-95A8-CCA2353148C1}" type="presOf" srcId="{1B5E837E-447C-42B2-A475-02589632A3C3}" destId="{4EA15BD6-BB59-4FBB-AD86-05925D443091}" srcOrd="0" destOrd="0" presId="urn:microsoft.com/office/officeart/2008/layout/VerticalAccentList"/>
    <dgm:cxn modelId="{6B98D6C6-7D86-40A7-8E7C-16BD79E3E1DA}" type="presOf" srcId="{456C761A-80E7-45E1-9153-1C4CE32958CF}" destId="{60310888-92F6-4F42-B650-35FAA0010C4E}" srcOrd="0" destOrd="0" presId="urn:microsoft.com/office/officeart/2008/layout/VerticalAccentList"/>
    <dgm:cxn modelId="{67C1CBDC-E0BD-480F-BF7C-F137C5F355DD}" type="presOf" srcId="{3E106793-4C2F-4E2C-AC9B-497E6AC459F5}" destId="{796EB05A-D10E-4519-B503-CBC0302B0C8A}" srcOrd="0" destOrd="0" presId="urn:microsoft.com/office/officeart/2008/layout/VerticalAccentList"/>
    <dgm:cxn modelId="{8C89896B-4E07-4CDA-8FED-B7416EFD6BFC}" srcId="{FE187344-5B84-409F-B939-721587397945}" destId="{456C761A-80E7-45E1-9153-1C4CE32958CF}" srcOrd="0" destOrd="0" parTransId="{10F5712F-04D1-4454-8FE8-35C460D18577}" sibTransId="{77051EE2-96EE-4F37-A097-2C2CB9DBB9E2}"/>
    <dgm:cxn modelId="{D13DB06B-4562-4B13-937B-1CC2E38B7048}" type="presOf" srcId="{C552EE57-8433-4E11-9E7D-5FD2192DFB7D}" destId="{D06A02E5-6812-49D8-A9BF-F022C56EB733}" srcOrd="0" destOrd="0" presId="urn:microsoft.com/office/officeart/2008/layout/VerticalAccentList"/>
    <dgm:cxn modelId="{52098B56-6599-48C3-BF0D-055856530E6A}" type="presOf" srcId="{FE187344-5B84-409F-B939-721587397945}" destId="{9814C4FE-E819-4EAA-9AE3-752047601A1D}" srcOrd="0" destOrd="0" presId="urn:microsoft.com/office/officeart/2008/layout/VerticalAccentList"/>
    <dgm:cxn modelId="{4F84A8FF-C178-4F26-B77E-9BEBB862D4AC}" srcId="{C552EE57-8433-4E11-9E7D-5FD2192DFB7D}" destId="{1B5E837E-447C-42B2-A475-02589632A3C3}" srcOrd="0" destOrd="0" parTransId="{2D904A45-D8F9-4983-A32B-BB5382842246}" sibTransId="{5E355C22-9A03-4587-9A7A-F1ACD33F818E}"/>
    <dgm:cxn modelId="{581B26E6-E1E3-4542-B73C-3396AD1C76F2}" type="presParOf" srcId="{9814C4FE-E819-4EAA-9AE3-752047601A1D}" destId="{79BFAC12-6E3C-41B7-8F32-724408DF1409}" srcOrd="0" destOrd="0" presId="urn:microsoft.com/office/officeart/2008/layout/VerticalAccentList"/>
    <dgm:cxn modelId="{03CD1941-A07F-4252-8A5D-E809966F2078}" type="presParOf" srcId="{79BFAC12-6E3C-41B7-8F32-724408DF1409}" destId="{60310888-92F6-4F42-B650-35FAA0010C4E}" srcOrd="0" destOrd="0" presId="urn:microsoft.com/office/officeart/2008/layout/VerticalAccentList"/>
    <dgm:cxn modelId="{69488E8F-5BB4-4297-B65E-0EFBC904003A}" type="presParOf" srcId="{9814C4FE-E819-4EAA-9AE3-752047601A1D}" destId="{A9D619C0-3B93-4C8B-A892-B551ADEF07E7}" srcOrd="1" destOrd="0" presId="urn:microsoft.com/office/officeart/2008/layout/VerticalAccentList"/>
    <dgm:cxn modelId="{71F4ECFD-18F8-418B-8D82-0B88CD1599A5}" type="presParOf" srcId="{A9D619C0-3B93-4C8B-A892-B551ADEF07E7}" destId="{A4B0D774-BDC4-4042-B7D0-4B5D6E16C5C9}" srcOrd="0" destOrd="0" presId="urn:microsoft.com/office/officeart/2008/layout/VerticalAccentList"/>
    <dgm:cxn modelId="{D234DD75-06DC-46C5-82D5-5EF4A352782A}" type="presParOf" srcId="{A9D619C0-3B93-4C8B-A892-B551ADEF07E7}" destId="{A587A677-6CA8-4911-9115-C3F2FDD738E1}" srcOrd="1" destOrd="0" presId="urn:microsoft.com/office/officeart/2008/layout/VerticalAccentList"/>
    <dgm:cxn modelId="{AF532440-5367-4BF3-B30D-7DF1052D30BC}" type="presParOf" srcId="{A9D619C0-3B93-4C8B-A892-B551ADEF07E7}" destId="{CFE0F123-87C7-4024-9913-A5129A85E8CA}" srcOrd="2" destOrd="0" presId="urn:microsoft.com/office/officeart/2008/layout/VerticalAccentList"/>
    <dgm:cxn modelId="{7C312FDA-9F7D-4A4A-98E9-AEA8C0FC4039}" type="presParOf" srcId="{A9D619C0-3B93-4C8B-A892-B551ADEF07E7}" destId="{4EE70582-5185-4C61-8826-85C75F7CA4EB}" srcOrd="3" destOrd="0" presId="urn:microsoft.com/office/officeart/2008/layout/VerticalAccentList"/>
    <dgm:cxn modelId="{263361AF-9DFF-4C08-AB4B-9F9385AFF0C1}" type="presParOf" srcId="{A9D619C0-3B93-4C8B-A892-B551ADEF07E7}" destId="{D701A23D-EF2E-443A-B8FB-B8D3AA100380}" srcOrd="4" destOrd="0" presId="urn:microsoft.com/office/officeart/2008/layout/VerticalAccentList"/>
    <dgm:cxn modelId="{700642C8-817B-4B2E-89DD-6369641DC67B}" type="presParOf" srcId="{A9D619C0-3B93-4C8B-A892-B551ADEF07E7}" destId="{39DAA5BF-EBE8-471A-88F5-AE45FB457E7A}" srcOrd="5" destOrd="0" presId="urn:microsoft.com/office/officeart/2008/layout/VerticalAccentList"/>
    <dgm:cxn modelId="{4639DCA1-E48C-4E28-A2E4-CA550A8879F8}" type="presParOf" srcId="{A9D619C0-3B93-4C8B-A892-B551ADEF07E7}" destId="{1C2552B6-560B-4E4F-B0A4-E3A263D245B9}" srcOrd="6" destOrd="0" presId="urn:microsoft.com/office/officeart/2008/layout/VerticalAccentList"/>
    <dgm:cxn modelId="{29B35A43-DAEB-4755-8B38-8A56B589E193}" type="presParOf" srcId="{A9D619C0-3B93-4C8B-A892-B551ADEF07E7}" destId="{796EB05A-D10E-4519-B503-CBC0302B0C8A}" srcOrd="7" destOrd="0" presId="urn:microsoft.com/office/officeart/2008/layout/VerticalAccentList"/>
    <dgm:cxn modelId="{00DD745A-1FF8-4268-86A4-23000C64A939}" type="presParOf" srcId="{9814C4FE-E819-4EAA-9AE3-752047601A1D}" destId="{DF289A8B-1F4C-4118-B0D0-C20D5AFDF1BE}" srcOrd="2" destOrd="0" presId="urn:microsoft.com/office/officeart/2008/layout/VerticalAccentList"/>
    <dgm:cxn modelId="{B3AEF862-0DBE-4F84-9FBF-59F942D0973B}" type="presParOf" srcId="{9814C4FE-E819-4EAA-9AE3-752047601A1D}" destId="{7DA8BCB8-1608-4036-A10C-438078C8B30D}" srcOrd="3" destOrd="0" presId="urn:microsoft.com/office/officeart/2008/layout/VerticalAccentList"/>
    <dgm:cxn modelId="{B6F55D42-9E7B-426E-967D-6501B5E8DE38}" type="presParOf" srcId="{7DA8BCB8-1608-4036-A10C-438078C8B30D}" destId="{D06A02E5-6812-49D8-A9BF-F022C56EB733}" srcOrd="0" destOrd="0" presId="urn:microsoft.com/office/officeart/2008/layout/VerticalAccentList"/>
    <dgm:cxn modelId="{33536B64-492F-4B05-99D6-24CCB52F203A}" type="presParOf" srcId="{9814C4FE-E819-4EAA-9AE3-752047601A1D}" destId="{0A59D06E-A6AA-4F3A-ADF1-EB590808C572}" srcOrd="4" destOrd="0" presId="urn:microsoft.com/office/officeart/2008/layout/VerticalAccentList"/>
    <dgm:cxn modelId="{E9BB9886-F9DD-4091-B408-4873ABF6DFC7}" type="presParOf" srcId="{0A59D06E-A6AA-4F3A-ADF1-EB590808C572}" destId="{BFE83582-0CAB-4046-9F4F-1ECCB608DA5B}" srcOrd="0" destOrd="0" presId="urn:microsoft.com/office/officeart/2008/layout/VerticalAccentList"/>
    <dgm:cxn modelId="{F8414F59-7383-4E22-A40D-CE1DE7157325}" type="presParOf" srcId="{0A59D06E-A6AA-4F3A-ADF1-EB590808C572}" destId="{96D19905-871E-4A2B-9506-9695C01BF53B}" srcOrd="1" destOrd="0" presId="urn:microsoft.com/office/officeart/2008/layout/VerticalAccentList"/>
    <dgm:cxn modelId="{B53BB29D-6996-4B51-8992-788F5B53F331}" type="presParOf" srcId="{0A59D06E-A6AA-4F3A-ADF1-EB590808C572}" destId="{A2E01B71-3F94-4450-9F99-E348FA625A05}" srcOrd="2" destOrd="0" presId="urn:microsoft.com/office/officeart/2008/layout/VerticalAccentList"/>
    <dgm:cxn modelId="{9E613662-7579-4A2F-950A-DE55FB0AA838}" type="presParOf" srcId="{0A59D06E-A6AA-4F3A-ADF1-EB590808C572}" destId="{53AD15EE-901B-4953-921D-5EFF3AA17D8B}" srcOrd="3" destOrd="0" presId="urn:microsoft.com/office/officeart/2008/layout/VerticalAccentList"/>
    <dgm:cxn modelId="{03A516DD-BEE1-48FD-B98A-E9F685646A1F}" type="presParOf" srcId="{0A59D06E-A6AA-4F3A-ADF1-EB590808C572}" destId="{3534958B-E066-4BD3-87A6-B09240A92DF8}" srcOrd="4" destOrd="0" presId="urn:microsoft.com/office/officeart/2008/layout/VerticalAccentList"/>
    <dgm:cxn modelId="{68A9597D-9B2C-43DE-BD23-35FAAFB1722F}" type="presParOf" srcId="{0A59D06E-A6AA-4F3A-ADF1-EB590808C572}" destId="{90BB7D9F-E91D-404C-81BC-2E1BA2AEC3DF}" srcOrd="5" destOrd="0" presId="urn:microsoft.com/office/officeart/2008/layout/VerticalAccentList"/>
    <dgm:cxn modelId="{E720D044-3344-4690-8755-0CBDFEB85FD3}" type="presParOf" srcId="{0A59D06E-A6AA-4F3A-ADF1-EB590808C572}" destId="{9343D88E-FFE8-4E8A-B013-B7DE7386855D}" srcOrd="6" destOrd="0" presId="urn:microsoft.com/office/officeart/2008/layout/VerticalAccentList"/>
    <dgm:cxn modelId="{4890FD01-D6B5-4850-A3BE-AFFB1EEF556E}" type="presParOf" srcId="{0A59D06E-A6AA-4F3A-ADF1-EB590808C572}" destId="{4EA15BD6-BB59-4FBB-AD86-05925D443091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D639BA6-46DA-4853-A212-1AABBEAD0EAE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F1EF933-FFD2-4205-A483-6D5AF97ADBF1}">
      <dgm:prSet phldrT="[Text]"/>
      <dgm:spPr/>
      <dgm:t>
        <a:bodyPr/>
        <a:lstStyle/>
        <a:p>
          <a:r>
            <a:rPr lang="en-US" dirty="0" smtClean="0"/>
            <a:t>Simple Sentence</a:t>
          </a:r>
          <a:endParaRPr lang="en-US" dirty="0"/>
        </a:p>
      </dgm:t>
    </dgm:pt>
    <dgm:pt modelId="{E2D584DC-6D72-4D6A-94AB-5086F4FDC877}" type="parTrans" cxnId="{AE9B4B9F-7146-4184-AA45-EFAB705A8912}">
      <dgm:prSet/>
      <dgm:spPr/>
      <dgm:t>
        <a:bodyPr/>
        <a:lstStyle/>
        <a:p>
          <a:endParaRPr lang="en-US"/>
        </a:p>
      </dgm:t>
    </dgm:pt>
    <dgm:pt modelId="{F35D0D36-ECE8-4575-B3CC-D2F1A290DC9A}" type="sibTrans" cxnId="{AE9B4B9F-7146-4184-AA45-EFAB705A8912}">
      <dgm:prSet/>
      <dgm:spPr/>
      <dgm:t>
        <a:bodyPr/>
        <a:lstStyle/>
        <a:p>
          <a:endParaRPr lang="en-US"/>
        </a:p>
      </dgm:t>
    </dgm:pt>
    <dgm:pt modelId="{2EF76629-A6B1-42FB-9015-3D6B88160533}">
      <dgm:prSet phldrT="[Text]"/>
      <dgm:spPr/>
      <dgm:t>
        <a:bodyPr/>
        <a:lstStyle/>
        <a:p>
          <a:r>
            <a:rPr lang="en-US" dirty="0" smtClean="0"/>
            <a:t>I go.</a:t>
          </a:r>
          <a:endParaRPr lang="en-US" dirty="0"/>
        </a:p>
      </dgm:t>
    </dgm:pt>
    <dgm:pt modelId="{ECAA3519-5E24-4E28-9288-F6BCB24C485B}" type="parTrans" cxnId="{342A3086-A1D7-4C3E-80A8-C6A304E5242F}">
      <dgm:prSet/>
      <dgm:spPr/>
      <dgm:t>
        <a:bodyPr/>
        <a:lstStyle/>
        <a:p>
          <a:endParaRPr lang="en-US"/>
        </a:p>
      </dgm:t>
    </dgm:pt>
    <dgm:pt modelId="{4729EF9C-5607-47DD-939D-382C66FD3F57}" type="sibTrans" cxnId="{342A3086-A1D7-4C3E-80A8-C6A304E5242F}">
      <dgm:prSet/>
      <dgm:spPr/>
      <dgm:t>
        <a:bodyPr/>
        <a:lstStyle/>
        <a:p>
          <a:endParaRPr lang="en-US"/>
        </a:p>
      </dgm:t>
    </dgm:pt>
    <dgm:pt modelId="{BCC61225-95E0-4CAB-9CCC-AEDA4D468C7D}">
      <dgm:prSet phldrT="[Text]"/>
      <dgm:spPr/>
      <dgm:t>
        <a:bodyPr/>
        <a:lstStyle/>
        <a:p>
          <a:r>
            <a:rPr lang="en-US" dirty="0" smtClean="0"/>
            <a:t>Compound Sentence</a:t>
          </a:r>
          <a:endParaRPr lang="en-US" dirty="0"/>
        </a:p>
      </dgm:t>
    </dgm:pt>
    <dgm:pt modelId="{BFD69BD4-C016-4E0B-B729-AC4CECD89927}" type="parTrans" cxnId="{44E4E529-4A30-4953-93B3-C0CDC452CB66}">
      <dgm:prSet/>
      <dgm:spPr/>
      <dgm:t>
        <a:bodyPr/>
        <a:lstStyle/>
        <a:p>
          <a:endParaRPr lang="en-US"/>
        </a:p>
      </dgm:t>
    </dgm:pt>
    <dgm:pt modelId="{593DF103-AD5B-4DEB-B1EA-367152234B0C}" type="sibTrans" cxnId="{44E4E529-4A30-4953-93B3-C0CDC452CB66}">
      <dgm:prSet/>
      <dgm:spPr/>
      <dgm:t>
        <a:bodyPr/>
        <a:lstStyle/>
        <a:p>
          <a:endParaRPr lang="en-US"/>
        </a:p>
      </dgm:t>
    </dgm:pt>
    <dgm:pt modelId="{967A170F-87D7-4129-8B56-40434B3A7362}">
      <dgm:prSet phldrT="[Text]"/>
      <dgm:spPr/>
      <dgm:t>
        <a:bodyPr/>
        <a:lstStyle/>
        <a:p>
          <a:r>
            <a:rPr lang="en-US" dirty="0" smtClean="0"/>
            <a:t>I drove to the park, </a:t>
          </a:r>
          <a:r>
            <a:rPr lang="en-US" i="1" dirty="0" smtClean="0"/>
            <a:t>and then</a:t>
          </a:r>
          <a:r>
            <a:rPr lang="en-US" dirty="0" smtClean="0"/>
            <a:t> I walked to the beach.</a:t>
          </a:r>
          <a:endParaRPr lang="en-US" dirty="0"/>
        </a:p>
      </dgm:t>
    </dgm:pt>
    <dgm:pt modelId="{E626B118-F2A8-468C-BC43-56346F01E36E}" type="parTrans" cxnId="{5CF68C9E-CEE2-4DA0-9AD6-63CF309B36B1}">
      <dgm:prSet/>
      <dgm:spPr/>
      <dgm:t>
        <a:bodyPr/>
        <a:lstStyle/>
        <a:p>
          <a:endParaRPr lang="en-US"/>
        </a:p>
      </dgm:t>
    </dgm:pt>
    <dgm:pt modelId="{6C1F4302-897E-4910-BFA4-B8E0D8E84AEB}" type="sibTrans" cxnId="{5CF68C9E-CEE2-4DA0-9AD6-63CF309B36B1}">
      <dgm:prSet/>
      <dgm:spPr/>
      <dgm:t>
        <a:bodyPr/>
        <a:lstStyle/>
        <a:p>
          <a:endParaRPr lang="en-US"/>
        </a:p>
      </dgm:t>
    </dgm:pt>
    <dgm:pt modelId="{8390C7B3-D988-4DE3-BBAE-92A9DBA30E99}">
      <dgm:prSet phldrT="[Text]"/>
      <dgm:spPr/>
      <dgm:t>
        <a:bodyPr/>
        <a:lstStyle/>
        <a:p>
          <a:r>
            <a:rPr lang="en-US" dirty="0" smtClean="0"/>
            <a:t>Complex Sentence</a:t>
          </a:r>
          <a:endParaRPr lang="en-US" dirty="0"/>
        </a:p>
      </dgm:t>
    </dgm:pt>
    <dgm:pt modelId="{D3C4263B-FEBA-49D5-A94F-E61901CAA7FA}" type="parTrans" cxnId="{CB909CAB-AAE9-4FD4-8CB9-264F6C596F4E}">
      <dgm:prSet/>
      <dgm:spPr/>
      <dgm:t>
        <a:bodyPr/>
        <a:lstStyle/>
        <a:p>
          <a:endParaRPr lang="en-US"/>
        </a:p>
      </dgm:t>
    </dgm:pt>
    <dgm:pt modelId="{84DF979A-B424-4018-82F6-8A3DAE3C03FE}" type="sibTrans" cxnId="{CB909CAB-AAE9-4FD4-8CB9-264F6C596F4E}">
      <dgm:prSet/>
      <dgm:spPr/>
      <dgm:t>
        <a:bodyPr/>
        <a:lstStyle/>
        <a:p>
          <a:endParaRPr lang="en-US"/>
        </a:p>
      </dgm:t>
    </dgm:pt>
    <dgm:pt modelId="{2CA3D937-B789-4EEA-9396-9FD847BDF5C5}">
      <dgm:prSet phldrT="[Text]"/>
      <dgm:spPr/>
      <dgm:t>
        <a:bodyPr/>
        <a:lstStyle/>
        <a:p>
          <a:r>
            <a:rPr lang="en-US" i="1" dirty="0" smtClean="0"/>
            <a:t>When the girl went to the amusement park</a:t>
          </a:r>
          <a:r>
            <a:rPr lang="en-US" dirty="0" smtClean="0"/>
            <a:t>, </a:t>
          </a:r>
          <a:r>
            <a:rPr lang="en-US" u="sng" dirty="0" smtClean="0"/>
            <a:t>she ate lollipop.</a:t>
          </a:r>
          <a:endParaRPr lang="en-US" dirty="0"/>
        </a:p>
      </dgm:t>
    </dgm:pt>
    <dgm:pt modelId="{5A5E4D7F-1060-4B84-9E67-2542045C32C8}" type="parTrans" cxnId="{839B78C4-C5F7-422C-B5F2-791C19C0B125}">
      <dgm:prSet/>
      <dgm:spPr/>
      <dgm:t>
        <a:bodyPr/>
        <a:lstStyle/>
        <a:p>
          <a:endParaRPr lang="en-US"/>
        </a:p>
      </dgm:t>
    </dgm:pt>
    <dgm:pt modelId="{205209E5-D62E-4BDD-B085-14FF9205132D}" type="sibTrans" cxnId="{839B78C4-C5F7-422C-B5F2-791C19C0B125}">
      <dgm:prSet/>
      <dgm:spPr/>
      <dgm:t>
        <a:bodyPr/>
        <a:lstStyle/>
        <a:p>
          <a:endParaRPr lang="en-US"/>
        </a:p>
      </dgm:t>
    </dgm:pt>
    <dgm:pt modelId="{AD4760D1-0016-4427-B3FD-40F4D2A48C76}">
      <dgm:prSet phldrT="[Text]"/>
      <dgm:spPr/>
      <dgm:t>
        <a:bodyPr/>
        <a:lstStyle/>
        <a:p>
          <a:r>
            <a:rPr lang="en-US" dirty="0" smtClean="0"/>
            <a:t>Compound and Complex Sentence</a:t>
          </a:r>
          <a:endParaRPr lang="en-US" dirty="0"/>
        </a:p>
      </dgm:t>
    </dgm:pt>
    <dgm:pt modelId="{7C332F9D-44AF-4E2D-B27B-02CFFA0EC2D4}" type="parTrans" cxnId="{FB77F5DB-52E9-4CC0-9862-56D66BE6B653}">
      <dgm:prSet/>
      <dgm:spPr/>
      <dgm:t>
        <a:bodyPr/>
        <a:lstStyle/>
        <a:p>
          <a:endParaRPr lang="en-US"/>
        </a:p>
      </dgm:t>
    </dgm:pt>
    <dgm:pt modelId="{9523B443-7A99-4E4B-B2C4-8E120C7180EB}" type="sibTrans" cxnId="{FB77F5DB-52E9-4CC0-9862-56D66BE6B653}">
      <dgm:prSet/>
      <dgm:spPr/>
      <dgm:t>
        <a:bodyPr/>
        <a:lstStyle/>
        <a:p>
          <a:endParaRPr lang="en-US"/>
        </a:p>
      </dgm:t>
    </dgm:pt>
    <dgm:pt modelId="{A104C8F3-1E39-4A84-BED8-3AE125D6B60C}">
      <dgm:prSet phldrT="[Text]"/>
      <dgm:spPr/>
      <dgm:t>
        <a:bodyPr/>
        <a:lstStyle/>
        <a:p>
          <a:r>
            <a:rPr lang="en-US" dirty="0" smtClean="0"/>
            <a:t>Hana doesn’t like horror movie because they are scary, so she doesn’t watch them.</a:t>
          </a:r>
          <a:endParaRPr lang="en-US" dirty="0"/>
        </a:p>
      </dgm:t>
    </dgm:pt>
    <dgm:pt modelId="{B1694B23-DBF3-46FE-9111-E682F012DD93}" type="parTrans" cxnId="{0A926717-6AF1-4BA7-A367-798E7CABA704}">
      <dgm:prSet/>
      <dgm:spPr/>
      <dgm:t>
        <a:bodyPr/>
        <a:lstStyle/>
        <a:p>
          <a:endParaRPr lang="en-US"/>
        </a:p>
      </dgm:t>
    </dgm:pt>
    <dgm:pt modelId="{CF3F8F26-201B-476C-A7D7-7090B6652181}" type="sibTrans" cxnId="{0A926717-6AF1-4BA7-A367-798E7CABA704}">
      <dgm:prSet/>
      <dgm:spPr/>
      <dgm:t>
        <a:bodyPr/>
        <a:lstStyle/>
        <a:p>
          <a:endParaRPr lang="en-US"/>
        </a:p>
      </dgm:t>
    </dgm:pt>
    <dgm:pt modelId="{AA6AAFFC-28B6-4147-B5E5-44B1C4A106B5}">
      <dgm:prSet/>
      <dgm:spPr/>
      <dgm:t>
        <a:bodyPr/>
        <a:lstStyle/>
        <a:p>
          <a:r>
            <a:rPr lang="en-US" smtClean="0"/>
            <a:t>I go to campus.</a:t>
          </a:r>
          <a:endParaRPr lang="en-US"/>
        </a:p>
      </dgm:t>
    </dgm:pt>
    <dgm:pt modelId="{4572A277-BD8A-486F-98B4-3CB3C3EC1FC0}" type="parTrans" cxnId="{440BC84A-C133-4EAB-8C6C-E6C836AA609B}">
      <dgm:prSet/>
      <dgm:spPr/>
      <dgm:t>
        <a:bodyPr/>
        <a:lstStyle/>
        <a:p>
          <a:endParaRPr lang="en-US"/>
        </a:p>
      </dgm:t>
    </dgm:pt>
    <dgm:pt modelId="{7C18C8E2-87D8-4086-82C1-B085DD434D09}" type="sibTrans" cxnId="{440BC84A-C133-4EAB-8C6C-E6C836AA609B}">
      <dgm:prSet/>
      <dgm:spPr/>
      <dgm:t>
        <a:bodyPr/>
        <a:lstStyle/>
        <a:p>
          <a:endParaRPr lang="en-US"/>
        </a:p>
      </dgm:t>
    </dgm:pt>
    <dgm:pt modelId="{C194E6BB-0D77-4611-BA9A-8D5AB780A06E}">
      <dgm:prSet/>
      <dgm:spPr/>
      <dgm:t>
        <a:bodyPr/>
        <a:lstStyle/>
        <a:p>
          <a:r>
            <a:rPr lang="en-US" smtClean="0"/>
            <a:t>I go to campus with my friends.</a:t>
          </a:r>
          <a:endParaRPr lang="en-US"/>
        </a:p>
      </dgm:t>
    </dgm:pt>
    <dgm:pt modelId="{3ACD0D39-38D7-4A3D-A5B7-30A3F6C3EBB1}" type="parTrans" cxnId="{B2BE86E4-3264-43D6-B6BD-FC3CA3DEEA07}">
      <dgm:prSet/>
      <dgm:spPr/>
      <dgm:t>
        <a:bodyPr/>
        <a:lstStyle/>
        <a:p>
          <a:endParaRPr lang="en-US"/>
        </a:p>
      </dgm:t>
    </dgm:pt>
    <dgm:pt modelId="{0963EB53-72C5-4428-9C2A-2E98373AEDBD}" type="sibTrans" cxnId="{B2BE86E4-3264-43D6-B6BD-FC3CA3DEEA07}">
      <dgm:prSet/>
      <dgm:spPr/>
      <dgm:t>
        <a:bodyPr/>
        <a:lstStyle/>
        <a:p>
          <a:endParaRPr lang="en-US"/>
        </a:p>
      </dgm:t>
    </dgm:pt>
    <dgm:pt modelId="{6B6BE6CA-FDB5-45ED-9DC2-896636D6D574}">
      <dgm:prSet/>
      <dgm:spPr/>
      <dgm:t>
        <a:bodyPr/>
        <a:lstStyle/>
        <a:p>
          <a:r>
            <a:rPr lang="en-US" smtClean="0"/>
            <a:t>Yesterday, I go to campus with my friends.</a:t>
          </a:r>
          <a:endParaRPr lang="en-US"/>
        </a:p>
      </dgm:t>
    </dgm:pt>
    <dgm:pt modelId="{384770FD-40FA-421E-9252-378DFE475550}" type="parTrans" cxnId="{EED71567-CCD8-4D2F-B0CE-1E288FCA0D49}">
      <dgm:prSet/>
      <dgm:spPr/>
      <dgm:t>
        <a:bodyPr/>
        <a:lstStyle/>
        <a:p>
          <a:endParaRPr lang="en-US"/>
        </a:p>
      </dgm:t>
    </dgm:pt>
    <dgm:pt modelId="{39E007A4-7B15-4188-B633-6191D093A716}" type="sibTrans" cxnId="{EED71567-CCD8-4D2F-B0CE-1E288FCA0D49}">
      <dgm:prSet/>
      <dgm:spPr/>
      <dgm:t>
        <a:bodyPr/>
        <a:lstStyle/>
        <a:p>
          <a:endParaRPr lang="en-US"/>
        </a:p>
      </dgm:t>
    </dgm:pt>
    <dgm:pt modelId="{7E522E38-7CDC-4038-ADC3-8D72B9DEA658}">
      <dgm:prSet/>
      <dgm:spPr/>
      <dgm:t>
        <a:bodyPr/>
        <a:lstStyle/>
        <a:p>
          <a:r>
            <a:rPr lang="en-US" smtClean="0"/>
            <a:t>Mike drove to the park, </a:t>
          </a:r>
          <a:r>
            <a:rPr lang="en-US" i="1" smtClean="0"/>
            <a:t>and</a:t>
          </a:r>
          <a:r>
            <a:rPr lang="en-US" smtClean="0"/>
            <a:t> I walked to the beach.</a:t>
          </a:r>
          <a:endParaRPr lang="en-US"/>
        </a:p>
      </dgm:t>
    </dgm:pt>
    <dgm:pt modelId="{5E918BE5-D823-451B-A09F-F9FB773A67E9}" type="parTrans" cxnId="{B16E85E1-B95B-4E7C-B198-119359FE7F61}">
      <dgm:prSet/>
      <dgm:spPr/>
      <dgm:t>
        <a:bodyPr/>
        <a:lstStyle/>
        <a:p>
          <a:endParaRPr lang="en-US"/>
        </a:p>
      </dgm:t>
    </dgm:pt>
    <dgm:pt modelId="{43A0F17B-B04D-4BB1-9FDF-A50A44D60649}" type="sibTrans" cxnId="{B16E85E1-B95B-4E7C-B198-119359FE7F61}">
      <dgm:prSet/>
      <dgm:spPr/>
      <dgm:t>
        <a:bodyPr/>
        <a:lstStyle/>
        <a:p>
          <a:endParaRPr lang="en-US"/>
        </a:p>
      </dgm:t>
    </dgm:pt>
    <dgm:pt modelId="{98381365-2A82-412A-B014-82E8A5237FF6}">
      <dgm:prSet/>
      <dgm:spPr/>
      <dgm:t>
        <a:bodyPr/>
        <a:lstStyle/>
        <a:p>
          <a:r>
            <a:rPr lang="en-US" i="1" smtClean="0"/>
            <a:t>If the boy goes to the amusement park</a:t>
          </a:r>
          <a:r>
            <a:rPr lang="en-US" smtClean="0"/>
            <a:t>, </a:t>
          </a:r>
          <a:r>
            <a:rPr lang="en-US" u="sng" smtClean="0"/>
            <a:t>he will eat cotton candy.</a:t>
          </a:r>
          <a:endParaRPr lang="en-US"/>
        </a:p>
      </dgm:t>
    </dgm:pt>
    <dgm:pt modelId="{5F84F35A-A2CE-4286-A268-A0738283B452}" type="parTrans" cxnId="{9AA194FE-6296-4536-B7D9-0CCDAA0E1DD8}">
      <dgm:prSet/>
      <dgm:spPr/>
      <dgm:t>
        <a:bodyPr/>
        <a:lstStyle/>
        <a:p>
          <a:endParaRPr lang="en-US"/>
        </a:p>
      </dgm:t>
    </dgm:pt>
    <dgm:pt modelId="{81DA1238-A206-4FC9-968D-BA7CB1955278}" type="sibTrans" cxnId="{9AA194FE-6296-4536-B7D9-0CCDAA0E1DD8}">
      <dgm:prSet/>
      <dgm:spPr/>
      <dgm:t>
        <a:bodyPr/>
        <a:lstStyle/>
        <a:p>
          <a:endParaRPr lang="en-US"/>
        </a:p>
      </dgm:t>
    </dgm:pt>
    <dgm:pt modelId="{4AABC85F-F0AB-4FE6-81C9-5F88771D5859}">
      <dgm:prSet/>
      <dgm:spPr/>
      <dgm:t>
        <a:bodyPr/>
        <a:lstStyle/>
        <a:p>
          <a:r>
            <a:rPr lang="en-US" u="sng" smtClean="0"/>
            <a:t>My sister went to school </a:t>
          </a:r>
          <a:r>
            <a:rPr lang="en-US" i="1" smtClean="0"/>
            <a:t>after she takes a bath</a:t>
          </a:r>
          <a:r>
            <a:rPr lang="en-US" smtClean="0"/>
            <a:t>.</a:t>
          </a:r>
          <a:endParaRPr lang="en-US"/>
        </a:p>
      </dgm:t>
    </dgm:pt>
    <dgm:pt modelId="{B24BBF9C-E79A-45D2-A19A-DCA946CB2000}" type="parTrans" cxnId="{496D0BEA-4A0C-47A0-9650-AF87F3BE23BE}">
      <dgm:prSet/>
      <dgm:spPr/>
      <dgm:t>
        <a:bodyPr/>
        <a:lstStyle/>
        <a:p>
          <a:endParaRPr lang="en-US"/>
        </a:p>
      </dgm:t>
    </dgm:pt>
    <dgm:pt modelId="{EB8D299C-8183-481E-8AE9-3CB7F9AC8B6F}" type="sibTrans" cxnId="{496D0BEA-4A0C-47A0-9650-AF87F3BE23BE}">
      <dgm:prSet/>
      <dgm:spPr/>
      <dgm:t>
        <a:bodyPr/>
        <a:lstStyle/>
        <a:p>
          <a:endParaRPr lang="en-US"/>
        </a:p>
      </dgm:t>
    </dgm:pt>
    <dgm:pt modelId="{FDD14BD7-F775-4C0E-A74F-BB061A5BBC52}">
      <dgm:prSet/>
      <dgm:spPr/>
      <dgm:t>
        <a:bodyPr/>
        <a:lstStyle/>
        <a:p>
          <a:r>
            <a:rPr lang="en-US" u="sng" smtClean="0"/>
            <a:t>The cats go outside </a:t>
          </a:r>
          <a:r>
            <a:rPr lang="en-US" i="1" smtClean="0"/>
            <a:t>when they want to play.</a:t>
          </a:r>
          <a:endParaRPr lang="en-US"/>
        </a:p>
      </dgm:t>
    </dgm:pt>
    <dgm:pt modelId="{ABF89F0C-05D1-4332-810A-F6A227E1A252}" type="parTrans" cxnId="{0EC030BD-32CA-443C-AFB3-D3A550101A8F}">
      <dgm:prSet/>
      <dgm:spPr/>
      <dgm:t>
        <a:bodyPr/>
        <a:lstStyle/>
        <a:p>
          <a:endParaRPr lang="en-US"/>
        </a:p>
      </dgm:t>
    </dgm:pt>
    <dgm:pt modelId="{E3E1587A-A583-44B2-97CF-EB9E4E0CD0C6}" type="sibTrans" cxnId="{0EC030BD-32CA-443C-AFB3-D3A550101A8F}">
      <dgm:prSet/>
      <dgm:spPr/>
      <dgm:t>
        <a:bodyPr/>
        <a:lstStyle/>
        <a:p>
          <a:endParaRPr lang="en-US"/>
        </a:p>
      </dgm:t>
    </dgm:pt>
    <dgm:pt modelId="{AFD376EE-9989-4056-AB48-8DBEEC3731CC}">
      <dgm:prSet phldrT="[Text]"/>
      <dgm:spPr/>
      <dgm:t>
        <a:bodyPr/>
        <a:lstStyle/>
        <a:p>
          <a:r>
            <a:rPr lang="en-US" smtClean="0"/>
            <a:t>The dog started barking so the cat ran away and I couldn’t keep up, so I stopped</a:t>
          </a:r>
          <a:endParaRPr lang="en-US" dirty="0"/>
        </a:p>
      </dgm:t>
    </dgm:pt>
    <dgm:pt modelId="{7B6962D1-4794-408A-8202-455618A57FC9}" type="parTrans" cxnId="{6ABA4957-7C73-492B-A29D-2A8BC86AC30D}">
      <dgm:prSet/>
      <dgm:spPr/>
      <dgm:t>
        <a:bodyPr/>
        <a:lstStyle/>
        <a:p>
          <a:endParaRPr lang="en-US"/>
        </a:p>
      </dgm:t>
    </dgm:pt>
    <dgm:pt modelId="{C621E2C7-7F6F-4BF6-B097-3F918EC55776}" type="sibTrans" cxnId="{6ABA4957-7C73-492B-A29D-2A8BC86AC30D}">
      <dgm:prSet/>
      <dgm:spPr/>
      <dgm:t>
        <a:bodyPr/>
        <a:lstStyle/>
        <a:p>
          <a:endParaRPr lang="en-US"/>
        </a:p>
      </dgm:t>
    </dgm:pt>
    <dgm:pt modelId="{2438A23E-070F-4189-A313-DD43EBD405A4}" type="pres">
      <dgm:prSet presAssocID="{6D639BA6-46DA-4853-A212-1AABBEAD0EAE}" presName="Name0" presStyleCnt="0">
        <dgm:presLayoutVars>
          <dgm:dir/>
          <dgm:animLvl val="lvl"/>
          <dgm:resizeHandles/>
        </dgm:presLayoutVars>
      </dgm:prSet>
      <dgm:spPr/>
    </dgm:pt>
    <dgm:pt modelId="{37BB6EA0-5BBA-428A-B904-7A336EF3D957}" type="pres">
      <dgm:prSet presAssocID="{4F1EF933-FFD2-4205-A483-6D5AF97ADBF1}" presName="linNode" presStyleCnt="0"/>
      <dgm:spPr/>
    </dgm:pt>
    <dgm:pt modelId="{547B8026-67B5-41BF-80DA-71DF05306076}" type="pres">
      <dgm:prSet presAssocID="{4F1EF933-FFD2-4205-A483-6D5AF97ADBF1}" presName="parentShp" presStyleLbl="node1" presStyleIdx="0" presStyleCnt="4">
        <dgm:presLayoutVars>
          <dgm:bulletEnabled val="1"/>
        </dgm:presLayoutVars>
      </dgm:prSet>
      <dgm:spPr/>
    </dgm:pt>
    <dgm:pt modelId="{03D867FE-9213-4665-93EE-8D5D50C55F37}" type="pres">
      <dgm:prSet presAssocID="{4F1EF933-FFD2-4205-A483-6D5AF97ADBF1}" presName="childShp" presStyleLbl="bgAccFollowNode1" presStyleIdx="0" presStyleCnt="4">
        <dgm:presLayoutVars>
          <dgm:bulletEnabled val="1"/>
        </dgm:presLayoutVars>
      </dgm:prSet>
      <dgm:spPr/>
    </dgm:pt>
    <dgm:pt modelId="{54119091-7674-4E20-830D-09CCD3E26AF6}" type="pres">
      <dgm:prSet presAssocID="{F35D0D36-ECE8-4575-B3CC-D2F1A290DC9A}" presName="spacing" presStyleCnt="0"/>
      <dgm:spPr/>
    </dgm:pt>
    <dgm:pt modelId="{F9280128-6129-45D1-875B-32F4A8FA2FE4}" type="pres">
      <dgm:prSet presAssocID="{BCC61225-95E0-4CAB-9CCC-AEDA4D468C7D}" presName="linNode" presStyleCnt="0"/>
      <dgm:spPr/>
    </dgm:pt>
    <dgm:pt modelId="{3F9A4E8E-F965-4E78-B66F-F60C50E5CBB6}" type="pres">
      <dgm:prSet presAssocID="{BCC61225-95E0-4CAB-9CCC-AEDA4D468C7D}" presName="parentShp" presStyleLbl="node1" presStyleIdx="1" presStyleCnt="4">
        <dgm:presLayoutVars>
          <dgm:bulletEnabled val="1"/>
        </dgm:presLayoutVars>
      </dgm:prSet>
      <dgm:spPr/>
    </dgm:pt>
    <dgm:pt modelId="{3E9FF36B-403C-4E05-816E-49284A6ED6E7}" type="pres">
      <dgm:prSet presAssocID="{BCC61225-95E0-4CAB-9CCC-AEDA4D468C7D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382D3A-A0AB-4F5E-A05D-33DE4A5C87BE}" type="pres">
      <dgm:prSet presAssocID="{593DF103-AD5B-4DEB-B1EA-367152234B0C}" presName="spacing" presStyleCnt="0"/>
      <dgm:spPr/>
    </dgm:pt>
    <dgm:pt modelId="{00E57B54-CD4D-4EB4-B8E2-FF80EBFCEB12}" type="pres">
      <dgm:prSet presAssocID="{8390C7B3-D988-4DE3-BBAE-92A9DBA30E99}" presName="linNode" presStyleCnt="0"/>
      <dgm:spPr/>
    </dgm:pt>
    <dgm:pt modelId="{71900EEB-F964-45C5-9C6B-84598C87E6E5}" type="pres">
      <dgm:prSet presAssocID="{8390C7B3-D988-4DE3-BBAE-92A9DBA30E99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2722A8-8E91-4779-9BA2-A4F4AC832227}" type="pres">
      <dgm:prSet presAssocID="{8390C7B3-D988-4DE3-BBAE-92A9DBA30E99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C9D1B4-F1DC-47AC-8F14-970C9EC08FDB}" type="pres">
      <dgm:prSet presAssocID="{84DF979A-B424-4018-82F6-8A3DAE3C03FE}" presName="spacing" presStyleCnt="0"/>
      <dgm:spPr/>
    </dgm:pt>
    <dgm:pt modelId="{8E8B014A-7493-44B0-9176-2CEF335B335C}" type="pres">
      <dgm:prSet presAssocID="{AD4760D1-0016-4427-B3FD-40F4D2A48C76}" presName="linNode" presStyleCnt="0"/>
      <dgm:spPr/>
    </dgm:pt>
    <dgm:pt modelId="{7C3C7E13-A0A2-440E-8960-E67333D8B04C}" type="pres">
      <dgm:prSet presAssocID="{AD4760D1-0016-4427-B3FD-40F4D2A48C76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008DAA-F0C4-4166-84DF-2547836C6796}" type="pres">
      <dgm:prSet presAssocID="{AD4760D1-0016-4427-B3FD-40F4D2A48C76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39B78C4-C5F7-422C-B5F2-791C19C0B125}" srcId="{8390C7B3-D988-4DE3-BBAE-92A9DBA30E99}" destId="{2CA3D937-B789-4EEA-9396-9FD847BDF5C5}" srcOrd="0" destOrd="0" parTransId="{5A5E4D7F-1060-4B84-9E67-2542045C32C8}" sibTransId="{205209E5-D62E-4BDD-B085-14FF9205132D}"/>
    <dgm:cxn modelId="{738F5CEC-57B4-4179-BB2E-694BF6DA1E32}" type="presOf" srcId="{AFD376EE-9989-4056-AB48-8DBEEC3731CC}" destId="{2A008DAA-F0C4-4166-84DF-2547836C6796}" srcOrd="0" destOrd="1" presId="urn:microsoft.com/office/officeart/2005/8/layout/vList6"/>
    <dgm:cxn modelId="{0A926717-6AF1-4BA7-A367-798E7CABA704}" srcId="{AD4760D1-0016-4427-B3FD-40F4D2A48C76}" destId="{A104C8F3-1E39-4A84-BED8-3AE125D6B60C}" srcOrd="0" destOrd="0" parTransId="{B1694B23-DBF3-46FE-9111-E682F012DD93}" sibTransId="{CF3F8F26-201B-476C-A7D7-7090B6652181}"/>
    <dgm:cxn modelId="{188A1C30-E8B2-4953-A636-C90BB482B368}" type="presOf" srcId="{967A170F-87D7-4129-8B56-40434B3A7362}" destId="{3E9FF36B-403C-4E05-816E-49284A6ED6E7}" srcOrd="0" destOrd="0" presId="urn:microsoft.com/office/officeart/2005/8/layout/vList6"/>
    <dgm:cxn modelId="{57A9ACC5-6E3B-4DCA-9D50-4F0B4CB2F3C6}" type="presOf" srcId="{AD4760D1-0016-4427-B3FD-40F4D2A48C76}" destId="{7C3C7E13-A0A2-440E-8960-E67333D8B04C}" srcOrd="0" destOrd="0" presId="urn:microsoft.com/office/officeart/2005/8/layout/vList6"/>
    <dgm:cxn modelId="{721618FE-78DA-43E7-8140-ABE8B9F5888C}" type="presOf" srcId="{FDD14BD7-F775-4C0E-A74F-BB061A5BBC52}" destId="{1B2722A8-8E91-4779-9BA2-A4F4AC832227}" srcOrd="0" destOrd="3" presId="urn:microsoft.com/office/officeart/2005/8/layout/vList6"/>
    <dgm:cxn modelId="{440BC84A-C133-4EAB-8C6C-E6C836AA609B}" srcId="{4F1EF933-FFD2-4205-A483-6D5AF97ADBF1}" destId="{AA6AAFFC-28B6-4147-B5E5-44B1C4A106B5}" srcOrd="1" destOrd="0" parTransId="{4572A277-BD8A-486F-98B4-3CB3C3EC1FC0}" sibTransId="{7C18C8E2-87D8-4086-82C1-B085DD434D09}"/>
    <dgm:cxn modelId="{496D0BEA-4A0C-47A0-9650-AF87F3BE23BE}" srcId="{8390C7B3-D988-4DE3-BBAE-92A9DBA30E99}" destId="{4AABC85F-F0AB-4FE6-81C9-5F88771D5859}" srcOrd="2" destOrd="0" parTransId="{B24BBF9C-E79A-45D2-A19A-DCA946CB2000}" sibTransId="{EB8D299C-8183-481E-8AE9-3CB7F9AC8B6F}"/>
    <dgm:cxn modelId="{342A3086-A1D7-4C3E-80A8-C6A304E5242F}" srcId="{4F1EF933-FFD2-4205-A483-6D5AF97ADBF1}" destId="{2EF76629-A6B1-42FB-9015-3D6B88160533}" srcOrd="0" destOrd="0" parTransId="{ECAA3519-5E24-4E28-9288-F6BCB24C485B}" sibTransId="{4729EF9C-5607-47DD-939D-382C66FD3F57}"/>
    <dgm:cxn modelId="{734E01EF-4998-41C7-AECF-42D26A1F0CF5}" type="presOf" srcId="{2CA3D937-B789-4EEA-9396-9FD847BDF5C5}" destId="{1B2722A8-8E91-4779-9BA2-A4F4AC832227}" srcOrd="0" destOrd="0" presId="urn:microsoft.com/office/officeart/2005/8/layout/vList6"/>
    <dgm:cxn modelId="{972561FE-7658-463D-93B0-474262207E7A}" type="presOf" srcId="{98381365-2A82-412A-B014-82E8A5237FF6}" destId="{1B2722A8-8E91-4779-9BA2-A4F4AC832227}" srcOrd="0" destOrd="1" presId="urn:microsoft.com/office/officeart/2005/8/layout/vList6"/>
    <dgm:cxn modelId="{02142798-89A3-47C3-A154-C5B95024FB5B}" type="presOf" srcId="{2EF76629-A6B1-42FB-9015-3D6B88160533}" destId="{03D867FE-9213-4665-93EE-8D5D50C55F37}" srcOrd="0" destOrd="0" presId="urn:microsoft.com/office/officeart/2005/8/layout/vList6"/>
    <dgm:cxn modelId="{A0962C2A-E688-4CBD-BCB0-34287ED21DE9}" type="presOf" srcId="{C194E6BB-0D77-4611-BA9A-8D5AB780A06E}" destId="{03D867FE-9213-4665-93EE-8D5D50C55F37}" srcOrd="0" destOrd="2" presId="urn:microsoft.com/office/officeart/2005/8/layout/vList6"/>
    <dgm:cxn modelId="{0EC030BD-32CA-443C-AFB3-D3A550101A8F}" srcId="{8390C7B3-D988-4DE3-BBAE-92A9DBA30E99}" destId="{FDD14BD7-F775-4C0E-A74F-BB061A5BBC52}" srcOrd="3" destOrd="0" parTransId="{ABF89F0C-05D1-4332-810A-F6A227E1A252}" sibTransId="{E3E1587A-A583-44B2-97CF-EB9E4E0CD0C6}"/>
    <dgm:cxn modelId="{881741CE-C830-4F18-8626-F740B0ED35C7}" type="presOf" srcId="{8390C7B3-D988-4DE3-BBAE-92A9DBA30E99}" destId="{71900EEB-F964-45C5-9C6B-84598C87E6E5}" srcOrd="0" destOrd="0" presId="urn:microsoft.com/office/officeart/2005/8/layout/vList6"/>
    <dgm:cxn modelId="{57FF2009-DFA6-4691-B61B-B8F16BEECA75}" type="presOf" srcId="{AA6AAFFC-28B6-4147-B5E5-44B1C4A106B5}" destId="{03D867FE-9213-4665-93EE-8D5D50C55F37}" srcOrd="0" destOrd="1" presId="urn:microsoft.com/office/officeart/2005/8/layout/vList6"/>
    <dgm:cxn modelId="{8FFAD0D5-A15A-4BED-95B7-C66A25477273}" type="presOf" srcId="{4AABC85F-F0AB-4FE6-81C9-5F88771D5859}" destId="{1B2722A8-8E91-4779-9BA2-A4F4AC832227}" srcOrd="0" destOrd="2" presId="urn:microsoft.com/office/officeart/2005/8/layout/vList6"/>
    <dgm:cxn modelId="{D41320D4-CA17-4E3A-826B-2531E962A27E}" type="presOf" srcId="{BCC61225-95E0-4CAB-9CCC-AEDA4D468C7D}" destId="{3F9A4E8E-F965-4E78-B66F-F60C50E5CBB6}" srcOrd="0" destOrd="0" presId="urn:microsoft.com/office/officeart/2005/8/layout/vList6"/>
    <dgm:cxn modelId="{AE9B4B9F-7146-4184-AA45-EFAB705A8912}" srcId="{6D639BA6-46DA-4853-A212-1AABBEAD0EAE}" destId="{4F1EF933-FFD2-4205-A483-6D5AF97ADBF1}" srcOrd="0" destOrd="0" parTransId="{E2D584DC-6D72-4D6A-94AB-5086F4FDC877}" sibTransId="{F35D0D36-ECE8-4575-B3CC-D2F1A290DC9A}"/>
    <dgm:cxn modelId="{44E4E529-4A30-4953-93B3-C0CDC452CB66}" srcId="{6D639BA6-46DA-4853-A212-1AABBEAD0EAE}" destId="{BCC61225-95E0-4CAB-9CCC-AEDA4D468C7D}" srcOrd="1" destOrd="0" parTransId="{BFD69BD4-C016-4E0B-B729-AC4CECD89927}" sibTransId="{593DF103-AD5B-4DEB-B1EA-367152234B0C}"/>
    <dgm:cxn modelId="{FB77F5DB-52E9-4CC0-9862-56D66BE6B653}" srcId="{6D639BA6-46DA-4853-A212-1AABBEAD0EAE}" destId="{AD4760D1-0016-4427-B3FD-40F4D2A48C76}" srcOrd="3" destOrd="0" parTransId="{7C332F9D-44AF-4E2D-B27B-02CFFA0EC2D4}" sibTransId="{9523B443-7A99-4E4B-B2C4-8E120C7180EB}"/>
    <dgm:cxn modelId="{5CF68C9E-CEE2-4DA0-9AD6-63CF309B36B1}" srcId="{BCC61225-95E0-4CAB-9CCC-AEDA4D468C7D}" destId="{967A170F-87D7-4129-8B56-40434B3A7362}" srcOrd="0" destOrd="0" parTransId="{E626B118-F2A8-468C-BC43-56346F01E36E}" sibTransId="{6C1F4302-897E-4910-BFA4-B8E0D8E84AEB}"/>
    <dgm:cxn modelId="{C413753B-D988-4935-BD43-E6EC8AE17FA4}" type="presOf" srcId="{6B6BE6CA-FDB5-45ED-9DC2-896636D6D574}" destId="{03D867FE-9213-4665-93EE-8D5D50C55F37}" srcOrd="0" destOrd="3" presId="urn:microsoft.com/office/officeart/2005/8/layout/vList6"/>
    <dgm:cxn modelId="{EED71567-CCD8-4D2F-B0CE-1E288FCA0D49}" srcId="{4F1EF933-FFD2-4205-A483-6D5AF97ADBF1}" destId="{6B6BE6CA-FDB5-45ED-9DC2-896636D6D574}" srcOrd="3" destOrd="0" parTransId="{384770FD-40FA-421E-9252-378DFE475550}" sibTransId="{39E007A4-7B15-4188-B633-6191D093A716}"/>
    <dgm:cxn modelId="{B9CCEAA2-DE25-4EBE-935B-BC29DB103485}" type="presOf" srcId="{4F1EF933-FFD2-4205-A483-6D5AF97ADBF1}" destId="{547B8026-67B5-41BF-80DA-71DF05306076}" srcOrd="0" destOrd="0" presId="urn:microsoft.com/office/officeart/2005/8/layout/vList6"/>
    <dgm:cxn modelId="{CB909CAB-AAE9-4FD4-8CB9-264F6C596F4E}" srcId="{6D639BA6-46DA-4853-A212-1AABBEAD0EAE}" destId="{8390C7B3-D988-4DE3-BBAE-92A9DBA30E99}" srcOrd="2" destOrd="0" parTransId="{D3C4263B-FEBA-49D5-A94F-E61901CAA7FA}" sibTransId="{84DF979A-B424-4018-82F6-8A3DAE3C03FE}"/>
    <dgm:cxn modelId="{26BA08D9-818A-46A5-BC48-BE51508C012D}" type="presOf" srcId="{7E522E38-7CDC-4038-ADC3-8D72B9DEA658}" destId="{3E9FF36B-403C-4E05-816E-49284A6ED6E7}" srcOrd="0" destOrd="1" presId="urn:microsoft.com/office/officeart/2005/8/layout/vList6"/>
    <dgm:cxn modelId="{B2BE86E4-3264-43D6-B6BD-FC3CA3DEEA07}" srcId="{4F1EF933-FFD2-4205-A483-6D5AF97ADBF1}" destId="{C194E6BB-0D77-4611-BA9A-8D5AB780A06E}" srcOrd="2" destOrd="0" parTransId="{3ACD0D39-38D7-4A3D-A5B7-30A3F6C3EBB1}" sibTransId="{0963EB53-72C5-4428-9C2A-2E98373AEDBD}"/>
    <dgm:cxn modelId="{9AA194FE-6296-4536-B7D9-0CCDAA0E1DD8}" srcId="{8390C7B3-D988-4DE3-BBAE-92A9DBA30E99}" destId="{98381365-2A82-412A-B014-82E8A5237FF6}" srcOrd="1" destOrd="0" parTransId="{5F84F35A-A2CE-4286-A268-A0738283B452}" sibTransId="{81DA1238-A206-4FC9-968D-BA7CB1955278}"/>
    <dgm:cxn modelId="{2046975B-91D0-4E04-96F6-F0FBE71032BA}" type="presOf" srcId="{A104C8F3-1E39-4A84-BED8-3AE125D6B60C}" destId="{2A008DAA-F0C4-4166-84DF-2547836C6796}" srcOrd="0" destOrd="0" presId="urn:microsoft.com/office/officeart/2005/8/layout/vList6"/>
    <dgm:cxn modelId="{6ABA4957-7C73-492B-A29D-2A8BC86AC30D}" srcId="{AD4760D1-0016-4427-B3FD-40F4D2A48C76}" destId="{AFD376EE-9989-4056-AB48-8DBEEC3731CC}" srcOrd="1" destOrd="0" parTransId="{7B6962D1-4794-408A-8202-455618A57FC9}" sibTransId="{C621E2C7-7F6F-4BF6-B097-3F918EC55776}"/>
    <dgm:cxn modelId="{4E7DF879-63BB-452D-8B85-7C659295FE82}" type="presOf" srcId="{6D639BA6-46DA-4853-A212-1AABBEAD0EAE}" destId="{2438A23E-070F-4189-A313-DD43EBD405A4}" srcOrd="0" destOrd="0" presId="urn:microsoft.com/office/officeart/2005/8/layout/vList6"/>
    <dgm:cxn modelId="{B16E85E1-B95B-4E7C-B198-119359FE7F61}" srcId="{BCC61225-95E0-4CAB-9CCC-AEDA4D468C7D}" destId="{7E522E38-7CDC-4038-ADC3-8D72B9DEA658}" srcOrd="1" destOrd="0" parTransId="{5E918BE5-D823-451B-A09F-F9FB773A67E9}" sibTransId="{43A0F17B-B04D-4BB1-9FDF-A50A44D60649}"/>
    <dgm:cxn modelId="{5503E467-016D-4135-97DF-42BBC8661B87}" type="presParOf" srcId="{2438A23E-070F-4189-A313-DD43EBD405A4}" destId="{37BB6EA0-5BBA-428A-B904-7A336EF3D957}" srcOrd="0" destOrd="0" presId="urn:microsoft.com/office/officeart/2005/8/layout/vList6"/>
    <dgm:cxn modelId="{CEEB8DC1-D863-4A88-B260-F0CA14F9CA74}" type="presParOf" srcId="{37BB6EA0-5BBA-428A-B904-7A336EF3D957}" destId="{547B8026-67B5-41BF-80DA-71DF05306076}" srcOrd="0" destOrd="0" presId="urn:microsoft.com/office/officeart/2005/8/layout/vList6"/>
    <dgm:cxn modelId="{92E025DC-F8AC-4BD3-8584-086F1F98999E}" type="presParOf" srcId="{37BB6EA0-5BBA-428A-B904-7A336EF3D957}" destId="{03D867FE-9213-4665-93EE-8D5D50C55F37}" srcOrd="1" destOrd="0" presId="urn:microsoft.com/office/officeart/2005/8/layout/vList6"/>
    <dgm:cxn modelId="{4C50E6C2-5F86-4584-91BE-96F3CABC75D2}" type="presParOf" srcId="{2438A23E-070F-4189-A313-DD43EBD405A4}" destId="{54119091-7674-4E20-830D-09CCD3E26AF6}" srcOrd="1" destOrd="0" presId="urn:microsoft.com/office/officeart/2005/8/layout/vList6"/>
    <dgm:cxn modelId="{80F68F7C-CD39-4785-B7B2-EA1D03E11B1D}" type="presParOf" srcId="{2438A23E-070F-4189-A313-DD43EBD405A4}" destId="{F9280128-6129-45D1-875B-32F4A8FA2FE4}" srcOrd="2" destOrd="0" presId="urn:microsoft.com/office/officeart/2005/8/layout/vList6"/>
    <dgm:cxn modelId="{CBE67917-5A40-4305-9593-98ECF131F869}" type="presParOf" srcId="{F9280128-6129-45D1-875B-32F4A8FA2FE4}" destId="{3F9A4E8E-F965-4E78-B66F-F60C50E5CBB6}" srcOrd="0" destOrd="0" presId="urn:microsoft.com/office/officeart/2005/8/layout/vList6"/>
    <dgm:cxn modelId="{77F665F6-FAA7-48BA-9278-AD0A80A4DC60}" type="presParOf" srcId="{F9280128-6129-45D1-875B-32F4A8FA2FE4}" destId="{3E9FF36B-403C-4E05-816E-49284A6ED6E7}" srcOrd="1" destOrd="0" presId="urn:microsoft.com/office/officeart/2005/8/layout/vList6"/>
    <dgm:cxn modelId="{B5987987-A6DE-4AC8-966E-8BDE7EB87C71}" type="presParOf" srcId="{2438A23E-070F-4189-A313-DD43EBD405A4}" destId="{68382D3A-A0AB-4F5E-A05D-33DE4A5C87BE}" srcOrd="3" destOrd="0" presId="urn:microsoft.com/office/officeart/2005/8/layout/vList6"/>
    <dgm:cxn modelId="{38755F0C-7BD5-477C-9D8B-AA64053F961E}" type="presParOf" srcId="{2438A23E-070F-4189-A313-DD43EBD405A4}" destId="{00E57B54-CD4D-4EB4-B8E2-FF80EBFCEB12}" srcOrd="4" destOrd="0" presId="urn:microsoft.com/office/officeart/2005/8/layout/vList6"/>
    <dgm:cxn modelId="{912D3FF9-CCFF-44C7-8314-8606C5EA76B2}" type="presParOf" srcId="{00E57B54-CD4D-4EB4-B8E2-FF80EBFCEB12}" destId="{71900EEB-F964-45C5-9C6B-84598C87E6E5}" srcOrd="0" destOrd="0" presId="urn:microsoft.com/office/officeart/2005/8/layout/vList6"/>
    <dgm:cxn modelId="{9EE4DB98-316D-4EF2-AEE0-3C03769615C3}" type="presParOf" srcId="{00E57B54-CD4D-4EB4-B8E2-FF80EBFCEB12}" destId="{1B2722A8-8E91-4779-9BA2-A4F4AC832227}" srcOrd="1" destOrd="0" presId="urn:microsoft.com/office/officeart/2005/8/layout/vList6"/>
    <dgm:cxn modelId="{A80A5995-607C-45EF-879A-679BA2F2B82A}" type="presParOf" srcId="{2438A23E-070F-4189-A313-DD43EBD405A4}" destId="{87C9D1B4-F1DC-47AC-8F14-970C9EC08FDB}" srcOrd="5" destOrd="0" presId="urn:microsoft.com/office/officeart/2005/8/layout/vList6"/>
    <dgm:cxn modelId="{0CEB5722-6BD3-49D3-B1F1-25FFFB9DA228}" type="presParOf" srcId="{2438A23E-070F-4189-A313-DD43EBD405A4}" destId="{8E8B014A-7493-44B0-9176-2CEF335B335C}" srcOrd="6" destOrd="0" presId="urn:microsoft.com/office/officeart/2005/8/layout/vList6"/>
    <dgm:cxn modelId="{9C8BED99-E8D0-4E79-AC29-2E4932E531C7}" type="presParOf" srcId="{8E8B014A-7493-44B0-9176-2CEF335B335C}" destId="{7C3C7E13-A0A2-440E-8960-E67333D8B04C}" srcOrd="0" destOrd="0" presId="urn:microsoft.com/office/officeart/2005/8/layout/vList6"/>
    <dgm:cxn modelId="{24E9A788-4B7C-4435-B035-B07559778458}" type="presParOf" srcId="{8E8B014A-7493-44B0-9176-2CEF335B335C}" destId="{2A008DAA-F0C4-4166-84DF-2547836C679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B9EDDA-0211-4FDD-8000-FADC7E09A6D7}">
      <dsp:nvSpPr>
        <dsp:cNvPr id="0" name=""/>
        <dsp:cNvSpPr/>
      </dsp:nvSpPr>
      <dsp:spPr>
        <a:xfrm>
          <a:off x="383053" y="2223"/>
          <a:ext cx="2764935" cy="165896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Simple Present Tense</a:t>
          </a:r>
          <a:endParaRPr lang="en-US" sz="3400" kern="1200" dirty="0"/>
        </a:p>
      </dsp:txBody>
      <dsp:txXfrm>
        <a:off x="383053" y="2223"/>
        <a:ext cx="2764935" cy="1658961"/>
      </dsp:txXfrm>
    </dsp:sp>
    <dsp:sp modelId="{99A28F3C-A502-4C31-8B09-6FB5732176F5}">
      <dsp:nvSpPr>
        <dsp:cNvPr id="0" name=""/>
        <dsp:cNvSpPr/>
      </dsp:nvSpPr>
      <dsp:spPr>
        <a:xfrm>
          <a:off x="3424482" y="2223"/>
          <a:ext cx="2764935" cy="165896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Simple Past Tense</a:t>
          </a:r>
          <a:endParaRPr lang="en-US" sz="3400" kern="1200" dirty="0"/>
        </a:p>
      </dsp:txBody>
      <dsp:txXfrm>
        <a:off x="3424482" y="2223"/>
        <a:ext cx="2764935" cy="1658961"/>
      </dsp:txXfrm>
    </dsp:sp>
    <dsp:sp modelId="{1D360855-DEE2-4623-B323-9A27E6E140C4}">
      <dsp:nvSpPr>
        <dsp:cNvPr id="0" name=""/>
        <dsp:cNvSpPr/>
      </dsp:nvSpPr>
      <dsp:spPr>
        <a:xfrm>
          <a:off x="6465911" y="2223"/>
          <a:ext cx="2764935" cy="165896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Sentence Types</a:t>
          </a:r>
          <a:endParaRPr lang="en-US" sz="3400" kern="1200" dirty="0"/>
        </a:p>
      </dsp:txBody>
      <dsp:txXfrm>
        <a:off x="6465911" y="2223"/>
        <a:ext cx="2764935" cy="1658961"/>
      </dsp:txXfrm>
    </dsp:sp>
    <dsp:sp modelId="{E66C93F0-E6EB-4809-B370-1C841A42825F}">
      <dsp:nvSpPr>
        <dsp:cNvPr id="0" name=""/>
        <dsp:cNvSpPr/>
      </dsp:nvSpPr>
      <dsp:spPr>
        <a:xfrm>
          <a:off x="1903768" y="1937678"/>
          <a:ext cx="2764935" cy="165896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Conjunction</a:t>
          </a:r>
          <a:endParaRPr lang="en-US" sz="3400" kern="1200" dirty="0"/>
        </a:p>
      </dsp:txBody>
      <dsp:txXfrm>
        <a:off x="1903768" y="1937678"/>
        <a:ext cx="2764935" cy="1658961"/>
      </dsp:txXfrm>
    </dsp:sp>
    <dsp:sp modelId="{B1EA3803-0D05-4ED7-8336-0732FC9764BD}">
      <dsp:nvSpPr>
        <dsp:cNvPr id="0" name=""/>
        <dsp:cNvSpPr/>
      </dsp:nvSpPr>
      <dsp:spPr>
        <a:xfrm>
          <a:off x="4945196" y="1937678"/>
          <a:ext cx="2764935" cy="165896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Passive Voice</a:t>
          </a:r>
          <a:endParaRPr lang="en-US" sz="3400" kern="1200" dirty="0"/>
        </a:p>
      </dsp:txBody>
      <dsp:txXfrm>
        <a:off x="4945196" y="1937678"/>
        <a:ext cx="2764935" cy="165896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CACD35-F116-4D53-B44D-149C0E41E56F}">
      <dsp:nvSpPr>
        <dsp:cNvPr id="0" name=""/>
        <dsp:cNvSpPr/>
      </dsp:nvSpPr>
      <dsp:spPr>
        <a:xfrm>
          <a:off x="0" y="0"/>
          <a:ext cx="3598863" cy="3598863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53E76B-84DC-419B-8E38-E77366B23D4F}">
      <dsp:nvSpPr>
        <dsp:cNvPr id="0" name=""/>
        <dsp:cNvSpPr/>
      </dsp:nvSpPr>
      <dsp:spPr>
        <a:xfrm>
          <a:off x="1799431" y="0"/>
          <a:ext cx="7814468" cy="35988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Coordinating</a:t>
          </a:r>
          <a:endParaRPr lang="en-US" sz="3200" kern="1200" dirty="0"/>
        </a:p>
      </dsp:txBody>
      <dsp:txXfrm>
        <a:off x="1799431" y="0"/>
        <a:ext cx="3907234" cy="764758"/>
      </dsp:txXfrm>
    </dsp:sp>
    <dsp:sp modelId="{D7BB688F-3B97-4AB1-B083-87F888BB0992}">
      <dsp:nvSpPr>
        <dsp:cNvPr id="0" name=""/>
        <dsp:cNvSpPr/>
      </dsp:nvSpPr>
      <dsp:spPr>
        <a:xfrm>
          <a:off x="472350" y="764758"/>
          <a:ext cx="2654161" cy="2654161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2999114"/>
            <a:satOff val="-13842"/>
            <a:lumOff val="-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1501B9-2ABD-4194-B9D5-763D63B767BD}">
      <dsp:nvSpPr>
        <dsp:cNvPr id="0" name=""/>
        <dsp:cNvSpPr/>
      </dsp:nvSpPr>
      <dsp:spPr>
        <a:xfrm>
          <a:off x="1799431" y="764758"/>
          <a:ext cx="7814468" cy="265416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2999114"/>
              <a:satOff val="-13842"/>
              <a:lumOff val="-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Paired</a:t>
          </a:r>
          <a:endParaRPr lang="en-US" sz="3200" kern="1200" dirty="0"/>
        </a:p>
      </dsp:txBody>
      <dsp:txXfrm>
        <a:off x="1799431" y="764758"/>
        <a:ext cx="3907234" cy="764758"/>
      </dsp:txXfrm>
    </dsp:sp>
    <dsp:sp modelId="{9C1F25B3-91A8-481C-B284-CF7D1362BD02}">
      <dsp:nvSpPr>
        <dsp:cNvPr id="0" name=""/>
        <dsp:cNvSpPr/>
      </dsp:nvSpPr>
      <dsp:spPr>
        <a:xfrm>
          <a:off x="944701" y="1529516"/>
          <a:ext cx="1709459" cy="1709459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5998227"/>
            <a:satOff val="-27683"/>
            <a:lumOff val="-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82F681-FA5C-4F26-A2BD-2747710E0340}">
      <dsp:nvSpPr>
        <dsp:cNvPr id="0" name=""/>
        <dsp:cNvSpPr/>
      </dsp:nvSpPr>
      <dsp:spPr>
        <a:xfrm>
          <a:off x="1799431" y="1529516"/>
          <a:ext cx="7814468" cy="170945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998227"/>
              <a:satOff val="-27683"/>
              <a:lumOff val="-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Subordinating</a:t>
          </a:r>
          <a:endParaRPr lang="en-US" sz="3200" kern="1200" dirty="0"/>
        </a:p>
      </dsp:txBody>
      <dsp:txXfrm>
        <a:off x="1799431" y="1529516"/>
        <a:ext cx="3907234" cy="764758"/>
      </dsp:txXfrm>
    </dsp:sp>
    <dsp:sp modelId="{1E362ACC-E193-4C29-8F4A-C4A345B08844}">
      <dsp:nvSpPr>
        <dsp:cNvPr id="0" name=""/>
        <dsp:cNvSpPr/>
      </dsp:nvSpPr>
      <dsp:spPr>
        <a:xfrm>
          <a:off x="1417052" y="2294275"/>
          <a:ext cx="764758" cy="764758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8997340"/>
            <a:satOff val="-41525"/>
            <a:lumOff val="-1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27C89F-91D2-4B2E-A4BE-4E18939FDE5D}">
      <dsp:nvSpPr>
        <dsp:cNvPr id="0" name=""/>
        <dsp:cNvSpPr/>
      </dsp:nvSpPr>
      <dsp:spPr>
        <a:xfrm>
          <a:off x="1799431" y="2294275"/>
          <a:ext cx="7814468" cy="76475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8997340"/>
              <a:satOff val="-41525"/>
              <a:lumOff val="-129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Sentence connector</a:t>
          </a:r>
          <a:endParaRPr lang="en-US" sz="3200" kern="1200" dirty="0"/>
        </a:p>
      </dsp:txBody>
      <dsp:txXfrm>
        <a:off x="1799431" y="2294275"/>
        <a:ext cx="3907234" cy="764758"/>
      </dsp:txXfrm>
    </dsp:sp>
    <dsp:sp modelId="{CE056A7A-9A73-466B-B183-4A2B6789A3C9}">
      <dsp:nvSpPr>
        <dsp:cNvPr id="0" name=""/>
        <dsp:cNvSpPr/>
      </dsp:nvSpPr>
      <dsp:spPr>
        <a:xfrm>
          <a:off x="5706665" y="0"/>
          <a:ext cx="3907234" cy="764758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err="1" smtClean="0"/>
            <a:t>Menghubungkan</a:t>
          </a:r>
          <a:r>
            <a:rPr lang="en-US" sz="900" kern="1200" dirty="0" smtClean="0"/>
            <a:t> kata </a:t>
          </a:r>
          <a:r>
            <a:rPr lang="en-US" sz="900" kern="1200" dirty="0" err="1" smtClean="0"/>
            <a:t>atau</a:t>
          </a:r>
          <a:r>
            <a:rPr lang="en-US" sz="900" kern="1200" dirty="0" smtClean="0"/>
            <a:t> </a:t>
          </a:r>
          <a:r>
            <a:rPr lang="en-US" sz="900" kern="1200" dirty="0" err="1" smtClean="0"/>
            <a:t>frase</a:t>
          </a:r>
          <a:r>
            <a:rPr lang="en-US" sz="900" kern="1200" dirty="0" smtClean="0"/>
            <a:t> yang </a:t>
          </a:r>
          <a:r>
            <a:rPr lang="en-US" sz="900" kern="1200" dirty="0" err="1" smtClean="0"/>
            <a:t>memliki</a:t>
          </a:r>
          <a:r>
            <a:rPr lang="en-US" sz="900" kern="1200" dirty="0" smtClean="0"/>
            <a:t> </a:t>
          </a:r>
          <a:r>
            <a:rPr lang="en-US" sz="900" kern="1200" dirty="0" err="1" smtClean="0"/>
            <a:t>persaam</a:t>
          </a:r>
          <a:r>
            <a:rPr lang="en-US" sz="900" kern="1200" dirty="0" smtClean="0"/>
            <a:t> </a:t>
          </a:r>
          <a:r>
            <a:rPr lang="en-US" sz="900" kern="1200" dirty="0" err="1" smtClean="0"/>
            <a:t>tujuan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tata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bahasa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err="1" smtClean="0"/>
            <a:t>Akronim</a:t>
          </a:r>
          <a:r>
            <a:rPr lang="en-US" sz="900" kern="1200" dirty="0" smtClean="0"/>
            <a:t> FANBOYS: For, And, Nor, But, Or, Yet, So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This research utilizes two instruments: observation </a:t>
          </a:r>
          <a:r>
            <a:rPr lang="en-US" sz="900" u="sng" kern="1200" dirty="0" smtClean="0"/>
            <a:t>and</a:t>
          </a:r>
          <a:r>
            <a:rPr lang="en-US" sz="900" kern="1200" dirty="0" smtClean="0"/>
            <a:t> interview.</a:t>
          </a:r>
          <a:endParaRPr lang="en-US" sz="900" kern="1200" dirty="0"/>
        </a:p>
      </dsp:txBody>
      <dsp:txXfrm>
        <a:off x="5706665" y="0"/>
        <a:ext cx="3907234" cy="764758"/>
      </dsp:txXfrm>
    </dsp:sp>
    <dsp:sp modelId="{6B681FE5-721A-4DE0-90B2-7F0D8E246E6E}">
      <dsp:nvSpPr>
        <dsp:cNvPr id="0" name=""/>
        <dsp:cNvSpPr/>
      </dsp:nvSpPr>
      <dsp:spPr>
        <a:xfrm>
          <a:off x="5706665" y="764758"/>
          <a:ext cx="3907234" cy="764758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err="1" smtClean="0"/>
            <a:t>Dua</a:t>
          </a:r>
          <a:r>
            <a:rPr lang="en-US" sz="900" kern="1200" dirty="0" smtClean="0"/>
            <a:t> kata </a:t>
          </a:r>
          <a:r>
            <a:rPr lang="en-US" sz="900" kern="1200" dirty="0" err="1" smtClean="0"/>
            <a:t>atau</a:t>
          </a:r>
          <a:r>
            <a:rPr lang="en-US" sz="900" kern="1200" dirty="0" smtClean="0"/>
            <a:t> </a:t>
          </a:r>
          <a:r>
            <a:rPr lang="en-US" sz="900" kern="1200" dirty="0" err="1" smtClean="0"/>
            <a:t>frase</a:t>
          </a:r>
          <a:r>
            <a:rPr lang="en-US" sz="900" kern="1200" dirty="0" smtClean="0"/>
            <a:t> yang </a:t>
          </a:r>
          <a:r>
            <a:rPr lang="en-US" sz="900" kern="1200" dirty="0" err="1" smtClean="0"/>
            <a:t>membuat</a:t>
          </a:r>
          <a:r>
            <a:rPr lang="en-US" sz="900" kern="1200" dirty="0" smtClean="0"/>
            <a:t> </a:t>
          </a:r>
          <a:r>
            <a:rPr lang="en-US" sz="900" kern="1200" dirty="0" err="1" smtClean="0"/>
            <a:t>sebuat</a:t>
          </a:r>
          <a:r>
            <a:rPr lang="en-US" sz="900" kern="1200" dirty="0" smtClean="0"/>
            <a:t> </a:t>
          </a:r>
          <a:r>
            <a:rPr lang="en-US" sz="900" kern="1200" dirty="0" err="1" smtClean="0"/>
            <a:t>inti</a:t>
          </a:r>
          <a:r>
            <a:rPr lang="en-US" sz="900" kern="1200" dirty="0" smtClean="0"/>
            <a:t> </a:t>
          </a:r>
          <a:r>
            <a:rPr lang="en-US" sz="900" kern="1200" dirty="0" err="1" smtClean="0"/>
            <a:t>atau</a:t>
          </a:r>
          <a:r>
            <a:rPr lang="en-US" sz="900" kern="1200" dirty="0" smtClean="0"/>
            <a:t> </a:t>
          </a:r>
          <a:r>
            <a:rPr lang="en-US" sz="900" kern="1200" dirty="0" err="1" smtClean="0"/>
            <a:t>pilihan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Both-and, not only-but also, either-or, neither-nor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Both teacher and students were asked to fill out the questionnaire</a:t>
          </a:r>
          <a:endParaRPr lang="en-US" sz="900" kern="1200" dirty="0"/>
        </a:p>
      </dsp:txBody>
      <dsp:txXfrm>
        <a:off x="5706665" y="764758"/>
        <a:ext cx="3907234" cy="764758"/>
      </dsp:txXfrm>
    </dsp:sp>
    <dsp:sp modelId="{B220A2BC-6E9E-4ADF-9D39-C4BFC8B2C5F4}">
      <dsp:nvSpPr>
        <dsp:cNvPr id="0" name=""/>
        <dsp:cNvSpPr/>
      </dsp:nvSpPr>
      <dsp:spPr>
        <a:xfrm>
          <a:off x="5706665" y="1529516"/>
          <a:ext cx="3907234" cy="764758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err="1" smtClean="0"/>
            <a:t>Menghubungkan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klausa</a:t>
          </a:r>
          <a:r>
            <a:rPr lang="en-US" sz="900" kern="1200" dirty="0" smtClean="0"/>
            <a:t> independent </a:t>
          </a:r>
          <a:r>
            <a:rPr lang="en-US" sz="900" kern="1200" dirty="0" err="1" smtClean="0"/>
            <a:t>dengan</a:t>
          </a:r>
          <a:r>
            <a:rPr lang="en-US" sz="900" kern="1200" dirty="0" smtClean="0"/>
            <a:t> dependent.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After, although, as much </a:t>
          </a:r>
          <a:r>
            <a:rPr lang="en-US" sz="900" kern="1200" dirty="0" err="1" smtClean="0"/>
            <a:t>as,etc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The author used semi structured interview in this research, </a:t>
          </a:r>
          <a:r>
            <a:rPr lang="en-US" sz="900" u="sng" kern="1200" dirty="0" smtClean="0"/>
            <a:t>since</a:t>
          </a:r>
          <a:r>
            <a:rPr lang="en-US" sz="900" kern="1200" dirty="0" smtClean="0"/>
            <a:t> it can reveal more detailed information.</a:t>
          </a:r>
          <a:endParaRPr lang="en-US" sz="900" kern="1200" dirty="0"/>
        </a:p>
      </dsp:txBody>
      <dsp:txXfrm>
        <a:off x="5706665" y="1529516"/>
        <a:ext cx="3907234" cy="764758"/>
      </dsp:txXfrm>
    </dsp:sp>
    <dsp:sp modelId="{D26CB69F-1FC0-4BA2-8983-F1D22737CC9A}">
      <dsp:nvSpPr>
        <dsp:cNvPr id="0" name=""/>
        <dsp:cNvSpPr/>
      </dsp:nvSpPr>
      <dsp:spPr>
        <a:xfrm>
          <a:off x="5706665" y="2294275"/>
          <a:ext cx="3907234" cy="764758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err="1" smtClean="0"/>
            <a:t>Menghubungkan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kalimat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In addition, in contrast, however, therefore, et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The result of the research </a:t>
          </a:r>
          <a:r>
            <a:rPr lang="en-US" sz="900" kern="1200" dirty="0" err="1" smtClean="0"/>
            <a:t>revelas</a:t>
          </a:r>
          <a:r>
            <a:rPr lang="en-US" sz="900" kern="1200" dirty="0" smtClean="0"/>
            <a:t> after implementation of time token techniques, students show progress. In short, the use of time token technique in teaching speaking can improve students’ speaking ability.</a:t>
          </a:r>
          <a:endParaRPr lang="en-US" sz="900" kern="1200" dirty="0"/>
        </a:p>
      </dsp:txBody>
      <dsp:txXfrm>
        <a:off x="5706665" y="2294275"/>
        <a:ext cx="3907234" cy="76475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06A8DE-7BEE-4A1B-B7BC-F7C0EBE24E08}">
      <dsp:nvSpPr>
        <dsp:cNvPr id="0" name=""/>
        <dsp:cNvSpPr/>
      </dsp:nvSpPr>
      <dsp:spPr>
        <a:xfrm>
          <a:off x="3004" y="45556"/>
          <a:ext cx="2929235" cy="4608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What?</a:t>
          </a:r>
          <a:endParaRPr lang="en-US" sz="1600" kern="1200" dirty="0"/>
        </a:p>
      </dsp:txBody>
      <dsp:txXfrm>
        <a:off x="3004" y="45556"/>
        <a:ext cx="2929235" cy="460800"/>
      </dsp:txXfrm>
    </dsp:sp>
    <dsp:sp modelId="{2802CF2E-32BA-4C9A-B16D-BE7D43A1D3BE}">
      <dsp:nvSpPr>
        <dsp:cNvPr id="0" name=""/>
        <dsp:cNvSpPr/>
      </dsp:nvSpPr>
      <dsp:spPr>
        <a:xfrm>
          <a:off x="3004" y="506356"/>
          <a:ext cx="2929235" cy="304695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Mendeskripsikan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kalimat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pasif</a:t>
          </a:r>
          <a:r>
            <a:rPr lang="en-US" sz="1600" kern="1200" dirty="0" smtClean="0"/>
            <a:t>.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(to be + V3)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Samsung </a:t>
          </a:r>
          <a:r>
            <a:rPr lang="en-US" sz="1600" u="sng" kern="1200" dirty="0" smtClean="0"/>
            <a:t>is made </a:t>
          </a:r>
          <a:r>
            <a:rPr lang="en-US" sz="1600" kern="1200" dirty="0" smtClean="0"/>
            <a:t>in Korea.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Roger Palmer </a:t>
          </a:r>
          <a:r>
            <a:rPr lang="en-US" sz="1600" u="sng" kern="1200" dirty="0" smtClean="0"/>
            <a:t>was invited </a:t>
          </a:r>
          <a:r>
            <a:rPr lang="en-US" sz="1600" kern="1200" dirty="0" smtClean="0"/>
            <a:t>to  speak in this conference.</a:t>
          </a:r>
          <a:endParaRPr lang="en-US" sz="1600" kern="1200" dirty="0"/>
        </a:p>
      </dsp:txBody>
      <dsp:txXfrm>
        <a:off x="3004" y="506356"/>
        <a:ext cx="2929235" cy="3046950"/>
      </dsp:txXfrm>
    </dsp:sp>
    <dsp:sp modelId="{5083BC7A-6310-4473-A974-3D0376E99D53}">
      <dsp:nvSpPr>
        <dsp:cNvPr id="0" name=""/>
        <dsp:cNvSpPr/>
      </dsp:nvSpPr>
      <dsp:spPr>
        <a:xfrm>
          <a:off x="3342332" y="45556"/>
          <a:ext cx="2929235" cy="460800"/>
        </a:xfrm>
        <a:prstGeom prst="rect">
          <a:avLst/>
        </a:prstGeom>
        <a:solidFill>
          <a:schemeClr val="accent2">
            <a:hueOff val="-9985285"/>
            <a:satOff val="-3784"/>
            <a:lumOff val="1176"/>
            <a:alphaOff val="0"/>
          </a:schemeClr>
        </a:solidFill>
        <a:ln w="12700" cap="flat" cmpd="sng" algn="ctr">
          <a:solidFill>
            <a:schemeClr val="accent2">
              <a:hueOff val="-9985285"/>
              <a:satOff val="-3784"/>
              <a:lumOff val="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When?</a:t>
          </a:r>
          <a:endParaRPr lang="en-US" sz="1600" kern="1200" dirty="0"/>
        </a:p>
      </dsp:txBody>
      <dsp:txXfrm>
        <a:off x="3342332" y="45556"/>
        <a:ext cx="2929235" cy="460800"/>
      </dsp:txXfrm>
    </dsp:sp>
    <dsp:sp modelId="{CE5E5B3A-62C8-4F31-A6CB-AA45E9B302E3}">
      <dsp:nvSpPr>
        <dsp:cNvPr id="0" name=""/>
        <dsp:cNvSpPr/>
      </dsp:nvSpPr>
      <dsp:spPr>
        <a:xfrm>
          <a:off x="3342332" y="506356"/>
          <a:ext cx="2929235" cy="3046950"/>
        </a:xfrm>
        <a:prstGeom prst="rect">
          <a:avLst/>
        </a:prstGeom>
        <a:solidFill>
          <a:schemeClr val="accent2">
            <a:tint val="40000"/>
            <a:alpha val="90000"/>
            <a:hueOff val="-10290125"/>
            <a:satOff val="-4954"/>
            <a:lumOff val="1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0290125"/>
              <a:satOff val="-4954"/>
              <a:lumOff val="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Jika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subjek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pelaku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tidak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diketahui</a:t>
          </a:r>
          <a:r>
            <a:rPr lang="en-US" sz="1600" kern="1200" dirty="0" smtClean="0"/>
            <a:t> ( A new virus, Corona, </a:t>
          </a:r>
          <a:r>
            <a:rPr lang="en-US" sz="1600" u="sng" kern="1200" dirty="0" smtClean="0"/>
            <a:t>was found </a:t>
          </a:r>
          <a:r>
            <a:rPr lang="en-US" sz="1600" kern="1200" dirty="0" smtClean="0"/>
            <a:t>in Wuhan).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Membicarakan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tentang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kebenaran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umum</a:t>
          </a:r>
          <a:r>
            <a:rPr lang="en-US" sz="1600" kern="1200" dirty="0" smtClean="0"/>
            <a:t> (Rules </a:t>
          </a:r>
          <a:r>
            <a:rPr lang="en-US" sz="1600" u="sng" kern="1200" dirty="0" smtClean="0"/>
            <a:t>are made</a:t>
          </a:r>
          <a:r>
            <a:rPr lang="en-US" sz="1600" kern="1200" dirty="0" smtClean="0"/>
            <a:t> to be followed).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Dalam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penelitian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kalimat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pasif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menjadi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pilihan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supaya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tidak</a:t>
          </a:r>
          <a:r>
            <a:rPr lang="en-US" sz="1600" kern="1200" dirty="0" smtClean="0"/>
            <a:t> bias </a:t>
          </a:r>
          <a:r>
            <a:rPr lang="en-US" sz="1600" kern="1200" dirty="0" err="1" smtClean="0"/>
            <a:t>peneliti</a:t>
          </a:r>
          <a:r>
            <a:rPr lang="en-US" sz="1600" kern="1200" dirty="0" smtClean="0"/>
            <a:t> (The sodium </a:t>
          </a:r>
          <a:r>
            <a:rPr lang="en-US" sz="1600" u="sng" kern="1200" dirty="0" smtClean="0"/>
            <a:t>was dissolved </a:t>
          </a:r>
          <a:r>
            <a:rPr lang="en-US" sz="1600" kern="1200" dirty="0" smtClean="0"/>
            <a:t>in water, then </a:t>
          </a:r>
          <a:r>
            <a:rPr lang="en-US" sz="1600" u="sng" kern="1200" dirty="0" smtClean="0"/>
            <a:t>was filtered </a:t>
          </a:r>
          <a:r>
            <a:rPr lang="en-US" sz="1600" kern="1200" dirty="0" smtClean="0"/>
            <a:t>with acid)</a:t>
          </a:r>
          <a:endParaRPr lang="en-US" sz="1600" kern="1200" dirty="0"/>
        </a:p>
      </dsp:txBody>
      <dsp:txXfrm>
        <a:off x="3342332" y="506356"/>
        <a:ext cx="2929235" cy="3046950"/>
      </dsp:txXfrm>
    </dsp:sp>
    <dsp:sp modelId="{64BD5EA4-4D12-428B-88A7-9C080E45FD4D}">
      <dsp:nvSpPr>
        <dsp:cNvPr id="0" name=""/>
        <dsp:cNvSpPr/>
      </dsp:nvSpPr>
      <dsp:spPr>
        <a:xfrm>
          <a:off x="6681660" y="45556"/>
          <a:ext cx="2929235" cy="460800"/>
        </a:xfrm>
        <a:prstGeom prst="rect">
          <a:avLst/>
        </a:prstGeom>
        <a:solidFill>
          <a:schemeClr val="accent2">
            <a:hueOff val="-19970570"/>
            <a:satOff val="-7567"/>
            <a:lumOff val="2352"/>
            <a:alphaOff val="0"/>
          </a:schemeClr>
        </a:solidFill>
        <a:ln w="12700" cap="flat" cmpd="sng" algn="ctr">
          <a:solidFill>
            <a:schemeClr val="accent2">
              <a:hueOff val="-19970570"/>
              <a:satOff val="-7567"/>
              <a:lumOff val="23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Why?</a:t>
          </a:r>
          <a:endParaRPr lang="en-US" sz="1600" kern="1200" dirty="0"/>
        </a:p>
      </dsp:txBody>
      <dsp:txXfrm>
        <a:off x="6681660" y="45556"/>
        <a:ext cx="2929235" cy="460800"/>
      </dsp:txXfrm>
    </dsp:sp>
    <dsp:sp modelId="{38B829DB-C06A-47DD-A480-1E03E0A511AD}">
      <dsp:nvSpPr>
        <dsp:cNvPr id="0" name=""/>
        <dsp:cNvSpPr/>
      </dsp:nvSpPr>
      <dsp:spPr>
        <a:xfrm>
          <a:off x="6681660" y="506356"/>
          <a:ext cx="2929235" cy="3046950"/>
        </a:xfrm>
        <a:prstGeom prst="rect">
          <a:avLst/>
        </a:prstGeom>
        <a:solidFill>
          <a:schemeClr val="accent2">
            <a:tint val="40000"/>
            <a:alpha val="90000"/>
            <a:hueOff val="-20580251"/>
            <a:satOff val="-9908"/>
            <a:lumOff val="2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0580251"/>
              <a:satOff val="-9908"/>
              <a:lumOff val="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Berguna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karena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membuat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peneliti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mudah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membuat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inti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dari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hal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penting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dengan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menempatkannya</a:t>
          </a:r>
          <a:r>
            <a:rPr lang="en-US" sz="1600" kern="1200" dirty="0" smtClean="0"/>
            <a:t> di </a:t>
          </a:r>
          <a:r>
            <a:rPr lang="en-US" sz="1600" kern="1200" dirty="0" err="1" smtClean="0"/>
            <a:t>awal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kalimat</a:t>
          </a:r>
          <a:r>
            <a:rPr lang="en-US" sz="1600" kern="1200" dirty="0" smtClean="0"/>
            <a:t>. (Glass </a:t>
          </a:r>
          <a:r>
            <a:rPr lang="en-US" sz="1600" u="sng" kern="1200" dirty="0" smtClean="0"/>
            <a:t>is classified</a:t>
          </a:r>
          <a:r>
            <a:rPr lang="en-US" sz="1600" kern="1200" dirty="0" smtClean="0"/>
            <a:t> as a solid.)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Untuk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menhindari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pengulangan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kalimat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menyebutkan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subjek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berulang</a:t>
          </a:r>
          <a:r>
            <a:rPr lang="en-US" sz="1600" kern="1200" dirty="0" smtClean="0"/>
            <a:t>. (A number of participants </a:t>
          </a:r>
          <a:r>
            <a:rPr lang="en-US" sz="1600" u="sng" kern="1200" dirty="0" smtClean="0"/>
            <a:t>were given </a:t>
          </a:r>
          <a:r>
            <a:rPr lang="en-US" sz="1600" kern="1200" dirty="0" smtClean="0"/>
            <a:t>briefing before the focus group interview).</a:t>
          </a:r>
          <a:endParaRPr lang="en-US" sz="1600" kern="1200" dirty="0"/>
        </a:p>
      </dsp:txBody>
      <dsp:txXfrm>
        <a:off x="6681660" y="506356"/>
        <a:ext cx="2929235" cy="30469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C6CE79-0CC4-401B-8AFA-0145145BE1EC}">
      <dsp:nvSpPr>
        <dsp:cNvPr id="0" name=""/>
        <dsp:cNvSpPr/>
      </dsp:nvSpPr>
      <dsp:spPr>
        <a:xfrm rot="5400000">
          <a:off x="5835251" y="-2198654"/>
          <a:ext cx="1404400" cy="615289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/>
            <a:t>Statement: You speak English.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smtClean="0"/>
            <a:t>Question: Do you speak English?</a:t>
          </a:r>
          <a:endParaRPr lang="en-US" sz="2600" kern="120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/>
            <a:t>Negative: You do not speak English.</a:t>
          </a:r>
          <a:endParaRPr lang="en-US" sz="2600" kern="1200" dirty="0"/>
        </a:p>
      </dsp:txBody>
      <dsp:txXfrm rot="-5400000">
        <a:off x="3461004" y="244150"/>
        <a:ext cx="6084339" cy="1267286"/>
      </dsp:txXfrm>
    </dsp:sp>
    <dsp:sp modelId="{9A5F8A2A-3C2F-478E-9E13-3E6924E66907}">
      <dsp:nvSpPr>
        <dsp:cNvPr id="0" name=""/>
        <dsp:cNvSpPr/>
      </dsp:nvSpPr>
      <dsp:spPr>
        <a:xfrm>
          <a:off x="0" y="43"/>
          <a:ext cx="3461004" cy="17555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99060" rIns="198120" bIns="9906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/>
            <a:t>I, You, We, They</a:t>
          </a:r>
          <a:endParaRPr lang="en-US" sz="5200" kern="1200" dirty="0"/>
        </a:p>
      </dsp:txBody>
      <dsp:txXfrm>
        <a:off x="85696" y="85739"/>
        <a:ext cx="3289612" cy="1584108"/>
      </dsp:txXfrm>
    </dsp:sp>
    <dsp:sp modelId="{DE132F6B-7E0B-45FC-8111-F8AC8755A816}">
      <dsp:nvSpPr>
        <dsp:cNvPr id="0" name=""/>
        <dsp:cNvSpPr/>
      </dsp:nvSpPr>
      <dsp:spPr>
        <a:xfrm rot="5400000">
          <a:off x="5835251" y="-355378"/>
          <a:ext cx="1404400" cy="6152896"/>
        </a:xfrm>
        <a:prstGeom prst="round2SameRect">
          <a:avLst/>
        </a:prstGeom>
        <a:solidFill>
          <a:schemeClr val="accent5">
            <a:tint val="40000"/>
            <a:alpha val="90000"/>
            <a:hueOff val="3417043"/>
            <a:satOff val="57628"/>
            <a:lumOff val="544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3417043"/>
              <a:satOff val="57628"/>
              <a:lumOff val="54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/>
            <a:t>Statement: She speaks English.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smtClean="0"/>
            <a:t>Question: Does she speak English?</a:t>
          </a:r>
          <a:endParaRPr lang="en-US" sz="2600" kern="120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/>
            <a:t>Negative: She does not speak English.</a:t>
          </a:r>
          <a:endParaRPr lang="en-US" sz="2600" kern="1200" dirty="0"/>
        </a:p>
      </dsp:txBody>
      <dsp:txXfrm rot="-5400000">
        <a:off x="3461004" y="2087426"/>
        <a:ext cx="6084339" cy="1267286"/>
      </dsp:txXfrm>
    </dsp:sp>
    <dsp:sp modelId="{41E1C7DE-1FF3-427A-8125-655D9E4AF64B}">
      <dsp:nvSpPr>
        <dsp:cNvPr id="0" name=""/>
        <dsp:cNvSpPr/>
      </dsp:nvSpPr>
      <dsp:spPr>
        <a:xfrm>
          <a:off x="0" y="1843319"/>
          <a:ext cx="3461004" cy="1755500"/>
        </a:xfrm>
        <a:prstGeom prst="roundRect">
          <a:avLst/>
        </a:prstGeom>
        <a:solidFill>
          <a:schemeClr val="accent5">
            <a:hueOff val="3059995"/>
            <a:satOff val="47020"/>
            <a:lumOff val="2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99060" rIns="198120" bIns="9906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/>
            <a:t>She, He, It</a:t>
          </a:r>
          <a:endParaRPr lang="en-US" sz="5200" kern="1200" dirty="0"/>
        </a:p>
      </dsp:txBody>
      <dsp:txXfrm>
        <a:off x="85696" y="1929015"/>
        <a:ext cx="3289612" cy="15841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76D577-304C-4398-B003-E8EBD9B38966}">
      <dsp:nvSpPr>
        <dsp:cNvPr id="0" name=""/>
        <dsp:cNvSpPr/>
      </dsp:nvSpPr>
      <dsp:spPr>
        <a:xfrm>
          <a:off x="0" y="2951847"/>
          <a:ext cx="9613900" cy="64579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Kekinian</a:t>
          </a:r>
          <a:endParaRPr lang="en-US" sz="1200" kern="1200" dirty="0"/>
        </a:p>
      </dsp:txBody>
      <dsp:txXfrm>
        <a:off x="0" y="2951847"/>
        <a:ext cx="9613900" cy="348727"/>
      </dsp:txXfrm>
    </dsp:sp>
    <dsp:sp modelId="{4ACABF75-5E5A-48AA-9084-94F667171FBA}">
      <dsp:nvSpPr>
        <dsp:cNvPr id="0" name=""/>
        <dsp:cNvSpPr/>
      </dsp:nvSpPr>
      <dsp:spPr>
        <a:xfrm>
          <a:off x="0" y="3287659"/>
          <a:ext cx="4806950" cy="29706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You are here now.</a:t>
          </a:r>
          <a:endParaRPr lang="en-US" sz="1800" kern="1200" dirty="0"/>
        </a:p>
      </dsp:txBody>
      <dsp:txXfrm>
        <a:off x="0" y="3287659"/>
        <a:ext cx="4806950" cy="297064"/>
      </dsp:txXfrm>
    </dsp:sp>
    <dsp:sp modelId="{8C860412-D647-4239-B5DE-6346B53BB072}">
      <dsp:nvSpPr>
        <dsp:cNvPr id="0" name=""/>
        <dsp:cNvSpPr/>
      </dsp:nvSpPr>
      <dsp:spPr>
        <a:xfrm>
          <a:off x="4806950" y="3287659"/>
          <a:ext cx="4806950" cy="297064"/>
        </a:xfrm>
        <a:prstGeom prst="rect">
          <a:avLst/>
        </a:prstGeom>
        <a:solidFill>
          <a:schemeClr val="accent2">
            <a:tint val="40000"/>
            <a:alpha val="90000"/>
            <a:hueOff val="-2940036"/>
            <a:satOff val="-1415"/>
            <a:lumOff val="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940036"/>
              <a:satOff val="-1415"/>
              <a:lumOff val="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He is not here now</a:t>
          </a:r>
          <a:endParaRPr lang="en-US" sz="1800" kern="1200"/>
        </a:p>
      </dsp:txBody>
      <dsp:txXfrm>
        <a:off x="4806950" y="3287659"/>
        <a:ext cx="4806950" cy="297064"/>
      </dsp:txXfrm>
    </dsp:sp>
    <dsp:sp modelId="{C7071935-E95D-4FDF-9C88-51B43FA43111}">
      <dsp:nvSpPr>
        <dsp:cNvPr id="0" name=""/>
        <dsp:cNvSpPr/>
      </dsp:nvSpPr>
      <dsp:spPr>
        <a:xfrm rot="10800000">
          <a:off x="0" y="1968306"/>
          <a:ext cx="9613900" cy="993228"/>
        </a:xfrm>
        <a:prstGeom prst="upArrowCallout">
          <a:avLst/>
        </a:prstGeom>
        <a:solidFill>
          <a:schemeClr val="accent2">
            <a:hueOff val="-6656857"/>
            <a:satOff val="-2522"/>
            <a:lumOff val="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Kegiatan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terjadwal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dalam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waktu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dekat</a:t>
          </a:r>
          <a:endParaRPr lang="en-US" sz="1200" kern="1200" dirty="0"/>
        </a:p>
      </dsp:txBody>
      <dsp:txXfrm rot="-10800000">
        <a:off x="0" y="1968306"/>
        <a:ext cx="9613900" cy="348623"/>
      </dsp:txXfrm>
    </dsp:sp>
    <dsp:sp modelId="{5DB7DD41-1EE2-4C2E-8DB3-05F36538BBF5}">
      <dsp:nvSpPr>
        <dsp:cNvPr id="0" name=""/>
        <dsp:cNvSpPr/>
      </dsp:nvSpPr>
      <dsp:spPr>
        <a:xfrm>
          <a:off x="0" y="2316929"/>
          <a:ext cx="4806950" cy="296975"/>
        </a:xfrm>
        <a:prstGeom prst="rect">
          <a:avLst/>
        </a:prstGeom>
        <a:solidFill>
          <a:schemeClr val="accent2">
            <a:tint val="40000"/>
            <a:alpha val="90000"/>
            <a:hueOff val="-5880072"/>
            <a:satOff val="-2831"/>
            <a:lumOff val="8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5880072"/>
              <a:satOff val="-2831"/>
              <a:lumOff val="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The bus leaves tonight at 8 p.m.</a:t>
          </a:r>
          <a:endParaRPr lang="en-US" sz="1800" kern="1200" dirty="0"/>
        </a:p>
      </dsp:txBody>
      <dsp:txXfrm>
        <a:off x="0" y="2316929"/>
        <a:ext cx="4806950" cy="296975"/>
      </dsp:txXfrm>
    </dsp:sp>
    <dsp:sp modelId="{E0EA991D-F149-4F94-977D-EAD75C3DA7B8}">
      <dsp:nvSpPr>
        <dsp:cNvPr id="0" name=""/>
        <dsp:cNvSpPr/>
      </dsp:nvSpPr>
      <dsp:spPr>
        <a:xfrm>
          <a:off x="4806950" y="2316929"/>
          <a:ext cx="4806950" cy="296975"/>
        </a:xfrm>
        <a:prstGeom prst="rect">
          <a:avLst/>
        </a:prstGeom>
        <a:solidFill>
          <a:schemeClr val="accent2">
            <a:tint val="40000"/>
            <a:alpha val="90000"/>
            <a:hueOff val="-8820108"/>
            <a:satOff val="-4246"/>
            <a:lumOff val="12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820108"/>
              <a:satOff val="-4246"/>
              <a:lumOff val="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The train does not arrive at </a:t>
          </a:r>
          <a:endParaRPr lang="en-US" sz="1800" kern="1200" dirty="0"/>
        </a:p>
      </dsp:txBody>
      <dsp:txXfrm>
        <a:off x="4806950" y="2316929"/>
        <a:ext cx="4806950" cy="296975"/>
      </dsp:txXfrm>
    </dsp:sp>
    <dsp:sp modelId="{7FB500A7-E10F-493D-93B1-9A6996303D27}">
      <dsp:nvSpPr>
        <dsp:cNvPr id="0" name=""/>
        <dsp:cNvSpPr/>
      </dsp:nvSpPr>
      <dsp:spPr>
        <a:xfrm rot="10800000">
          <a:off x="0" y="984764"/>
          <a:ext cx="9613900" cy="993228"/>
        </a:xfrm>
        <a:prstGeom prst="upArrowCallout">
          <a:avLst/>
        </a:prstGeom>
        <a:solidFill>
          <a:schemeClr val="accent2">
            <a:hueOff val="-13313714"/>
            <a:satOff val="-5045"/>
            <a:lumOff val="15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Fakta</a:t>
          </a:r>
          <a:r>
            <a:rPr lang="en-US" sz="1200" kern="1200" dirty="0" smtClean="0"/>
            <a:t> yang </a:t>
          </a:r>
          <a:r>
            <a:rPr lang="en-US" sz="1200" kern="1200" dirty="0" err="1" smtClean="0"/>
            <a:t>berlaku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umum</a:t>
          </a:r>
          <a:endParaRPr lang="en-US" sz="1200" kern="1200" dirty="0"/>
        </a:p>
      </dsp:txBody>
      <dsp:txXfrm rot="-10800000">
        <a:off x="0" y="984764"/>
        <a:ext cx="9613900" cy="348623"/>
      </dsp:txXfrm>
    </dsp:sp>
    <dsp:sp modelId="{D940D55F-6CC7-47D5-AB52-41378A73DBD1}">
      <dsp:nvSpPr>
        <dsp:cNvPr id="0" name=""/>
        <dsp:cNvSpPr/>
      </dsp:nvSpPr>
      <dsp:spPr>
        <a:xfrm>
          <a:off x="0" y="1333387"/>
          <a:ext cx="4806950" cy="296975"/>
        </a:xfrm>
        <a:prstGeom prst="rect">
          <a:avLst/>
        </a:prstGeom>
        <a:solidFill>
          <a:schemeClr val="accent2">
            <a:tint val="40000"/>
            <a:alpha val="90000"/>
            <a:hueOff val="-11760144"/>
            <a:satOff val="-5662"/>
            <a:lumOff val="17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1760144"/>
              <a:satOff val="-5662"/>
              <a:lumOff val="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Cimahi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isi</a:t>
          </a:r>
          <a:r>
            <a:rPr lang="en-US" sz="1800" kern="1200" dirty="0" smtClean="0"/>
            <a:t> in Indonesia</a:t>
          </a:r>
          <a:endParaRPr lang="en-US" sz="1800" kern="1200" dirty="0"/>
        </a:p>
      </dsp:txBody>
      <dsp:txXfrm>
        <a:off x="0" y="1333387"/>
        <a:ext cx="4806950" cy="296975"/>
      </dsp:txXfrm>
    </dsp:sp>
    <dsp:sp modelId="{CF4E6938-6321-47CB-BEAA-565E15A5DDE4}">
      <dsp:nvSpPr>
        <dsp:cNvPr id="0" name=""/>
        <dsp:cNvSpPr/>
      </dsp:nvSpPr>
      <dsp:spPr>
        <a:xfrm>
          <a:off x="4806950" y="1333387"/>
          <a:ext cx="4806950" cy="296975"/>
        </a:xfrm>
        <a:prstGeom prst="rect">
          <a:avLst/>
        </a:prstGeom>
        <a:solidFill>
          <a:schemeClr val="accent2">
            <a:tint val="40000"/>
            <a:alpha val="90000"/>
            <a:hueOff val="-14700179"/>
            <a:satOff val="-7077"/>
            <a:lumOff val="21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4700179"/>
              <a:satOff val="-7077"/>
              <a:lumOff val="2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Chairs are not made of glass</a:t>
          </a:r>
          <a:endParaRPr lang="en-US" sz="1800" kern="1200" dirty="0"/>
        </a:p>
      </dsp:txBody>
      <dsp:txXfrm>
        <a:off x="4806950" y="1333387"/>
        <a:ext cx="4806950" cy="296975"/>
      </dsp:txXfrm>
    </dsp:sp>
    <dsp:sp modelId="{46012DCA-20AB-444A-BE49-86301E38D6EA}">
      <dsp:nvSpPr>
        <dsp:cNvPr id="0" name=""/>
        <dsp:cNvSpPr/>
      </dsp:nvSpPr>
      <dsp:spPr>
        <a:xfrm rot="10800000">
          <a:off x="0" y="1223"/>
          <a:ext cx="9613900" cy="993228"/>
        </a:xfrm>
        <a:prstGeom prst="upArrowCallout">
          <a:avLst/>
        </a:prstGeom>
        <a:solidFill>
          <a:schemeClr val="accent2">
            <a:hueOff val="-19970570"/>
            <a:satOff val="-7567"/>
            <a:lumOff val="23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Kegiatan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berulang</a:t>
          </a:r>
          <a:r>
            <a:rPr lang="en-US" sz="1200" kern="1200" dirty="0" smtClean="0"/>
            <a:t>/</a:t>
          </a:r>
          <a:r>
            <a:rPr lang="en-US" sz="1200" kern="1200" dirty="0" err="1" smtClean="0"/>
            <a:t>kebiasaan</a:t>
          </a:r>
          <a:endParaRPr lang="en-US" sz="1200" kern="1200" dirty="0"/>
        </a:p>
      </dsp:txBody>
      <dsp:txXfrm rot="-10800000">
        <a:off x="0" y="1223"/>
        <a:ext cx="9613900" cy="348623"/>
      </dsp:txXfrm>
    </dsp:sp>
    <dsp:sp modelId="{73EEAF8E-A8D1-402E-86E8-71C3098CBC71}">
      <dsp:nvSpPr>
        <dsp:cNvPr id="0" name=""/>
        <dsp:cNvSpPr/>
      </dsp:nvSpPr>
      <dsp:spPr>
        <a:xfrm>
          <a:off x="0" y="349846"/>
          <a:ext cx="4806950" cy="296975"/>
        </a:xfrm>
        <a:prstGeom prst="rect">
          <a:avLst/>
        </a:prstGeom>
        <a:solidFill>
          <a:schemeClr val="accent2">
            <a:tint val="40000"/>
            <a:alpha val="90000"/>
            <a:hueOff val="-17640216"/>
            <a:satOff val="-8493"/>
            <a:lumOff val="2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7640216"/>
              <a:satOff val="-8493"/>
              <a:lumOff val="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 play football every Sunday morning. </a:t>
          </a:r>
          <a:endParaRPr lang="en-US" sz="1800" kern="1200" dirty="0"/>
        </a:p>
      </dsp:txBody>
      <dsp:txXfrm>
        <a:off x="0" y="349846"/>
        <a:ext cx="4806950" cy="296975"/>
      </dsp:txXfrm>
    </dsp:sp>
    <dsp:sp modelId="{9F2B9B06-037A-4494-96E2-D3BC5899D448}">
      <dsp:nvSpPr>
        <dsp:cNvPr id="0" name=""/>
        <dsp:cNvSpPr/>
      </dsp:nvSpPr>
      <dsp:spPr>
        <a:xfrm>
          <a:off x="4806950" y="349846"/>
          <a:ext cx="4806950" cy="296975"/>
        </a:xfrm>
        <a:prstGeom prst="rect">
          <a:avLst/>
        </a:prstGeom>
        <a:solidFill>
          <a:schemeClr val="accent2">
            <a:tint val="40000"/>
            <a:alpha val="90000"/>
            <a:hueOff val="-20580251"/>
            <a:satOff val="-9908"/>
            <a:lumOff val="2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0580251"/>
              <a:satOff val="-9908"/>
              <a:lumOff val="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The rains leaves every morning at 7 am.</a:t>
          </a:r>
          <a:endParaRPr lang="en-US" sz="1800" kern="1200" dirty="0"/>
        </a:p>
      </dsp:txBody>
      <dsp:txXfrm>
        <a:off x="4806950" y="349846"/>
        <a:ext cx="4806950" cy="2969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C15E90-DD43-417F-B4A6-8855986871F7}">
      <dsp:nvSpPr>
        <dsp:cNvPr id="0" name=""/>
        <dsp:cNvSpPr/>
      </dsp:nvSpPr>
      <dsp:spPr>
        <a:xfrm>
          <a:off x="3004" y="458856"/>
          <a:ext cx="2929235" cy="116376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Untuk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menunjukkan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fokus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dari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artikel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penelitian</a:t>
          </a:r>
          <a:endParaRPr lang="en-US" sz="1900" kern="1200" dirty="0"/>
        </a:p>
      </dsp:txBody>
      <dsp:txXfrm>
        <a:off x="3004" y="458856"/>
        <a:ext cx="2929235" cy="1163765"/>
      </dsp:txXfrm>
    </dsp:sp>
    <dsp:sp modelId="{440CD4C9-3C9B-4672-B9C9-0FB905C2B330}">
      <dsp:nvSpPr>
        <dsp:cNvPr id="0" name=""/>
        <dsp:cNvSpPr/>
      </dsp:nvSpPr>
      <dsp:spPr>
        <a:xfrm>
          <a:off x="3004" y="1622622"/>
          <a:ext cx="2929235" cy="151738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This research </a:t>
          </a:r>
          <a:r>
            <a:rPr lang="en-US" sz="1900" u="sng" kern="1200" dirty="0" smtClean="0"/>
            <a:t>aims</a:t>
          </a:r>
          <a:r>
            <a:rPr lang="en-US" sz="1900" kern="1200" dirty="0" smtClean="0"/>
            <a:t> at investigating the use of technology in language teaching.</a:t>
          </a:r>
          <a:endParaRPr lang="en-US" sz="1900" kern="1200" dirty="0"/>
        </a:p>
      </dsp:txBody>
      <dsp:txXfrm>
        <a:off x="3004" y="1622622"/>
        <a:ext cx="2929235" cy="1517384"/>
      </dsp:txXfrm>
    </dsp:sp>
    <dsp:sp modelId="{9B14563B-DE10-47AB-BB6A-6B73B838767C}">
      <dsp:nvSpPr>
        <dsp:cNvPr id="0" name=""/>
        <dsp:cNvSpPr/>
      </dsp:nvSpPr>
      <dsp:spPr>
        <a:xfrm>
          <a:off x="3342332" y="458856"/>
          <a:ext cx="2929235" cy="1163765"/>
        </a:xfrm>
        <a:prstGeom prst="rect">
          <a:avLst/>
        </a:prstGeom>
        <a:solidFill>
          <a:schemeClr val="accent4">
            <a:hueOff val="4498670"/>
            <a:satOff val="-20763"/>
            <a:lumOff val="-6471"/>
            <a:alphaOff val="0"/>
          </a:schemeClr>
        </a:solidFill>
        <a:ln w="12700" cap="flat" cmpd="sng" algn="ctr">
          <a:solidFill>
            <a:schemeClr val="accent4">
              <a:hueOff val="4498670"/>
              <a:satOff val="-20763"/>
              <a:lumOff val="-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Untuk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merujuk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pada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tabel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atau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grafik</a:t>
          </a:r>
          <a:endParaRPr lang="en-US" sz="1900" kern="1200" dirty="0"/>
        </a:p>
      </dsp:txBody>
      <dsp:txXfrm>
        <a:off x="3342332" y="458856"/>
        <a:ext cx="2929235" cy="1163765"/>
      </dsp:txXfrm>
    </dsp:sp>
    <dsp:sp modelId="{5B787AC8-C5B4-4D5D-9198-B177AF929F68}">
      <dsp:nvSpPr>
        <dsp:cNvPr id="0" name=""/>
        <dsp:cNvSpPr/>
      </dsp:nvSpPr>
      <dsp:spPr>
        <a:xfrm>
          <a:off x="3342332" y="1622622"/>
          <a:ext cx="2929235" cy="1517384"/>
        </a:xfrm>
        <a:prstGeom prst="rect">
          <a:avLst/>
        </a:prstGeom>
        <a:solidFill>
          <a:schemeClr val="accent4">
            <a:tint val="40000"/>
            <a:alpha val="90000"/>
            <a:hueOff val="4611806"/>
            <a:satOff val="-24927"/>
            <a:lumOff val="-1972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4611806"/>
              <a:satOff val="-24927"/>
              <a:lumOff val="-19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Table 1 above </a:t>
          </a:r>
          <a:r>
            <a:rPr lang="en-US" sz="1900" u="sng" kern="1200" dirty="0" smtClean="0"/>
            <a:t>presents</a:t>
          </a:r>
          <a:r>
            <a:rPr lang="en-US" sz="1900" kern="1200" dirty="0" smtClean="0"/>
            <a:t> the scores of post test of the experimental class.</a:t>
          </a:r>
          <a:endParaRPr lang="en-US" sz="1900" kern="1200" dirty="0"/>
        </a:p>
      </dsp:txBody>
      <dsp:txXfrm>
        <a:off x="3342332" y="1622622"/>
        <a:ext cx="2929235" cy="1517384"/>
      </dsp:txXfrm>
    </dsp:sp>
    <dsp:sp modelId="{26CC21E5-F99A-433B-B5C8-D68B47AD9326}">
      <dsp:nvSpPr>
        <dsp:cNvPr id="0" name=""/>
        <dsp:cNvSpPr/>
      </dsp:nvSpPr>
      <dsp:spPr>
        <a:xfrm>
          <a:off x="6681660" y="458856"/>
          <a:ext cx="2929235" cy="1163765"/>
        </a:xfrm>
        <a:prstGeom prst="rect">
          <a:avLst/>
        </a:prstGeom>
        <a:solidFill>
          <a:schemeClr val="accent4">
            <a:hueOff val="8997340"/>
            <a:satOff val="-41525"/>
            <a:lumOff val="-12942"/>
            <a:alphaOff val="0"/>
          </a:schemeClr>
        </a:solidFill>
        <a:ln w="12700" cap="flat" cmpd="sng" algn="ctr">
          <a:solidFill>
            <a:schemeClr val="accent4">
              <a:hueOff val="8997340"/>
              <a:satOff val="-41525"/>
              <a:lumOff val="-129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Untuk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membuat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kalimat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umum</a:t>
          </a:r>
          <a:r>
            <a:rPr lang="en-US" sz="1900" kern="1200" dirty="0" smtClean="0"/>
            <a:t>, </a:t>
          </a:r>
          <a:r>
            <a:rPr lang="en-US" sz="1900" kern="1200" dirty="0" err="1" smtClean="0"/>
            <a:t>kesimpulan</a:t>
          </a:r>
          <a:r>
            <a:rPr lang="en-US" sz="1900" kern="1200" dirty="0" smtClean="0"/>
            <a:t>, </a:t>
          </a:r>
          <a:r>
            <a:rPr lang="en-US" sz="1900" kern="1200" dirty="0" err="1" smtClean="0"/>
            <a:t>dan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interpreatsi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tentang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temuan</a:t>
          </a:r>
          <a:r>
            <a:rPr lang="en-US" sz="1900" kern="1200" dirty="0" smtClean="0"/>
            <a:t>.</a:t>
          </a:r>
          <a:endParaRPr lang="en-US" sz="1900" kern="1200" dirty="0"/>
        </a:p>
      </dsp:txBody>
      <dsp:txXfrm>
        <a:off x="6681660" y="458856"/>
        <a:ext cx="2929235" cy="1163765"/>
      </dsp:txXfrm>
    </dsp:sp>
    <dsp:sp modelId="{59B5E1D7-6428-485A-AAFA-4CDA593B7A93}">
      <dsp:nvSpPr>
        <dsp:cNvPr id="0" name=""/>
        <dsp:cNvSpPr/>
      </dsp:nvSpPr>
      <dsp:spPr>
        <a:xfrm>
          <a:off x="6681660" y="1622622"/>
          <a:ext cx="2929235" cy="1517384"/>
        </a:xfrm>
        <a:prstGeom prst="rect">
          <a:avLst/>
        </a:prstGeom>
        <a:solidFill>
          <a:schemeClr val="accent4">
            <a:tint val="40000"/>
            <a:alpha val="90000"/>
            <a:hueOff val="9223613"/>
            <a:satOff val="-49853"/>
            <a:lumOff val="-3945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9223613"/>
              <a:satOff val="-49853"/>
              <a:lumOff val="-39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The uses of technology in language teaching </a:t>
          </a:r>
          <a:r>
            <a:rPr lang="en-US" sz="1900" u="sng" kern="1200" dirty="0" smtClean="0"/>
            <a:t>is</a:t>
          </a:r>
          <a:r>
            <a:rPr lang="en-US" sz="1900" kern="1200" dirty="0" smtClean="0"/>
            <a:t> regarded as one of the trends in many schools.</a:t>
          </a:r>
          <a:endParaRPr lang="en-US" sz="1900" kern="1200" dirty="0"/>
        </a:p>
      </dsp:txBody>
      <dsp:txXfrm>
        <a:off x="6681660" y="1622622"/>
        <a:ext cx="2929235" cy="15173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C6CE79-0CC4-401B-8AFA-0145145BE1EC}">
      <dsp:nvSpPr>
        <dsp:cNvPr id="0" name=""/>
        <dsp:cNvSpPr/>
      </dsp:nvSpPr>
      <dsp:spPr>
        <a:xfrm rot="5400000">
          <a:off x="5097906" y="-1277016"/>
          <a:ext cx="2879090" cy="615289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Statement: You called Aydan.</a:t>
          </a:r>
          <a:endParaRPr 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smtClean="0"/>
            <a:t>Question: Did you call Aydan?</a:t>
          </a:r>
          <a:endParaRPr lang="en-US" sz="3200" kern="120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Negative: You did not call Aydan.</a:t>
          </a:r>
          <a:endParaRPr lang="en-US" sz="3200" kern="1200" dirty="0"/>
        </a:p>
      </dsp:txBody>
      <dsp:txXfrm rot="-5400000">
        <a:off x="3461003" y="500433"/>
        <a:ext cx="6012350" cy="2597998"/>
      </dsp:txXfrm>
    </dsp:sp>
    <dsp:sp modelId="{9A5F8A2A-3C2F-478E-9E13-3E6924E66907}">
      <dsp:nvSpPr>
        <dsp:cNvPr id="0" name=""/>
        <dsp:cNvSpPr/>
      </dsp:nvSpPr>
      <dsp:spPr>
        <a:xfrm>
          <a:off x="0" y="0"/>
          <a:ext cx="3461004" cy="359886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dirty="0" smtClean="0"/>
            <a:t>I, You, We, They, She, He, It</a:t>
          </a:r>
          <a:endParaRPr lang="en-US" sz="4900" kern="1200" dirty="0"/>
        </a:p>
      </dsp:txBody>
      <dsp:txXfrm>
        <a:off x="168952" y="168952"/>
        <a:ext cx="3123100" cy="326095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902690-1263-4352-B34F-300D61933D66}">
      <dsp:nvSpPr>
        <dsp:cNvPr id="0" name=""/>
        <dsp:cNvSpPr/>
      </dsp:nvSpPr>
      <dsp:spPr>
        <a:xfrm>
          <a:off x="0" y="3090173"/>
          <a:ext cx="9613900" cy="5069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 smtClean="0"/>
            <a:t>Fakta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masa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lalu</a:t>
          </a:r>
          <a:endParaRPr lang="en-US" sz="900" kern="1200" dirty="0"/>
        </a:p>
      </dsp:txBody>
      <dsp:txXfrm>
        <a:off x="0" y="3090173"/>
        <a:ext cx="9613900" cy="273763"/>
      </dsp:txXfrm>
    </dsp:sp>
    <dsp:sp modelId="{24448966-4CB1-4F1C-8186-6CD92782D2E2}">
      <dsp:nvSpPr>
        <dsp:cNvPr id="0" name=""/>
        <dsp:cNvSpPr/>
      </dsp:nvSpPr>
      <dsp:spPr>
        <a:xfrm>
          <a:off x="0" y="3353797"/>
          <a:ext cx="4806950" cy="23320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Putra was shy as a kid, but now he is very outgoing.</a:t>
          </a:r>
          <a:endParaRPr lang="en-US" sz="900" kern="1200" dirty="0"/>
        </a:p>
      </dsp:txBody>
      <dsp:txXfrm>
        <a:off x="0" y="3353797"/>
        <a:ext cx="4806950" cy="233205"/>
      </dsp:txXfrm>
    </dsp:sp>
    <dsp:sp modelId="{66E89D7A-DE95-4D69-AFF7-9AAA08948AE6}">
      <dsp:nvSpPr>
        <dsp:cNvPr id="0" name=""/>
        <dsp:cNvSpPr/>
      </dsp:nvSpPr>
      <dsp:spPr>
        <a:xfrm>
          <a:off x="4806950" y="3353797"/>
          <a:ext cx="4806950" cy="233205"/>
        </a:xfrm>
        <a:prstGeom prst="rect">
          <a:avLst/>
        </a:prstGeom>
        <a:solidFill>
          <a:schemeClr val="accent2">
            <a:tint val="40000"/>
            <a:alpha val="90000"/>
            <a:hueOff val="-2286695"/>
            <a:satOff val="-1101"/>
            <a:lumOff val="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286695"/>
              <a:satOff val="-1101"/>
              <a:lumOff val="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She didn't like celery before.</a:t>
          </a:r>
          <a:endParaRPr lang="en-US" sz="900" kern="1200"/>
        </a:p>
      </dsp:txBody>
      <dsp:txXfrm>
        <a:off x="4806950" y="3353797"/>
        <a:ext cx="4806950" cy="233205"/>
      </dsp:txXfrm>
    </dsp:sp>
    <dsp:sp modelId="{22FB3EF3-F470-448E-870A-3A8FFB96BD32}">
      <dsp:nvSpPr>
        <dsp:cNvPr id="0" name=""/>
        <dsp:cNvSpPr/>
      </dsp:nvSpPr>
      <dsp:spPr>
        <a:xfrm rot="10800000">
          <a:off x="0" y="2318060"/>
          <a:ext cx="9613900" cy="779717"/>
        </a:xfrm>
        <a:prstGeom prst="upArrowCallout">
          <a:avLst/>
        </a:prstGeom>
        <a:solidFill>
          <a:schemeClr val="accent2">
            <a:hueOff val="-4992643"/>
            <a:satOff val="-1892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 smtClean="0"/>
            <a:t>Kebiasaan</a:t>
          </a:r>
          <a:r>
            <a:rPr lang="en-US" sz="900" kern="1200" dirty="0" smtClean="0"/>
            <a:t> di </a:t>
          </a:r>
          <a:r>
            <a:rPr lang="en-US" sz="900" kern="1200" dirty="0" err="1" smtClean="0"/>
            <a:t>masa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lalu</a:t>
          </a:r>
          <a:endParaRPr lang="en-US" sz="900" kern="1200" dirty="0"/>
        </a:p>
      </dsp:txBody>
      <dsp:txXfrm rot="-10800000">
        <a:off x="0" y="2318060"/>
        <a:ext cx="9613900" cy="273680"/>
      </dsp:txXfrm>
    </dsp:sp>
    <dsp:sp modelId="{34A710C8-DBF3-41D4-8254-FDB205D19099}">
      <dsp:nvSpPr>
        <dsp:cNvPr id="0" name=""/>
        <dsp:cNvSpPr/>
      </dsp:nvSpPr>
      <dsp:spPr>
        <a:xfrm>
          <a:off x="0" y="2591741"/>
          <a:ext cx="4806950" cy="233135"/>
        </a:xfrm>
        <a:prstGeom prst="rect">
          <a:avLst/>
        </a:prstGeom>
        <a:solidFill>
          <a:schemeClr val="accent2">
            <a:tint val="40000"/>
            <a:alpha val="90000"/>
            <a:hueOff val="-4573389"/>
            <a:satOff val="-2202"/>
            <a:lumOff val="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573389"/>
              <a:satOff val="-2202"/>
              <a:lumOff val="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I studied Japanese when I was a child.</a:t>
          </a:r>
          <a:endParaRPr lang="en-US" sz="900" kern="1200" dirty="0"/>
        </a:p>
      </dsp:txBody>
      <dsp:txXfrm>
        <a:off x="0" y="2591741"/>
        <a:ext cx="4806950" cy="233135"/>
      </dsp:txXfrm>
    </dsp:sp>
    <dsp:sp modelId="{06312AE3-78AE-4E4B-A063-07F90A465AFF}">
      <dsp:nvSpPr>
        <dsp:cNvPr id="0" name=""/>
        <dsp:cNvSpPr/>
      </dsp:nvSpPr>
      <dsp:spPr>
        <a:xfrm>
          <a:off x="4806950" y="2591741"/>
          <a:ext cx="4806950" cy="233135"/>
        </a:xfrm>
        <a:prstGeom prst="rect">
          <a:avLst/>
        </a:prstGeom>
        <a:solidFill>
          <a:schemeClr val="accent2">
            <a:tint val="40000"/>
            <a:alpha val="90000"/>
            <a:hueOff val="-6860084"/>
            <a:satOff val="-3303"/>
            <a:lumOff val="1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6860084"/>
              <a:satOff val="-3303"/>
              <a:lumOff val="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She played the piano.</a:t>
          </a:r>
          <a:endParaRPr lang="en-US" sz="900" kern="1200"/>
        </a:p>
      </dsp:txBody>
      <dsp:txXfrm>
        <a:off x="4806950" y="2591741"/>
        <a:ext cx="4806950" cy="233135"/>
      </dsp:txXfrm>
    </dsp:sp>
    <dsp:sp modelId="{C7071935-E95D-4FDF-9C88-51B43FA43111}">
      <dsp:nvSpPr>
        <dsp:cNvPr id="0" name=""/>
        <dsp:cNvSpPr/>
      </dsp:nvSpPr>
      <dsp:spPr>
        <a:xfrm rot="10800000">
          <a:off x="0" y="1545947"/>
          <a:ext cx="9613900" cy="779717"/>
        </a:xfrm>
        <a:prstGeom prst="upArrowCallout">
          <a:avLst/>
        </a:prstGeom>
        <a:solidFill>
          <a:schemeClr val="accent2">
            <a:hueOff val="-9985285"/>
            <a:satOff val="-3784"/>
            <a:lumOff val="11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 smtClean="0"/>
            <a:t>Durasidi</a:t>
          </a:r>
          <a:r>
            <a:rPr lang="en-US" sz="900" kern="1200" dirty="0" smtClean="0"/>
            <a:t> </a:t>
          </a:r>
          <a:r>
            <a:rPr lang="en-US" sz="900" kern="1200" dirty="0" err="1" smtClean="0"/>
            <a:t>waktu</a:t>
          </a:r>
          <a:r>
            <a:rPr lang="en-US" sz="900" kern="1200" dirty="0" smtClean="0"/>
            <a:t> </a:t>
          </a:r>
          <a:r>
            <a:rPr lang="en-US" sz="900" kern="1200" dirty="0" err="1" smtClean="0"/>
            <a:t>lampau</a:t>
          </a:r>
          <a:endParaRPr lang="en-US" sz="900" kern="1200" dirty="0"/>
        </a:p>
      </dsp:txBody>
      <dsp:txXfrm rot="-10800000">
        <a:off x="0" y="1545947"/>
        <a:ext cx="9613900" cy="273680"/>
      </dsp:txXfrm>
    </dsp:sp>
    <dsp:sp modelId="{5DB7DD41-1EE2-4C2E-8DB3-05F36538BBF5}">
      <dsp:nvSpPr>
        <dsp:cNvPr id="0" name=""/>
        <dsp:cNvSpPr/>
      </dsp:nvSpPr>
      <dsp:spPr>
        <a:xfrm>
          <a:off x="0" y="1819628"/>
          <a:ext cx="4806950" cy="233135"/>
        </a:xfrm>
        <a:prstGeom prst="rect">
          <a:avLst/>
        </a:prstGeom>
        <a:solidFill>
          <a:schemeClr val="accent2">
            <a:tint val="40000"/>
            <a:alpha val="90000"/>
            <a:hueOff val="-9146778"/>
            <a:satOff val="-4404"/>
            <a:lumOff val="1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9146778"/>
              <a:satOff val="-4404"/>
              <a:lumOff val="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I lived in </a:t>
          </a:r>
          <a:r>
            <a:rPr lang="en-US" sz="900" kern="1200" dirty="0" err="1" smtClean="0"/>
            <a:t>Sukabumi</a:t>
          </a:r>
          <a:r>
            <a:rPr lang="en-US" sz="900" kern="1200" dirty="0" smtClean="0"/>
            <a:t> for twenty years.</a:t>
          </a:r>
          <a:endParaRPr lang="en-US" sz="900" kern="1200" dirty="0"/>
        </a:p>
      </dsp:txBody>
      <dsp:txXfrm>
        <a:off x="0" y="1819628"/>
        <a:ext cx="4806950" cy="233135"/>
      </dsp:txXfrm>
    </dsp:sp>
    <dsp:sp modelId="{FBC6AFEB-6CBF-4DA9-8326-8817AE6AAB04}">
      <dsp:nvSpPr>
        <dsp:cNvPr id="0" name=""/>
        <dsp:cNvSpPr/>
      </dsp:nvSpPr>
      <dsp:spPr>
        <a:xfrm>
          <a:off x="4806950" y="1819628"/>
          <a:ext cx="4806950" cy="233135"/>
        </a:xfrm>
        <a:prstGeom prst="rect">
          <a:avLst/>
        </a:prstGeom>
        <a:solidFill>
          <a:schemeClr val="accent2">
            <a:tint val="40000"/>
            <a:alpha val="90000"/>
            <a:hueOff val="-11433474"/>
            <a:satOff val="-5504"/>
            <a:lumOff val="1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1433474"/>
              <a:satOff val="-5504"/>
              <a:lumOff val="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Qanita studied English for five years.</a:t>
          </a:r>
          <a:endParaRPr lang="en-US" sz="900" kern="1200"/>
        </a:p>
      </dsp:txBody>
      <dsp:txXfrm>
        <a:off x="4806950" y="1819628"/>
        <a:ext cx="4806950" cy="233135"/>
      </dsp:txXfrm>
    </dsp:sp>
    <dsp:sp modelId="{7FB500A7-E10F-493D-93B1-9A6996303D27}">
      <dsp:nvSpPr>
        <dsp:cNvPr id="0" name=""/>
        <dsp:cNvSpPr/>
      </dsp:nvSpPr>
      <dsp:spPr>
        <a:xfrm rot="10800000">
          <a:off x="0" y="773833"/>
          <a:ext cx="9613900" cy="779717"/>
        </a:xfrm>
        <a:prstGeom prst="upArrowCallout">
          <a:avLst/>
        </a:prstGeom>
        <a:solidFill>
          <a:schemeClr val="accent2">
            <a:hueOff val="-14977928"/>
            <a:satOff val="-5675"/>
            <a:lumOff val="17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 smtClean="0"/>
            <a:t>Rangkaian</a:t>
          </a:r>
          <a:r>
            <a:rPr lang="en-US" sz="900" kern="1200" dirty="0" smtClean="0"/>
            <a:t> </a:t>
          </a:r>
          <a:r>
            <a:rPr lang="en-US" sz="900" kern="1200" dirty="0" err="1" smtClean="0"/>
            <a:t>kegiatan</a:t>
          </a:r>
          <a:r>
            <a:rPr lang="en-US" sz="900" kern="1200" dirty="0" smtClean="0"/>
            <a:t> yang </a:t>
          </a:r>
          <a:r>
            <a:rPr lang="en-US" sz="900" kern="1200" dirty="0" err="1" smtClean="0"/>
            <a:t>sudah</a:t>
          </a:r>
          <a:r>
            <a:rPr lang="en-US" sz="900" kern="1200" dirty="0" smtClean="0"/>
            <a:t> </a:t>
          </a:r>
          <a:r>
            <a:rPr lang="en-US" sz="900" kern="1200" dirty="0" err="1" smtClean="0"/>
            <a:t>dilakukan</a:t>
          </a:r>
          <a:endParaRPr lang="en-US" sz="900" kern="1200" dirty="0"/>
        </a:p>
      </dsp:txBody>
      <dsp:txXfrm rot="-10800000">
        <a:off x="0" y="773833"/>
        <a:ext cx="9613900" cy="273680"/>
      </dsp:txXfrm>
    </dsp:sp>
    <dsp:sp modelId="{D940D55F-6CC7-47D5-AB52-41378A73DBD1}">
      <dsp:nvSpPr>
        <dsp:cNvPr id="0" name=""/>
        <dsp:cNvSpPr/>
      </dsp:nvSpPr>
      <dsp:spPr>
        <a:xfrm>
          <a:off x="0" y="1047514"/>
          <a:ext cx="4806950" cy="233135"/>
        </a:xfrm>
        <a:prstGeom prst="rect">
          <a:avLst/>
        </a:prstGeom>
        <a:solidFill>
          <a:schemeClr val="accent2">
            <a:tint val="40000"/>
            <a:alpha val="90000"/>
            <a:hueOff val="-13720168"/>
            <a:satOff val="-6605"/>
            <a:lumOff val="1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3720168"/>
              <a:satOff val="-6605"/>
              <a:lumOff val="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I finished my nice lunch, walked along the shopping mall, and found my inner peace</a:t>
          </a:r>
          <a:endParaRPr lang="en-US" sz="900" kern="1200" dirty="0"/>
        </a:p>
      </dsp:txBody>
      <dsp:txXfrm>
        <a:off x="0" y="1047514"/>
        <a:ext cx="4806950" cy="233135"/>
      </dsp:txXfrm>
    </dsp:sp>
    <dsp:sp modelId="{CF4E6938-6321-47CB-BEAA-565E15A5DDE4}">
      <dsp:nvSpPr>
        <dsp:cNvPr id="0" name=""/>
        <dsp:cNvSpPr/>
      </dsp:nvSpPr>
      <dsp:spPr>
        <a:xfrm>
          <a:off x="4806950" y="1047514"/>
          <a:ext cx="4806950" cy="233135"/>
        </a:xfrm>
        <a:prstGeom prst="rect">
          <a:avLst/>
        </a:prstGeom>
        <a:solidFill>
          <a:schemeClr val="accent2">
            <a:tint val="40000"/>
            <a:alpha val="90000"/>
            <a:hueOff val="-16006862"/>
            <a:satOff val="-7706"/>
            <a:lumOff val="2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6006862"/>
              <a:satOff val="-7706"/>
              <a:lumOff val="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She arrived at 8 a.m., checked in at 9 a.m., and left the office at 3 p.m.</a:t>
          </a:r>
          <a:endParaRPr lang="en-US" sz="900" kern="1200" dirty="0"/>
        </a:p>
      </dsp:txBody>
      <dsp:txXfrm>
        <a:off x="4806950" y="1047514"/>
        <a:ext cx="4806950" cy="233135"/>
      </dsp:txXfrm>
    </dsp:sp>
    <dsp:sp modelId="{46012DCA-20AB-444A-BE49-86301E38D6EA}">
      <dsp:nvSpPr>
        <dsp:cNvPr id="0" name=""/>
        <dsp:cNvSpPr/>
      </dsp:nvSpPr>
      <dsp:spPr>
        <a:xfrm rot="10800000">
          <a:off x="0" y="1720"/>
          <a:ext cx="9613900" cy="779717"/>
        </a:xfrm>
        <a:prstGeom prst="upArrowCallout">
          <a:avLst/>
        </a:prstGeom>
        <a:solidFill>
          <a:schemeClr val="accent2">
            <a:hueOff val="-19970570"/>
            <a:satOff val="-7567"/>
            <a:lumOff val="23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 smtClean="0"/>
            <a:t>Kegiatan</a:t>
          </a:r>
          <a:r>
            <a:rPr lang="en-US" sz="900" kern="1200" dirty="0" smtClean="0"/>
            <a:t> yang </a:t>
          </a:r>
          <a:r>
            <a:rPr lang="en-US" sz="900" kern="1200" dirty="0" err="1" smtClean="0"/>
            <a:t>sudah</a:t>
          </a:r>
          <a:r>
            <a:rPr lang="en-US" sz="900" kern="1200" dirty="0" smtClean="0"/>
            <a:t> </a:t>
          </a:r>
          <a:r>
            <a:rPr lang="en-US" sz="900" kern="1200" dirty="0" err="1" smtClean="0"/>
            <a:t>selesai</a:t>
          </a:r>
          <a:r>
            <a:rPr lang="en-US" sz="900" kern="1200" dirty="0" smtClean="0"/>
            <a:t> di </a:t>
          </a:r>
          <a:r>
            <a:rPr lang="en-US" sz="900" kern="1200" dirty="0" err="1" smtClean="0"/>
            <a:t>masa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lalu</a:t>
          </a:r>
          <a:endParaRPr lang="en-US" sz="900" kern="1200" dirty="0"/>
        </a:p>
      </dsp:txBody>
      <dsp:txXfrm rot="-10800000">
        <a:off x="0" y="1720"/>
        <a:ext cx="9613900" cy="273680"/>
      </dsp:txXfrm>
    </dsp:sp>
    <dsp:sp modelId="{73EEAF8E-A8D1-402E-86E8-71C3098CBC71}">
      <dsp:nvSpPr>
        <dsp:cNvPr id="0" name=""/>
        <dsp:cNvSpPr/>
      </dsp:nvSpPr>
      <dsp:spPr>
        <a:xfrm>
          <a:off x="0" y="275401"/>
          <a:ext cx="4806950" cy="233135"/>
        </a:xfrm>
        <a:prstGeom prst="rect">
          <a:avLst/>
        </a:prstGeom>
        <a:solidFill>
          <a:schemeClr val="accent2">
            <a:tint val="40000"/>
            <a:alpha val="90000"/>
            <a:hueOff val="-18293557"/>
            <a:satOff val="-8807"/>
            <a:lumOff val="2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8293557"/>
              <a:satOff val="-8807"/>
              <a:lumOff val="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Last year I travelled to Mecca</a:t>
          </a:r>
          <a:endParaRPr lang="en-US" sz="900" kern="1200" dirty="0"/>
        </a:p>
      </dsp:txBody>
      <dsp:txXfrm>
        <a:off x="0" y="275401"/>
        <a:ext cx="4806950" cy="233135"/>
      </dsp:txXfrm>
    </dsp:sp>
    <dsp:sp modelId="{9F2B9B06-037A-4494-96E2-D3BC5899D448}">
      <dsp:nvSpPr>
        <dsp:cNvPr id="0" name=""/>
        <dsp:cNvSpPr/>
      </dsp:nvSpPr>
      <dsp:spPr>
        <a:xfrm>
          <a:off x="4806950" y="275401"/>
          <a:ext cx="4806950" cy="233135"/>
        </a:xfrm>
        <a:prstGeom prst="rect">
          <a:avLst/>
        </a:prstGeom>
        <a:solidFill>
          <a:schemeClr val="accent2">
            <a:tint val="40000"/>
            <a:alpha val="90000"/>
            <a:hueOff val="-20580251"/>
            <a:satOff val="-9908"/>
            <a:lumOff val="2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0580251"/>
              <a:satOff val="-9908"/>
              <a:lumOff val="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She brought her kids.</a:t>
          </a:r>
          <a:endParaRPr lang="en-US" sz="900" kern="1200" dirty="0"/>
        </a:p>
      </dsp:txBody>
      <dsp:txXfrm>
        <a:off x="4806950" y="275401"/>
        <a:ext cx="4806950" cy="23313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C15E90-DD43-417F-B4A6-8855986871F7}">
      <dsp:nvSpPr>
        <dsp:cNvPr id="0" name=""/>
        <dsp:cNvSpPr/>
      </dsp:nvSpPr>
      <dsp:spPr>
        <a:xfrm>
          <a:off x="46" y="38"/>
          <a:ext cx="4492432" cy="171571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Untuk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melaporkan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temuan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khusus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dari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studi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terdahulu</a:t>
          </a:r>
          <a:endParaRPr lang="en-US" sz="2800" kern="1200" dirty="0"/>
        </a:p>
      </dsp:txBody>
      <dsp:txXfrm>
        <a:off x="46" y="38"/>
        <a:ext cx="4492432" cy="1715715"/>
      </dsp:txXfrm>
    </dsp:sp>
    <dsp:sp modelId="{440CD4C9-3C9B-4672-B9C9-0FB905C2B330}">
      <dsp:nvSpPr>
        <dsp:cNvPr id="0" name=""/>
        <dsp:cNvSpPr/>
      </dsp:nvSpPr>
      <dsp:spPr>
        <a:xfrm>
          <a:off x="46" y="1715754"/>
          <a:ext cx="4492432" cy="188306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Brown (1994) investigated the use of technology in language teaching</a:t>
          </a:r>
          <a:endParaRPr lang="en-US" sz="2800" kern="1200" dirty="0"/>
        </a:p>
      </dsp:txBody>
      <dsp:txXfrm>
        <a:off x="46" y="1715754"/>
        <a:ext cx="4492432" cy="1883069"/>
      </dsp:txXfrm>
    </dsp:sp>
    <dsp:sp modelId="{9B14563B-DE10-47AB-BB6A-6B73B838767C}">
      <dsp:nvSpPr>
        <dsp:cNvPr id="0" name=""/>
        <dsp:cNvSpPr/>
      </dsp:nvSpPr>
      <dsp:spPr>
        <a:xfrm>
          <a:off x="5121420" y="38"/>
          <a:ext cx="4492432" cy="1715715"/>
        </a:xfrm>
        <a:prstGeom prst="rect">
          <a:avLst/>
        </a:prstGeom>
        <a:solidFill>
          <a:schemeClr val="accent4">
            <a:hueOff val="8997340"/>
            <a:satOff val="-41525"/>
            <a:lumOff val="-12942"/>
            <a:alphaOff val="0"/>
          </a:schemeClr>
        </a:solidFill>
        <a:ln w="12700" cap="flat" cmpd="sng" algn="ctr">
          <a:solidFill>
            <a:schemeClr val="accent4">
              <a:hueOff val="8997340"/>
              <a:satOff val="-41525"/>
              <a:lumOff val="-129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Untuk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menjelaskan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metode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atau</a:t>
          </a:r>
          <a:r>
            <a:rPr lang="en-US" sz="2800" kern="1200" dirty="0" smtClean="0"/>
            <a:t> data </a:t>
          </a:r>
          <a:r>
            <a:rPr lang="en-US" sz="2800" kern="1200" dirty="0" err="1" smtClean="0"/>
            <a:t>dari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penelitian</a:t>
          </a:r>
          <a:r>
            <a:rPr lang="en-US" sz="2800" kern="1200" dirty="0" smtClean="0"/>
            <a:t> yang </a:t>
          </a:r>
          <a:r>
            <a:rPr lang="en-US" sz="2800" kern="1200" dirty="0" err="1" smtClean="0"/>
            <a:t>telah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selesai</a:t>
          </a:r>
          <a:endParaRPr lang="en-US" sz="2800" kern="1200" dirty="0"/>
        </a:p>
      </dsp:txBody>
      <dsp:txXfrm>
        <a:off x="5121420" y="38"/>
        <a:ext cx="4492432" cy="1715715"/>
      </dsp:txXfrm>
    </dsp:sp>
    <dsp:sp modelId="{5B787AC8-C5B4-4D5D-9198-B177AF929F68}">
      <dsp:nvSpPr>
        <dsp:cNvPr id="0" name=""/>
        <dsp:cNvSpPr/>
      </dsp:nvSpPr>
      <dsp:spPr>
        <a:xfrm>
          <a:off x="5121420" y="1715754"/>
          <a:ext cx="4492432" cy="1883069"/>
        </a:xfrm>
        <a:prstGeom prst="rect">
          <a:avLst/>
        </a:prstGeom>
        <a:solidFill>
          <a:schemeClr val="accent4">
            <a:tint val="40000"/>
            <a:alpha val="90000"/>
            <a:hueOff val="9223613"/>
            <a:satOff val="-49853"/>
            <a:lumOff val="-3945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9223613"/>
              <a:satOff val="-49853"/>
              <a:lumOff val="-39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T-test was used to analyzed the data from the two classes.</a:t>
          </a:r>
          <a:endParaRPr lang="en-US" sz="2800" kern="1200" dirty="0"/>
        </a:p>
      </dsp:txBody>
      <dsp:txXfrm>
        <a:off x="5121420" y="1715754"/>
        <a:ext cx="4492432" cy="188306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310888-92F6-4F42-B650-35FAA0010C4E}">
      <dsp:nvSpPr>
        <dsp:cNvPr id="0" name=""/>
        <dsp:cNvSpPr/>
      </dsp:nvSpPr>
      <dsp:spPr>
        <a:xfrm>
          <a:off x="1351231" y="2071"/>
          <a:ext cx="6413335" cy="583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b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Independent Clause</a:t>
          </a:r>
          <a:endParaRPr lang="en-US" sz="2700" kern="1200" dirty="0"/>
        </a:p>
      </dsp:txBody>
      <dsp:txXfrm>
        <a:off x="1351231" y="2071"/>
        <a:ext cx="6413335" cy="583030"/>
      </dsp:txXfrm>
    </dsp:sp>
    <dsp:sp modelId="{A4B0D774-BDC4-4042-B7D0-4B5D6E16C5C9}">
      <dsp:nvSpPr>
        <dsp:cNvPr id="0" name=""/>
        <dsp:cNvSpPr/>
      </dsp:nvSpPr>
      <dsp:spPr>
        <a:xfrm>
          <a:off x="1351231" y="585101"/>
          <a:ext cx="1500720" cy="118765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87A677-6CA8-4911-9115-C3F2FDD738E1}">
      <dsp:nvSpPr>
        <dsp:cNvPr id="0" name=""/>
        <dsp:cNvSpPr/>
      </dsp:nvSpPr>
      <dsp:spPr>
        <a:xfrm>
          <a:off x="2252661" y="585101"/>
          <a:ext cx="1500720" cy="1187654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E0F123-87C7-4024-9913-A5129A85E8CA}">
      <dsp:nvSpPr>
        <dsp:cNvPr id="0" name=""/>
        <dsp:cNvSpPr/>
      </dsp:nvSpPr>
      <dsp:spPr>
        <a:xfrm>
          <a:off x="3154803" y="585101"/>
          <a:ext cx="1500720" cy="1187654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E70582-5185-4C61-8826-85C75F7CA4EB}">
      <dsp:nvSpPr>
        <dsp:cNvPr id="0" name=""/>
        <dsp:cNvSpPr/>
      </dsp:nvSpPr>
      <dsp:spPr>
        <a:xfrm>
          <a:off x="4056233" y="585101"/>
          <a:ext cx="1500720" cy="1187654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01A23D-EF2E-443A-B8FB-B8D3AA100380}">
      <dsp:nvSpPr>
        <dsp:cNvPr id="0" name=""/>
        <dsp:cNvSpPr/>
      </dsp:nvSpPr>
      <dsp:spPr>
        <a:xfrm>
          <a:off x="4958375" y="585101"/>
          <a:ext cx="1500720" cy="1187654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DAA5BF-EBE8-471A-88F5-AE45FB457E7A}">
      <dsp:nvSpPr>
        <dsp:cNvPr id="0" name=""/>
        <dsp:cNvSpPr/>
      </dsp:nvSpPr>
      <dsp:spPr>
        <a:xfrm>
          <a:off x="5859805" y="585101"/>
          <a:ext cx="1500720" cy="118765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2552B6-560B-4E4F-B0A4-E3A263D245B9}">
      <dsp:nvSpPr>
        <dsp:cNvPr id="0" name=""/>
        <dsp:cNvSpPr/>
      </dsp:nvSpPr>
      <dsp:spPr>
        <a:xfrm>
          <a:off x="6761948" y="585101"/>
          <a:ext cx="1500720" cy="1187654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6EB05A-D10E-4519-B503-CBC0302B0C8A}">
      <dsp:nvSpPr>
        <dsp:cNvPr id="0" name=""/>
        <dsp:cNvSpPr/>
      </dsp:nvSpPr>
      <dsp:spPr>
        <a:xfrm>
          <a:off x="1351231" y="703867"/>
          <a:ext cx="6496708" cy="95012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This research involves 345 primary teachers.</a:t>
          </a:r>
          <a:endParaRPr lang="en-US" sz="2700" kern="1200" dirty="0"/>
        </a:p>
      </dsp:txBody>
      <dsp:txXfrm>
        <a:off x="1351231" y="703867"/>
        <a:ext cx="6496708" cy="950123"/>
      </dsp:txXfrm>
    </dsp:sp>
    <dsp:sp modelId="{D06A02E5-6812-49D8-A9BF-F022C56EB733}">
      <dsp:nvSpPr>
        <dsp:cNvPr id="0" name=""/>
        <dsp:cNvSpPr/>
      </dsp:nvSpPr>
      <dsp:spPr>
        <a:xfrm>
          <a:off x="1351231" y="1826106"/>
          <a:ext cx="6413335" cy="583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b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Dependent Clause</a:t>
          </a:r>
          <a:endParaRPr lang="en-US" sz="2700" kern="1200" dirty="0"/>
        </a:p>
      </dsp:txBody>
      <dsp:txXfrm>
        <a:off x="1351231" y="1826106"/>
        <a:ext cx="6413335" cy="583030"/>
      </dsp:txXfrm>
    </dsp:sp>
    <dsp:sp modelId="{BFE83582-0CAB-4046-9F4F-1ECCB608DA5B}">
      <dsp:nvSpPr>
        <dsp:cNvPr id="0" name=""/>
        <dsp:cNvSpPr/>
      </dsp:nvSpPr>
      <dsp:spPr>
        <a:xfrm>
          <a:off x="1351231" y="2409137"/>
          <a:ext cx="1500720" cy="1187654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D19905-871E-4A2B-9506-9695C01BF53B}">
      <dsp:nvSpPr>
        <dsp:cNvPr id="0" name=""/>
        <dsp:cNvSpPr/>
      </dsp:nvSpPr>
      <dsp:spPr>
        <a:xfrm>
          <a:off x="2252661" y="2409137"/>
          <a:ext cx="1500720" cy="1187654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E01B71-3F94-4450-9F99-E348FA625A05}">
      <dsp:nvSpPr>
        <dsp:cNvPr id="0" name=""/>
        <dsp:cNvSpPr/>
      </dsp:nvSpPr>
      <dsp:spPr>
        <a:xfrm>
          <a:off x="3154803" y="2409137"/>
          <a:ext cx="1500720" cy="1187654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AD15EE-901B-4953-921D-5EFF3AA17D8B}">
      <dsp:nvSpPr>
        <dsp:cNvPr id="0" name=""/>
        <dsp:cNvSpPr/>
      </dsp:nvSpPr>
      <dsp:spPr>
        <a:xfrm>
          <a:off x="4056233" y="2409137"/>
          <a:ext cx="1500720" cy="118765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34958B-E066-4BD3-87A6-B09240A92DF8}">
      <dsp:nvSpPr>
        <dsp:cNvPr id="0" name=""/>
        <dsp:cNvSpPr/>
      </dsp:nvSpPr>
      <dsp:spPr>
        <a:xfrm>
          <a:off x="4958375" y="2409137"/>
          <a:ext cx="1500720" cy="1187654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BB7D9F-E91D-404C-81BC-2E1BA2AEC3DF}">
      <dsp:nvSpPr>
        <dsp:cNvPr id="0" name=""/>
        <dsp:cNvSpPr/>
      </dsp:nvSpPr>
      <dsp:spPr>
        <a:xfrm>
          <a:off x="5859805" y="2409137"/>
          <a:ext cx="1500720" cy="1187654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43D88E-FFE8-4E8A-B013-B7DE7386855D}">
      <dsp:nvSpPr>
        <dsp:cNvPr id="0" name=""/>
        <dsp:cNvSpPr/>
      </dsp:nvSpPr>
      <dsp:spPr>
        <a:xfrm>
          <a:off x="6761948" y="2409137"/>
          <a:ext cx="1500720" cy="1187654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A15BD6-BB59-4FBB-AD86-05925D443091}">
      <dsp:nvSpPr>
        <dsp:cNvPr id="0" name=""/>
        <dsp:cNvSpPr/>
      </dsp:nvSpPr>
      <dsp:spPr>
        <a:xfrm>
          <a:off x="1351231" y="2527902"/>
          <a:ext cx="6496708" cy="95012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Bevan always turns off the TV and go to mosque, </a:t>
          </a:r>
          <a:r>
            <a:rPr lang="en-US" sz="2700" u="sng" kern="1200" dirty="0" smtClean="0"/>
            <a:t>whenever he hears </a:t>
          </a:r>
          <a:r>
            <a:rPr lang="en-US" sz="2700" u="sng" kern="1200" dirty="0" err="1" smtClean="0"/>
            <a:t>adzan</a:t>
          </a:r>
          <a:r>
            <a:rPr lang="en-US" sz="2700" kern="1200" dirty="0" smtClean="0"/>
            <a:t>.</a:t>
          </a:r>
          <a:endParaRPr lang="en-US" sz="2700" kern="1200" dirty="0"/>
        </a:p>
      </dsp:txBody>
      <dsp:txXfrm>
        <a:off x="1351231" y="2527902"/>
        <a:ext cx="6496708" cy="95012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D867FE-9213-4665-93EE-8D5D50C55F37}">
      <dsp:nvSpPr>
        <dsp:cNvPr id="0" name=""/>
        <dsp:cNvSpPr/>
      </dsp:nvSpPr>
      <dsp:spPr>
        <a:xfrm>
          <a:off x="4245493" y="1286"/>
          <a:ext cx="6368240" cy="1020726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I go.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I go to campus.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I go to campus with my friends.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Yesterday, I go to campus with my friends.</a:t>
          </a:r>
          <a:endParaRPr lang="en-US" sz="1200" kern="1200"/>
        </a:p>
      </dsp:txBody>
      <dsp:txXfrm>
        <a:off x="4245493" y="128877"/>
        <a:ext cx="5985468" cy="765544"/>
      </dsp:txXfrm>
    </dsp:sp>
    <dsp:sp modelId="{547B8026-67B5-41BF-80DA-71DF05306076}">
      <dsp:nvSpPr>
        <dsp:cNvPr id="0" name=""/>
        <dsp:cNvSpPr/>
      </dsp:nvSpPr>
      <dsp:spPr>
        <a:xfrm>
          <a:off x="0" y="1286"/>
          <a:ext cx="4245493" cy="102072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Simple Sentence</a:t>
          </a:r>
          <a:endParaRPr lang="en-US" sz="3000" kern="1200" dirty="0"/>
        </a:p>
      </dsp:txBody>
      <dsp:txXfrm>
        <a:off x="49828" y="51114"/>
        <a:ext cx="4145837" cy="921070"/>
      </dsp:txXfrm>
    </dsp:sp>
    <dsp:sp modelId="{3E9FF36B-403C-4E05-816E-49284A6ED6E7}">
      <dsp:nvSpPr>
        <dsp:cNvPr id="0" name=""/>
        <dsp:cNvSpPr/>
      </dsp:nvSpPr>
      <dsp:spPr>
        <a:xfrm>
          <a:off x="4245493" y="1124085"/>
          <a:ext cx="6368240" cy="1020726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-6860084"/>
            <a:satOff val="-3303"/>
            <a:lumOff val="1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6860084"/>
              <a:satOff val="-3303"/>
              <a:lumOff val="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I drove to the park, </a:t>
          </a:r>
          <a:r>
            <a:rPr lang="en-US" sz="1200" i="1" kern="1200" dirty="0" smtClean="0"/>
            <a:t>and then</a:t>
          </a:r>
          <a:r>
            <a:rPr lang="en-US" sz="1200" kern="1200" dirty="0" smtClean="0"/>
            <a:t> I walked to the beach.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Mike drove to the park, </a:t>
          </a:r>
          <a:r>
            <a:rPr lang="en-US" sz="1200" i="1" kern="1200" smtClean="0"/>
            <a:t>and</a:t>
          </a:r>
          <a:r>
            <a:rPr lang="en-US" sz="1200" kern="1200" smtClean="0"/>
            <a:t> I walked to the beach.</a:t>
          </a:r>
          <a:endParaRPr lang="en-US" sz="1200" kern="1200"/>
        </a:p>
      </dsp:txBody>
      <dsp:txXfrm>
        <a:off x="4245493" y="1251676"/>
        <a:ext cx="5985468" cy="765544"/>
      </dsp:txXfrm>
    </dsp:sp>
    <dsp:sp modelId="{3F9A4E8E-F965-4E78-B66F-F60C50E5CBB6}">
      <dsp:nvSpPr>
        <dsp:cNvPr id="0" name=""/>
        <dsp:cNvSpPr/>
      </dsp:nvSpPr>
      <dsp:spPr>
        <a:xfrm>
          <a:off x="0" y="1124085"/>
          <a:ext cx="4245493" cy="1020726"/>
        </a:xfrm>
        <a:prstGeom prst="roundRect">
          <a:avLst/>
        </a:prstGeom>
        <a:solidFill>
          <a:schemeClr val="accent2">
            <a:hueOff val="-6656857"/>
            <a:satOff val="-2522"/>
            <a:lumOff val="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Compound Sentence</a:t>
          </a:r>
          <a:endParaRPr lang="en-US" sz="3000" kern="1200" dirty="0"/>
        </a:p>
      </dsp:txBody>
      <dsp:txXfrm>
        <a:off x="49828" y="1173913"/>
        <a:ext cx="4145837" cy="921070"/>
      </dsp:txXfrm>
    </dsp:sp>
    <dsp:sp modelId="{1B2722A8-8E91-4779-9BA2-A4F4AC832227}">
      <dsp:nvSpPr>
        <dsp:cNvPr id="0" name=""/>
        <dsp:cNvSpPr/>
      </dsp:nvSpPr>
      <dsp:spPr>
        <a:xfrm>
          <a:off x="4245493" y="2246884"/>
          <a:ext cx="6368240" cy="1020726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-13720168"/>
            <a:satOff val="-6605"/>
            <a:lumOff val="1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3720168"/>
              <a:satOff val="-6605"/>
              <a:lumOff val="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i="1" kern="1200" dirty="0" smtClean="0"/>
            <a:t>When the girl went to the amusement park</a:t>
          </a:r>
          <a:r>
            <a:rPr lang="en-US" sz="1200" kern="1200" dirty="0" smtClean="0"/>
            <a:t>, </a:t>
          </a:r>
          <a:r>
            <a:rPr lang="en-US" sz="1200" u="sng" kern="1200" dirty="0" smtClean="0"/>
            <a:t>she ate lollipop.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i="1" kern="1200" smtClean="0"/>
            <a:t>If the boy goes to the amusement park</a:t>
          </a:r>
          <a:r>
            <a:rPr lang="en-US" sz="1200" kern="1200" smtClean="0"/>
            <a:t>, </a:t>
          </a:r>
          <a:r>
            <a:rPr lang="en-US" sz="1200" u="sng" kern="1200" smtClean="0"/>
            <a:t>he will eat cotton candy.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u="sng" kern="1200" smtClean="0"/>
            <a:t>My sister went to school </a:t>
          </a:r>
          <a:r>
            <a:rPr lang="en-US" sz="1200" i="1" kern="1200" smtClean="0"/>
            <a:t>after she takes a bath</a:t>
          </a:r>
          <a:r>
            <a:rPr lang="en-US" sz="1200" kern="1200" smtClean="0"/>
            <a:t>.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u="sng" kern="1200" smtClean="0"/>
            <a:t>The cats go outside </a:t>
          </a:r>
          <a:r>
            <a:rPr lang="en-US" sz="1200" i="1" kern="1200" smtClean="0"/>
            <a:t>when they want to play.</a:t>
          </a:r>
          <a:endParaRPr lang="en-US" sz="1200" kern="1200"/>
        </a:p>
      </dsp:txBody>
      <dsp:txXfrm>
        <a:off x="4245493" y="2374475"/>
        <a:ext cx="5985468" cy="765544"/>
      </dsp:txXfrm>
    </dsp:sp>
    <dsp:sp modelId="{71900EEB-F964-45C5-9C6B-84598C87E6E5}">
      <dsp:nvSpPr>
        <dsp:cNvPr id="0" name=""/>
        <dsp:cNvSpPr/>
      </dsp:nvSpPr>
      <dsp:spPr>
        <a:xfrm>
          <a:off x="0" y="2246884"/>
          <a:ext cx="4245493" cy="1020726"/>
        </a:xfrm>
        <a:prstGeom prst="roundRect">
          <a:avLst/>
        </a:prstGeom>
        <a:solidFill>
          <a:schemeClr val="accent2">
            <a:hueOff val="-13313714"/>
            <a:satOff val="-5045"/>
            <a:lumOff val="15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Complex Sentence</a:t>
          </a:r>
          <a:endParaRPr lang="en-US" sz="3000" kern="1200" dirty="0"/>
        </a:p>
      </dsp:txBody>
      <dsp:txXfrm>
        <a:off x="49828" y="2296712"/>
        <a:ext cx="4145837" cy="921070"/>
      </dsp:txXfrm>
    </dsp:sp>
    <dsp:sp modelId="{2A008DAA-F0C4-4166-84DF-2547836C6796}">
      <dsp:nvSpPr>
        <dsp:cNvPr id="0" name=""/>
        <dsp:cNvSpPr/>
      </dsp:nvSpPr>
      <dsp:spPr>
        <a:xfrm>
          <a:off x="4245493" y="3369683"/>
          <a:ext cx="6368240" cy="1020726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-20580251"/>
            <a:satOff val="-9908"/>
            <a:lumOff val="2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0580251"/>
              <a:satOff val="-9908"/>
              <a:lumOff val="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Hana doesn’t like horror movie because they are scary, so she doesn’t watch them.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The dog started barking so the cat ran away and I couldn’t keep up, so I stopped</a:t>
          </a:r>
          <a:endParaRPr lang="en-US" sz="1200" kern="1200" dirty="0"/>
        </a:p>
      </dsp:txBody>
      <dsp:txXfrm>
        <a:off x="4245493" y="3497274"/>
        <a:ext cx="5985468" cy="765544"/>
      </dsp:txXfrm>
    </dsp:sp>
    <dsp:sp modelId="{7C3C7E13-A0A2-440E-8960-E67333D8B04C}">
      <dsp:nvSpPr>
        <dsp:cNvPr id="0" name=""/>
        <dsp:cNvSpPr/>
      </dsp:nvSpPr>
      <dsp:spPr>
        <a:xfrm>
          <a:off x="0" y="3369683"/>
          <a:ext cx="4245493" cy="1020726"/>
        </a:xfrm>
        <a:prstGeom prst="roundRect">
          <a:avLst/>
        </a:prstGeom>
        <a:solidFill>
          <a:schemeClr val="accent2">
            <a:hueOff val="-19970570"/>
            <a:satOff val="-7567"/>
            <a:lumOff val="23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Compound and Complex Sentence</a:t>
          </a:r>
          <a:endParaRPr lang="en-US" sz="3000" kern="1200" dirty="0"/>
        </a:p>
      </dsp:txBody>
      <dsp:txXfrm>
        <a:off x="49828" y="3419511"/>
        <a:ext cx="4145837" cy="9210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A2C8DF-E826-44AA-8362-2FBC7B10F67A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6FA45E-38F2-49D3-954B-E75F685CF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782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FA45E-38F2-49D3-954B-E75F685CFD1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332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91F6D-307B-4B8B-8307-B1B36EBC1574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D2E93-DBAE-4127-B379-1A0C53822D8A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61EA6-3774-4058-882A-458D040EAFBB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F320-1F3A-40A5-A50D-E31B2282D6CF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80C27-0EA4-40D2-BA0D-98C00A3343C6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B053-84B2-4981-B20F-F278739DFD71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E11A8-F3D6-4590-9A1B-DA6DE4F72605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9C7D2-E9FC-4F36-A933-D825267D0B5A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DA6CC2FE-51B5-47FC-A2F6-32FE8B49AAE5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43D3F-E7C6-4D26-97DB-4C57D31AB084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9E411-E6D6-4D2A-B8A4-617E986F1B57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8F121-8EC7-470B-8AA4-A979AC2BF136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34D19-381B-42E9-BCC6-5518A9764FCC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A4A2A-63F4-4D30-959F-8B63BDDA7719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DA1CF-8498-4EC2-A9FD-F3D134C0BE03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7BEC-F8FE-466F-A443-97FBC4D8775D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48E8B-0219-4390-8FE8-5192A052D62B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1CD48-E4A1-4122-BF0D-0B89C5851996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GRAMMAR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Siska</a:t>
            </a:r>
            <a:r>
              <a:rPr lang="en-US" dirty="0" smtClean="0"/>
              <a:t> </a:t>
            </a:r>
            <a:r>
              <a:rPr lang="en-US" dirty="0" err="1" smtClean="0"/>
              <a:t>Rizkiani</a:t>
            </a:r>
            <a:r>
              <a:rPr lang="en-US" dirty="0" smtClean="0"/>
              <a:t>, </a:t>
            </a:r>
            <a:r>
              <a:rPr lang="en-US" dirty="0" err="1" smtClean="0"/>
              <a:t>M.Pd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606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Past Tense: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artikel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898874"/>
              </p:ext>
            </p:extLst>
          </p:nvPr>
        </p:nvGraphicFramePr>
        <p:xfrm>
          <a:off x="681038" y="2336800"/>
          <a:ext cx="9613900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311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Structures and Types of Sentences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201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Kalimat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5044938"/>
              </p:ext>
            </p:extLst>
          </p:nvPr>
        </p:nvGraphicFramePr>
        <p:xfrm>
          <a:off x="681038" y="2336800"/>
          <a:ext cx="9613900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912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Tipe</a:t>
            </a:r>
            <a:r>
              <a:rPr lang="en-US" dirty="0" smtClean="0"/>
              <a:t> </a:t>
            </a:r>
            <a:r>
              <a:rPr lang="en-US" dirty="0" err="1"/>
              <a:t>K</a:t>
            </a:r>
            <a:r>
              <a:rPr lang="en-US" dirty="0" err="1" smtClean="0"/>
              <a:t>alimat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0129653"/>
              </p:ext>
            </p:extLst>
          </p:nvPr>
        </p:nvGraphicFramePr>
        <p:xfrm>
          <a:off x="681038" y="2099256"/>
          <a:ext cx="10613734" cy="4391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682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Conjunction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863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Tipe</a:t>
            </a:r>
            <a:r>
              <a:rPr lang="en-US" dirty="0" smtClean="0"/>
              <a:t> </a:t>
            </a:r>
            <a:r>
              <a:rPr lang="en-US" dirty="0" err="1" smtClean="0"/>
              <a:t>Konjungsi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8222861"/>
              </p:ext>
            </p:extLst>
          </p:nvPr>
        </p:nvGraphicFramePr>
        <p:xfrm>
          <a:off x="681038" y="2336800"/>
          <a:ext cx="9613900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44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Passive Voice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779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Kalimat</a:t>
            </a:r>
            <a:r>
              <a:rPr lang="en-US" dirty="0" smtClean="0"/>
              <a:t> </a:t>
            </a:r>
            <a:r>
              <a:rPr lang="en-US" dirty="0" err="1" smtClean="0"/>
              <a:t>Pasif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7979168"/>
              </p:ext>
            </p:extLst>
          </p:nvPr>
        </p:nvGraphicFramePr>
        <p:xfrm>
          <a:off x="681038" y="2336800"/>
          <a:ext cx="9613900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155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br>
              <a:rPr lang="en-US" dirty="0" smtClean="0"/>
            </a:br>
            <a:r>
              <a:rPr lang="en-US" dirty="0" smtClean="0">
                <a:sym typeface="Wingdings" panose="05000000000000000000" pitchFamily="2" charset="2"/>
              </a:rPr>
              <a:t> SRZ 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789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5992949"/>
              </p:ext>
            </p:extLst>
          </p:nvPr>
        </p:nvGraphicFramePr>
        <p:xfrm>
          <a:off x="681038" y="2336800"/>
          <a:ext cx="9613900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499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Simple Present Tense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722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Present Tense: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kalimat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1655923"/>
              </p:ext>
            </p:extLst>
          </p:nvPr>
        </p:nvGraphicFramePr>
        <p:xfrm>
          <a:off x="681038" y="2336800"/>
          <a:ext cx="9613900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770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Present Tense: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4903501"/>
              </p:ext>
            </p:extLst>
          </p:nvPr>
        </p:nvGraphicFramePr>
        <p:xfrm>
          <a:off x="681038" y="2336800"/>
          <a:ext cx="9613900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567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Present Tense: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artikel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4508265"/>
              </p:ext>
            </p:extLst>
          </p:nvPr>
        </p:nvGraphicFramePr>
        <p:xfrm>
          <a:off x="681038" y="2336800"/>
          <a:ext cx="9613900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734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Simple Past Tense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156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Past Tense: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kalimat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7635414"/>
              </p:ext>
            </p:extLst>
          </p:nvPr>
        </p:nvGraphicFramePr>
        <p:xfrm>
          <a:off x="681038" y="2336800"/>
          <a:ext cx="9613900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385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Past Tense: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6698885"/>
              </p:ext>
            </p:extLst>
          </p:nvPr>
        </p:nvGraphicFramePr>
        <p:xfrm>
          <a:off x="681038" y="2336800"/>
          <a:ext cx="9613900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Grammar Review_Siska Rizkiani, M.Pd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985406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8D4585"/>
      </a:dk2>
      <a:lt2>
        <a:srgbClr val="E7E6E6"/>
      </a:lt2>
      <a:accent1>
        <a:srgbClr val="F35AE6"/>
      </a:accent1>
      <a:accent2>
        <a:srgbClr val="FC5283"/>
      </a:accent2>
      <a:accent3>
        <a:srgbClr val="F67C64"/>
      </a:accent3>
      <a:accent4>
        <a:srgbClr val="F89F65"/>
      </a:accent4>
      <a:accent5>
        <a:srgbClr val="55C6BA"/>
      </a:accent5>
      <a:accent6>
        <a:srgbClr val="84A3FD"/>
      </a:accent6>
      <a:hlink>
        <a:srgbClr val="6ED4F6"/>
      </a:hlink>
      <a:folHlink>
        <a:srgbClr val="9FECFC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7D30EEFE-7128-4DE5-8A0D-8D4EF32CB0A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64</TotalTime>
  <Words>948</Words>
  <Application>Microsoft Office PowerPoint</Application>
  <PresentationFormat>Widescreen</PresentationFormat>
  <Paragraphs>145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Trebuchet MS</vt:lpstr>
      <vt:lpstr>Wingdings</vt:lpstr>
      <vt:lpstr>Berlin</vt:lpstr>
      <vt:lpstr>GRAMMAR REVIEW</vt:lpstr>
      <vt:lpstr>PowerPoint Presentation</vt:lpstr>
      <vt:lpstr>Simple Present Tense</vt:lpstr>
      <vt:lpstr>Simple Present Tense: Pola kalimat</vt:lpstr>
      <vt:lpstr>Simple Present Tense: Fungsi Umum</vt:lpstr>
      <vt:lpstr>Simple Present Tense: Fungsi dalam artikel penelitian</vt:lpstr>
      <vt:lpstr>Simple Past Tense</vt:lpstr>
      <vt:lpstr>Simple Past Tense: Pola kalimat</vt:lpstr>
      <vt:lpstr>Simple Past Tense: Fungsi Umum</vt:lpstr>
      <vt:lpstr>Simple Past Tense: Fungsi dalam artikel penelitian</vt:lpstr>
      <vt:lpstr>Structures and Types of Sentences</vt:lpstr>
      <vt:lpstr>Struktur Kalimat</vt:lpstr>
      <vt:lpstr>Tipe Kalimat</vt:lpstr>
      <vt:lpstr>Conjunction</vt:lpstr>
      <vt:lpstr>Tipe Konjungsi</vt:lpstr>
      <vt:lpstr>Passive Voice</vt:lpstr>
      <vt:lpstr>Kalimat Pasif</vt:lpstr>
      <vt:lpstr>Thank You  SRZ 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GRAMMAR REVIEW</dc:title>
  <dc:creator>acer</dc:creator>
  <cp:lastModifiedBy>acer</cp:lastModifiedBy>
  <cp:revision>8</cp:revision>
  <dcterms:created xsi:type="dcterms:W3CDTF">2020-06-05T03:37:15Z</dcterms:created>
  <dcterms:modified xsi:type="dcterms:W3CDTF">2020-06-05T04:41:57Z</dcterms:modified>
</cp:coreProperties>
</file>