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EAD74-BD1F-4739-BFF7-D2D92575F5C3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8873B4D-8391-412C-AF8A-0D1AAC72485E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The purpose of a title in a research paper?</a:t>
          </a:r>
          <a:endParaRPr lang="en-US" dirty="0">
            <a:solidFill>
              <a:schemeClr val="tx1"/>
            </a:solidFill>
          </a:endParaRPr>
        </a:p>
      </dgm:t>
    </dgm:pt>
    <dgm:pt modelId="{2CB58BFC-52CB-4188-AE94-5E80B72DF1CD}" type="parTrans" cxnId="{CEF62C80-F4CD-4E63-BD7B-93C1E46E176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6C98C9F-708F-4C45-BEF4-6190C269D152}" type="sibTrans" cxnId="{CEF62C80-F4CD-4E63-BD7B-93C1E46E176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9F2371-B72B-4158-BD85-497B09723FD7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Content </a:t>
          </a:r>
          <a:endParaRPr lang="en-US" dirty="0">
            <a:solidFill>
              <a:schemeClr val="tx1"/>
            </a:solidFill>
          </a:endParaRPr>
        </a:p>
      </dgm:t>
    </dgm:pt>
    <dgm:pt modelId="{8261B362-23C0-4EAE-AFAC-7EB4A82D17EF}" type="parTrans" cxnId="{6A3D1AB5-2DF9-43B9-952B-F00D578EDE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1B837B0-5606-4658-8DEA-9908F457E807}" type="sibTrans" cxnId="{6A3D1AB5-2DF9-43B9-952B-F00D578EDE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9373842-D3C4-4F98-A032-E35EF6E8CAFE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The style of the title of a research paper</a:t>
          </a:r>
          <a:endParaRPr lang="en-US" dirty="0">
            <a:solidFill>
              <a:schemeClr val="tx1"/>
            </a:solidFill>
          </a:endParaRPr>
        </a:p>
      </dgm:t>
    </dgm:pt>
    <dgm:pt modelId="{47E79A80-BBC2-4A67-8EAB-BFDB8712F52E}" type="parTrans" cxnId="{F9714C6E-E92F-4969-8071-B31E2647BC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BEE6FFA-3E6B-4D8A-9CFE-89EA1D1B3641}" type="sibTrans" cxnId="{F9714C6E-E92F-4969-8071-B31E2647BC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0FFA9F-35EA-49A1-ABDE-E5DDB50BA8BB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How long is a good title </a:t>
          </a:r>
          <a:endParaRPr lang="en-US" dirty="0">
            <a:solidFill>
              <a:schemeClr val="tx1"/>
            </a:solidFill>
          </a:endParaRPr>
        </a:p>
      </dgm:t>
    </dgm:pt>
    <dgm:pt modelId="{819535AA-DBFF-45BA-9042-35BA1069BDA8}" type="parTrans" cxnId="{086792E9-D6D0-4D63-BCC2-C8E145E6415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697E70-0A99-42B6-BF0E-309A29F6635E}" type="sibTrans" cxnId="{086792E9-D6D0-4D63-BCC2-C8E145E6415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DCB823C-0C06-4718-BC8E-C59BBA4AD63C}" type="pres">
      <dgm:prSet presAssocID="{EA4EAD74-BD1F-4739-BFF7-D2D92575F5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126028-88A9-4F3A-9670-49BAC0D18814}" type="pres">
      <dgm:prSet presAssocID="{F8873B4D-8391-412C-AF8A-0D1AAC72485E}" presName="parentLin" presStyleCnt="0"/>
      <dgm:spPr/>
      <dgm:t>
        <a:bodyPr/>
        <a:lstStyle/>
        <a:p>
          <a:endParaRPr lang="en-US"/>
        </a:p>
      </dgm:t>
    </dgm:pt>
    <dgm:pt modelId="{5409037C-8358-4FA2-8571-416E0E3A2578}" type="pres">
      <dgm:prSet presAssocID="{F8873B4D-8391-412C-AF8A-0D1AAC72485E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36AFD5F-13AD-4884-8B82-C9F48F30FEA7}" type="pres">
      <dgm:prSet presAssocID="{F8873B4D-8391-412C-AF8A-0D1AAC72485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803D6-EB48-4135-A696-9773044310EB}" type="pres">
      <dgm:prSet presAssocID="{F8873B4D-8391-412C-AF8A-0D1AAC72485E}" presName="negativeSpace" presStyleCnt="0"/>
      <dgm:spPr/>
      <dgm:t>
        <a:bodyPr/>
        <a:lstStyle/>
        <a:p>
          <a:endParaRPr lang="en-US"/>
        </a:p>
      </dgm:t>
    </dgm:pt>
    <dgm:pt modelId="{C8C92033-390E-4227-82DB-5044D5DF8610}" type="pres">
      <dgm:prSet presAssocID="{F8873B4D-8391-412C-AF8A-0D1AAC72485E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31A9C-8FCD-4A3B-B19B-8F5E0A752B66}" type="pres">
      <dgm:prSet presAssocID="{A6C98C9F-708F-4C45-BEF4-6190C269D152}" presName="spaceBetweenRectangles" presStyleCnt="0"/>
      <dgm:spPr/>
      <dgm:t>
        <a:bodyPr/>
        <a:lstStyle/>
        <a:p>
          <a:endParaRPr lang="en-US"/>
        </a:p>
      </dgm:t>
    </dgm:pt>
    <dgm:pt modelId="{3905DB70-87E4-4FF3-BCDF-A87E362A1CB3}" type="pres">
      <dgm:prSet presAssocID="{DD9F2371-B72B-4158-BD85-497B09723FD7}" presName="parentLin" presStyleCnt="0"/>
      <dgm:spPr/>
      <dgm:t>
        <a:bodyPr/>
        <a:lstStyle/>
        <a:p>
          <a:endParaRPr lang="en-US"/>
        </a:p>
      </dgm:t>
    </dgm:pt>
    <dgm:pt modelId="{121022CB-C0DA-4F11-9532-30D25EB5D08E}" type="pres">
      <dgm:prSet presAssocID="{DD9F2371-B72B-4158-BD85-497B09723FD7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3B929764-B936-4F03-A6A5-3CF9D9D5923F}" type="pres">
      <dgm:prSet presAssocID="{DD9F2371-B72B-4158-BD85-497B09723FD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6033B-F49B-4A6F-A002-A6510827D13E}" type="pres">
      <dgm:prSet presAssocID="{DD9F2371-B72B-4158-BD85-497B09723FD7}" presName="negativeSpace" presStyleCnt="0"/>
      <dgm:spPr/>
      <dgm:t>
        <a:bodyPr/>
        <a:lstStyle/>
        <a:p>
          <a:endParaRPr lang="en-US"/>
        </a:p>
      </dgm:t>
    </dgm:pt>
    <dgm:pt modelId="{9F54FEF6-4652-4013-8C50-3A6B73046553}" type="pres">
      <dgm:prSet presAssocID="{DD9F2371-B72B-4158-BD85-497B09723FD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A4F1D6-DFC3-4C0F-921E-78B4D6F45CCC}" type="pres">
      <dgm:prSet presAssocID="{21B837B0-5606-4658-8DEA-9908F457E807}" presName="spaceBetweenRectangles" presStyleCnt="0"/>
      <dgm:spPr/>
      <dgm:t>
        <a:bodyPr/>
        <a:lstStyle/>
        <a:p>
          <a:endParaRPr lang="en-US"/>
        </a:p>
      </dgm:t>
    </dgm:pt>
    <dgm:pt modelId="{CE9F84DE-2F9F-40E1-9E8A-56E65C480E7D}" type="pres">
      <dgm:prSet presAssocID="{39373842-D3C4-4F98-A032-E35EF6E8CAFE}" presName="parentLin" presStyleCnt="0"/>
      <dgm:spPr/>
      <dgm:t>
        <a:bodyPr/>
        <a:lstStyle/>
        <a:p>
          <a:endParaRPr lang="en-US"/>
        </a:p>
      </dgm:t>
    </dgm:pt>
    <dgm:pt modelId="{2B672D6A-1A5F-4BCE-99B0-9FB13F23E328}" type="pres">
      <dgm:prSet presAssocID="{39373842-D3C4-4F98-A032-E35EF6E8CAF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D982B5A3-47EE-4CCA-B931-67F4234F0476}" type="pres">
      <dgm:prSet presAssocID="{39373842-D3C4-4F98-A032-E35EF6E8CAF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55BEB-8BBD-4BCF-99D2-97725868E721}" type="pres">
      <dgm:prSet presAssocID="{39373842-D3C4-4F98-A032-E35EF6E8CAFE}" presName="negativeSpace" presStyleCnt="0"/>
      <dgm:spPr/>
      <dgm:t>
        <a:bodyPr/>
        <a:lstStyle/>
        <a:p>
          <a:endParaRPr lang="en-US"/>
        </a:p>
      </dgm:t>
    </dgm:pt>
    <dgm:pt modelId="{EDE37B1F-89CD-4DBC-9CB8-E4C427B7F1FC}" type="pres">
      <dgm:prSet presAssocID="{39373842-D3C4-4F98-A032-E35EF6E8CAF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47C7C3-A022-48D1-BF95-F70B33ED72A2}" type="pres">
      <dgm:prSet presAssocID="{CBEE6FFA-3E6B-4D8A-9CFE-89EA1D1B3641}" presName="spaceBetweenRectangles" presStyleCnt="0"/>
      <dgm:spPr/>
      <dgm:t>
        <a:bodyPr/>
        <a:lstStyle/>
        <a:p>
          <a:endParaRPr lang="en-US"/>
        </a:p>
      </dgm:t>
    </dgm:pt>
    <dgm:pt modelId="{6C3D9087-5272-4913-9B89-69963B59B781}" type="pres">
      <dgm:prSet presAssocID="{A70FFA9F-35EA-49A1-ABDE-E5DDB50BA8BB}" presName="parentLin" presStyleCnt="0"/>
      <dgm:spPr/>
      <dgm:t>
        <a:bodyPr/>
        <a:lstStyle/>
        <a:p>
          <a:endParaRPr lang="en-US"/>
        </a:p>
      </dgm:t>
    </dgm:pt>
    <dgm:pt modelId="{7ABDDF77-5C85-4E33-A714-77738D94E51A}" type="pres">
      <dgm:prSet presAssocID="{A70FFA9F-35EA-49A1-ABDE-E5DDB50BA8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B351F0A8-1DCA-46D0-BD1B-DEDFF06B5BA1}" type="pres">
      <dgm:prSet presAssocID="{A70FFA9F-35EA-49A1-ABDE-E5DDB50BA8B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BC7A9A-A7B0-4163-9EC0-59E4D571A3C4}" type="pres">
      <dgm:prSet presAssocID="{A70FFA9F-35EA-49A1-ABDE-E5DDB50BA8BB}" presName="negativeSpace" presStyleCnt="0"/>
      <dgm:spPr/>
      <dgm:t>
        <a:bodyPr/>
        <a:lstStyle/>
        <a:p>
          <a:endParaRPr lang="en-US"/>
        </a:p>
      </dgm:t>
    </dgm:pt>
    <dgm:pt modelId="{3E25A108-9EC0-40F3-BCD1-9BAB2EDA9EED}" type="pres">
      <dgm:prSet presAssocID="{A70FFA9F-35EA-49A1-ABDE-E5DDB50BA8B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80A4F2-CB43-4E8D-B313-4E8FA5FA299F}" type="presOf" srcId="{DD9F2371-B72B-4158-BD85-497B09723FD7}" destId="{121022CB-C0DA-4F11-9532-30D25EB5D08E}" srcOrd="0" destOrd="0" presId="urn:microsoft.com/office/officeart/2005/8/layout/list1"/>
    <dgm:cxn modelId="{4FFAC824-2A08-457A-872E-29DA57BB49B6}" type="presOf" srcId="{39373842-D3C4-4F98-A032-E35EF6E8CAFE}" destId="{2B672D6A-1A5F-4BCE-99B0-9FB13F23E328}" srcOrd="0" destOrd="0" presId="urn:microsoft.com/office/officeart/2005/8/layout/list1"/>
    <dgm:cxn modelId="{87BE5FAB-FEEB-426B-8B60-F1CFBB0965E5}" type="presOf" srcId="{39373842-D3C4-4F98-A032-E35EF6E8CAFE}" destId="{D982B5A3-47EE-4CCA-B931-67F4234F0476}" srcOrd="1" destOrd="0" presId="urn:microsoft.com/office/officeart/2005/8/layout/list1"/>
    <dgm:cxn modelId="{3B209457-686D-41FD-9FBA-4B603231E436}" type="presOf" srcId="{DD9F2371-B72B-4158-BD85-497B09723FD7}" destId="{3B929764-B936-4F03-A6A5-3CF9D9D5923F}" srcOrd="1" destOrd="0" presId="urn:microsoft.com/office/officeart/2005/8/layout/list1"/>
    <dgm:cxn modelId="{DCDD0E5F-E23B-4618-971F-692CEABB7406}" type="presOf" srcId="{A70FFA9F-35EA-49A1-ABDE-E5DDB50BA8BB}" destId="{B351F0A8-1DCA-46D0-BD1B-DEDFF06B5BA1}" srcOrd="1" destOrd="0" presId="urn:microsoft.com/office/officeart/2005/8/layout/list1"/>
    <dgm:cxn modelId="{1C08FD94-041A-4D18-B1DF-2923ADECA11C}" type="presOf" srcId="{EA4EAD74-BD1F-4739-BFF7-D2D92575F5C3}" destId="{2DCB823C-0C06-4718-BC8E-C59BBA4AD63C}" srcOrd="0" destOrd="0" presId="urn:microsoft.com/office/officeart/2005/8/layout/list1"/>
    <dgm:cxn modelId="{F9714C6E-E92F-4969-8071-B31E2647BC01}" srcId="{EA4EAD74-BD1F-4739-BFF7-D2D92575F5C3}" destId="{39373842-D3C4-4F98-A032-E35EF6E8CAFE}" srcOrd="2" destOrd="0" parTransId="{47E79A80-BBC2-4A67-8EAB-BFDB8712F52E}" sibTransId="{CBEE6FFA-3E6B-4D8A-9CFE-89EA1D1B3641}"/>
    <dgm:cxn modelId="{E64D4938-F6CD-458A-BEB2-B0B59DFCD24D}" type="presOf" srcId="{F8873B4D-8391-412C-AF8A-0D1AAC72485E}" destId="{5409037C-8358-4FA2-8571-416E0E3A2578}" srcOrd="0" destOrd="0" presId="urn:microsoft.com/office/officeart/2005/8/layout/list1"/>
    <dgm:cxn modelId="{CEF62C80-F4CD-4E63-BD7B-93C1E46E176A}" srcId="{EA4EAD74-BD1F-4739-BFF7-D2D92575F5C3}" destId="{F8873B4D-8391-412C-AF8A-0D1AAC72485E}" srcOrd="0" destOrd="0" parTransId="{2CB58BFC-52CB-4188-AE94-5E80B72DF1CD}" sibTransId="{A6C98C9F-708F-4C45-BEF4-6190C269D152}"/>
    <dgm:cxn modelId="{CF524F59-60EB-4045-9639-8A6D088B1196}" type="presOf" srcId="{F8873B4D-8391-412C-AF8A-0D1AAC72485E}" destId="{636AFD5F-13AD-4884-8B82-C9F48F30FEA7}" srcOrd="1" destOrd="0" presId="urn:microsoft.com/office/officeart/2005/8/layout/list1"/>
    <dgm:cxn modelId="{086792E9-D6D0-4D63-BCC2-C8E145E64153}" srcId="{EA4EAD74-BD1F-4739-BFF7-D2D92575F5C3}" destId="{A70FFA9F-35EA-49A1-ABDE-E5DDB50BA8BB}" srcOrd="3" destOrd="0" parTransId="{819535AA-DBFF-45BA-9042-35BA1069BDA8}" sibTransId="{1B697E70-0A99-42B6-BF0E-309A29F6635E}"/>
    <dgm:cxn modelId="{6A3D1AB5-2DF9-43B9-952B-F00D578EDE9C}" srcId="{EA4EAD74-BD1F-4739-BFF7-D2D92575F5C3}" destId="{DD9F2371-B72B-4158-BD85-497B09723FD7}" srcOrd="1" destOrd="0" parTransId="{8261B362-23C0-4EAE-AFAC-7EB4A82D17EF}" sibTransId="{21B837B0-5606-4658-8DEA-9908F457E807}"/>
    <dgm:cxn modelId="{18F30834-CF3C-4998-AA73-1D8D498C9240}" type="presOf" srcId="{A70FFA9F-35EA-49A1-ABDE-E5DDB50BA8BB}" destId="{7ABDDF77-5C85-4E33-A714-77738D94E51A}" srcOrd="0" destOrd="0" presId="urn:microsoft.com/office/officeart/2005/8/layout/list1"/>
    <dgm:cxn modelId="{A2E0C005-9D54-41EF-B0FF-0AC6AB1C2CED}" type="presParOf" srcId="{2DCB823C-0C06-4718-BC8E-C59BBA4AD63C}" destId="{40126028-88A9-4F3A-9670-49BAC0D18814}" srcOrd="0" destOrd="0" presId="urn:microsoft.com/office/officeart/2005/8/layout/list1"/>
    <dgm:cxn modelId="{D296F003-0D8F-46BF-81C0-7C54A0E5CB26}" type="presParOf" srcId="{40126028-88A9-4F3A-9670-49BAC0D18814}" destId="{5409037C-8358-4FA2-8571-416E0E3A2578}" srcOrd="0" destOrd="0" presId="urn:microsoft.com/office/officeart/2005/8/layout/list1"/>
    <dgm:cxn modelId="{342D38BC-323D-4462-A49C-A4191895FD31}" type="presParOf" srcId="{40126028-88A9-4F3A-9670-49BAC0D18814}" destId="{636AFD5F-13AD-4884-8B82-C9F48F30FEA7}" srcOrd="1" destOrd="0" presId="urn:microsoft.com/office/officeart/2005/8/layout/list1"/>
    <dgm:cxn modelId="{7B2202B8-7911-47F5-8D7E-5748A5F13F6C}" type="presParOf" srcId="{2DCB823C-0C06-4718-BC8E-C59BBA4AD63C}" destId="{746803D6-EB48-4135-A696-9773044310EB}" srcOrd="1" destOrd="0" presId="urn:microsoft.com/office/officeart/2005/8/layout/list1"/>
    <dgm:cxn modelId="{5080E80A-0618-40B8-9AE2-DCA8A47E9CB8}" type="presParOf" srcId="{2DCB823C-0C06-4718-BC8E-C59BBA4AD63C}" destId="{C8C92033-390E-4227-82DB-5044D5DF8610}" srcOrd="2" destOrd="0" presId="urn:microsoft.com/office/officeart/2005/8/layout/list1"/>
    <dgm:cxn modelId="{E98063C1-ECD3-45DA-A1EE-1336645DDCE3}" type="presParOf" srcId="{2DCB823C-0C06-4718-BC8E-C59BBA4AD63C}" destId="{44B31A9C-8FCD-4A3B-B19B-8F5E0A752B66}" srcOrd="3" destOrd="0" presId="urn:microsoft.com/office/officeart/2005/8/layout/list1"/>
    <dgm:cxn modelId="{FD6A2504-D8B7-4504-94BC-29C4B87B56E4}" type="presParOf" srcId="{2DCB823C-0C06-4718-BC8E-C59BBA4AD63C}" destId="{3905DB70-87E4-4FF3-BCDF-A87E362A1CB3}" srcOrd="4" destOrd="0" presId="urn:microsoft.com/office/officeart/2005/8/layout/list1"/>
    <dgm:cxn modelId="{FB49CD93-F926-4814-B5CE-A4E6A6E578A6}" type="presParOf" srcId="{3905DB70-87E4-4FF3-BCDF-A87E362A1CB3}" destId="{121022CB-C0DA-4F11-9532-30D25EB5D08E}" srcOrd="0" destOrd="0" presId="urn:microsoft.com/office/officeart/2005/8/layout/list1"/>
    <dgm:cxn modelId="{4A6BD661-1D28-4505-A28B-7B5D116A8DDA}" type="presParOf" srcId="{3905DB70-87E4-4FF3-BCDF-A87E362A1CB3}" destId="{3B929764-B936-4F03-A6A5-3CF9D9D5923F}" srcOrd="1" destOrd="0" presId="urn:microsoft.com/office/officeart/2005/8/layout/list1"/>
    <dgm:cxn modelId="{A24DD971-739A-43CC-A3B8-16C91863380E}" type="presParOf" srcId="{2DCB823C-0C06-4718-BC8E-C59BBA4AD63C}" destId="{2C06033B-F49B-4A6F-A002-A6510827D13E}" srcOrd="5" destOrd="0" presId="urn:microsoft.com/office/officeart/2005/8/layout/list1"/>
    <dgm:cxn modelId="{1E978AB2-58D4-420F-AF22-813B11CB1049}" type="presParOf" srcId="{2DCB823C-0C06-4718-BC8E-C59BBA4AD63C}" destId="{9F54FEF6-4652-4013-8C50-3A6B73046553}" srcOrd="6" destOrd="0" presId="urn:microsoft.com/office/officeart/2005/8/layout/list1"/>
    <dgm:cxn modelId="{FA0B8FB6-662D-4F53-B392-D9E876BFFBBF}" type="presParOf" srcId="{2DCB823C-0C06-4718-BC8E-C59BBA4AD63C}" destId="{EAA4F1D6-DFC3-4C0F-921E-78B4D6F45CCC}" srcOrd="7" destOrd="0" presId="urn:microsoft.com/office/officeart/2005/8/layout/list1"/>
    <dgm:cxn modelId="{AB39A777-93BF-407A-A63E-00C3C6DC9FAB}" type="presParOf" srcId="{2DCB823C-0C06-4718-BC8E-C59BBA4AD63C}" destId="{CE9F84DE-2F9F-40E1-9E8A-56E65C480E7D}" srcOrd="8" destOrd="0" presId="urn:microsoft.com/office/officeart/2005/8/layout/list1"/>
    <dgm:cxn modelId="{9900EDF2-24F5-48A4-B3D4-6C56D34A25F1}" type="presParOf" srcId="{CE9F84DE-2F9F-40E1-9E8A-56E65C480E7D}" destId="{2B672D6A-1A5F-4BCE-99B0-9FB13F23E328}" srcOrd="0" destOrd="0" presId="urn:microsoft.com/office/officeart/2005/8/layout/list1"/>
    <dgm:cxn modelId="{6EFB4010-E243-448F-8E86-84BE4AD2C7A3}" type="presParOf" srcId="{CE9F84DE-2F9F-40E1-9E8A-56E65C480E7D}" destId="{D982B5A3-47EE-4CCA-B931-67F4234F0476}" srcOrd="1" destOrd="0" presId="urn:microsoft.com/office/officeart/2005/8/layout/list1"/>
    <dgm:cxn modelId="{DE2E0D28-ACF0-4405-9B8D-DE20454D95E1}" type="presParOf" srcId="{2DCB823C-0C06-4718-BC8E-C59BBA4AD63C}" destId="{7F755BEB-8BBD-4BCF-99D2-97725868E721}" srcOrd="9" destOrd="0" presId="urn:microsoft.com/office/officeart/2005/8/layout/list1"/>
    <dgm:cxn modelId="{19BE3570-A4AD-4B1F-94AA-DB53E678506D}" type="presParOf" srcId="{2DCB823C-0C06-4718-BC8E-C59BBA4AD63C}" destId="{EDE37B1F-89CD-4DBC-9CB8-E4C427B7F1FC}" srcOrd="10" destOrd="0" presId="urn:microsoft.com/office/officeart/2005/8/layout/list1"/>
    <dgm:cxn modelId="{D038CA04-3FA1-40CC-9402-C3C2132406DD}" type="presParOf" srcId="{2DCB823C-0C06-4718-BC8E-C59BBA4AD63C}" destId="{8747C7C3-A022-48D1-BF95-F70B33ED72A2}" srcOrd="11" destOrd="0" presId="urn:microsoft.com/office/officeart/2005/8/layout/list1"/>
    <dgm:cxn modelId="{15F9E1A2-48DE-4C9E-8526-743D64938C3A}" type="presParOf" srcId="{2DCB823C-0C06-4718-BC8E-C59BBA4AD63C}" destId="{6C3D9087-5272-4913-9B89-69963B59B781}" srcOrd="12" destOrd="0" presId="urn:microsoft.com/office/officeart/2005/8/layout/list1"/>
    <dgm:cxn modelId="{06828534-ECC1-4739-B726-E97E5F87C972}" type="presParOf" srcId="{6C3D9087-5272-4913-9B89-69963B59B781}" destId="{7ABDDF77-5C85-4E33-A714-77738D94E51A}" srcOrd="0" destOrd="0" presId="urn:microsoft.com/office/officeart/2005/8/layout/list1"/>
    <dgm:cxn modelId="{57545001-7A52-4A96-9F33-2EF049B7ABC4}" type="presParOf" srcId="{6C3D9087-5272-4913-9B89-69963B59B781}" destId="{B351F0A8-1DCA-46D0-BD1B-DEDFF06B5BA1}" srcOrd="1" destOrd="0" presId="urn:microsoft.com/office/officeart/2005/8/layout/list1"/>
    <dgm:cxn modelId="{F9514C17-B858-4CBB-AE32-0E560194F418}" type="presParOf" srcId="{2DCB823C-0C06-4718-BC8E-C59BBA4AD63C}" destId="{92BC7A9A-A7B0-4163-9EC0-59E4D571A3C4}" srcOrd="13" destOrd="0" presId="urn:microsoft.com/office/officeart/2005/8/layout/list1"/>
    <dgm:cxn modelId="{62CAA217-B25F-436A-91B1-DB85DF1FA8B9}" type="presParOf" srcId="{2DCB823C-0C06-4718-BC8E-C59BBA4AD63C}" destId="{3E25A108-9EC0-40F3-BCD1-9BAB2EDA9EE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8BAF7-D05A-4E78-AD55-5FA0F7D24C0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4A1494B-95D4-4F92-8DF5-6C6B6E7D7006}">
      <dgm:prSet phldrT="[Text]" custT="1"/>
      <dgm:spPr/>
      <dgm:t>
        <a:bodyPr/>
        <a:lstStyle/>
        <a:p>
          <a:r>
            <a:rPr lang="en-ID" sz="2400" dirty="0" smtClean="0"/>
            <a:t>Descriptive : </a:t>
          </a:r>
        </a:p>
        <a:p>
          <a:r>
            <a:rPr lang="en-ID" sz="2400" dirty="0" err="1" smtClean="0"/>
            <a:t>e.g</a:t>
          </a:r>
          <a:r>
            <a:rPr lang="en-ID" sz="2400" dirty="0" smtClean="0"/>
            <a:t>: </a:t>
          </a:r>
          <a:r>
            <a:rPr lang="en-ID" sz="2400" dirty="0" smtClean="0"/>
            <a:t>The Implementation </a:t>
          </a:r>
          <a:r>
            <a:rPr lang="en-ID" sz="2400" dirty="0" smtClean="0"/>
            <a:t>of </a:t>
          </a:r>
          <a:r>
            <a:rPr lang="en-ID" sz="2400" dirty="0" smtClean="0"/>
            <a:t>Project-based Learning </a:t>
          </a:r>
          <a:r>
            <a:rPr lang="en-ID" sz="2400" dirty="0" smtClean="0"/>
            <a:t>in </a:t>
          </a:r>
          <a:r>
            <a:rPr lang="en-ID" sz="2400" dirty="0" smtClean="0"/>
            <a:t>Teaching Vocabulary </a:t>
          </a:r>
          <a:r>
            <a:rPr lang="en-ID" sz="2400" dirty="0" smtClean="0"/>
            <a:t>in </a:t>
          </a:r>
          <a:r>
            <a:rPr lang="en-ID" sz="2400" dirty="0" smtClean="0"/>
            <a:t>Junior High School</a:t>
          </a:r>
          <a:endParaRPr lang="en-US" sz="2400" dirty="0"/>
        </a:p>
      </dgm:t>
    </dgm:pt>
    <dgm:pt modelId="{8F4539B6-4BEB-4010-96C1-7B454B6B974B}" type="parTrans" cxnId="{057511F6-5BD7-4FD0-875A-DB8FE8C3AF2C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CA6AF06-FADF-4FBC-BE0C-C51A28587C9E}" type="sibTrans" cxnId="{057511F6-5BD7-4FD0-875A-DB8FE8C3AF2C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73E6C592-B5DE-4812-9497-B2EAB5C7256D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D" sz="2400" dirty="0" smtClean="0"/>
            <a:t>Conclusion: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D" sz="2400" dirty="0" err="1" smtClean="0"/>
            <a:t>e.g</a:t>
          </a:r>
          <a:r>
            <a:rPr lang="en-ID" sz="2400" dirty="0" smtClean="0"/>
            <a:t>: </a:t>
          </a:r>
          <a:r>
            <a:rPr lang="en-ID" sz="2400" dirty="0" smtClean="0"/>
            <a:t>Project-based Learning Improves Students</a:t>
          </a:r>
          <a:r>
            <a:rPr lang="en-ID" sz="2400" dirty="0" smtClean="0"/>
            <a:t>’ </a:t>
          </a:r>
          <a:r>
            <a:rPr lang="en-ID" sz="2400" dirty="0" smtClean="0"/>
            <a:t>Vocabulary </a:t>
          </a:r>
          <a:r>
            <a:rPr lang="en-ID" sz="2400" dirty="0" smtClean="0"/>
            <a:t>in </a:t>
          </a:r>
          <a:r>
            <a:rPr lang="en-ID" sz="2400" dirty="0" smtClean="0"/>
            <a:t>Junior High School</a:t>
          </a:r>
          <a:endParaRPr lang="en-US" sz="2400" dirty="0" smtClean="0"/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dirty="0"/>
        </a:p>
      </dgm:t>
    </dgm:pt>
    <dgm:pt modelId="{61708464-B846-427A-9499-7A8281856CEB}" type="parTrans" cxnId="{DC2957A1-9D70-4DF6-A121-56A1904B75B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0510708-80FC-4555-A484-DB57B32E6CA0}" type="sibTrans" cxnId="{DC2957A1-9D70-4DF6-A121-56A1904B75B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1DE89272-3C9B-4D26-A559-8D3DCC3A887C}" type="pres">
      <dgm:prSet presAssocID="{4718BAF7-D05A-4E78-AD55-5FA0F7D24C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555384-9A4F-4E0E-863C-EF1DECBC36C4}" type="pres">
      <dgm:prSet presAssocID="{84A1494B-95D4-4F92-8DF5-6C6B6E7D700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6C935-18E6-49C3-B5F8-8F20E4469B86}" type="pres">
      <dgm:prSet presAssocID="{9CA6AF06-FADF-4FBC-BE0C-C51A28587C9E}" presName="spacer" presStyleCnt="0"/>
      <dgm:spPr/>
      <dgm:t>
        <a:bodyPr/>
        <a:lstStyle/>
        <a:p>
          <a:endParaRPr lang="en-US"/>
        </a:p>
      </dgm:t>
    </dgm:pt>
    <dgm:pt modelId="{8907ADD4-CC6D-4EC6-9951-D8E4E6DD4ED4}" type="pres">
      <dgm:prSet presAssocID="{73E6C592-B5DE-4812-9497-B2EAB5C7256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7511F6-5BD7-4FD0-875A-DB8FE8C3AF2C}" srcId="{4718BAF7-D05A-4E78-AD55-5FA0F7D24C0D}" destId="{84A1494B-95D4-4F92-8DF5-6C6B6E7D7006}" srcOrd="0" destOrd="0" parTransId="{8F4539B6-4BEB-4010-96C1-7B454B6B974B}" sibTransId="{9CA6AF06-FADF-4FBC-BE0C-C51A28587C9E}"/>
    <dgm:cxn modelId="{1FEA8083-8D71-4C02-9C4D-8F289364BC8F}" type="presOf" srcId="{4718BAF7-D05A-4E78-AD55-5FA0F7D24C0D}" destId="{1DE89272-3C9B-4D26-A559-8D3DCC3A887C}" srcOrd="0" destOrd="0" presId="urn:microsoft.com/office/officeart/2005/8/layout/vList2"/>
    <dgm:cxn modelId="{FD3BEB2A-BD2F-45BB-BD88-B6E1AC9B01CB}" type="presOf" srcId="{73E6C592-B5DE-4812-9497-B2EAB5C7256D}" destId="{8907ADD4-CC6D-4EC6-9951-D8E4E6DD4ED4}" srcOrd="0" destOrd="0" presId="urn:microsoft.com/office/officeart/2005/8/layout/vList2"/>
    <dgm:cxn modelId="{E6B6242A-FB7E-40FE-993B-3635FEF7D5F2}" type="presOf" srcId="{84A1494B-95D4-4F92-8DF5-6C6B6E7D7006}" destId="{53555384-9A4F-4E0E-863C-EF1DECBC36C4}" srcOrd="0" destOrd="0" presId="urn:microsoft.com/office/officeart/2005/8/layout/vList2"/>
    <dgm:cxn modelId="{DC2957A1-9D70-4DF6-A121-56A1904B75BF}" srcId="{4718BAF7-D05A-4E78-AD55-5FA0F7D24C0D}" destId="{73E6C592-B5DE-4812-9497-B2EAB5C7256D}" srcOrd="1" destOrd="0" parTransId="{61708464-B846-427A-9499-7A8281856CEB}" sibTransId="{40510708-80FC-4555-A484-DB57B32E6CA0}"/>
    <dgm:cxn modelId="{72406F0F-BBEA-4049-877D-25612286AFBF}" type="presParOf" srcId="{1DE89272-3C9B-4D26-A559-8D3DCC3A887C}" destId="{53555384-9A4F-4E0E-863C-EF1DECBC36C4}" srcOrd="0" destOrd="0" presId="urn:microsoft.com/office/officeart/2005/8/layout/vList2"/>
    <dgm:cxn modelId="{5E465589-A047-4E0A-84AC-D5E4C43A582E}" type="presParOf" srcId="{1DE89272-3C9B-4D26-A559-8D3DCC3A887C}" destId="{2AA6C935-18E6-49C3-B5F8-8F20E4469B86}" srcOrd="1" destOrd="0" presId="urn:microsoft.com/office/officeart/2005/8/layout/vList2"/>
    <dgm:cxn modelId="{331CD35B-45ED-466C-A6FE-695E57349CEF}" type="presParOf" srcId="{1DE89272-3C9B-4D26-A559-8D3DCC3A887C}" destId="{8907ADD4-CC6D-4EC6-9951-D8E4E6DD4ED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9387B8-73C1-405F-8454-C7B4F1222F1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989DFD-353C-4DCD-AB4C-891971D9E87D}">
      <dgm:prSet phldrT="[Text]" custT="1"/>
      <dgm:spPr/>
      <dgm:t>
        <a:bodyPr/>
        <a:lstStyle/>
        <a:p>
          <a:r>
            <a:rPr lang="en-ID" sz="1800" dirty="0" smtClean="0">
              <a:solidFill>
                <a:schemeClr val="tx1"/>
              </a:solidFill>
            </a:rPr>
            <a:t>Definition </a:t>
          </a:r>
          <a:endParaRPr lang="en-US" sz="1800" dirty="0">
            <a:solidFill>
              <a:schemeClr val="tx1"/>
            </a:solidFill>
          </a:endParaRPr>
        </a:p>
      </dgm:t>
    </dgm:pt>
    <dgm:pt modelId="{14960661-2A72-4F4B-9E15-50E16302467B}" type="parTrans" cxnId="{917387A8-1180-446F-8597-4CFED4ECED9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F3A56BB-E663-4E17-85AC-7506D9808C51}" type="sibTrans" cxnId="{917387A8-1180-446F-8597-4CFED4ECED9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C897AFE9-3262-42BF-A3A0-1F8F40790C8E}">
      <dgm:prSet phldrT="[Text]" custT="1"/>
      <dgm:spPr/>
      <dgm:t>
        <a:bodyPr/>
        <a:lstStyle/>
        <a:p>
          <a:r>
            <a:rPr lang="en-ID" sz="1800" dirty="0" smtClean="0">
              <a:solidFill>
                <a:schemeClr val="tx1"/>
              </a:solidFill>
            </a:rPr>
            <a:t>Function</a:t>
          </a:r>
          <a:endParaRPr lang="en-US" sz="1800" dirty="0">
            <a:solidFill>
              <a:schemeClr val="tx1"/>
            </a:solidFill>
          </a:endParaRPr>
        </a:p>
      </dgm:t>
    </dgm:pt>
    <dgm:pt modelId="{F24CB5D2-48A0-40BF-A64F-625030986738}" type="parTrans" cxnId="{EB40913F-9404-4A1B-B083-838A257FB6B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C9D84E3-487A-4390-8825-2D374610FA97}" type="sibTrans" cxnId="{EB40913F-9404-4A1B-B083-838A257FB6B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883EED0-202A-4E70-8538-6E9CC8037C92}">
      <dgm:prSet phldrT="[Text]" custT="1"/>
      <dgm:spPr/>
      <dgm:t>
        <a:bodyPr/>
        <a:lstStyle/>
        <a:p>
          <a:r>
            <a:rPr lang="en-ID" sz="1800" dirty="0" smtClean="0">
              <a:solidFill>
                <a:schemeClr val="tx1"/>
              </a:solidFill>
            </a:rPr>
            <a:t>Components </a:t>
          </a:r>
          <a:endParaRPr lang="en-US" sz="1800" dirty="0">
            <a:solidFill>
              <a:schemeClr val="tx1"/>
            </a:solidFill>
          </a:endParaRPr>
        </a:p>
      </dgm:t>
    </dgm:pt>
    <dgm:pt modelId="{8DEC192A-6AB9-4037-9E64-76C1611F5DA1}" type="parTrans" cxnId="{2DA6ADC0-DFB3-477C-83A1-FBE39F8703FD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26510E7-927D-43CC-9ED2-524CE57B5B37}" type="sibTrans" cxnId="{2DA6ADC0-DFB3-477C-83A1-FBE39F8703FD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46B29A5A-CA7C-4474-BE7E-A0D1595F545D}">
      <dgm:prSet phldrT="[Text]" custT="1"/>
      <dgm:spPr/>
      <dgm:t>
        <a:bodyPr/>
        <a:lstStyle/>
        <a:p>
          <a:r>
            <a:rPr lang="en-ID" sz="1800" dirty="0" smtClean="0">
              <a:solidFill>
                <a:schemeClr val="tx1"/>
              </a:solidFill>
            </a:rPr>
            <a:t>Tense </a:t>
          </a:r>
          <a:endParaRPr lang="en-US" sz="1800" dirty="0">
            <a:solidFill>
              <a:schemeClr val="tx1"/>
            </a:solidFill>
          </a:endParaRPr>
        </a:p>
      </dgm:t>
    </dgm:pt>
    <dgm:pt modelId="{BDBD8EDC-826F-4EF2-8BD2-D746E43896FE}" type="parTrans" cxnId="{084A0E98-8D78-4B7C-9864-24BE9304C9F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B9BF9113-EBED-4C6C-9603-B376E693888E}" type="sibTrans" cxnId="{084A0E98-8D78-4B7C-9864-24BE9304C9F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3368E93-C194-4857-98F7-53AC7000C368}">
      <dgm:prSet phldrT="[Text]" custT="1"/>
      <dgm:spPr/>
      <dgm:t>
        <a:bodyPr/>
        <a:lstStyle/>
        <a:p>
          <a:r>
            <a:rPr lang="en-ID" sz="1800" dirty="0" smtClean="0">
              <a:solidFill>
                <a:schemeClr val="tx1"/>
              </a:solidFill>
            </a:rPr>
            <a:t>How long should an abstract be?</a:t>
          </a:r>
          <a:endParaRPr lang="en-US" sz="1800" dirty="0">
            <a:solidFill>
              <a:schemeClr val="tx1"/>
            </a:solidFill>
          </a:endParaRPr>
        </a:p>
      </dgm:t>
    </dgm:pt>
    <dgm:pt modelId="{A2A167CF-D6F0-45BA-99D7-81794D5FA4FB}" type="parTrans" cxnId="{3A81E075-7CB4-42D0-A6E8-92314EB353A2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1E51320-A683-4022-8BB9-E45892F13258}" type="sibTrans" cxnId="{3A81E075-7CB4-42D0-A6E8-92314EB353A2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43F024C-4441-425D-878B-568BCC4D3E80}" type="pres">
      <dgm:prSet presAssocID="{8A9387B8-73C1-405F-8454-C7B4F1222F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33D43D-565D-4F35-A36A-1307CDED6E20}" type="pres">
      <dgm:prSet presAssocID="{BB989DFD-353C-4DCD-AB4C-891971D9E87D}" presName="parentLin" presStyleCnt="0"/>
      <dgm:spPr/>
      <dgm:t>
        <a:bodyPr/>
        <a:lstStyle/>
        <a:p>
          <a:endParaRPr lang="en-US"/>
        </a:p>
      </dgm:t>
    </dgm:pt>
    <dgm:pt modelId="{BCCC6B1C-C36F-4844-B92F-F1DDB2C7CBD4}" type="pres">
      <dgm:prSet presAssocID="{BB989DFD-353C-4DCD-AB4C-891971D9E87D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DB3916A9-8FB8-4294-9B3A-D1FCF65844C2}" type="pres">
      <dgm:prSet presAssocID="{BB989DFD-353C-4DCD-AB4C-891971D9E87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A537A-0088-46B2-A70C-77937D4A8B0E}" type="pres">
      <dgm:prSet presAssocID="{BB989DFD-353C-4DCD-AB4C-891971D9E87D}" presName="negativeSpace" presStyleCnt="0"/>
      <dgm:spPr/>
      <dgm:t>
        <a:bodyPr/>
        <a:lstStyle/>
        <a:p>
          <a:endParaRPr lang="en-US"/>
        </a:p>
      </dgm:t>
    </dgm:pt>
    <dgm:pt modelId="{C973C9DD-2FF2-42B6-8B40-5728C096749E}" type="pres">
      <dgm:prSet presAssocID="{BB989DFD-353C-4DCD-AB4C-891971D9E87D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D843D-6C23-4911-8081-347DAD0A6731}" type="pres">
      <dgm:prSet presAssocID="{8F3A56BB-E663-4E17-85AC-7506D9808C51}" presName="spaceBetweenRectangles" presStyleCnt="0"/>
      <dgm:spPr/>
      <dgm:t>
        <a:bodyPr/>
        <a:lstStyle/>
        <a:p>
          <a:endParaRPr lang="en-US"/>
        </a:p>
      </dgm:t>
    </dgm:pt>
    <dgm:pt modelId="{1D3184DE-DB60-41A8-98B2-B6F2206769B8}" type="pres">
      <dgm:prSet presAssocID="{C897AFE9-3262-42BF-A3A0-1F8F40790C8E}" presName="parentLin" presStyleCnt="0"/>
      <dgm:spPr/>
      <dgm:t>
        <a:bodyPr/>
        <a:lstStyle/>
        <a:p>
          <a:endParaRPr lang="en-US"/>
        </a:p>
      </dgm:t>
    </dgm:pt>
    <dgm:pt modelId="{9D02D26A-74A7-467B-9E09-DCB8ACE820AD}" type="pres">
      <dgm:prSet presAssocID="{C897AFE9-3262-42BF-A3A0-1F8F40790C8E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5B673A2-E7DD-429E-84DB-EEC0BB89D5D1}" type="pres">
      <dgm:prSet presAssocID="{C897AFE9-3262-42BF-A3A0-1F8F40790C8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CDE99B-8EF3-4238-AB76-34E51B79A1D5}" type="pres">
      <dgm:prSet presAssocID="{C897AFE9-3262-42BF-A3A0-1F8F40790C8E}" presName="negativeSpace" presStyleCnt="0"/>
      <dgm:spPr/>
      <dgm:t>
        <a:bodyPr/>
        <a:lstStyle/>
        <a:p>
          <a:endParaRPr lang="en-US"/>
        </a:p>
      </dgm:t>
    </dgm:pt>
    <dgm:pt modelId="{286B06AD-F344-4729-97F7-DC885A834C1D}" type="pres">
      <dgm:prSet presAssocID="{C897AFE9-3262-42BF-A3A0-1F8F40790C8E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85A8A-34DC-4820-85A4-1C2595ACB2C1}" type="pres">
      <dgm:prSet presAssocID="{FC9D84E3-487A-4390-8825-2D374610FA97}" presName="spaceBetweenRectangles" presStyleCnt="0"/>
      <dgm:spPr/>
      <dgm:t>
        <a:bodyPr/>
        <a:lstStyle/>
        <a:p>
          <a:endParaRPr lang="en-US"/>
        </a:p>
      </dgm:t>
    </dgm:pt>
    <dgm:pt modelId="{50E77F19-088C-4D23-8438-75B087BA3E28}" type="pres">
      <dgm:prSet presAssocID="{F883EED0-202A-4E70-8538-6E9CC8037C92}" presName="parentLin" presStyleCnt="0"/>
      <dgm:spPr/>
      <dgm:t>
        <a:bodyPr/>
        <a:lstStyle/>
        <a:p>
          <a:endParaRPr lang="en-US"/>
        </a:p>
      </dgm:t>
    </dgm:pt>
    <dgm:pt modelId="{E2A30BE7-22F7-4164-8CB0-8BE3103825C7}" type="pres">
      <dgm:prSet presAssocID="{F883EED0-202A-4E70-8538-6E9CC8037C92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77EBE49F-7C78-4BA3-BC46-436ACBAB2AF6}" type="pres">
      <dgm:prSet presAssocID="{F883EED0-202A-4E70-8538-6E9CC8037C9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2F96C-E02F-4063-ABC6-74DFA03866F8}" type="pres">
      <dgm:prSet presAssocID="{F883EED0-202A-4E70-8538-6E9CC8037C92}" presName="negativeSpace" presStyleCnt="0"/>
      <dgm:spPr/>
      <dgm:t>
        <a:bodyPr/>
        <a:lstStyle/>
        <a:p>
          <a:endParaRPr lang="en-US"/>
        </a:p>
      </dgm:t>
    </dgm:pt>
    <dgm:pt modelId="{F77105F1-9D6C-48F7-9597-3A2F57F112E9}" type="pres">
      <dgm:prSet presAssocID="{F883EED0-202A-4E70-8538-6E9CC8037C92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8F94A2-4053-429D-9FE0-3C766BEB7B40}" type="pres">
      <dgm:prSet presAssocID="{026510E7-927D-43CC-9ED2-524CE57B5B37}" presName="spaceBetweenRectangles" presStyleCnt="0"/>
      <dgm:spPr/>
      <dgm:t>
        <a:bodyPr/>
        <a:lstStyle/>
        <a:p>
          <a:endParaRPr lang="en-US"/>
        </a:p>
      </dgm:t>
    </dgm:pt>
    <dgm:pt modelId="{E1FFCE2F-027D-4265-B654-9E3ED7DDC6F9}" type="pres">
      <dgm:prSet presAssocID="{46B29A5A-CA7C-4474-BE7E-A0D1595F545D}" presName="parentLin" presStyleCnt="0"/>
      <dgm:spPr/>
      <dgm:t>
        <a:bodyPr/>
        <a:lstStyle/>
        <a:p>
          <a:endParaRPr lang="en-US"/>
        </a:p>
      </dgm:t>
    </dgm:pt>
    <dgm:pt modelId="{BEA3EB9B-827D-4086-8D7A-D9DCE123F03D}" type="pres">
      <dgm:prSet presAssocID="{46B29A5A-CA7C-4474-BE7E-A0D1595F545D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9967DCBE-981B-4821-A9C6-7048BB73D33A}" type="pres">
      <dgm:prSet presAssocID="{46B29A5A-CA7C-4474-BE7E-A0D1595F545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C7DDD-7C11-4FBC-B6FB-67EE26010B44}" type="pres">
      <dgm:prSet presAssocID="{46B29A5A-CA7C-4474-BE7E-A0D1595F545D}" presName="negativeSpace" presStyleCnt="0"/>
      <dgm:spPr/>
      <dgm:t>
        <a:bodyPr/>
        <a:lstStyle/>
        <a:p>
          <a:endParaRPr lang="en-US"/>
        </a:p>
      </dgm:t>
    </dgm:pt>
    <dgm:pt modelId="{234F151C-7FA8-4FA0-9338-B53810BC1CAB}" type="pres">
      <dgm:prSet presAssocID="{46B29A5A-CA7C-4474-BE7E-A0D1595F545D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0FF07-E4F6-4EBD-92BB-2C48354EA4B0}" type="pres">
      <dgm:prSet presAssocID="{B9BF9113-EBED-4C6C-9603-B376E693888E}" presName="spaceBetweenRectangles" presStyleCnt="0"/>
      <dgm:spPr/>
      <dgm:t>
        <a:bodyPr/>
        <a:lstStyle/>
        <a:p>
          <a:endParaRPr lang="en-US"/>
        </a:p>
      </dgm:t>
    </dgm:pt>
    <dgm:pt modelId="{9D9A3BE6-6B74-4CE7-96FB-7C2D1F5B4A5F}" type="pres">
      <dgm:prSet presAssocID="{E3368E93-C194-4857-98F7-53AC7000C368}" presName="parentLin" presStyleCnt="0"/>
      <dgm:spPr/>
      <dgm:t>
        <a:bodyPr/>
        <a:lstStyle/>
        <a:p>
          <a:endParaRPr lang="en-US"/>
        </a:p>
      </dgm:t>
    </dgm:pt>
    <dgm:pt modelId="{C7E7CA7F-534B-4100-9B4A-027DB9BE2306}" type="pres">
      <dgm:prSet presAssocID="{E3368E93-C194-4857-98F7-53AC7000C368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FD9E774F-EC84-4C26-9C66-BDA24AB3E626}" type="pres">
      <dgm:prSet presAssocID="{E3368E93-C194-4857-98F7-53AC7000C36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0F7E8-4AA0-4B61-BE47-96F743BE92EA}" type="pres">
      <dgm:prSet presAssocID="{E3368E93-C194-4857-98F7-53AC7000C368}" presName="negativeSpace" presStyleCnt="0"/>
      <dgm:spPr/>
      <dgm:t>
        <a:bodyPr/>
        <a:lstStyle/>
        <a:p>
          <a:endParaRPr lang="en-US"/>
        </a:p>
      </dgm:t>
    </dgm:pt>
    <dgm:pt modelId="{E5BF9915-0FA3-4930-8EA5-442342C2C6A4}" type="pres">
      <dgm:prSet presAssocID="{E3368E93-C194-4857-98F7-53AC7000C368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0E2A9B-1C1E-4DA9-9C6F-D128D9C9C363}" type="presOf" srcId="{F883EED0-202A-4E70-8538-6E9CC8037C92}" destId="{77EBE49F-7C78-4BA3-BC46-436ACBAB2AF6}" srcOrd="1" destOrd="0" presId="urn:microsoft.com/office/officeart/2005/8/layout/list1"/>
    <dgm:cxn modelId="{4F0A6DD6-788F-4FCF-9E0E-FB24F07DC928}" type="presOf" srcId="{BB989DFD-353C-4DCD-AB4C-891971D9E87D}" destId="{BCCC6B1C-C36F-4844-B92F-F1DDB2C7CBD4}" srcOrd="0" destOrd="0" presId="urn:microsoft.com/office/officeart/2005/8/layout/list1"/>
    <dgm:cxn modelId="{6486B927-CD6E-4467-8397-0BE1C83E83C4}" type="presOf" srcId="{C897AFE9-3262-42BF-A3A0-1F8F40790C8E}" destId="{05B673A2-E7DD-429E-84DB-EEC0BB89D5D1}" srcOrd="1" destOrd="0" presId="urn:microsoft.com/office/officeart/2005/8/layout/list1"/>
    <dgm:cxn modelId="{30C5F5B8-C8C2-4C74-84E3-3EA77D9EDB7B}" type="presOf" srcId="{C897AFE9-3262-42BF-A3A0-1F8F40790C8E}" destId="{9D02D26A-74A7-467B-9E09-DCB8ACE820AD}" srcOrd="0" destOrd="0" presId="urn:microsoft.com/office/officeart/2005/8/layout/list1"/>
    <dgm:cxn modelId="{084A0E98-8D78-4B7C-9864-24BE9304C9FC}" srcId="{8A9387B8-73C1-405F-8454-C7B4F1222F11}" destId="{46B29A5A-CA7C-4474-BE7E-A0D1595F545D}" srcOrd="3" destOrd="0" parTransId="{BDBD8EDC-826F-4EF2-8BD2-D746E43896FE}" sibTransId="{B9BF9113-EBED-4C6C-9603-B376E693888E}"/>
    <dgm:cxn modelId="{A5FCDFA9-25BD-4994-9C83-3608B399B3E8}" type="presOf" srcId="{E3368E93-C194-4857-98F7-53AC7000C368}" destId="{C7E7CA7F-534B-4100-9B4A-027DB9BE2306}" srcOrd="0" destOrd="0" presId="urn:microsoft.com/office/officeart/2005/8/layout/list1"/>
    <dgm:cxn modelId="{917387A8-1180-446F-8597-4CFED4ECED9E}" srcId="{8A9387B8-73C1-405F-8454-C7B4F1222F11}" destId="{BB989DFD-353C-4DCD-AB4C-891971D9E87D}" srcOrd="0" destOrd="0" parTransId="{14960661-2A72-4F4B-9E15-50E16302467B}" sibTransId="{8F3A56BB-E663-4E17-85AC-7506D9808C51}"/>
    <dgm:cxn modelId="{2DA6ADC0-DFB3-477C-83A1-FBE39F8703FD}" srcId="{8A9387B8-73C1-405F-8454-C7B4F1222F11}" destId="{F883EED0-202A-4E70-8538-6E9CC8037C92}" srcOrd="2" destOrd="0" parTransId="{8DEC192A-6AB9-4037-9E64-76C1611F5DA1}" sibTransId="{026510E7-927D-43CC-9ED2-524CE57B5B37}"/>
    <dgm:cxn modelId="{0101A868-3933-433C-95C7-BAB6601A9E08}" type="presOf" srcId="{BB989DFD-353C-4DCD-AB4C-891971D9E87D}" destId="{DB3916A9-8FB8-4294-9B3A-D1FCF65844C2}" srcOrd="1" destOrd="0" presId="urn:microsoft.com/office/officeart/2005/8/layout/list1"/>
    <dgm:cxn modelId="{3A81E075-7CB4-42D0-A6E8-92314EB353A2}" srcId="{8A9387B8-73C1-405F-8454-C7B4F1222F11}" destId="{E3368E93-C194-4857-98F7-53AC7000C368}" srcOrd="4" destOrd="0" parTransId="{A2A167CF-D6F0-45BA-99D7-81794D5FA4FB}" sibTransId="{E1E51320-A683-4022-8BB9-E45892F13258}"/>
    <dgm:cxn modelId="{C7CC5A4C-BD8B-49D7-B348-13127AC62CD2}" type="presOf" srcId="{8A9387B8-73C1-405F-8454-C7B4F1222F11}" destId="{943F024C-4441-425D-878B-568BCC4D3E80}" srcOrd="0" destOrd="0" presId="urn:microsoft.com/office/officeart/2005/8/layout/list1"/>
    <dgm:cxn modelId="{B1EBE81B-95AD-4218-A228-DDE98C935E16}" type="presOf" srcId="{E3368E93-C194-4857-98F7-53AC7000C368}" destId="{FD9E774F-EC84-4C26-9C66-BDA24AB3E626}" srcOrd="1" destOrd="0" presId="urn:microsoft.com/office/officeart/2005/8/layout/list1"/>
    <dgm:cxn modelId="{BBF7F3D7-7031-4101-9A50-117145891EB8}" type="presOf" srcId="{F883EED0-202A-4E70-8538-6E9CC8037C92}" destId="{E2A30BE7-22F7-4164-8CB0-8BE3103825C7}" srcOrd="0" destOrd="0" presId="urn:microsoft.com/office/officeart/2005/8/layout/list1"/>
    <dgm:cxn modelId="{5E4EBA79-6859-4EF0-B2A8-B8C32C8E7E7B}" type="presOf" srcId="{46B29A5A-CA7C-4474-BE7E-A0D1595F545D}" destId="{BEA3EB9B-827D-4086-8D7A-D9DCE123F03D}" srcOrd="0" destOrd="0" presId="urn:microsoft.com/office/officeart/2005/8/layout/list1"/>
    <dgm:cxn modelId="{EB40913F-9404-4A1B-B083-838A257FB6B1}" srcId="{8A9387B8-73C1-405F-8454-C7B4F1222F11}" destId="{C897AFE9-3262-42BF-A3A0-1F8F40790C8E}" srcOrd="1" destOrd="0" parTransId="{F24CB5D2-48A0-40BF-A64F-625030986738}" sibTransId="{FC9D84E3-487A-4390-8825-2D374610FA97}"/>
    <dgm:cxn modelId="{43CEFD58-AAFA-454A-9A56-CB59C8EFEF7E}" type="presOf" srcId="{46B29A5A-CA7C-4474-BE7E-A0D1595F545D}" destId="{9967DCBE-981B-4821-A9C6-7048BB73D33A}" srcOrd="1" destOrd="0" presId="urn:microsoft.com/office/officeart/2005/8/layout/list1"/>
    <dgm:cxn modelId="{14CB0BBB-10AF-4759-BB21-6FBDA8534CFA}" type="presParOf" srcId="{943F024C-4441-425D-878B-568BCC4D3E80}" destId="{7C33D43D-565D-4F35-A36A-1307CDED6E20}" srcOrd="0" destOrd="0" presId="urn:microsoft.com/office/officeart/2005/8/layout/list1"/>
    <dgm:cxn modelId="{0E602B86-655A-4197-A2E7-7A5AC9FD9553}" type="presParOf" srcId="{7C33D43D-565D-4F35-A36A-1307CDED6E20}" destId="{BCCC6B1C-C36F-4844-B92F-F1DDB2C7CBD4}" srcOrd="0" destOrd="0" presId="urn:microsoft.com/office/officeart/2005/8/layout/list1"/>
    <dgm:cxn modelId="{83E9CF7A-28C3-4582-B107-8D2E00E51B94}" type="presParOf" srcId="{7C33D43D-565D-4F35-A36A-1307CDED6E20}" destId="{DB3916A9-8FB8-4294-9B3A-D1FCF65844C2}" srcOrd="1" destOrd="0" presId="urn:microsoft.com/office/officeart/2005/8/layout/list1"/>
    <dgm:cxn modelId="{A15EF2DA-13CC-4CF8-BB71-077DEB9CDBBB}" type="presParOf" srcId="{943F024C-4441-425D-878B-568BCC4D3E80}" destId="{64BA537A-0088-46B2-A70C-77937D4A8B0E}" srcOrd="1" destOrd="0" presId="urn:microsoft.com/office/officeart/2005/8/layout/list1"/>
    <dgm:cxn modelId="{10F0E1F9-D6C9-45D8-ADC6-95EB2458954C}" type="presParOf" srcId="{943F024C-4441-425D-878B-568BCC4D3E80}" destId="{C973C9DD-2FF2-42B6-8B40-5728C096749E}" srcOrd="2" destOrd="0" presId="urn:microsoft.com/office/officeart/2005/8/layout/list1"/>
    <dgm:cxn modelId="{511E298B-B75E-4FAF-9A2F-4D66E5CC7798}" type="presParOf" srcId="{943F024C-4441-425D-878B-568BCC4D3E80}" destId="{E3DD843D-6C23-4911-8081-347DAD0A6731}" srcOrd="3" destOrd="0" presId="urn:microsoft.com/office/officeart/2005/8/layout/list1"/>
    <dgm:cxn modelId="{E9A73148-C62A-4ACA-AEDD-77843FEC7EAA}" type="presParOf" srcId="{943F024C-4441-425D-878B-568BCC4D3E80}" destId="{1D3184DE-DB60-41A8-98B2-B6F2206769B8}" srcOrd="4" destOrd="0" presId="urn:microsoft.com/office/officeart/2005/8/layout/list1"/>
    <dgm:cxn modelId="{B32893B7-A4E3-439C-A3E6-14F074CEE8AF}" type="presParOf" srcId="{1D3184DE-DB60-41A8-98B2-B6F2206769B8}" destId="{9D02D26A-74A7-467B-9E09-DCB8ACE820AD}" srcOrd="0" destOrd="0" presId="urn:microsoft.com/office/officeart/2005/8/layout/list1"/>
    <dgm:cxn modelId="{F1B0073B-E475-4AB1-A6EC-82CA488FF4DE}" type="presParOf" srcId="{1D3184DE-DB60-41A8-98B2-B6F2206769B8}" destId="{05B673A2-E7DD-429E-84DB-EEC0BB89D5D1}" srcOrd="1" destOrd="0" presId="urn:microsoft.com/office/officeart/2005/8/layout/list1"/>
    <dgm:cxn modelId="{EED0B736-A417-43EC-9A45-BF3C2E99A267}" type="presParOf" srcId="{943F024C-4441-425D-878B-568BCC4D3E80}" destId="{D7CDE99B-8EF3-4238-AB76-34E51B79A1D5}" srcOrd="5" destOrd="0" presId="urn:microsoft.com/office/officeart/2005/8/layout/list1"/>
    <dgm:cxn modelId="{2F864616-84EF-4F1E-85F4-1409009D9A0C}" type="presParOf" srcId="{943F024C-4441-425D-878B-568BCC4D3E80}" destId="{286B06AD-F344-4729-97F7-DC885A834C1D}" srcOrd="6" destOrd="0" presId="urn:microsoft.com/office/officeart/2005/8/layout/list1"/>
    <dgm:cxn modelId="{EEC1C230-F0AD-4B6E-8D12-410FE56A4F30}" type="presParOf" srcId="{943F024C-4441-425D-878B-568BCC4D3E80}" destId="{C8A85A8A-34DC-4820-85A4-1C2595ACB2C1}" srcOrd="7" destOrd="0" presId="urn:microsoft.com/office/officeart/2005/8/layout/list1"/>
    <dgm:cxn modelId="{584A44BC-F576-4DDA-8B46-49FB9F1AF05A}" type="presParOf" srcId="{943F024C-4441-425D-878B-568BCC4D3E80}" destId="{50E77F19-088C-4D23-8438-75B087BA3E28}" srcOrd="8" destOrd="0" presId="urn:microsoft.com/office/officeart/2005/8/layout/list1"/>
    <dgm:cxn modelId="{65A8A780-C2CE-48AE-B2FF-95E06FE22AEC}" type="presParOf" srcId="{50E77F19-088C-4D23-8438-75B087BA3E28}" destId="{E2A30BE7-22F7-4164-8CB0-8BE3103825C7}" srcOrd="0" destOrd="0" presId="urn:microsoft.com/office/officeart/2005/8/layout/list1"/>
    <dgm:cxn modelId="{152F4ED4-D4DE-40D6-9819-AB1441AC56D8}" type="presParOf" srcId="{50E77F19-088C-4D23-8438-75B087BA3E28}" destId="{77EBE49F-7C78-4BA3-BC46-436ACBAB2AF6}" srcOrd="1" destOrd="0" presId="urn:microsoft.com/office/officeart/2005/8/layout/list1"/>
    <dgm:cxn modelId="{AF9A2036-BA4A-4CEF-8133-2ABF77A25FF4}" type="presParOf" srcId="{943F024C-4441-425D-878B-568BCC4D3E80}" destId="{D632F96C-E02F-4063-ABC6-74DFA03866F8}" srcOrd="9" destOrd="0" presId="urn:microsoft.com/office/officeart/2005/8/layout/list1"/>
    <dgm:cxn modelId="{191E5B45-9418-4E26-AD7F-42803C9BA19C}" type="presParOf" srcId="{943F024C-4441-425D-878B-568BCC4D3E80}" destId="{F77105F1-9D6C-48F7-9597-3A2F57F112E9}" srcOrd="10" destOrd="0" presId="urn:microsoft.com/office/officeart/2005/8/layout/list1"/>
    <dgm:cxn modelId="{BAF067BF-EFE4-407A-BEA4-22DD43279656}" type="presParOf" srcId="{943F024C-4441-425D-878B-568BCC4D3E80}" destId="{8B8F94A2-4053-429D-9FE0-3C766BEB7B40}" srcOrd="11" destOrd="0" presId="urn:microsoft.com/office/officeart/2005/8/layout/list1"/>
    <dgm:cxn modelId="{A9215BD6-29F1-4CF3-AE47-C4F65C3B037B}" type="presParOf" srcId="{943F024C-4441-425D-878B-568BCC4D3E80}" destId="{E1FFCE2F-027D-4265-B654-9E3ED7DDC6F9}" srcOrd="12" destOrd="0" presId="urn:microsoft.com/office/officeart/2005/8/layout/list1"/>
    <dgm:cxn modelId="{628444CF-F14E-4088-B62D-F36CEF47A4DE}" type="presParOf" srcId="{E1FFCE2F-027D-4265-B654-9E3ED7DDC6F9}" destId="{BEA3EB9B-827D-4086-8D7A-D9DCE123F03D}" srcOrd="0" destOrd="0" presId="urn:microsoft.com/office/officeart/2005/8/layout/list1"/>
    <dgm:cxn modelId="{576C4443-CFC8-414C-96C7-523F119E64B7}" type="presParOf" srcId="{E1FFCE2F-027D-4265-B654-9E3ED7DDC6F9}" destId="{9967DCBE-981B-4821-A9C6-7048BB73D33A}" srcOrd="1" destOrd="0" presId="urn:microsoft.com/office/officeart/2005/8/layout/list1"/>
    <dgm:cxn modelId="{FE24F40B-F61F-4587-9A6E-009134EDB85C}" type="presParOf" srcId="{943F024C-4441-425D-878B-568BCC4D3E80}" destId="{38FC7DDD-7C11-4FBC-B6FB-67EE26010B44}" srcOrd="13" destOrd="0" presId="urn:microsoft.com/office/officeart/2005/8/layout/list1"/>
    <dgm:cxn modelId="{12AA8316-5A16-4C37-AA17-B970E05371D9}" type="presParOf" srcId="{943F024C-4441-425D-878B-568BCC4D3E80}" destId="{234F151C-7FA8-4FA0-9338-B53810BC1CAB}" srcOrd="14" destOrd="0" presId="urn:microsoft.com/office/officeart/2005/8/layout/list1"/>
    <dgm:cxn modelId="{37898866-916F-4DEC-92B4-26380CE78E84}" type="presParOf" srcId="{943F024C-4441-425D-878B-568BCC4D3E80}" destId="{E490FF07-E4F6-4EBD-92BB-2C48354EA4B0}" srcOrd="15" destOrd="0" presId="urn:microsoft.com/office/officeart/2005/8/layout/list1"/>
    <dgm:cxn modelId="{233C2507-765A-4872-988E-B488338B094B}" type="presParOf" srcId="{943F024C-4441-425D-878B-568BCC4D3E80}" destId="{9D9A3BE6-6B74-4CE7-96FB-7C2D1F5B4A5F}" srcOrd="16" destOrd="0" presId="urn:microsoft.com/office/officeart/2005/8/layout/list1"/>
    <dgm:cxn modelId="{C6BC855E-D232-409D-9580-D5250BC5E6AD}" type="presParOf" srcId="{9D9A3BE6-6B74-4CE7-96FB-7C2D1F5B4A5F}" destId="{C7E7CA7F-534B-4100-9B4A-027DB9BE2306}" srcOrd="0" destOrd="0" presId="urn:microsoft.com/office/officeart/2005/8/layout/list1"/>
    <dgm:cxn modelId="{C57764C0-A2DB-447F-AAE9-EF2B402B3B4E}" type="presParOf" srcId="{9D9A3BE6-6B74-4CE7-96FB-7C2D1F5B4A5F}" destId="{FD9E774F-EC84-4C26-9C66-BDA24AB3E626}" srcOrd="1" destOrd="0" presId="urn:microsoft.com/office/officeart/2005/8/layout/list1"/>
    <dgm:cxn modelId="{4D6A4697-CB5F-467D-8B35-FB1EA9815287}" type="presParOf" srcId="{943F024C-4441-425D-878B-568BCC4D3E80}" destId="{E5B0F7E8-4AA0-4B61-BE47-96F743BE92EA}" srcOrd="17" destOrd="0" presId="urn:microsoft.com/office/officeart/2005/8/layout/list1"/>
    <dgm:cxn modelId="{53F7371E-6F31-475A-A512-D8C893F7EE44}" type="presParOf" srcId="{943F024C-4441-425D-878B-568BCC4D3E80}" destId="{E5BF9915-0FA3-4930-8EA5-442342C2C6A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33B2C0-73ED-4C24-AD56-1685568BEF4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B8336B-1155-41EB-A140-C347D5C50829}">
      <dgm:prSet phldrT="[Text]" custT="1"/>
      <dgm:spPr/>
      <dgm:t>
        <a:bodyPr/>
        <a:lstStyle/>
        <a:p>
          <a:r>
            <a:rPr lang="en-ID" sz="1400" dirty="0" smtClean="0">
              <a:solidFill>
                <a:schemeClr val="tx1"/>
              </a:solidFill>
            </a:rPr>
            <a:t>INTRODUCTION : background information on the problem investigated</a:t>
          </a:r>
          <a:endParaRPr lang="en-US" sz="1400" dirty="0">
            <a:solidFill>
              <a:schemeClr val="tx1"/>
            </a:solidFill>
          </a:endParaRPr>
        </a:p>
      </dgm:t>
    </dgm:pt>
    <dgm:pt modelId="{4E45A752-24C8-40D0-B3A9-57DFDC74659C}" type="parTrans" cxnId="{4D862F92-2B01-462A-BD74-4ADB5BEF72DD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19F06069-706D-4F9A-8771-E8D1EE73D587}" type="sibTrans" cxnId="{4D862F92-2B01-462A-BD74-4ADB5BEF72DD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76C78C32-696F-4F9D-B419-9C34FCE1C35F}">
      <dgm:prSet phldrT="[Text]" custT="1"/>
      <dgm:spPr/>
      <dgm:t>
        <a:bodyPr/>
        <a:lstStyle/>
        <a:p>
          <a:r>
            <a:rPr lang="en-ID" sz="1400" dirty="0" smtClean="0">
              <a:solidFill>
                <a:schemeClr val="tx1"/>
              </a:solidFill>
            </a:rPr>
            <a:t>METHODS: </a:t>
          </a:r>
          <a:r>
            <a:rPr lang="en-ID" sz="1200" dirty="0" smtClean="0">
              <a:solidFill>
                <a:schemeClr val="tx1"/>
              </a:solidFill>
            </a:rPr>
            <a:t>research</a:t>
          </a:r>
          <a:r>
            <a:rPr lang="en-ID" sz="1400" dirty="0" smtClean="0">
              <a:solidFill>
                <a:schemeClr val="tx1"/>
              </a:solidFill>
            </a:rPr>
            <a:t> design and techniques used in the research</a:t>
          </a:r>
          <a:endParaRPr lang="en-US" sz="1400" dirty="0">
            <a:solidFill>
              <a:schemeClr val="tx1"/>
            </a:solidFill>
          </a:endParaRPr>
        </a:p>
      </dgm:t>
    </dgm:pt>
    <dgm:pt modelId="{51465E1B-CC7C-4376-A821-E75A794E7E4C}" type="parTrans" cxnId="{C8C2BABF-E066-40BD-B525-038C086B7FFF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2D27E292-EF23-472A-B6AE-16ADF28BE06D}" type="sibTrans" cxnId="{C8C2BABF-E066-40BD-B525-038C086B7FFF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C00AEE9F-BDAF-4313-80FF-95BC227BE2FA}">
      <dgm:prSet phldrT="[Text]" custT="1"/>
      <dgm:spPr/>
      <dgm:t>
        <a:bodyPr/>
        <a:lstStyle/>
        <a:p>
          <a:r>
            <a:rPr lang="en-ID" sz="1400" dirty="0" smtClean="0">
              <a:solidFill>
                <a:schemeClr val="tx1"/>
              </a:solidFill>
            </a:rPr>
            <a:t>RESULTS : major results presented in the paper, either quantitative, qualitative, or both</a:t>
          </a:r>
          <a:endParaRPr lang="en-US" sz="1400" dirty="0">
            <a:solidFill>
              <a:schemeClr val="tx1"/>
            </a:solidFill>
          </a:endParaRPr>
        </a:p>
      </dgm:t>
    </dgm:pt>
    <dgm:pt modelId="{9C8E40C2-9B38-4D79-9729-B1728857DDCA}" type="parTrans" cxnId="{03FC65CC-3A59-4DC2-A20A-847E03336B39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7F976920-EE8F-4E1A-8C3B-366D8CE5CF00}" type="sibTrans" cxnId="{03FC65CC-3A59-4DC2-A20A-847E03336B39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CCC3118E-E615-4FD7-9940-6062ABBAD5D7}">
      <dgm:prSet phldrT="[Text]" custT="1"/>
      <dgm:spPr/>
      <dgm:t>
        <a:bodyPr/>
        <a:lstStyle/>
        <a:p>
          <a:r>
            <a:rPr lang="en-ID" sz="1400" dirty="0" smtClean="0">
              <a:solidFill>
                <a:schemeClr val="tx1"/>
              </a:solidFill>
            </a:rPr>
            <a:t>DISCUSSIONS: author’s interpretation of the research results</a:t>
          </a:r>
          <a:endParaRPr lang="en-US" sz="1400" dirty="0">
            <a:solidFill>
              <a:schemeClr val="tx1"/>
            </a:solidFill>
          </a:endParaRPr>
        </a:p>
      </dgm:t>
    </dgm:pt>
    <dgm:pt modelId="{3F4B78ED-95BC-44CB-BF9D-BB67B00CF779}" type="parTrans" cxnId="{50C0B1E4-28B7-4ABB-A426-ACF936D12604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05C2A999-25B6-4270-B8F7-A264BC5692F1}" type="sibTrans" cxnId="{50C0B1E4-28B7-4ABB-A426-ACF936D12604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EE89DEC3-47CA-4753-92A2-7987F1CF6318}">
      <dgm:prSet phldrT="[Text]" custT="1"/>
      <dgm:spPr/>
      <dgm:t>
        <a:bodyPr/>
        <a:lstStyle/>
        <a:p>
          <a:r>
            <a:rPr lang="en-ID" sz="1400" dirty="0" smtClean="0">
              <a:solidFill>
                <a:schemeClr val="tx1"/>
              </a:solidFill>
            </a:rPr>
            <a:t>FINAL SUMMARY: major conclusions,  and implications. </a:t>
          </a:r>
          <a:endParaRPr lang="en-US" sz="1400" dirty="0">
            <a:solidFill>
              <a:schemeClr val="tx1"/>
            </a:solidFill>
          </a:endParaRPr>
        </a:p>
      </dgm:t>
    </dgm:pt>
    <dgm:pt modelId="{05288210-98E3-47CC-8DBF-0A920E74D5DF}" type="parTrans" cxnId="{B93AB9CE-084C-4C4A-83E7-AE3536CD65EB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A7DEC199-518A-4D6A-823E-5523BC80A84A}" type="sibTrans" cxnId="{B93AB9CE-084C-4C4A-83E7-AE3536CD65EB}">
      <dgm:prSet/>
      <dgm:spPr/>
      <dgm:t>
        <a:bodyPr/>
        <a:lstStyle/>
        <a:p>
          <a:endParaRPr lang="en-US" sz="1200">
            <a:solidFill>
              <a:schemeClr val="tx1"/>
            </a:solidFill>
          </a:endParaRPr>
        </a:p>
      </dgm:t>
    </dgm:pt>
    <dgm:pt modelId="{C1B10666-316C-4DCF-9533-C2F81993D625}" type="pres">
      <dgm:prSet presAssocID="{6733B2C0-73ED-4C24-AD56-1685568BEF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8C9099-5FEC-4AC9-A6A0-9889A1231AD3}" type="pres">
      <dgm:prSet presAssocID="{C2B8336B-1155-41EB-A140-C347D5C50829}" presName="parentLin" presStyleCnt="0"/>
      <dgm:spPr/>
      <dgm:t>
        <a:bodyPr/>
        <a:lstStyle/>
        <a:p>
          <a:endParaRPr lang="en-US"/>
        </a:p>
      </dgm:t>
    </dgm:pt>
    <dgm:pt modelId="{1AE91BD4-0BF4-4FB8-97F7-2ADFFBD8387E}" type="pres">
      <dgm:prSet presAssocID="{C2B8336B-1155-41EB-A140-C347D5C50829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D309EDEB-CA62-4B43-A5B6-6B0FE8502F51}" type="pres">
      <dgm:prSet presAssocID="{C2B8336B-1155-41EB-A140-C347D5C5082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251B0C-5D14-484D-91E1-5D167FEDE8DA}" type="pres">
      <dgm:prSet presAssocID="{C2B8336B-1155-41EB-A140-C347D5C50829}" presName="negativeSpace" presStyleCnt="0"/>
      <dgm:spPr/>
      <dgm:t>
        <a:bodyPr/>
        <a:lstStyle/>
        <a:p>
          <a:endParaRPr lang="en-US"/>
        </a:p>
      </dgm:t>
    </dgm:pt>
    <dgm:pt modelId="{9D40ACFA-3780-4ECA-82DD-FC3EFE1082EA}" type="pres">
      <dgm:prSet presAssocID="{C2B8336B-1155-41EB-A140-C347D5C50829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DD654-B7CC-4067-A051-CF07E76B20A8}" type="pres">
      <dgm:prSet presAssocID="{19F06069-706D-4F9A-8771-E8D1EE73D587}" presName="spaceBetweenRectangles" presStyleCnt="0"/>
      <dgm:spPr/>
      <dgm:t>
        <a:bodyPr/>
        <a:lstStyle/>
        <a:p>
          <a:endParaRPr lang="en-US"/>
        </a:p>
      </dgm:t>
    </dgm:pt>
    <dgm:pt modelId="{DEF51C0C-AAD7-4BA1-9233-FD8F568020EA}" type="pres">
      <dgm:prSet presAssocID="{76C78C32-696F-4F9D-B419-9C34FCE1C35F}" presName="parentLin" presStyleCnt="0"/>
      <dgm:spPr/>
      <dgm:t>
        <a:bodyPr/>
        <a:lstStyle/>
        <a:p>
          <a:endParaRPr lang="en-US"/>
        </a:p>
      </dgm:t>
    </dgm:pt>
    <dgm:pt modelId="{15A10E9F-5F3B-4F42-A7C3-957BD577427A}" type="pres">
      <dgm:prSet presAssocID="{76C78C32-696F-4F9D-B419-9C34FCE1C35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A62319D-3AED-42C0-976B-6C221886554F}" type="pres">
      <dgm:prSet presAssocID="{76C78C32-696F-4F9D-B419-9C34FCE1C35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57605-656E-47D3-8BEE-879769C3A5DB}" type="pres">
      <dgm:prSet presAssocID="{76C78C32-696F-4F9D-B419-9C34FCE1C35F}" presName="negativeSpace" presStyleCnt="0"/>
      <dgm:spPr/>
      <dgm:t>
        <a:bodyPr/>
        <a:lstStyle/>
        <a:p>
          <a:endParaRPr lang="en-US"/>
        </a:p>
      </dgm:t>
    </dgm:pt>
    <dgm:pt modelId="{38E44E81-40CE-4C96-B370-6E87F1341BB4}" type="pres">
      <dgm:prSet presAssocID="{76C78C32-696F-4F9D-B419-9C34FCE1C35F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3AE348-1A88-4C5E-91CD-6FC9DA2898DC}" type="pres">
      <dgm:prSet presAssocID="{2D27E292-EF23-472A-B6AE-16ADF28BE06D}" presName="spaceBetweenRectangles" presStyleCnt="0"/>
      <dgm:spPr/>
      <dgm:t>
        <a:bodyPr/>
        <a:lstStyle/>
        <a:p>
          <a:endParaRPr lang="en-US"/>
        </a:p>
      </dgm:t>
    </dgm:pt>
    <dgm:pt modelId="{7FD935D7-B2F5-4469-B38E-1839535D1114}" type="pres">
      <dgm:prSet presAssocID="{C00AEE9F-BDAF-4313-80FF-95BC227BE2FA}" presName="parentLin" presStyleCnt="0"/>
      <dgm:spPr/>
      <dgm:t>
        <a:bodyPr/>
        <a:lstStyle/>
        <a:p>
          <a:endParaRPr lang="en-US"/>
        </a:p>
      </dgm:t>
    </dgm:pt>
    <dgm:pt modelId="{EFAA3211-3681-4127-ACFF-22CB47D4D02B}" type="pres">
      <dgm:prSet presAssocID="{C00AEE9F-BDAF-4313-80FF-95BC227BE2FA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B49C1A1D-0C4B-4A35-96D5-14BD0F665149}" type="pres">
      <dgm:prSet presAssocID="{C00AEE9F-BDAF-4313-80FF-95BC227BE2F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F97980-730F-4BDF-A97B-CFB1FD17E305}" type="pres">
      <dgm:prSet presAssocID="{C00AEE9F-BDAF-4313-80FF-95BC227BE2FA}" presName="negativeSpace" presStyleCnt="0"/>
      <dgm:spPr/>
      <dgm:t>
        <a:bodyPr/>
        <a:lstStyle/>
        <a:p>
          <a:endParaRPr lang="en-US"/>
        </a:p>
      </dgm:t>
    </dgm:pt>
    <dgm:pt modelId="{978A49B6-BB78-402D-BA62-C1D80DF8A908}" type="pres">
      <dgm:prSet presAssocID="{C00AEE9F-BDAF-4313-80FF-95BC227BE2F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7F0639-C0BB-4BB7-ACDB-2C97E85C487C}" type="pres">
      <dgm:prSet presAssocID="{7F976920-EE8F-4E1A-8C3B-366D8CE5CF00}" presName="spaceBetweenRectangles" presStyleCnt="0"/>
      <dgm:spPr/>
      <dgm:t>
        <a:bodyPr/>
        <a:lstStyle/>
        <a:p>
          <a:endParaRPr lang="en-US"/>
        </a:p>
      </dgm:t>
    </dgm:pt>
    <dgm:pt modelId="{C4C72963-BF60-4BFB-B45B-6E2761DC2792}" type="pres">
      <dgm:prSet presAssocID="{CCC3118E-E615-4FD7-9940-6062ABBAD5D7}" presName="parentLin" presStyleCnt="0"/>
      <dgm:spPr/>
      <dgm:t>
        <a:bodyPr/>
        <a:lstStyle/>
        <a:p>
          <a:endParaRPr lang="en-US"/>
        </a:p>
      </dgm:t>
    </dgm:pt>
    <dgm:pt modelId="{EEBC7706-29B1-4014-95B9-C42F59B32CF7}" type="pres">
      <dgm:prSet presAssocID="{CCC3118E-E615-4FD7-9940-6062ABBAD5D7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B4F29E30-FB5F-43B0-BB6F-848B733FC440}" type="pres">
      <dgm:prSet presAssocID="{CCC3118E-E615-4FD7-9940-6062ABBAD5D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939F15-39A7-4D13-948D-B7A381AE7EE3}" type="pres">
      <dgm:prSet presAssocID="{CCC3118E-E615-4FD7-9940-6062ABBAD5D7}" presName="negativeSpace" presStyleCnt="0"/>
      <dgm:spPr/>
      <dgm:t>
        <a:bodyPr/>
        <a:lstStyle/>
        <a:p>
          <a:endParaRPr lang="en-US"/>
        </a:p>
      </dgm:t>
    </dgm:pt>
    <dgm:pt modelId="{E8C05470-88F8-45B0-9F9F-C7284C4FFE13}" type="pres">
      <dgm:prSet presAssocID="{CCC3118E-E615-4FD7-9940-6062ABBAD5D7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8DAAFF-A2DA-4AA0-B09A-85FB0C1D88AA}" type="pres">
      <dgm:prSet presAssocID="{05C2A999-25B6-4270-B8F7-A264BC5692F1}" presName="spaceBetweenRectangles" presStyleCnt="0"/>
      <dgm:spPr/>
      <dgm:t>
        <a:bodyPr/>
        <a:lstStyle/>
        <a:p>
          <a:endParaRPr lang="en-US"/>
        </a:p>
      </dgm:t>
    </dgm:pt>
    <dgm:pt modelId="{B53C3CF0-DF5C-40A9-B622-8C22D0E434DF}" type="pres">
      <dgm:prSet presAssocID="{EE89DEC3-47CA-4753-92A2-7987F1CF6318}" presName="parentLin" presStyleCnt="0"/>
      <dgm:spPr/>
      <dgm:t>
        <a:bodyPr/>
        <a:lstStyle/>
        <a:p>
          <a:endParaRPr lang="en-US"/>
        </a:p>
      </dgm:t>
    </dgm:pt>
    <dgm:pt modelId="{56EC47DD-853F-45C9-938F-3E5B3C78D03A}" type="pres">
      <dgm:prSet presAssocID="{EE89DEC3-47CA-4753-92A2-7987F1CF6318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324B1839-3383-4A09-80D2-909DEA9D0F54}" type="pres">
      <dgm:prSet presAssocID="{EE89DEC3-47CA-4753-92A2-7987F1CF631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5DF06-5FAB-4C0C-9A59-09266918DF66}" type="pres">
      <dgm:prSet presAssocID="{EE89DEC3-47CA-4753-92A2-7987F1CF6318}" presName="negativeSpace" presStyleCnt="0"/>
      <dgm:spPr/>
      <dgm:t>
        <a:bodyPr/>
        <a:lstStyle/>
        <a:p>
          <a:endParaRPr lang="en-US"/>
        </a:p>
      </dgm:t>
    </dgm:pt>
    <dgm:pt modelId="{49EAA024-E125-452A-A829-72B92321435B}" type="pres">
      <dgm:prSet presAssocID="{EE89DEC3-47CA-4753-92A2-7987F1CF6318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F5957D-082F-48B7-A7FA-3F72260FC578}" type="presOf" srcId="{CCC3118E-E615-4FD7-9940-6062ABBAD5D7}" destId="{B4F29E30-FB5F-43B0-BB6F-848B733FC440}" srcOrd="1" destOrd="0" presId="urn:microsoft.com/office/officeart/2005/8/layout/list1"/>
    <dgm:cxn modelId="{CF9717B0-EA69-4FFF-A3E7-AF0E70315314}" type="presOf" srcId="{C00AEE9F-BDAF-4313-80FF-95BC227BE2FA}" destId="{EFAA3211-3681-4127-ACFF-22CB47D4D02B}" srcOrd="0" destOrd="0" presId="urn:microsoft.com/office/officeart/2005/8/layout/list1"/>
    <dgm:cxn modelId="{594EC9FA-EA5D-4AA7-BB3A-6E620A3B0C72}" type="presOf" srcId="{C00AEE9F-BDAF-4313-80FF-95BC227BE2FA}" destId="{B49C1A1D-0C4B-4A35-96D5-14BD0F665149}" srcOrd="1" destOrd="0" presId="urn:microsoft.com/office/officeart/2005/8/layout/list1"/>
    <dgm:cxn modelId="{C8C2BABF-E066-40BD-B525-038C086B7FFF}" srcId="{6733B2C0-73ED-4C24-AD56-1685568BEF44}" destId="{76C78C32-696F-4F9D-B419-9C34FCE1C35F}" srcOrd="1" destOrd="0" parTransId="{51465E1B-CC7C-4376-A821-E75A794E7E4C}" sibTransId="{2D27E292-EF23-472A-B6AE-16ADF28BE06D}"/>
    <dgm:cxn modelId="{B93AB9CE-084C-4C4A-83E7-AE3536CD65EB}" srcId="{6733B2C0-73ED-4C24-AD56-1685568BEF44}" destId="{EE89DEC3-47CA-4753-92A2-7987F1CF6318}" srcOrd="4" destOrd="0" parTransId="{05288210-98E3-47CC-8DBF-0A920E74D5DF}" sibTransId="{A7DEC199-518A-4D6A-823E-5523BC80A84A}"/>
    <dgm:cxn modelId="{DF5555F6-40E4-4FE9-AC2E-5A438FB794F4}" type="presOf" srcId="{EE89DEC3-47CA-4753-92A2-7987F1CF6318}" destId="{56EC47DD-853F-45C9-938F-3E5B3C78D03A}" srcOrd="0" destOrd="0" presId="urn:microsoft.com/office/officeart/2005/8/layout/list1"/>
    <dgm:cxn modelId="{A3539A57-E89C-415C-BDA4-2F0485263157}" type="presOf" srcId="{C2B8336B-1155-41EB-A140-C347D5C50829}" destId="{D309EDEB-CA62-4B43-A5B6-6B0FE8502F51}" srcOrd="1" destOrd="0" presId="urn:microsoft.com/office/officeart/2005/8/layout/list1"/>
    <dgm:cxn modelId="{044B9763-5B63-4962-ADD3-4A78B3125BDF}" type="presOf" srcId="{76C78C32-696F-4F9D-B419-9C34FCE1C35F}" destId="{15A10E9F-5F3B-4F42-A7C3-957BD577427A}" srcOrd="0" destOrd="0" presId="urn:microsoft.com/office/officeart/2005/8/layout/list1"/>
    <dgm:cxn modelId="{50C0B1E4-28B7-4ABB-A426-ACF936D12604}" srcId="{6733B2C0-73ED-4C24-AD56-1685568BEF44}" destId="{CCC3118E-E615-4FD7-9940-6062ABBAD5D7}" srcOrd="3" destOrd="0" parTransId="{3F4B78ED-95BC-44CB-BF9D-BB67B00CF779}" sibTransId="{05C2A999-25B6-4270-B8F7-A264BC5692F1}"/>
    <dgm:cxn modelId="{8D1A7A29-A7E0-4491-A73A-BE7D3F4B0EFF}" type="presOf" srcId="{CCC3118E-E615-4FD7-9940-6062ABBAD5D7}" destId="{EEBC7706-29B1-4014-95B9-C42F59B32CF7}" srcOrd="0" destOrd="0" presId="urn:microsoft.com/office/officeart/2005/8/layout/list1"/>
    <dgm:cxn modelId="{A78AAC67-882E-45C9-805C-59A4C0858060}" type="presOf" srcId="{EE89DEC3-47CA-4753-92A2-7987F1CF6318}" destId="{324B1839-3383-4A09-80D2-909DEA9D0F54}" srcOrd="1" destOrd="0" presId="urn:microsoft.com/office/officeart/2005/8/layout/list1"/>
    <dgm:cxn modelId="{AA74766E-6128-447B-A173-9EA3EA26B620}" type="presOf" srcId="{C2B8336B-1155-41EB-A140-C347D5C50829}" destId="{1AE91BD4-0BF4-4FB8-97F7-2ADFFBD8387E}" srcOrd="0" destOrd="0" presId="urn:microsoft.com/office/officeart/2005/8/layout/list1"/>
    <dgm:cxn modelId="{B38DA0DA-255B-4FF2-8916-170BEFE3A7DA}" type="presOf" srcId="{6733B2C0-73ED-4C24-AD56-1685568BEF44}" destId="{C1B10666-316C-4DCF-9533-C2F81993D625}" srcOrd="0" destOrd="0" presId="urn:microsoft.com/office/officeart/2005/8/layout/list1"/>
    <dgm:cxn modelId="{4D862F92-2B01-462A-BD74-4ADB5BEF72DD}" srcId="{6733B2C0-73ED-4C24-AD56-1685568BEF44}" destId="{C2B8336B-1155-41EB-A140-C347D5C50829}" srcOrd="0" destOrd="0" parTransId="{4E45A752-24C8-40D0-B3A9-57DFDC74659C}" sibTransId="{19F06069-706D-4F9A-8771-E8D1EE73D587}"/>
    <dgm:cxn modelId="{03FC65CC-3A59-4DC2-A20A-847E03336B39}" srcId="{6733B2C0-73ED-4C24-AD56-1685568BEF44}" destId="{C00AEE9F-BDAF-4313-80FF-95BC227BE2FA}" srcOrd="2" destOrd="0" parTransId="{9C8E40C2-9B38-4D79-9729-B1728857DDCA}" sibTransId="{7F976920-EE8F-4E1A-8C3B-366D8CE5CF00}"/>
    <dgm:cxn modelId="{8C51826E-2960-4D31-9DBD-0239A74D019E}" type="presOf" srcId="{76C78C32-696F-4F9D-B419-9C34FCE1C35F}" destId="{2A62319D-3AED-42C0-976B-6C221886554F}" srcOrd="1" destOrd="0" presId="urn:microsoft.com/office/officeart/2005/8/layout/list1"/>
    <dgm:cxn modelId="{87CE7AC2-FBBD-416D-990D-7A56FBEDC99D}" type="presParOf" srcId="{C1B10666-316C-4DCF-9533-C2F81993D625}" destId="{6E8C9099-5FEC-4AC9-A6A0-9889A1231AD3}" srcOrd="0" destOrd="0" presId="urn:microsoft.com/office/officeart/2005/8/layout/list1"/>
    <dgm:cxn modelId="{72DB461F-4623-4D1E-9DCE-85C9C01E5E93}" type="presParOf" srcId="{6E8C9099-5FEC-4AC9-A6A0-9889A1231AD3}" destId="{1AE91BD4-0BF4-4FB8-97F7-2ADFFBD8387E}" srcOrd="0" destOrd="0" presId="urn:microsoft.com/office/officeart/2005/8/layout/list1"/>
    <dgm:cxn modelId="{6A010455-132F-40AD-A8AB-FC71D150384C}" type="presParOf" srcId="{6E8C9099-5FEC-4AC9-A6A0-9889A1231AD3}" destId="{D309EDEB-CA62-4B43-A5B6-6B0FE8502F51}" srcOrd="1" destOrd="0" presId="urn:microsoft.com/office/officeart/2005/8/layout/list1"/>
    <dgm:cxn modelId="{801728FA-1463-4B2C-AF53-83357B61E0C6}" type="presParOf" srcId="{C1B10666-316C-4DCF-9533-C2F81993D625}" destId="{D6251B0C-5D14-484D-91E1-5D167FEDE8DA}" srcOrd="1" destOrd="0" presId="urn:microsoft.com/office/officeart/2005/8/layout/list1"/>
    <dgm:cxn modelId="{A8875B50-BB67-49AA-806F-2EE55C90D924}" type="presParOf" srcId="{C1B10666-316C-4DCF-9533-C2F81993D625}" destId="{9D40ACFA-3780-4ECA-82DD-FC3EFE1082EA}" srcOrd="2" destOrd="0" presId="urn:microsoft.com/office/officeart/2005/8/layout/list1"/>
    <dgm:cxn modelId="{FDBB0CFF-662E-48F8-BE2E-B675418715EC}" type="presParOf" srcId="{C1B10666-316C-4DCF-9533-C2F81993D625}" destId="{548DD654-B7CC-4067-A051-CF07E76B20A8}" srcOrd="3" destOrd="0" presId="urn:microsoft.com/office/officeart/2005/8/layout/list1"/>
    <dgm:cxn modelId="{021BF8DA-21F5-4D96-9FB3-DE93057221B2}" type="presParOf" srcId="{C1B10666-316C-4DCF-9533-C2F81993D625}" destId="{DEF51C0C-AAD7-4BA1-9233-FD8F568020EA}" srcOrd="4" destOrd="0" presId="urn:microsoft.com/office/officeart/2005/8/layout/list1"/>
    <dgm:cxn modelId="{F5B8B1CB-727A-4EF7-9981-806C8D16571B}" type="presParOf" srcId="{DEF51C0C-AAD7-4BA1-9233-FD8F568020EA}" destId="{15A10E9F-5F3B-4F42-A7C3-957BD577427A}" srcOrd="0" destOrd="0" presId="urn:microsoft.com/office/officeart/2005/8/layout/list1"/>
    <dgm:cxn modelId="{639125E0-9556-4A89-B178-2E3B84CECE55}" type="presParOf" srcId="{DEF51C0C-AAD7-4BA1-9233-FD8F568020EA}" destId="{2A62319D-3AED-42C0-976B-6C221886554F}" srcOrd="1" destOrd="0" presId="urn:microsoft.com/office/officeart/2005/8/layout/list1"/>
    <dgm:cxn modelId="{3ED7990A-0560-46D3-A6E2-44A11BD06FDD}" type="presParOf" srcId="{C1B10666-316C-4DCF-9533-C2F81993D625}" destId="{C2557605-656E-47D3-8BEE-879769C3A5DB}" srcOrd="5" destOrd="0" presId="urn:microsoft.com/office/officeart/2005/8/layout/list1"/>
    <dgm:cxn modelId="{9A0E56B1-0B73-4A8D-BEB8-FD0E158C2D5D}" type="presParOf" srcId="{C1B10666-316C-4DCF-9533-C2F81993D625}" destId="{38E44E81-40CE-4C96-B370-6E87F1341BB4}" srcOrd="6" destOrd="0" presId="urn:microsoft.com/office/officeart/2005/8/layout/list1"/>
    <dgm:cxn modelId="{A2DBF5A7-B5EC-45FC-AEFB-093D837DDC28}" type="presParOf" srcId="{C1B10666-316C-4DCF-9533-C2F81993D625}" destId="{EE3AE348-1A88-4C5E-91CD-6FC9DA2898DC}" srcOrd="7" destOrd="0" presId="urn:microsoft.com/office/officeart/2005/8/layout/list1"/>
    <dgm:cxn modelId="{EEFE02F1-C875-444D-B35F-C923DE8922C6}" type="presParOf" srcId="{C1B10666-316C-4DCF-9533-C2F81993D625}" destId="{7FD935D7-B2F5-4469-B38E-1839535D1114}" srcOrd="8" destOrd="0" presId="urn:microsoft.com/office/officeart/2005/8/layout/list1"/>
    <dgm:cxn modelId="{C1B2CE16-4FDA-44FB-8643-0E8CD37266F1}" type="presParOf" srcId="{7FD935D7-B2F5-4469-B38E-1839535D1114}" destId="{EFAA3211-3681-4127-ACFF-22CB47D4D02B}" srcOrd="0" destOrd="0" presId="urn:microsoft.com/office/officeart/2005/8/layout/list1"/>
    <dgm:cxn modelId="{A297E638-F3D9-43B6-8D54-AC668017B3BE}" type="presParOf" srcId="{7FD935D7-B2F5-4469-B38E-1839535D1114}" destId="{B49C1A1D-0C4B-4A35-96D5-14BD0F665149}" srcOrd="1" destOrd="0" presId="urn:microsoft.com/office/officeart/2005/8/layout/list1"/>
    <dgm:cxn modelId="{07C23E9D-4A49-471C-8D0B-58D8D9A439C5}" type="presParOf" srcId="{C1B10666-316C-4DCF-9533-C2F81993D625}" destId="{59F97980-730F-4BDF-A97B-CFB1FD17E305}" srcOrd="9" destOrd="0" presId="urn:microsoft.com/office/officeart/2005/8/layout/list1"/>
    <dgm:cxn modelId="{2B27D08B-9126-48A5-9077-10CD9D876B36}" type="presParOf" srcId="{C1B10666-316C-4DCF-9533-C2F81993D625}" destId="{978A49B6-BB78-402D-BA62-C1D80DF8A908}" srcOrd="10" destOrd="0" presId="urn:microsoft.com/office/officeart/2005/8/layout/list1"/>
    <dgm:cxn modelId="{ADE845A1-A961-4869-97E6-438792FA6E51}" type="presParOf" srcId="{C1B10666-316C-4DCF-9533-C2F81993D625}" destId="{367F0639-C0BB-4BB7-ACDB-2C97E85C487C}" srcOrd="11" destOrd="0" presId="urn:microsoft.com/office/officeart/2005/8/layout/list1"/>
    <dgm:cxn modelId="{DF2BD2A2-28AA-4EC2-BEF6-D7E3195401DB}" type="presParOf" srcId="{C1B10666-316C-4DCF-9533-C2F81993D625}" destId="{C4C72963-BF60-4BFB-B45B-6E2761DC2792}" srcOrd="12" destOrd="0" presId="urn:microsoft.com/office/officeart/2005/8/layout/list1"/>
    <dgm:cxn modelId="{70BDAA4B-BA8C-46E5-A3FB-965AB51D8F98}" type="presParOf" srcId="{C4C72963-BF60-4BFB-B45B-6E2761DC2792}" destId="{EEBC7706-29B1-4014-95B9-C42F59B32CF7}" srcOrd="0" destOrd="0" presId="urn:microsoft.com/office/officeart/2005/8/layout/list1"/>
    <dgm:cxn modelId="{D40E1BBC-8E7C-46C7-8BB9-FFFC2CE0F038}" type="presParOf" srcId="{C4C72963-BF60-4BFB-B45B-6E2761DC2792}" destId="{B4F29E30-FB5F-43B0-BB6F-848B733FC440}" srcOrd="1" destOrd="0" presId="urn:microsoft.com/office/officeart/2005/8/layout/list1"/>
    <dgm:cxn modelId="{4FF9FBA9-8DC1-451F-8144-0277C38CE563}" type="presParOf" srcId="{C1B10666-316C-4DCF-9533-C2F81993D625}" destId="{76939F15-39A7-4D13-948D-B7A381AE7EE3}" srcOrd="13" destOrd="0" presId="urn:microsoft.com/office/officeart/2005/8/layout/list1"/>
    <dgm:cxn modelId="{9F86EB9D-334D-4718-9EA4-9F62A23974FA}" type="presParOf" srcId="{C1B10666-316C-4DCF-9533-C2F81993D625}" destId="{E8C05470-88F8-45B0-9F9F-C7284C4FFE13}" srcOrd="14" destOrd="0" presId="urn:microsoft.com/office/officeart/2005/8/layout/list1"/>
    <dgm:cxn modelId="{43CE6F01-8ACC-41BA-92D5-1D63FBBDAE6C}" type="presParOf" srcId="{C1B10666-316C-4DCF-9533-C2F81993D625}" destId="{CE8DAAFF-A2DA-4AA0-B09A-85FB0C1D88AA}" srcOrd="15" destOrd="0" presId="urn:microsoft.com/office/officeart/2005/8/layout/list1"/>
    <dgm:cxn modelId="{78C357E8-A742-49A7-B4D2-14392E0C7578}" type="presParOf" srcId="{C1B10666-316C-4DCF-9533-C2F81993D625}" destId="{B53C3CF0-DF5C-40A9-B622-8C22D0E434DF}" srcOrd="16" destOrd="0" presId="urn:microsoft.com/office/officeart/2005/8/layout/list1"/>
    <dgm:cxn modelId="{2F1AF8DD-9BB9-467E-A515-B41F87728FB6}" type="presParOf" srcId="{B53C3CF0-DF5C-40A9-B622-8C22D0E434DF}" destId="{56EC47DD-853F-45C9-938F-3E5B3C78D03A}" srcOrd="0" destOrd="0" presId="urn:microsoft.com/office/officeart/2005/8/layout/list1"/>
    <dgm:cxn modelId="{BBD3142A-0860-49AB-99B0-C583EC4C6CB3}" type="presParOf" srcId="{B53C3CF0-DF5C-40A9-B622-8C22D0E434DF}" destId="{324B1839-3383-4A09-80D2-909DEA9D0F54}" srcOrd="1" destOrd="0" presId="urn:microsoft.com/office/officeart/2005/8/layout/list1"/>
    <dgm:cxn modelId="{5EC76EBD-C501-4C84-957C-493F793403FD}" type="presParOf" srcId="{C1B10666-316C-4DCF-9533-C2F81993D625}" destId="{F1D5DF06-5FAB-4C0C-9A59-09266918DF66}" srcOrd="17" destOrd="0" presId="urn:microsoft.com/office/officeart/2005/8/layout/list1"/>
    <dgm:cxn modelId="{614E58B9-9204-4FD7-BDF7-C1D0470C7383}" type="presParOf" srcId="{C1B10666-316C-4DCF-9533-C2F81993D625}" destId="{49EAA024-E125-452A-A829-72B92321435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92033-390E-4227-82DB-5044D5DF8610}">
      <dsp:nvSpPr>
        <dsp:cNvPr id="0" name=""/>
        <dsp:cNvSpPr/>
      </dsp:nvSpPr>
      <dsp:spPr>
        <a:xfrm>
          <a:off x="0" y="446619"/>
          <a:ext cx="76688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AFD5F-13AD-4884-8B82-C9F48F30FEA7}">
      <dsp:nvSpPr>
        <dsp:cNvPr id="0" name=""/>
        <dsp:cNvSpPr/>
      </dsp:nvSpPr>
      <dsp:spPr>
        <a:xfrm>
          <a:off x="383442" y="180939"/>
          <a:ext cx="5368188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The purpose of a title in a research paper?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9381" y="206878"/>
        <a:ext cx="5316310" cy="479482"/>
      </dsp:txXfrm>
    </dsp:sp>
    <dsp:sp modelId="{9F54FEF6-4652-4013-8C50-3A6B73046553}">
      <dsp:nvSpPr>
        <dsp:cNvPr id="0" name=""/>
        <dsp:cNvSpPr/>
      </dsp:nvSpPr>
      <dsp:spPr>
        <a:xfrm>
          <a:off x="0" y="1263100"/>
          <a:ext cx="76688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29764-B936-4F03-A6A5-3CF9D9D5923F}">
      <dsp:nvSpPr>
        <dsp:cNvPr id="0" name=""/>
        <dsp:cNvSpPr/>
      </dsp:nvSpPr>
      <dsp:spPr>
        <a:xfrm>
          <a:off x="383442" y="997420"/>
          <a:ext cx="5368188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Content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9381" y="1023359"/>
        <a:ext cx="5316310" cy="479482"/>
      </dsp:txXfrm>
    </dsp:sp>
    <dsp:sp modelId="{EDE37B1F-89CD-4DBC-9CB8-E4C427B7F1FC}">
      <dsp:nvSpPr>
        <dsp:cNvPr id="0" name=""/>
        <dsp:cNvSpPr/>
      </dsp:nvSpPr>
      <dsp:spPr>
        <a:xfrm>
          <a:off x="0" y="2079580"/>
          <a:ext cx="76688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82B5A3-47EE-4CCA-B931-67F4234F0476}">
      <dsp:nvSpPr>
        <dsp:cNvPr id="0" name=""/>
        <dsp:cNvSpPr/>
      </dsp:nvSpPr>
      <dsp:spPr>
        <a:xfrm>
          <a:off x="383442" y="1813900"/>
          <a:ext cx="5368188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The style of the title of a research paper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9381" y="1839839"/>
        <a:ext cx="5316310" cy="479482"/>
      </dsp:txXfrm>
    </dsp:sp>
    <dsp:sp modelId="{3E25A108-9EC0-40F3-BCD1-9BAB2EDA9EED}">
      <dsp:nvSpPr>
        <dsp:cNvPr id="0" name=""/>
        <dsp:cNvSpPr/>
      </dsp:nvSpPr>
      <dsp:spPr>
        <a:xfrm>
          <a:off x="0" y="2896060"/>
          <a:ext cx="766884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1F0A8-1DCA-46D0-BD1B-DEDFF06B5BA1}">
      <dsp:nvSpPr>
        <dsp:cNvPr id="0" name=""/>
        <dsp:cNvSpPr/>
      </dsp:nvSpPr>
      <dsp:spPr>
        <a:xfrm>
          <a:off x="383442" y="2630380"/>
          <a:ext cx="5368188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How long is a good title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9381" y="2656319"/>
        <a:ext cx="5316310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55384-9A4F-4E0E-863C-EF1DECBC36C4}">
      <dsp:nvSpPr>
        <dsp:cNvPr id="0" name=""/>
        <dsp:cNvSpPr/>
      </dsp:nvSpPr>
      <dsp:spPr>
        <a:xfrm>
          <a:off x="0" y="1714"/>
          <a:ext cx="7596832" cy="17568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smtClean="0"/>
            <a:t>Descriptive :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err="1" smtClean="0"/>
            <a:t>e.g</a:t>
          </a:r>
          <a:r>
            <a:rPr lang="en-ID" sz="2400" kern="1200" dirty="0" smtClean="0"/>
            <a:t>: </a:t>
          </a:r>
          <a:r>
            <a:rPr lang="en-ID" sz="2400" kern="1200" dirty="0" smtClean="0"/>
            <a:t>The Implementation </a:t>
          </a:r>
          <a:r>
            <a:rPr lang="en-ID" sz="2400" kern="1200" dirty="0" smtClean="0"/>
            <a:t>of </a:t>
          </a:r>
          <a:r>
            <a:rPr lang="en-ID" sz="2400" kern="1200" dirty="0" smtClean="0"/>
            <a:t>Project-based Learning </a:t>
          </a:r>
          <a:r>
            <a:rPr lang="en-ID" sz="2400" kern="1200" dirty="0" smtClean="0"/>
            <a:t>in </a:t>
          </a:r>
          <a:r>
            <a:rPr lang="en-ID" sz="2400" kern="1200" dirty="0" smtClean="0"/>
            <a:t>Teaching Vocabulary </a:t>
          </a:r>
          <a:r>
            <a:rPr lang="en-ID" sz="2400" kern="1200" dirty="0" smtClean="0"/>
            <a:t>in </a:t>
          </a:r>
          <a:r>
            <a:rPr lang="en-ID" sz="2400" kern="1200" dirty="0" smtClean="0"/>
            <a:t>Junior High School</a:t>
          </a:r>
          <a:endParaRPr lang="en-US" sz="2400" kern="1200" dirty="0"/>
        </a:p>
      </dsp:txBody>
      <dsp:txXfrm>
        <a:off x="85761" y="87475"/>
        <a:ext cx="7425310" cy="1585306"/>
      </dsp:txXfrm>
    </dsp:sp>
    <dsp:sp modelId="{8907ADD4-CC6D-4EC6-9951-D8E4E6DD4ED4}">
      <dsp:nvSpPr>
        <dsp:cNvPr id="0" name=""/>
        <dsp:cNvSpPr/>
      </dsp:nvSpPr>
      <dsp:spPr>
        <a:xfrm>
          <a:off x="0" y="1772057"/>
          <a:ext cx="7596832" cy="1756828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D" sz="2400" kern="1200" dirty="0" smtClean="0"/>
            <a:t>Conclusion: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D" sz="2400" kern="1200" dirty="0" err="1" smtClean="0"/>
            <a:t>e.g</a:t>
          </a:r>
          <a:r>
            <a:rPr lang="en-ID" sz="2400" kern="1200" dirty="0" smtClean="0"/>
            <a:t>: </a:t>
          </a:r>
          <a:r>
            <a:rPr lang="en-ID" sz="2400" kern="1200" dirty="0" smtClean="0"/>
            <a:t>Project-based Learning Improves Students</a:t>
          </a:r>
          <a:r>
            <a:rPr lang="en-ID" sz="2400" kern="1200" dirty="0" smtClean="0"/>
            <a:t>’ </a:t>
          </a:r>
          <a:r>
            <a:rPr lang="en-ID" sz="2400" kern="1200" dirty="0" smtClean="0"/>
            <a:t>Vocabulary </a:t>
          </a:r>
          <a:r>
            <a:rPr lang="en-ID" sz="2400" kern="1200" dirty="0" smtClean="0"/>
            <a:t>in </a:t>
          </a:r>
          <a:r>
            <a:rPr lang="en-ID" sz="2400" kern="1200" dirty="0" smtClean="0"/>
            <a:t>Junior High School</a:t>
          </a:r>
          <a:endParaRPr lang="en-US" sz="24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85761" y="1857818"/>
        <a:ext cx="7425310" cy="15853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3C9DD-2FF2-42B6-8B40-5728C096749E}">
      <dsp:nvSpPr>
        <dsp:cNvPr id="0" name=""/>
        <dsp:cNvSpPr/>
      </dsp:nvSpPr>
      <dsp:spPr>
        <a:xfrm>
          <a:off x="0" y="326199"/>
          <a:ext cx="7668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916A9-8FB8-4294-9B3A-D1FCF65844C2}">
      <dsp:nvSpPr>
        <dsp:cNvPr id="0" name=""/>
        <dsp:cNvSpPr/>
      </dsp:nvSpPr>
      <dsp:spPr>
        <a:xfrm>
          <a:off x="383442" y="104799"/>
          <a:ext cx="5368188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Definition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5058" y="126415"/>
        <a:ext cx="5324956" cy="399568"/>
      </dsp:txXfrm>
    </dsp:sp>
    <dsp:sp modelId="{286B06AD-F344-4729-97F7-DC885A834C1D}">
      <dsp:nvSpPr>
        <dsp:cNvPr id="0" name=""/>
        <dsp:cNvSpPr/>
      </dsp:nvSpPr>
      <dsp:spPr>
        <a:xfrm>
          <a:off x="0" y="1006600"/>
          <a:ext cx="7668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4941430"/>
              <a:satOff val="225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673A2-E7DD-429E-84DB-EEC0BB89D5D1}">
      <dsp:nvSpPr>
        <dsp:cNvPr id="0" name=""/>
        <dsp:cNvSpPr/>
      </dsp:nvSpPr>
      <dsp:spPr>
        <a:xfrm>
          <a:off x="383442" y="785199"/>
          <a:ext cx="5368188" cy="442800"/>
        </a:xfrm>
        <a:prstGeom prst="roundRect">
          <a:avLst/>
        </a:prstGeom>
        <a:solidFill>
          <a:schemeClr val="accent2">
            <a:hueOff val="-4941430"/>
            <a:satOff val="225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Function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5058" y="806815"/>
        <a:ext cx="5324956" cy="399568"/>
      </dsp:txXfrm>
    </dsp:sp>
    <dsp:sp modelId="{F77105F1-9D6C-48F7-9597-3A2F57F112E9}">
      <dsp:nvSpPr>
        <dsp:cNvPr id="0" name=""/>
        <dsp:cNvSpPr/>
      </dsp:nvSpPr>
      <dsp:spPr>
        <a:xfrm>
          <a:off x="0" y="1687000"/>
          <a:ext cx="7668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BE49F-7C78-4BA3-BC46-436ACBAB2AF6}">
      <dsp:nvSpPr>
        <dsp:cNvPr id="0" name=""/>
        <dsp:cNvSpPr/>
      </dsp:nvSpPr>
      <dsp:spPr>
        <a:xfrm>
          <a:off x="383442" y="1465600"/>
          <a:ext cx="5368188" cy="442800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Components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5058" y="1487216"/>
        <a:ext cx="5324956" cy="399568"/>
      </dsp:txXfrm>
    </dsp:sp>
    <dsp:sp modelId="{234F151C-7FA8-4FA0-9338-B53810BC1CAB}">
      <dsp:nvSpPr>
        <dsp:cNvPr id="0" name=""/>
        <dsp:cNvSpPr/>
      </dsp:nvSpPr>
      <dsp:spPr>
        <a:xfrm>
          <a:off x="0" y="2367400"/>
          <a:ext cx="7668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4824290"/>
              <a:satOff val="67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7DCBE-981B-4821-A9C6-7048BB73D33A}">
      <dsp:nvSpPr>
        <dsp:cNvPr id="0" name=""/>
        <dsp:cNvSpPr/>
      </dsp:nvSpPr>
      <dsp:spPr>
        <a:xfrm>
          <a:off x="383442" y="2146000"/>
          <a:ext cx="5368188" cy="442800"/>
        </a:xfrm>
        <a:prstGeom prst="roundRect">
          <a:avLst/>
        </a:prstGeom>
        <a:solidFill>
          <a:schemeClr val="accent2">
            <a:hueOff val="-14824290"/>
            <a:satOff val="676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Tense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5058" y="2167616"/>
        <a:ext cx="5324956" cy="399568"/>
      </dsp:txXfrm>
    </dsp:sp>
    <dsp:sp modelId="{E5BF9915-0FA3-4930-8EA5-442342C2C6A4}">
      <dsp:nvSpPr>
        <dsp:cNvPr id="0" name=""/>
        <dsp:cNvSpPr/>
      </dsp:nvSpPr>
      <dsp:spPr>
        <a:xfrm>
          <a:off x="0" y="3047800"/>
          <a:ext cx="7668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E774F-EC84-4C26-9C66-BDA24AB3E626}">
      <dsp:nvSpPr>
        <dsp:cNvPr id="0" name=""/>
        <dsp:cNvSpPr/>
      </dsp:nvSpPr>
      <dsp:spPr>
        <a:xfrm>
          <a:off x="383442" y="2826400"/>
          <a:ext cx="5368188" cy="44280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>
              <a:solidFill>
                <a:schemeClr val="tx1"/>
              </a:solidFill>
            </a:rPr>
            <a:t>How long should an abstract be?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05058" y="2848016"/>
        <a:ext cx="5324956" cy="399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0ACFA-3780-4ECA-82DD-FC3EFE1082EA}">
      <dsp:nvSpPr>
        <dsp:cNvPr id="0" name=""/>
        <dsp:cNvSpPr/>
      </dsp:nvSpPr>
      <dsp:spPr>
        <a:xfrm>
          <a:off x="0" y="326199"/>
          <a:ext cx="766883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9EDEB-CA62-4B43-A5B6-6B0FE8502F51}">
      <dsp:nvSpPr>
        <dsp:cNvPr id="0" name=""/>
        <dsp:cNvSpPr/>
      </dsp:nvSpPr>
      <dsp:spPr>
        <a:xfrm>
          <a:off x="383441" y="104799"/>
          <a:ext cx="5368187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smtClean="0">
              <a:solidFill>
                <a:schemeClr val="tx1"/>
              </a:solidFill>
            </a:rPr>
            <a:t>INTRODUCTION : background information on the problem investigated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405057" y="126415"/>
        <a:ext cx="5324955" cy="399568"/>
      </dsp:txXfrm>
    </dsp:sp>
    <dsp:sp modelId="{38E44E81-40CE-4C96-B370-6E87F1341BB4}">
      <dsp:nvSpPr>
        <dsp:cNvPr id="0" name=""/>
        <dsp:cNvSpPr/>
      </dsp:nvSpPr>
      <dsp:spPr>
        <a:xfrm>
          <a:off x="0" y="1006600"/>
          <a:ext cx="766883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4941430"/>
              <a:satOff val="225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2319D-3AED-42C0-976B-6C221886554F}">
      <dsp:nvSpPr>
        <dsp:cNvPr id="0" name=""/>
        <dsp:cNvSpPr/>
      </dsp:nvSpPr>
      <dsp:spPr>
        <a:xfrm>
          <a:off x="383441" y="785199"/>
          <a:ext cx="5368187" cy="442800"/>
        </a:xfrm>
        <a:prstGeom prst="roundRect">
          <a:avLst/>
        </a:prstGeom>
        <a:solidFill>
          <a:schemeClr val="accent2">
            <a:hueOff val="-4941430"/>
            <a:satOff val="225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smtClean="0">
              <a:solidFill>
                <a:schemeClr val="tx1"/>
              </a:solidFill>
            </a:rPr>
            <a:t>METHODS: </a:t>
          </a:r>
          <a:r>
            <a:rPr lang="en-ID" sz="1200" kern="1200" dirty="0" smtClean="0">
              <a:solidFill>
                <a:schemeClr val="tx1"/>
              </a:solidFill>
            </a:rPr>
            <a:t>research</a:t>
          </a:r>
          <a:r>
            <a:rPr lang="en-ID" sz="1400" kern="1200" dirty="0" smtClean="0">
              <a:solidFill>
                <a:schemeClr val="tx1"/>
              </a:solidFill>
            </a:rPr>
            <a:t> design and techniques used in the research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405057" y="806815"/>
        <a:ext cx="5324955" cy="399568"/>
      </dsp:txXfrm>
    </dsp:sp>
    <dsp:sp modelId="{978A49B6-BB78-402D-BA62-C1D80DF8A908}">
      <dsp:nvSpPr>
        <dsp:cNvPr id="0" name=""/>
        <dsp:cNvSpPr/>
      </dsp:nvSpPr>
      <dsp:spPr>
        <a:xfrm>
          <a:off x="0" y="1687000"/>
          <a:ext cx="766883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C1A1D-0C4B-4A35-96D5-14BD0F665149}">
      <dsp:nvSpPr>
        <dsp:cNvPr id="0" name=""/>
        <dsp:cNvSpPr/>
      </dsp:nvSpPr>
      <dsp:spPr>
        <a:xfrm>
          <a:off x="383441" y="1465600"/>
          <a:ext cx="5368187" cy="442800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smtClean="0">
              <a:solidFill>
                <a:schemeClr val="tx1"/>
              </a:solidFill>
            </a:rPr>
            <a:t>RESULTS : major results presented in the paper, either quantitative, qualitative, or both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405057" y="1487216"/>
        <a:ext cx="5324955" cy="399568"/>
      </dsp:txXfrm>
    </dsp:sp>
    <dsp:sp modelId="{E8C05470-88F8-45B0-9F9F-C7284C4FFE13}">
      <dsp:nvSpPr>
        <dsp:cNvPr id="0" name=""/>
        <dsp:cNvSpPr/>
      </dsp:nvSpPr>
      <dsp:spPr>
        <a:xfrm>
          <a:off x="0" y="2367400"/>
          <a:ext cx="766883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4824290"/>
              <a:satOff val="67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29E30-FB5F-43B0-BB6F-848B733FC440}">
      <dsp:nvSpPr>
        <dsp:cNvPr id="0" name=""/>
        <dsp:cNvSpPr/>
      </dsp:nvSpPr>
      <dsp:spPr>
        <a:xfrm>
          <a:off x="383441" y="2146000"/>
          <a:ext cx="5368187" cy="442800"/>
        </a:xfrm>
        <a:prstGeom prst="roundRect">
          <a:avLst/>
        </a:prstGeom>
        <a:solidFill>
          <a:schemeClr val="accent2">
            <a:hueOff val="-14824290"/>
            <a:satOff val="676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smtClean="0">
              <a:solidFill>
                <a:schemeClr val="tx1"/>
              </a:solidFill>
            </a:rPr>
            <a:t>DISCUSSIONS: author’s interpretation of the research results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405057" y="2167616"/>
        <a:ext cx="5324955" cy="399568"/>
      </dsp:txXfrm>
    </dsp:sp>
    <dsp:sp modelId="{49EAA024-E125-452A-A829-72B92321435B}">
      <dsp:nvSpPr>
        <dsp:cNvPr id="0" name=""/>
        <dsp:cNvSpPr/>
      </dsp:nvSpPr>
      <dsp:spPr>
        <a:xfrm>
          <a:off x="0" y="3047800"/>
          <a:ext cx="766883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B1839-3383-4A09-80D2-909DEA9D0F54}">
      <dsp:nvSpPr>
        <dsp:cNvPr id="0" name=""/>
        <dsp:cNvSpPr/>
      </dsp:nvSpPr>
      <dsp:spPr>
        <a:xfrm>
          <a:off x="383441" y="2826400"/>
          <a:ext cx="5368187" cy="44280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905" tIns="0" rIns="20290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smtClean="0">
              <a:solidFill>
                <a:schemeClr val="tx1"/>
              </a:solidFill>
            </a:rPr>
            <a:t>FINAL SUMMARY: major conclusions,  and implications. 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405057" y="2848016"/>
        <a:ext cx="5324955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1EF77-E28C-46E2-BB63-3F32A8B2A9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B0B9C-1905-4512-944D-41E463766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9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B0B9C-1905-4512-944D-41E463766F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6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8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9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78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93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45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15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32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0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4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7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9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3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3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7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6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4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A11ECB01-17CA-45F3-BFC0-996B0DDC158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351D3E0-FE09-4750-AE27-94C4931B6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dirty="0" smtClean="0"/>
              <a:t>How to write TITLE &amp; ABSTRACT in a research paper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 err="1" smtClean="0"/>
              <a:t>Siska</a:t>
            </a:r>
            <a:r>
              <a:rPr lang="en-ID" dirty="0" smtClean="0"/>
              <a:t> </a:t>
            </a:r>
            <a:r>
              <a:rPr lang="en-ID" dirty="0" err="1" smtClean="0"/>
              <a:t>Rizkiani</a:t>
            </a:r>
            <a:r>
              <a:rPr lang="en-ID" dirty="0" smtClean="0"/>
              <a:t>, </a:t>
            </a:r>
            <a:r>
              <a:rPr lang="en-ID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Components of abstract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706708"/>
              </p:ext>
            </p:extLst>
          </p:nvPr>
        </p:nvGraphicFramePr>
        <p:xfrm>
          <a:off x="863600" y="2489200"/>
          <a:ext cx="7668839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18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Kind of tense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Past tense</a:t>
            </a:r>
          </a:p>
          <a:p>
            <a:pPr marL="0" indent="0">
              <a:buNone/>
            </a:pPr>
            <a:r>
              <a:rPr lang="en-ID" dirty="0"/>
              <a:t> </a:t>
            </a:r>
            <a:r>
              <a:rPr lang="en-ID" dirty="0" smtClean="0"/>
              <a:t>   Form for the author’s work</a:t>
            </a:r>
          </a:p>
          <a:p>
            <a:r>
              <a:rPr lang="en-ID" dirty="0" smtClean="0"/>
              <a:t>Present tense</a:t>
            </a:r>
          </a:p>
          <a:p>
            <a:pPr marL="0" indent="0">
              <a:buNone/>
            </a:pPr>
            <a:r>
              <a:rPr lang="en-ID" dirty="0"/>
              <a:t> </a:t>
            </a:r>
            <a:r>
              <a:rPr lang="en-ID" dirty="0" smtClean="0"/>
              <a:t>  Form a general knowledge and other’s researches’ work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6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How long should an abstract be?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It is between 150- 300 words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8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err="1" smtClean="0"/>
              <a:t>Syathroh</a:t>
            </a:r>
            <a:r>
              <a:rPr lang="en-ID" dirty="0" smtClean="0"/>
              <a:t>, I.S &amp; </a:t>
            </a:r>
            <a:r>
              <a:rPr lang="en-ID" dirty="0" err="1" smtClean="0"/>
              <a:t>Rizkiani</a:t>
            </a:r>
            <a:r>
              <a:rPr lang="en-ID" dirty="0" smtClean="0"/>
              <a:t>, S. 2020. An introduction to English in scientific articles.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264373"/>
              </p:ext>
            </p:extLst>
          </p:nvPr>
        </p:nvGraphicFramePr>
        <p:xfrm>
          <a:off x="863600" y="2489200"/>
          <a:ext cx="7668840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22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purpose of a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To </a:t>
            </a:r>
            <a:r>
              <a:rPr lang="en-ID" sz="4800" dirty="0" smtClean="0">
                <a:solidFill>
                  <a:srgbClr val="FFC000"/>
                </a:solidFill>
              </a:rPr>
              <a:t>attract readers </a:t>
            </a:r>
            <a:r>
              <a:rPr lang="en-ID" dirty="0" smtClean="0"/>
              <a:t>in order to be interested in reading the paper.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8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content of the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5400" dirty="0" smtClean="0">
                <a:solidFill>
                  <a:srgbClr val="FFC000"/>
                </a:solidFill>
              </a:rPr>
              <a:t>Focus of the paper</a:t>
            </a:r>
          </a:p>
          <a:p>
            <a:r>
              <a:rPr lang="en-ID" sz="5400" dirty="0" smtClean="0">
                <a:solidFill>
                  <a:srgbClr val="FFC000"/>
                </a:solidFill>
              </a:rPr>
              <a:t>Relevance keywords </a:t>
            </a:r>
            <a:endParaRPr lang="en-US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21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style of </a:t>
            </a:r>
            <a:r>
              <a:rPr lang="en-ID" dirty="0" smtClean="0"/>
              <a:t>title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101364"/>
              </p:ext>
            </p:extLst>
          </p:nvPr>
        </p:nvGraphicFramePr>
        <p:xfrm>
          <a:off x="863600" y="2489200"/>
          <a:ext cx="7596832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30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How long is a good title?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A title should be short </a:t>
            </a:r>
          </a:p>
          <a:p>
            <a:r>
              <a:rPr lang="en-ID" dirty="0" smtClean="0"/>
              <a:t>Enough keywords</a:t>
            </a:r>
          </a:p>
          <a:p>
            <a:r>
              <a:rPr lang="en-ID" dirty="0" smtClean="0"/>
              <a:t>5 – 10 words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ABSTRACT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51286"/>
              </p:ext>
            </p:extLst>
          </p:nvPr>
        </p:nvGraphicFramePr>
        <p:xfrm>
          <a:off x="863600" y="2489200"/>
          <a:ext cx="7668840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12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An abstract  is </a:t>
            </a:r>
            <a:r>
              <a:rPr lang="en-ID" sz="5400" dirty="0" smtClean="0">
                <a:solidFill>
                  <a:srgbClr val="FFC000"/>
                </a:solidFill>
              </a:rPr>
              <a:t>a brief summary </a:t>
            </a:r>
            <a:r>
              <a:rPr lang="en-ID" dirty="0" smtClean="0"/>
              <a:t>of a research article.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2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Function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An abstract is </a:t>
            </a:r>
            <a:r>
              <a:rPr lang="en-ID" sz="4800" dirty="0" smtClean="0">
                <a:solidFill>
                  <a:srgbClr val="FFC000"/>
                </a:solidFill>
              </a:rPr>
              <a:t>usually used by readers to quickly understand</a:t>
            </a:r>
            <a:r>
              <a:rPr lang="en-ID" dirty="0" smtClean="0"/>
              <a:t> the overall content of the paper.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3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214</TotalTime>
  <Words>274</Words>
  <Application>Microsoft Office PowerPoint</Application>
  <PresentationFormat>On-screen Show (4:3)</PresentationFormat>
  <Paragraphs>47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 Boardroom</vt:lpstr>
      <vt:lpstr>How to write TITLE &amp; ABSTRACT in a research paper</vt:lpstr>
      <vt:lpstr>TITLE</vt:lpstr>
      <vt:lpstr>The purpose of a title </vt:lpstr>
      <vt:lpstr>The content of the title </vt:lpstr>
      <vt:lpstr>The style of title</vt:lpstr>
      <vt:lpstr>How long is a good title?</vt:lpstr>
      <vt:lpstr>ABSTRACT</vt:lpstr>
      <vt:lpstr>Definition </vt:lpstr>
      <vt:lpstr>Function </vt:lpstr>
      <vt:lpstr>Components of abstract </vt:lpstr>
      <vt:lpstr>Kind of tense</vt:lpstr>
      <vt:lpstr>How long should an abstract be?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for research paper</dc:title>
  <dc:creator>Lilis</dc:creator>
  <cp:lastModifiedBy>acer</cp:lastModifiedBy>
  <cp:revision>18</cp:revision>
  <dcterms:created xsi:type="dcterms:W3CDTF">2020-03-02T02:43:38Z</dcterms:created>
  <dcterms:modified xsi:type="dcterms:W3CDTF">2020-03-27T04:39:20Z</dcterms:modified>
</cp:coreProperties>
</file>