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7" r:id="rId8"/>
    <p:sldId id="261" r:id="rId9"/>
    <p:sldId id="271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4660"/>
  </p:normalViewPr>
  <p:slideViewPr>
    <p:cSldViewPr>
      <p:cViewPr varScale="1">
        <p:scale>
          <a:sx n="77" d="100"/>
          <a:sy n="77" d="100"/>
        </p:scale>
        <p:origin x="130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A738C5-28E4-411C-8E32-9FD16314135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90B3D0B-11AC-4742-ACE5-73B71A869A67}">
      <dgm:prSet phldrT="[Text]"/>
      <dgm:spPr/>
      <dgm:t>
        <a:bodyPr/>
        <a:lstStyle/>
        <a:p>
          <a:r>
            <a:rPr lang="en-ID" dirty="0" smtClean="0"/>
            <a:t>The purpose of the introduction</a:t>
          </a:r>
          <a:endParaRPr lang="en-US" dirty="0"/>
        </a:p>
      </dgm:t>
    </dgm:pt>
    <dgm:pt modelId="{7204DD38-0F27-4619-A5A4-50AE3491B9F9}" type="parTrans" cxnId="{89EBE6C5-4D47-4398-8124-E882E6501D23}">
      <dgm:prSet/>
      <dgm:spPr/>
      <dgm:t>
        <a:bodyPr/>
        <a:lstStyle/>
        <a:p>
          <a:endParaRPr lang="en-US"/>
        </a:p>
      </dgm:t>
    </dgm:pt>
    <dgm:pt modelId="{9657D928-DBF4-4EBB-AF44-92C14678E90D}" type="sibTrans" cxnId="{89EBE6C5-4D47-4398-8124-E882E6501D23}">
      <dgm:prSet/>
      <dgm:spPr/>
      <dgm:t>
        <a:bodyPr/>
        <a:lstStyle/>
        <a:p>
          <a:endParaRPr lang="en-US"/>
        </a:p>
      </dgm:t>
    </dgm:pt>
    <dgm:pt modelId="{45619185-D626-4AC5-84E4-2D7AF90CE6F7}">
      <dgm:prSet phldrT="[Text]"/>
      <dgm:spPr/>
      <dgm:t>
        <a:bodyPr/>
        <a:lstStyle/>
        <a:p>
          <a:r>
            <a:rPr lang="en-ID" dirty="0" smtClean="0"/>
            <a:t>Content of the introduction </a:t>
          </a:r>
          <a:endParaRPr lang="en-US" dirty="0"/>
        </a:p>
      </dgm:t>
    </dgm:pt>
    <dgm:pt modelId="{BE8FB42B-C6DD-4D11-88D8-9BEB4F3E8A5C}" type="parTrans" cxnId="{AA0EBED7-6786-432C-9859-54A19F320E62}">
      <dgm:prSet/>
      <dgm:spPr/>
      <dgm:t>
        <a:bodyPr/>
        <a:lstStyle/>
        <a:p>
          <a:endParaRPr lang="en-US"/>
        </a:p>
      </dgm:t>
    </dgm:pt>
    <dgm:pt modelId="{04C7987D-7B15-4171-A872-2926EFD91060}" type="sibTrans" cxnId="{AA0EBED7-6786-432C-9859-54A19F320E62}">
      <dgm:prSet/>
      <dgm:spPr/>
      <dgm:t>
        <a:bodyPr/>
        <a:lstStyle/>
        <a:p>
          <a:endParaRPr lang="en-US"/>
        </a:p>
      </dgm:t>
    </dgm:pt>
    <dgm:pt modelId="{4FAC8F95-162E-48BF-A6CA-8255AF46F037}">
      <dgm:prSet phldrT="[Text]"/>
      <dgm:spPr/>
      <dgm:t>
        <a:bodyPr/>
        <a:lstStyle/>
        <a:p>
          <a:r>
            <a:rPr lang="en-ID" dirty="0" smtClean="0"/>
            <a:t>Kind of tense issued in the introduction part</a:t>
          </a:r>
          <a:endParaRPr lang="en-US" dirty="0"/>
        </a:p>
      </dgm:t>
    </dgm:pt>
    <dgm:pt modelId="{1F322AC9-8020-40E3-95CC-F50797155A24}" type="parTrans" cxnId="{4040F706-D56C-4CAF-BB29-7056229B6CDF}">
      <dgm:prSet/>
      <dgm:spPr/>
      <dgm:t>
        <a:bodyPr/>
        <a:lstStyle/>
        <a:p>
          <a:endParaRPr lang="en-US"/>
        </a:p>
      </dgm:t>
    </dgm:pt>
    <dgm:pt modelId="{D3C92B17-4978-49AF-8B4B-308DFED0CBDC}" type="sibTrans" cxnId="{4040F706-D56C-4CAF-BB29-7056229B6CDF}">
      <dgm:prSet/>
      <dgm:spPr/>
      <dgm:t>
        <a:bodyPr/>
        <a:lstStyle/>
        <a:p>
          <a:endParaRPr lang="en-US"/>
        </a:p>
      </dgm:t>
    </dgm:pt>
    <dgm:pt modelId="{4D2BD713-74E1-402A-B573-48B125FE2587}" type="pres">
      <dgm:prSet presAssocID="{B2A738C5-28E4-411C-8E32-9FD16314135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5472DF7-E068-4EBD-89C4-6BDCF0A9E2D2}" type="pres">
      <dgm:prSet presAssocID="{790B3D0B-11AC-4742-ACE5-73B71A869A67}" presName="parentLin" presStyleCnt="0"/>
      <dgm:spPr/>
    </dgm:pt>
    <dgm:pt modelId="{EBB2EF14-C5A0-4263-870C-1FD914203934}" type="pres">
      <dgm:prSet presAssocID="{790B3D0B-11AC-4742-ACE5-73B71A869A6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8D69510-F8D9-4809-A5AE-65C88E733E1A}" type="pres">
      <dgm:prSet presAssocID="{790B3D0B-11AC-4742-ACE5-73B71A869A6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5EBE00-0B65-4A40-B2BE-606E928A08EC}" type="pres">
      <dgm:prSet presAssocID="{790B3D0B-11AC-4742-ACE5-73B71A869A67}" presName="negativeSpace" presStyleCnt="0"/>
      <dgm:spPr/>
    </dgm:pt>
    <dgm:pt modelId="{DF8F6B62-AD2B-417A-B85C-A514881B2886}" type="pres">
      <dgm:prSet presAssocID="{790B3D0B-11AC-4742-ACE5-73B71A869A67}" presName="childText" presStyleLbl="conFgAcc1" presStyleIdx="0" presStyleCnt="3">
        <dgm:presLayoutVars>
          <dgm:bulletEnabled val="1"/>
        </dgm:presLayoutVars>
      </dgm:prSet>
      <dgm:spPr/>
    </dgm:pt>
    <dgm:pt modelId="{880C0C2F-C35D-4BD0-AB70-EFE0BA5A8780}" type="pres">
      <dgm:prSet presAssocID="{9657D928-DBF4-4EBB-AF44-92C14678E90D}" presName="spaceBetweenRectangles" presStyleCnt="0"/>
      <dgm:spPr/>
    </dgm:pt>
    <dgm:pt modelId="{111A3301-DC14-4708-A945-65B4C2BD63E0}" type="pres">
      <dgm:prSet presAssocID="{45619185-D626-4AC5-84E4-2D7AF90CE6F7}" presName="parentLin" presStyleCnt="0"/>
      <dgm:spPr/>
    </dgm:pt>
    <dgm:pt modelId="{9749D496-1B2A-4680-B31F-21994ADD5E9F}" type="pres">
      <dgm:prSet presAssocID="{45619185-D626-4AC5-84E4-2D7AF90CE6F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B0D7AE8-CCFB-4022-A959-1EA86ABEE63F}" type="pres">
      <dgm:prSet presAssocID="{45619185-D626-4AC5-84E4-2D7AF90CE6F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A4B3C9-0B77-492C-B684-B0CFE3199629}" type="pres">
      <dgm:prSet presAssocID="{45619185-D626-4AC5-84E4-2D7AF90CE6F7}" presName="negativeSpace" presStyleCnt="0"/>
      <dgm:spPr/>
    </dgm:pt>
    <dgm:pt modelId="{7D47BFE7-5F5B-4BB7-BAA6-403058B79734}" type="pres">
      <dgm:prSet presAssocID="{45619185-D626-4AC5-84E4-2D7AF90CE6F7}" presName="childText" presStyleLbl="conFgAcc1" presStyleIdx="1" presStyleCnt="3">
        <dgm:presLayoutVars>
          <dgm:bulletEnabled val="1"/>
        </dgm:presLayoutVars>
      </dgm:prSet>
      <dgm:spPr/>
    </dgm:pt>
    <dgm:pt modelId="{5627F3F5-A9DD-47A8-93D4-A9EF306FDEC5}" type="pres">
      <dgm:prSet presAssocID="{04C7987D-7B15-4171-A872-2926EFD91060}" presName="spaceBetweenRectangles" presStyleCnt="0"/>
      <dgm:spPr/>
    </dgm:pt>
    <dgm:pt modelId="{F48D936C-F9C3-4459-AB8D-AE9655531C50}" type="pres">
      <dgm:prSet presAssocID="{4FAC8F95-162E-48BF-A6CA-8255AF46F037}" presName="parentLin" presStyleCnt="0"/>
      <dgm:spPr/>
    </dgm:pt>
    <dgm:pt modelId="{87E8D483-263F-46E1-80BB-B66A2F5D3D94}" type="pres">
      <dgm:prSet presAssocID="{4FAC8F95-162E-48BF-A6CA-8255AF46F037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0B7AD58A-15C4-4FB9-AFCA-3DA39C673DDC}" type="pres">
      <dgm:prSet presAssocID="{4FAC8F95-162E-48BF-A6CA-8255AF46F03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B94CD-3D3F-4A17-8F49-363B252378CA}" type="pres">
      <dgm:prSet presAssocID="{4FAC8F95-162E-48BF-A6CA-8255AF46F037}" presName="negativeSpace" presStyleCnt="0"/>
      <dgm:spPr/>
    </dgm:pt>
    <dgm:pt modelId="{9D5F47B3-A874-4811-864B-7631BAB87CED}" type="pres">
      <dgm:prSet presAssocID="{4FAC8F95-162E-48BF-A6CA-8255AF46F03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F7BBA07-E272-4895-9BA3-5736F98D071C}" type="presOf" srcId="{4FAC8F95-162E-48BF-A6CA-8255AF46F037}" destId="{0B7AD58A-15C4-4FB9-AFCA-3DA39C673DDC}" srcOrd="1" destOrd="0" presId="urn:microsoft.com/office/officeart/2005/8/layout/list1"/>
    <dgm:cxn modelId="{89EBE6C5-4D47-4398-8124-E882E6501D23}" srcId="{B2A738C5-28E4-411C-8E32-9FD163141351}" destId="{790B3D0B-11AC-4742-ACE5-73B71A869A67}" srcOrd="0" destOrd="0" parTransId="{7204DD38-0F27-4619-A5A4-50AE3491B9F9}" sibTransId="{9657D928-DBF4-4EBB-AF44-92C14678E90D}"/>
    <dgm:cxn modelId="{19937AE6-9839-4B3F-8F4B-34E4CFE167B7}" type="presOf" srcId="{45619185-D626-4AC5-84E4-2D7AF90CE6F7}" destId="{BB0D7AE8-CCFB-4022-A959-1EA86ABEE63F}" srcOrd="1" destOrd="0" presId="urn:microsoft.com/office/officeart/2005/8/layout/list1"/>
    <dgm:cxn modelId="{D1EA2921-6243-4E41-A8AE-647C6CE15B48}" type="presOf" srcId="{790B3D0B-11AC-4742-ACE5-73B71A869A67}" destId="{EBB2EF14-C5A0-4263-870C-1FD914203934}" srcOrd="0" destOrd="0" presId="urn:microsoft.com/office/officeart/2005/8/layout/list1"/>
    <dgm:cxn modelId="{1C80409B-0C11-4A03-97D4-E0737BF8724C}" type="presOf" srcId="{4FAC8F95-162E-48BF-A6CA-8255AF46F037}" destId="{87E8D483-263F-46E1-80BB-B66A2F5D3D94}" srcOrd="0" destOrd="0" presId="urn:microsoft.com/office/officeart/2005/8/layout/list1"/>
    <dgm:cxn modelId="{4040F706-D56C-4CAF-BB29-7056229B6CDF}" srcId="{B2A738C5-28E4-411C-8E32-9FD163141351}" destId="{4FAC8F95-162E-48BF-A6CA-8255AF46F037}" srcOrd="2" destOrd="0" parTransId="{1F322AC9-8020-40E3-95CC-F50797155A24}" sibTransId="{D3C92B17-4978-49AF-8B4B-308DFED0CBDC}"/>
    <dgm:cxn modelId="{05E3A2A4-74D0-44C6-A103-F14C77B4E591}" type="presOf" srcId="{790B3D0B-11AC-4742-ACE5-73B71A869A67}" destId="{B8D69510-F8D9-4809-A5AE-65C88E733E1A}" srcOrd="1" destOrd="0" presId="urn:microsoft.com/office/officeart/2005/8/layout/list1"/>
    <dgm:cxn modelId="{8A112A3D-BAF1-4745-895E-82727EA2B6B9}" type="presOf" srcId="{45619185-D626-4AC5-84E4-2D7AF90CE6F7}" destId="{9749D496-1B2A-4680-B31F-21994ADD5E9F}" srcOrd="0" destOrd="0" presId="urn:microsoft.com/office/officeart/2005/8/layout/list1"/>
    <dgm:cxn modelId="{3B556418-6BB9-49DE-950E-A4E2584B1641}" type="presOf" srcId="{B2A738C5-28E4-411C-8E32-9FD163141351}" destId="{4D2BD713-74E1-402A-B573-48B125FE2587}" srcOrd="0" destOrd="0" presId="urn:microsoft.com/office/officeart/2005/8/layout/list1"/>
    <dgm:cxn modelId="{AA0EBED7-6786-432C-9859-54A19F320E62}" srcId="{B2A738C5-28E4-411C-8E32-9FD163141351}" destId="{45619185-D626-4AC5-84E4-2D7AF90CE6F7}" srcOrd="1" destOrd="0" parTransId="{BE8FB42B-C6DD-4D11-88D8-9BEB4F3E8A5C}" sibTransId="{04C7987D-7B15-4171-A872-2926EFD91060}"/>
    <dgm:cxn modelId="{0199BED3-7B6F-4B2B-AF4F-B0236E3B0F05}" type="presParOf" srcId="{4D2BD713-74E1-402A-B573-48B125FE2587}" destId="{B5472DF7-E068-4EBD-89C4-6BDCF0A9E2D2}" srcOrd="0" destOrd="0" presId="urn:microsoft.com/office/officeart/2005/8/layout/list1"/>
    <dgm:cxn modelId="{43FE845D-2C33-4E73-9904-FCFE98F9596A}" type="presParOf" srcId="{B5472DF7-E068-4EBD-89C4-6BDCF0A9E2D2}" destId="{EBB2EF14-C5A0-4263-870C-1FD914203934}" srcOrd="0" destOrd="0" presId="urn:microsoft.com/office/officeart/2005/8/layout/list1"/>
    <dgm:cxn modelId="{08C1B735-491D-4C7F-94D5-5E412C6DC866}" type="presParOf" srcId="{B5472DF7-E068-4EBD-89C4-6BDCF0A9E2D2}" destId="{B8D69510-F8D9-4809-A5AE-65C88E733E1A}" srcOrd="1" destOrd="0" presId="urn:microsoft.com/office/officeart/2005/8/layout/list1"/>
    <dgm:cxn modelId="{5070BAA5-C79E-44AD-9F73-2F5AEE940F7C}" type="presParOf" srcId="{4D2BD713-74E1-402A-B573-48B125FE2587}" destId="{545EBE00-0B65-4A40-B2BE-606E928A08EC}" srcOrd="1" destOrd="0" presId="urn:microsoft.com/office/officeart/2005/8/layout/list1"/>
    <dgm:cxn modelId="{44FB8EE1-D933-4ED0-A895-C990B73C6EEA}" type="presParOf" srcId="{4D2BD713-74E1-402A-B573-48B125FE2587}" destId="{DF8F6B62-AD2B-417A-B85C-A514881B2886}" srcOrd="2" destOrd="0" presId="urn:microsoft.com/office/officeart/2005/8/layout/list1"/>
    <dgm:cxn modelId="{C8981A3D-C318-434E-8A8F-B8511B938573}" type="presParOf" srcId="{4D2BD713-74E1-402A-B573-48B125FE2587}" destId="{880C0C2F-C35D-4BD0-AB70-EFE0BA5A8780}" srcOrd="3" destOrd="0" presId="urn:microsoft.com/office/officeart/2005/8/layout/list1"/>
    <dgm:cxn modelId="{D9959E0C-1BCF-40CA-BC66-F6BC22D36BD4}" type="presParOf" srcId="{4D2BD713-74E1-402A-B573-48B125FE2587}" destId="{111A3301-DC14-4708-A945-65B4C2BD63E0}" srcOrd="4" destOrd="0" presId="urn:microsoft.com/office/officeart/2005/8/layout/list1"/>
    <dgm:cxn modelId="{D0665C7D-AD56-4F87-A9FB-17BAE2EF77D6}" type="presParOf" srcId="{111A3301-DC14-4708-A945-65B4C2BD63E0}" destId="{9749D496-1B2A-4680-B31F-21994ADD5E9F}" srcOrd="0" destOrd="0" presId="urn:microsoft.com/office/officeart/2005/8/layout/list1"/>
    <dgm:cxn modelId="{33B28A9F-6B29-4A8C-83B4-EEF2989FC249}" type="presParOf" srcId="{111A3301-DC14-4708-A945-65B4C2BD63E0}" destId="{BB0D7AE8-CCFB-4022-A959-1EA86ABEE63F}" srcOrd="1" destOrd="0" presId="urn:microsoft.com/office/officeart/2005/8/layout/list1"/>
    <dgm:cxn modelId="{6094BE81-5D19-44BE-A273-A411A871E025}" type="presParOf" srcId="{4D2BD713-74E1-402A-B573-48B125FE2587}" destId="{D5A4B3C9-0B77-492C-B684-B0CFE3199629}" srcOrd="5" destOrd="0" presId="urn:microsoft.com/office/officeart/2005/8/layout/list1"/>
    <dgm:cxn modelId="{C1E1711B-F219-42E5-B49A-C9755B98AA4A}" type="presParOf" srcId="{4D2BD713-74E1-402A-B573-48B125FE2587}" destId="{7D47BFE7-5F5B-4BB7-BAA6-403058B79734}" srcOrd="6" destOrd="0" presId="urn:microsoft.com/office/officeart/2005/8/layout/list1"/>
    <dgm:cxn modelId="{6CD7BA43-8060-4185-B9EC-2D0D393DB652}" type="presParOf" srcId="{4D2BD713-74E1-402A-B573-48B125FE2587}" destId="{5627F3F5-A9DD-47A8-93D4-A9EF306FDEC5}" srcOrd="7" destOrd="0" presId="urn:microsoft.com/office/officeart/2005/8/layout/list1"/>
    <dgm:cxn modelId="{77ED427A-0E58-4C31-99F9-FE985B799A46}" type="presParOf" srcId="{4D2BD713-74E1-402A-B573-48B125FE2587}" destId="{F48D936C-F9C3-4459-AB8D-AE9655531C50}" srcOrd="8" destOrd="0" presId="urn:microsoft.com/office/officeart/2005/8/layout/list1"/>
    <dgm:cxn modelId="{C9C5BDE8-1F7F-4467-9427-FC883587A8F1}" type="presParOf" srcId="{F48D936C-F9C3-4459-AB8D-AE9655531C50}" destId="{87E8D483-263F-46E1-80BB-B66A2F5D3D94}" srcOrd="0" destOrd="0" presId="urn:microsoft.com/office/officeart/2005/8/layout/list1"/>
    <dgm:cxn modelId="{CED16E6E-F0CE-467F-84FF-95DFB528CCFD}" type="presParOf" srcId="{F48D936C-F9C3-4459-AB8D-AE9655531C50}" destId="{0B7AD58A-15C4-4FB9-AFCA-3DA39C673DDC}" srcOrd="1" destOrd="0" presId="urn:microsoft.com/office/officeart/2005/8/layout/list1"/>
    <dgm:cxn modelId="{AEBBEE37-0117-4A9E-967A-D9DE3933F4CB}" type="presParOf" srcId="{4D2BD713-74E1-402A-B573-48B125FE2587}" destId="{1F9B94CD-3D3F-4A17-8F49-363B252378CA}" srcOrd="9" destOrd="0" presId="urn:microsoft.com/office/officeart/2005/8/layout/list1"/>
    <dgm:cxn modelId="{C5865085-5A35-453A-AE9E-FAB94C2504D6}" type="presParOf" srcId="{4D2BD713-74E1-402A-B573-48B125FE2587}" destId="{9D5F47B3-A874-4811-864B-7631BAB87CE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F0A4BA-034F-4011-B7A3-F44C339E5F66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1B56AF7-4EEE-4619-81C2-60C03524B82A}">
      <dgm:prSet phldrT="[Text]"/>
      <dgm:spPr/>
      <dgm:t>
        <a:bodyPr/>
        <a:lstStyle/>
        <a:p>
          <a:r>
            <a:rPr lang="en-ID" dirty="0" smtClean="0"/>
            <a:t>Presentation of a research of problem</a:t>
          </a:r>
          <a:endParaRPr lang="en-US" dirty="0"/>
        </a:p>
      </dgm:t>
    </dgm:pt>
    <dgm:pt modelId="{91CD47FF-1173-443E-8D40-06B1DD03D26E}" type="parTrans" cxnId="{86C5CDC8-ECAA-4285-8416-C91E2D4BE0C3}">
      <dgm:prSet/>
      <dgm:spPr/>
      <dgm:t>
        <a:bodyPr/>
        <a:lstStyle/>
        <a:p>
          <a:endParaRPr lang="en-US"/>
        </a:p>
      </dgm:t>
    </dgm:pt>
    <dgm:pt modelId="{2F6A4CBB-BC93-4069-90F6-79F9DC01936E}" type="sibTrans" cxnId="{86C5CDC8-ECAA-4285-8416-C91E2D4BE0C3}">
      <dgm:prSet/>
      <dgm:spPr/>
      <dgm:t>
        <a:bodyPr/>
        <a:lstStyle/>
        <a:p>
          <a:endParaRPr lang="en-US"/>
        </a:p>
      </dgm:t>
    </dgm:pt>
    <dgm:pt modelId="{72F9CA9C-29B4-4052-884E-61AE9860F2AA}">
      <dgm:prSet phldrT="[Text]"/>
      <dgm:spPr/>
      <dgm:t>
        <a:bodyPr/>
        <a:lstStyle/>
        <a:p>
          <a:r>
            <a:rPr lang="en-ID" dirty="0" smtClean="0"/>
            <a:t>Gap in the literature</a:t>
          </a:r>
          <a:endParaRPr lang="en-US" dirty="0"/>
        </a:p>
      </dgm:t>
    </dgm:pt>
    <dgm:pt modelId="{74F7A265-4634-4447-99C9-5BB5AD98D6F0}" type="parTrans" cxnId="{A8EDC9E0-B049-41AA-B9E5-49CE9E4F8B3F}">
      <dgm:prSet/>
      <dgm:spPr/>
      <dgm:t>
        <a:bodyPr/>
        <a:lstStyle/>
        <a:p>
          <a:endParaRPr lang="en-US"/>
        </a:p>
      </dgm:t>
    </dgm:pt>
    <dgm:pt modelId="{8BA4E501-A9E6-400D-BBF5-C52A471875A3}" type="sibTrans" cxnId="{A8EDC9E0-B049-41AA-B9E5-49CE9E4F8B3F}">
      <dgm:prSet/>
      <dgm:spPr/>
      <dgm:t>
        <a:bodyPr/>
        <a:lstStyle/>
        <a:p>
          <a:endParaRPr lang="en-US"/>
        </a:p>
      </dgm:t>
    </dgm:pt>
    <dgm:pt modelId="{D61E6141-17B5-40DF-B6B7-709D129EC556}">
      <dgm:prSet phldrT="[Text]"/>
      <dgm:spPr/>
      <dgm:t>
        <a:bodyPr/>
        <a:lstStyle/>
        <a:p>
          <a:r>
            <a:rPr lang="en-ID" dirty="0" smtClean="0"/>
            <a:t>The purpose of the research</a:t>
          </a:r>
          <a:endParaRPr lang="en-US" dirty="0"/>
        </a:p>
      </dgm:t>
    </dgm:pt>
    <dgm:pt modelId="{9BFF6441-0D31-4A25-8BF7-5086B3E9C3E1}" type="parTrans" cxnId="{6FA95D70-3AF9-4471-A29D-F275775E5320}">
      <dgm:prSet/>
      <dgm:spPr/>
      <dgm:t>
        <a:bodyPr/>
        <a:lstStyle/>
        <a:p>
          <a:endParaRPr lang="en-US"/>
        </a:p>
      </dgm:t>
    </dgm:pt>
    <dgm:pt modelId="{E8911166-0F65-4714-B85B-9984F3937152}" type="sibTrans" cxnId="{6FA95D70-3AF9-4471-A29D-F275775E5320}">
      <dgm:prSet/>
      <dgm:spPr/>
      <dgm:t>
        <a:bodyPr/>
        <a:lstStyle/>
        <a:p>
          <a:endParaRPr lang="en-US"/>
        </a:p>
      </dgm:t>
    </dgm:pt>
    <dgm:pt modelId="{B981F18F-5FC6-4A2C-B8AC-2362E66768F6}">
      <dgm:prSet phldrT="[Text]"/>
      <dgm:spPr/>
      <dgm:t>
        <a:bodyPr/>
        <a:lstStyle/>
        <a:p>
          <a:r>
            <a:rPr lang="en-ID" dirty="0" smtClean="0"/>
            <a:t>A brief review of the relevant literature </a:t>
          </a:r>
          <a:endParaRPr lang="en-US" dirty="0"/>
        </a:p>
      </dgm:t>
    </dgm:pt>
    <dgm:pt modelId="{A9A27CCE-4953-4471-99D6-A203D31B6A83}" type="parTrans" cxnId="{648ED083-B7C6-44EC-8DDB-558F9363EB6D}">
      <dgm:prSet/>
      <dgm:spPr/>
    </dgm:pt>
    <dgm:pt modelId="{344A64B7-87C9-41D6-A54C-EEFA8EE36D91}" type="sibTrans" cxnId="{648ED083-B7C6-44EC-8DDB-558F9363EB6D}">
      <dgm:prSet/>
      <dgm:spPr/>
    </dgm:pt>
    <dgm:pt modelId="{BACF51F9-00A2-4B41-A028-B17FA0119D0D}">
      <dgm:prSet phldrT="[Text]"/>
      <dgm:spPr/>
      <dgm:t>
        <a:bodyPr/>
        <a:lstStyle/>
        <a:p>
          <a:r>
            <a:rPr lang="en-ID" dirty="0" smtClean="0"/>
            <a:t>The nature of the research </a:t>
          </a:r>
          <a:endParaRPr lang="en-US" dirty="0"/>
        </a:p>
      </dgm:t>
    </dgm:pt>
    <dgm:pt modelId="{BB6C020D-304D-4D1B-B21F-4AA35E490A82}" type="parTrans" cxnId="{0E3338E4-12E4-4A97-81B7-316C973D8D70}">
      <dgm:prSet/>
      <dgm:spPr/>
    </dgm:pt>
    <dgm:pt modelId="{A2FDB98C-BBC8-4E57-9548-654362F782DD}" type="sibTrans" cxnId="{0E3338E4-12E4-4A97-81B7-316C973D8D70}">
      <dgm:prSet/>
      <dgm:spPr/>
    </dgm:pt>
    <dgm:pt modelId="{CB052868-B455-4EA5-8AE5-BE30B7E93C6C}" type="pres">
      <dgm:prSet presAssocID="{9EF0A4BA-034F-4011-B7A3-F44C339E5F6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8BF2DD4-B3DC-49FD-8423-515FD4721F82}" type="pres">
      <dgm:prSet presAssocID="{D1B56AF7-4EEE-4619-81C2-60C03524B82A}" presName="parentLin" presStyleCnt="0"/>
      <dgm:spPr/>
    </dgm:pt>
    <dgm:pt modelId="{8662E1AB-6AA0-412B-BFD0-66ED23087A57}" type="pres">
      <dgm:prSet presAssocID="{D1B56AF7-4EEE-4619-81C2-60C03524B82A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F2D4E69E-9FAC-4E82-A70E-1EEBE285C326}" type="pres">
      <dgm:prSet presAssocID="{D1B56AF7-4EEE-4619-81C2-60C03524B82A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60F54D-B402-4C5F-8A4C-C087E77185F3}" type="pres">
      <dgm:prSet presAssocID="{D1B56AF7-4EEE-4619-81C2-60C03524B82A}" presName="negativeSpace" presStyleCnt="0"/>
      <dgm:spPr/>
    </dgm:pt>
    <dgm:pt modelId="{E793D68B-5E89-4B3D-9CAF-DD829863F837}" type="pres">
      <dgm:prSet presAssocID="{D1B56AF7-4EEE-4619-81C2-60C03524B82A}" presName="childText" presStyleLbl="conFgAcc1" presStyleIdx="0" presStyleCnt="5">
        <dgm:presLayoutVars>
          <dgm:bulletEnabled val="1"/>
        </dgm:presLayoutVars>
      </dgm:prSet>
      <dgm:spPr/>
    </dgm:pt>
    <dgm:pt modelId="{0EDDA7BF-1C82-4840-BEE1-686501D082CA}" type="pres">
      <dgm:prSet presAssocID="{2F6A4CBB-BC93-4069-90F6-79F9DC01936E}" presName="spaceBetweenRectangles" presStyleCnt="0"/>
      <dgm:spPr/>
    </dgm:pt>
    <dgm:pt modelId="{5675330A-1970-40BA-A91E-1FDF966D377B}" type="pres">
      <dgm:prSet presAssocID="{72F9CA9C-29B4-4052-884E-61AE9860F2AA}" presName="parentLin" presStyleCnt="0"/>
      <dgm:spPr/>
    </dgm:pt>
    <dgm:pt modelId="{5DC97589-A4CB-4D5D-BDD6-E39A6B49E428}" type="pres">
      <dgm:prSet presAssocID="{72F9CA9C-29B4-4052-884E-61AE9860F2AA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99767CF5-74F1-40C2-9A38-ECAE51000D31}" type="pres">
      <dgm:prSet presAssocID="{72F9CA9C-29B4-4052-884E-61AE9860F2A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EAA948-E4FF-46CB-A7D3-2C8F510CF95A}" type="pres">
      <dgm:prSet presAssocID="{72F9CA9C-29B4-4052-884E-61AE9860F2AA}" presName="negativeSpace" presStyleCnt="0"/>
      <dgm:spPr/>
    </dgm:pt>
    <dgm:pt modelId="{4EF4A620-8AE6-4FE1-9742-D1D3F3511665}" type="pres">
      <dgm:prSet presAssocID="{72F9CA9C-29B4-4052-884E-61AE9860F2AA}" presName="childText" presStyleLbl="conFgAcc1" presStyleIdx="1" presStyleCnt="5">
        <dgm:presLayoutVars>
          <dgm:bulletEnabled val="1"/>
        </dgm:presLayoutVars>
      </dgm:prSet>
      <dgm:spPr/>
    </dgm:pt>
    <dgm:pt modelId="{032DE280-0E9B-4EDE-979E-55CDCE0FA138}" type="pres">
      <dgm:prSet presAssocID="{8BA4E501-A9E6-400D-BBF5-C52A471875A3}" presName="spaceBetweenRectangles" presStyleCnt="0"/>
      <dgm:spPr/>
    </dgm:pt>
    <dgm:pt modelId="{F4632A69-694A-4D56-A56B-021ADFB3FAC1}" type="pres">
      <dgm:prSet presAssocID="{D61E6141-17B5-40DF-B6B7-709D129EC556}" presName="parentLin" presStyleCnt="0"/>
      <dgm:spPr/>
    </dgm:pt>
    <dgm:pt modelId="{A0EFA510-279C-4277-8587-6AB302D64645}" type="pres">
      <dgm:prSet presAssocID="{D61E6141-17B5-40DF-B6B7-709D129EC556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546DB7EA-60BD-4D50-8605-31DB44F52C2F}" type="pres">
      <dgm:prSet presAssocID="{D61E6141-17B5-40DF-B6B7-709D129EC55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A8D32E-7FD3-4933-95D2-FCD8E6DC2302}" type="pres">
      <dgm:prSet presAssocID="{D61E6141-17B5-40DF-B6B7-709D129EC556}" presName="negativeSpace" presStyleCnt="0"/>
      <dgm:spPr/>
    </dgm:pt>
    <dgm:pt modelId="{3040C3A4-783B-483A-8E54-E9E4B960769C}" type="pres">
      <dgm:prSet presAssocID="{D61E6141-17B5-40DF-B6B7-709D129EC556}" presName="childText" presStyleLbl="conFgAcc1" presStyleIdx="2" presStyleCnt="5">
        <dgm:presLayoutVars>
          <dgm:bulletEnabled val="1"/>
        </dgm:presLayoutVars>
      </dgm:prSet>
      <dgm:spPr/>
    </dgm:pt>
    <dgm:pt modelId="{A34CBC25-656C-4A90-ABB0-6EBBC8EFC211}" type="pres">
      <dgm:prSet presAssocID="{E8911166-0F65-4714-B85B-9984F3937152}" presName="spaceBetweenRectangles" presStyleCnt="0"/>
      <dgm:spPr/>
    </dgm:pt>
    <dgm:pt modelId="{0EACB170-AF4D-49CD-8E37-CD7C06B1F597}" type="pres">
      <dgm:prSet presAssocID="{BACF51F9-00A2-4B41-A028-B17FA0119D0D}" presName="parentLin" presStyleCnt="0"/>
      <dgm:spPr/>
    </dgm:pt>
    <dgm:pt modelId="{97951DEC-5B8C-4A60-BEE0-CD2AB7B4FF5F}" type="pres">
      <dgm:prSet presAssocID="{BACF51F9-00A2-4B41-A028-B17FA0119D0D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68DF26E2-1002-4B1B-8F1C-237ED1106252}" type="pres">
      <dgm:prSet presAssocID="{BACF51F9-00A2-4B41-A028-B17FA0119D0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0C4931-3979-494A-8153-91E9C18337D1}" type="pres">
      <dgm:prSet presAssocID="{BACF51F9-00A2-4B41-A028-B17FA0119D0D}" presName="negativeSpace" presStyleCnt="0"/>
      <dgm:spPr/>
    </dgm:pt>
    <dgm:pt modelId="{DE988297-E842-41BE-BD45-A03C52E757C9}" type="pres">
      <dgm:prSet presAssocID="{BACF51F9-00A2-4B41-A028-B17FA0119D0D}" presName="childText" presStyleLbl="conFgAcc1" presStyleIdx="3" presStyleCnt="5">
        <dgm:presLayoutVars>
          <dgm:bulletEnabled val="1"/>
        </dgm:presLayoutVars>
      </dgm:prSet>
      <dgm:spPr/>
    </dgm:pt>
    <dgm:pt modelId="{42EBE2D1-5365-421B-8F9E-3205E2E5F1AE}" type="pres">
      <dgm:prSet presAssocID="{A2FDB98C-BBC8-4E57-9548-654362F782DD}" presName="spaceBetweenRectangles" presStyleCnt="0"/>
      <dgm:spPr/>
    </dgm:pt>
    <dgm:pt modelId="{C4986FFA-5C24-4450-B625-F6E9895A2D9F}" type="pres">
      <dgm:prSet presAssocID="{B981F18F-5FC6-4A2C-B8AC-2362E66768F6}" presName="parentLin" presStyleCnt="0"/>
      <dgm:spPr/>
    </dgm:pt>
    <dgm:pt modelId="{24862BA0-9124-4E84-8EA6-5FBAFF15B9A6}" type="pres">
      <dgm:prSet presAssocID="{B981F18F-5FC6-4A2C-B8AC-2362E66768F6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ED838B4F-E166-4CEA-91D0-A20B3DA48554}" type="pres">
      <dgm:prSet presAssocID="{B981F18F-5FC6-4A2C-B8AC-2362E66768F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0653A7-B5CD-4929-8D9E-AB0F1896C92E}" type="pres">
      <dgm:prSet presAssocID="{B981F18F-5FC6-4A2C-B8AC-2362E66768F6}" presName="negativeSpace" presStyleCnt="0"/>
      <dgm:spPr/>
    </dgm:pt>
    <dgm:pt modelId="{ED30212D-8E30-4734-A329-62031C8D0CF5}" type="pres">
      <dgm:prSet presAssocID="{B981F18F-5FC6-4A2C-B8AC-2362E66768F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8F0C76E8-6C2D-42F2-A637-56ECAB1A8ED9}" type="presOf" srcId="{BACF51F9-00A2-4B41-A028-B17FA0119D0D}" destId="{68DF26E2-1002-4B1B-8F1C-237ED1106252}" srcOrd="1" destOrd="0" presId="urn:microsoft.com/office/officeart/2005/8/layout/list1"/>
    <dgm:cxn modelId="{A8EDC9E0-B049-41AA-B9E5-49CE9E4F8B3F}" srcId="{9EF0A4BA-034F-4011-B7A3-F44C339E5F66}" destId="{72F9CA9C-29B4-4052-884E-61AE9860F2AA}" srcOrd="1" destOrd="0" parTransId="{74F7A265-4634-4447-99C9-5BB5AD98D6F0}" sibTransId="{8BA4E501-A9E6-400D-BBF5-C52A471875A3}"/>
    <dgm:cxn modelId="{C29A56E4-94BB-42F1-BE9B-095447106888}" type="presOf" srcId="{D61E6141-17B5-40DF-B6B7-709D129EC556}" destId="{546DB7EA-60BD-4D50-8605-31DB44F52C2F}" srcOrd="1" destOrd="0" presId="urn:microsoft.com/office/officeart/2005/8/layout/list1"/>
    <dgm:cxn modelId="{4C3E6C0C-91F4-4DB0-BDFE-DB87DF997CFE}" type="presOf" srcId="{B981F18F-5FC6-4A2C-B8AC-2362E66768F6}" destId="{ED838B4F-E166-4CEA-91D0-A20B3DA48554}" srcOrd="1" destOrd="0" presId="urn:microsoft.com/office/officeart/2005/8/layout/list1"/>
    <dgm:cxn modelId="{1943C698-CCA2-4E2F-AD75-2F24E3CCC3F1}" type="presOf" srcId="{D61E6141-17B5-40DF-B6B7-709D129EC556}" destId="{A0EFA510-279C-4277-8587-6AB302D64645}" srcOrd="0" destOrd="0" presId="urn:microsoft.com/office/officeart/2005/8/layout/list1"/>
    <dgm:cxn modelId="{1AE679E2-348D-48B6-A72B-1968F700C70F}" type="presOf" srcId="{B981F18F-5FC6-4A2C-B8AC-2362E66768F6}" destId="{24862BA0-9124-4E84-8EA6-5FBAFF15B9A6}" srcOrd="0" destOrd="0" presId="urn:microsoft.com/office/officeart/2005/8/layout/list1"/>
    <dgm:cxn modelId="{C8005529-982D-44DD-942A-F41CADDFF9E2}" type="presOf" srcId="{D1B56AF7-4EEE-4619-81C2-60C03524B82A}" destId="{8662E1AB-6AA0-412B-BFD0-66ED23087A57}" srcOrd="0" destOrd="0" presId="urn:microsoft.com/office/officeart/2005/8/layout/list1"/>
    <dgm:cxn modelId="{9C7DBFD9-1890-4831-B1E9-A55FE5BF70ED}" type="presOf" srcId="{72F9CA9C-29B4-4052-884E-61AE9860F2AA}" destId="{99767CF5-74F1-40C2-9A38-ECAE51000D31}" srcOrd="1" destOrd="0" presId="urn:microsoft.com/office/officeart/2005/8/layout/list1"/>
    <dgm:cxn modelId="{648ED083-B7C6-44EC-8DDB-558F9363EB6D}" srcId="{9EF0A4BA-034F-4011-B7A3-F44C339E5F66}" destId="{B981F18F-5FC6-4A2C-B8AC-2362E66768F6}" srcOrd="4" destOrd="0" parTransId="{A9A27CCE-4953-4471-99D6-A203D31B6A83}" sibTransId="{344A64B7-87C9-41D6-A54C-EEFA8EE36D91}"/>
    <dgm:cxn modelId="{7FD9E732-46E8-4869-BFC2-193E2392E0A7}" type="presOf" srcId="{BACF51F9-00A2-4B41-A028-B17FA0119D0D}" destId="{97951DEC-5B8C-4A60-BEE0-CD2AB7B4FF5F}" srcOrd="0" destOrd="0" presId="urn:microsoft.com/office/officeart/2005/8/layout/list1"/>
    <dgm:cxn modelId="{13A26E77-58A8-485C-BFE4-7F82B31B7C62}" type="presOf" srcId="{D1B56AF7-4EEE-4619-81C2-60C03524B82A}" destId="{F2D4E69E-9FAC-4E82-A70E-1EEBE285C326}" srcOrd="1" destOrd="0" presId="urn:microsoft.com/office/officeart/2005/8/layout/list1"/>
    <dgm:cxn modelId="{8A851F29-1F22-4237-ADB8-7C074ABA2897}" type="presOf" srcId="{72F9CA9C-29B4-4052-884E-61AE9860F2AA}" destId="{5DC97589-A4CB-4D5D-BDD6-E39A6B49E428}" srcOrd="0" destOrd="0" presId="urn:microsoft.com/office/officeart/2005/8/layout/list1"/>
    <dgm:cxn modelId="{6FA95D70-3AF9-4471-A29D-F275775E5320}" srcId="{9EF0A4BA-034F-4011-B7A3-F44C339E5F66}" destId="{D61E6141-17B5-40DF-B6B7-709D129EC556}" srcOrd="2" destOrd="0" parTransId="{9BFF6441-0D31-4A25-8BF7-5086B3E9C3E1}" sibTransId="{E8911166-0F65-4714-B85B-9984F3937152}"/>
    <dgm:cxn modelId="{0E3338E4-12E4-4A97-81B7-316C973D8D70}" srcId="{9EF0A4BA-034F-4011-B7A3-F44C339E5F66}" destId="{BACF51F9-00A2-4B41-A028-B17FA0119D0D}" srcOrd="3" destOrd="0" parTransId="{BB6C020D-304D-4D1B-B21F-4AA35E490A82}" sibTransId="{A2FDB98C-BBC8-4E57-9548-654362F782DD}"/>
    <dgm:cxn modelId="{885991D9-07F5-4DA5-A6A8-7000CB40296E}" type="presOf" srcId="{9EF0A4BA-034F-4011-B7A3-F44C339E5F66}" destId="{CB052868-B455-4EA5-8AE5-BE30B7E93C6C}" srcOrd="0" destOrd="0" presId="urn:microsoft.com/office/officeart/2005/8/layout/list1"/>
    <dgm:cxn modelId="{86C5CDC8-ECAA-4285-8416-C91E2D4BE0C3}" srcId="{9EF0A4BA-034F-4011-B7A3-F44C339E5F66}" destId="{D1B56AF7-4EEE-4619-81C2-60C03524B82A}" srcOrd="0" destOrd="0" parTransId="{91CD47FF-1173-443E-8D40-06B1DD03D26E}" sibTransId="{2F6A4CBB-BC93-4069-90F6-79F9DC01936E}"/>
    <dgm:cxn modelId="{1BD54C10-AFCF-4F5E-AFEF-DE2D80F29B9C}" type="presParOf" srcId="{CB052868-B455-4EA5-8AE5-BE30B7E93C6C}" destId="{D8BF2DD4-B3DC-49FD-8423-515FD4721F82}" srcOrd="0" destOrd="0" presId="urn:microsoft.com/office/officeart/2005/8/layout/list1"/>
    <dgm:cxn modelId="{2323602D-E563-4797-AE15-69EC6615D2BF}" type="presParOf" srcId="{D8BF2DD4-B3DC-49FD-8423-515FD4721F82}" destId="{8662E1AB-6AA0-412B-BFD0-66ED23087A57}" srcOrd="0" destOrd="0" presId="urn:microsoft.com/office/officeart/2005/8/layout/list1"/>
    <dgm:cxn modelId="{5F58967D-9351-47EF-89C6-AFD73BEEA8D9}" type="presParOf" srcId="{D8BF2DD4-B3DC-49FD-8423-515FD4721F82}" destId="{F2D4E69E-9FAC-4E82-A70E-1EEBE285C326}" srcOrd="1" destOrd="0" presId="urn:microsoft.com/office/officeart/2005/8/layout/list1"/>
    <dgm:cxn modelId="{05CCF0A5-344F-4A6F-B3DE-222128F4DA81}" type="presParOf" srcId="{CB052868-B455-4EA5-8AE5-BE30B7E93C6C}" destId="{1B60F54D-B402-4C5F-8A4C-C087E77185F3}" srcOrd="1" destOrd="0" presId="urn:microsoft.com/office/officeart/2005/8/layout/list1"/>
    <dgm:cxn modelId="{374F5D6E-ABBE-4DF3-B4BF-76CDE6A92131}" type="presParOf" srcId="{CB052868-B455-4EA5-8AE5-BE30B7E93C6C}" destId="{E793D68B-5E89-4B3D-9CAF-DD829863F837}" srcOrd="2" destOrd="0" presId="urn:microsoft.com/office/officeart/2005/8/layout/list1"/>
    <dgm:cxn modelId="{DE48A281-3BD6-403C-8A52-64376F338EF0}" type="presParOf" srcId="{CB052868-B455-4EA5-8AE5-BE30B7E93C6C}" destId="{0EDDA7BF-1C82-4840-BEE1-686501D082CA}" srcOrd="3" destOrd="0" presId="urn:microsoft.com/office/officeart/2005/8/layout/list1"/>
    <dgm:cxn modelId="{56FB060F-0901-404C-840F-BAAFD714EF09}" type="presParOf" srcId="{CB052868-B455-4EA5-8AE5-BE30B7E93C6C}" destId="{5675330A-1970-40BA-A91E-1FDF966D377B}" srcOrd="4" destOrd="0" presId="urn:microsoft.com/office/officeart/2005/8/layout/list1"/>
    <dgm:cxn modelId="{D3C80D6D-D61A-438B-8531-B30690D2B6C6}" type="presParOf" srcId="{5675330A-1970-40BA-A91E-1FDF966D377B}" destId="{5DC97589-A4CB-4D5D-BDD6-E39A6B49E428}" srcOrd="0" destOrd="0" presId="urn:microsoft.com/office/officeart/2005/8/layout/list1"/>
    <dgm:cxn modelId="{B79A4DE6-9C7F-48BD-BB69-AE2BFB07651F}" type="presParOf" srcId="{5675330A-1970-40BA-A91E-1FDF966D377B}" destId="{99767CF5-74F1-40C2-9A38-ECAE51000D31}" srcOrd="1" destOrd="0" presId="urn:microsoft.com/office/officeart/2005/8/layout/list1"/>
    <dgm:cxn modelId="{584EC2A0-356F-49DB-B4EB-5B991BBAFB95}" type="presParOf" srcId="{CB052868-B455-4EA5-8AE5-BE30B7E93C6C}" destId="{63EAA948-E4FF-46CB-A7D3-2C8F510CF95A}" srcOrd="5" destOrd="0" presId="urn:microsoft.com/office/officeart/2005/8/layout/list1"/>
    <dgm:cxn modelId="{FF1D062E-C9B2-4DED-9A64-421C8726283D}" type="presParOf" srcId="{CB052868-B455-4EA5-8AE5-BE30B7E93C6C}" destId="{4EF4A620-8AE6-4FE1-9742-D1D3F3511665}" srcOrd="6" destOrd="0" presId="urn:microsoft.com/office/officeart/2005/8/layout/list1"/>
    <dgm:cxn modelId="{7CADA638-ED88-4B62-901E-4EEBD7514867}" type="presParOf" srcId="{CB052868-B455-4EA5-8AE5-BE30B7E93C6C}" destId="{032DE280-0E9B-4EDE-979E-55CDCE0FA138}" srcOrd="7" destOrd="0" presId="urn:microsoft.com/office/officeart/2005/8/layout/list1"/>
    <dgm:cxn modelId="{D6D39179-2E61-4C2D-BACD-1D9E58F5F6C3}" type="presParOf" srcId="{CB052868-B455-4EA5-8AE5-BE30B7E93C6C}" destId="{F4632A69-694A-4D56-A56B-021ADFB3FAC1}" srcOrd="8" destOrd="0" presId="urn:microsoft.com/office/officeart/2005/8/layout/list1"/>
    <dgm:cxn modelId="{22B303EA-C5B2-45EE-BB81-A96390F6C680}" type="presParOf" srcId="{F4632A69-694A-4D56-A56B-021ADFB3FAC1}" destId="{A0EFA510-279C-4277-8587-6AB302D64645}" srcOrd="0" destOrd="0" presId="urn:microsoft.com/office/officeart/2005/8/layout/list1"/>
    <dgm:cxn modelId="{A64ADB0E-79E0-4869-8875-15834BC8A7FC}" type="presParOf" srcId="{F4632A69-694A-4D56-A56B-021ADFB3FAC1}" destId="{546DB7EA-60BD-4D50-8605-31DB44F52C2F}" srcOrd="1" destOrd="0" presId="urn:microsoft.com/office/officeart/2005/8/layout/list1"/>
    <dgm:cxn modelId="{77C1B7DF-077F-493E-8E99-53CF7EDB5D6B}" type="presParOf" srcId="{CB052868-B455-4EA5-8AE5-BE30B7E93C6C}" destId="{94A8D32E-7FD3-4933-95D2-FCD8E6DC2302}" srcOrd="9" destOrd="0" presId="urn:microsoft.com/office/officeart/2005/8/layout/list1"/>
    <dgm:cxn modelId="{EDAB5B16-3F90-4AC9-844B-DDD1B20ADEFB}" type="presParOf" srcId="{CB052868-B455-4EA5-8AE5-BE30B7E93C6C}" destId="{3040C3A4-783B-483A-8E54-E9E4B960769C}" srcOrd="10" destOrd="0" presId="urn:microsoft.com/office/officeart/2005/8/layout/list1"/>
    <dgm:cxn modelId="{CEC6183E-3E70-4C8D-B57A-9AC54CA95C1D}" type="presParOf" srcId="{CB052868-B455-4EA5-8AE5-BE30B7E93C6C}" destId="{A34CBC25-656C-4A90-ABB0-6EBBC8EFC211}" srcOrd="11" destOrd="0" presId="urn:microsoft.com/office/officeart/2005/8/layout/list1"/>
    <dgm:cxn modelId="{8BCDD324-00F5-4192-835C-5756B172777B}" type="presParOf" srcId="{CB052868-B455-4EA5-8AE5-BE30B7E93C6C}" destId="{0EACB170-AF4D-49CD-8E37-CD7C06B1F597}" srcOrd="12" destOrd="0" presId="urn:microsoft.com/office/officeart/2005/8/layout/list1"/>
    <dgm:cxn modelId="{5F1CD276-B7AB-487F-8E3E-6D3645E5CCB0}" type="presParOf" srcId="{0EACB170-AF4D-49CD-8E37-CD7C06B1F597}" destId="{97951DEC-5B8C-4A60-BEE0-CD2AB7B4FF5F}" srcOrd="0" destOrd="0" presId="urn:microsoft.com/office/officeart/2005/8/layout/list1"/>
    <dgm:cxn modelId="{221737F0-5190-4C3C-A867-079577D196F3}" type="presParOf" srcId="{0EACB170-AF4D-49CD-8E37-CD7C06B1F597}" destId="{68DF26E2-1002-4B1B-8F1C-237ED1106252}" srcOrd="1" destOrd="0" presId="urn:microsoft.com/office/officeart/2005/8/layout/list1"/>
    <dgm:cxn modelId="{19B83504-A550-4373-B2F5-FE8B09CD3B71}" type="presParOf" srcId="{CB052868-B455-4EA5-8AE5-BE30B7E93C6C}" destId="{730C4931-3979-494A-8153-91E9C18337D1}" srcOrd="13" destOrd="0" presId="urn:microsoft.com/office/officeart/2005/8/layout/list1"/>
    <dgm:cxn modelId="{D546D1B7-1E26-47E3-BB59-738866848C7E}" type="presParOf" srcId="{CB052868-B455-4EA5-8AE5-BE30B7E93C6C}" destId="{DE988297-E842-41BE-BD45-A03C52E757C9}" srcOrd="14" destOrd="0" presId="urn:microsoft.com/office/officeart/2005/8/layout/list1"/>
    <dgm:cxn modelId="{1ADFC65C-BF82-4E9A-A8B4-4BB3197390F4}" type="presParOf" srcId="{CB052868-B455-4EA5-8AE5-BE30B7E93C6C}" destId="{42EBE2D1-5365-421B-8F9E-3205E2E5F1AE}" srcOrd="15" destOrd="0" presId="urn:microsoft.com/office/officeart/2005/8/layout/list1"/>
    <dgm:cxn modelId="{30439070-96BD-4556-B1DD-40A550DD6FF0}" type="presParOf" srcId="{CB052868-B455-4EA5-8AE5-BE30B7E93C6C}" destId="{C4986FFA-5C24-4450-B625-F6E9895A2D9F}" srcOrd="16" destOrd="0" presId="urn:microsoft.com/office/officeart/2005/8/layout/list1"/>
    <dgm:cxn modelId="{E3BA9481-77CF-4468-92D8-9992F8A90A38}" type="presParOf" srcId="{C4986FFA-5C24-4450-B625-F6E9895A2D9F}" destId="{24862BA0-9124-4E84-8EA6-5FBAFF15B9A6}" srcOrd="0" destOrd="0" presId="urn:microsoft.com/office/officeart/2005/8/layout/list1"/>
    <dgm:cxn modelId="{63B034D1-1F32-47CE-8493-72357BB2BF24}" type="presParOf" srcId="{C4986FFA-5C24-4450-B625-F6E9895A2D9F}" destId="{ED838B4F-E166-4CEA-91D0-A20B3DA48554}" srcOrd="1" destOrd="0" presId="urn:microsoft.com/office/officeart/2005/8/layout/list1"/>
    <dgm:cxn modelId="{65190FD2-1661-412D-AB86-7946554012A4}" type="presParOf" srcId="{CB052868-B455-4EA5-8AE5-BE30B7E93C6C}" destId="{940653A7-B5CD-4929-8D9E-AB0F1896C92E}" srcOrd="17" destOrd="0" presId="urn:microsoft.com/office/officeart/2005/8/layout/list1"/>
    <dgm:cxn modelId="{1FF7EA00-F7C8-43BF-8569-94DACF4E683B}" type="presParOf" srcId="{CB052868-B455-4EA5-8AE5-BE30B7E93C6C}" destId="{ED30212D-8E30-4734-A329-62031C8D0CF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CA4587-A101-4C5E-A193-51D260326395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639710C-BE7B-40C3-9863-2A1967123D91}">
      <dgm:prSet phldrT="[Text]" custT="1"/>
      <dgm:spPr/>
      <dgm:t>
        <a:bodyPr/>
        <a:lstStyle/>
        <a:p>
          <a:r>
            <a:rPr lang="en-ID" sz="2400" dirty="0" smtClean="0"/>
            <a:t>What is the purpose of a methodology part in research paper?</a:t>
          </a:r>
          <a:endParaRPr lang="en-US" sz="2400" dirty="0"/>
        </a:p>
      </dgm:t>
    </dgm:pt>
    <dgm:pt modelId="{1929268D-BDC4-462C-9EFC-2511B180B3B1}" type="parTrans" cxnId="{614CCBD5-4909-405B-B099-5F0F484DCFB1}">
      <dgm:prSet/>
      <dgm:spPr/>
      <dgm:t>
        <a:bodyPr/>
        <a:lstStyle/>
        <a:p>
          <a:endParaRPr lang="en-US"/>
        </a:p>
      </dgm:t>
    </dgm:pt>
    <dgm:pt modelId="{3224F329-ECDA-4DB5-AC3B-EBBF22E32906}" type="sibTrans" cxnId="{614CCBD5-4909-405B-B099-5F0F484DCFB1}">
      <dgm:prSet/>
      <dgm:spPr/>
      <dgm:t>
        <a:bodyPr/>
        <a:lstStyle/>
        <a:p>
          <a:endParaRPr lang="en-US"/>
        </a:p>
      </dgm:t>
    </dgm:pt>
    <dgm:pt modelId="{40D76A03-05D7-4D24-BF4E-915F2F6FA627}">
      <dgm:prSet phldrT="[Text]" custT="1"/>
      <dgm:spPr/>
      <dgm:t>
        <a:bodyPr/>
        <a:lstStyle/>
        <a:p>
          <a:r>
            <a:rPr lang="en-ID" sz="2400" dirty="0" smtClean="0"/>
            <a:t>What is the content of a methodology part in a research paper?</a:t>
          </a:r>
          <a:endParaRPr lang="en-US" sz="2400" dirty="0"/>
        </a:p>
      </dgm:t>
    </dgm:pt>
    <dgm:pt modelId="{B61DAF8C-8444-4046-9727-43F91F8ED58D}" type="parTrans" cxnId="{CFB993FB-319A-4426-B35E-8108A19CD77B}">
      <dgm:prSet/>
      <dgm:spPr/>
      <dgm:t>
        <a:bodyPr/>
        <a:lstStyle/>
        <a:p>
          <a:endParaRPr lang="en-US"/>
        </a:p>
      </dgm:t>
    </dgm:pt>
    <dgm:pt modelId="{79A3BF22-992C-43F9-8217-CFBCD4C1ABF1}" type="sibTrans" cxnId="{CFB993FB-319A-4426-B35E-8108A19CD77B}">
      <dgm:prSet/>
      <dgm:spPr/>
      <dgm:t>
        <a:bodyPr/>
        <a:lstStyle/>
        <a:p>
          <a:endParaRPr lang="en-US"/>
        </a:p>
      </dgm:t>
    </dgm:pt>
    <dgm:pt modelId="{7E0F1EB1-B8CB-481A-8A42-742E5E654BAB}">
      <dgm:prSet phldrT="[Text]" custT="1"/>
      <dgm:spPr/>
      <dgm:t>
        <a:bodyPr/>
        <a:lstStyle/>
        <a:p>
          <a:r>
            <a:rPr lang="en-ID" sz="2400" dirty="0" smtClean="0"/>
            <a:t>What tense is used in a methodology part?</a:t>
          </a:r>
          <a:endParaRPr lang="en-US" sz="2400" dirty="0"/>
        </a:p>
      </dgm:t>
    </dgm:pt>
    <dgm:pt modelId="{DB75CB6A-3618-4A34-8849-6769E05D6B42}" type="parTrans" cxnId="{A5952F16-69B5-4139-9E4D-810D301D29A2}">
      <dgm:prSet/>
      <dgm:spPr/>
      <dgm:t>
        <a:bodyPr/>
        <a:lstStyle/>
        <a:p>
          <a:endParaRPr lang="en-US"/>
        </a:p>
      </dgm:t>
    </dgm:pt>
    <dgm:pt modelId="{30A4DBD6-328F-4204-A025-210F2C037147}" type="sibTrans" cxnId="{A5952F16-69B5-4139-9E4D-810D301D29A2}">
      <dgm:prSet/>
      <dgm:spPr/>
      <dgm:t>
        <a:bodyPr/>
        <a:lstStyle/>
        <a:p>
          <a:endParaRPr lang="en-US"/>
        </a:p>
      </dgm:t>
    </dgm:pt>
    <dgm:pt modelId="{23F1056C-19A9-449C-876A-3B10149527E7}" type="pres">
      <dgm:prSet presAssocID="{25CA4587-A101-4C5E-A193-51D26032639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670FB2-AC56-48BC-BA34-AC1578E6BBCE}" type="pres">
      <dgm:prSet presAssocID="{1639710C-BE7B-40C3-9863-2A1967123D91}" presName="parentLin" presStyleCnt="0"/>
      <dgm:spPr/>
    </dgm:pt>
    <dgm:pt modelId="{D1CCE949-155B-430E-96E9-587AC3189AEF}" type="pres">
      <dgm:prSet presAssocID="{1639710C-BE7B-40C3-9863-2A1967123D9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1AD9625-9917-4799-BBB6-AB94F8CA49D8}" type="pres">
      <dgm:prSet presAssocID="{1639710C-BE7B-40C3-9863-2A1967123D9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731FC-22CC-4DD4-8EB7-AA03B7E78DE3}" type="pres">
      <dgm:prSet presAssocID="{1639710C-BE7B-40C3-9863-2A1967123D91}" presName="negativeSpace" presStyleCnt="0"/>
      <dgm:spPr/>
    </dgm:pt>
    <dgm:pt modelId="{0001E5ED-26E1-4170-A9B2-C3ADFDBFDF04}" type="pres">
      <dgm:prSet presAssocID="{1639710C-BE7B-40C3-9863-2A1967123D91}" presName="childText" presStyleLbl="conFgAcc1" presStyleIdx="0" presStyleCnt="3">
        <dgm:presLayoutVars>
          <dgm:bulletEnabled val="1"/>
        </dgm:presLayoutVars>
      </dgm:prSet>
      <dgm:spPr/>
    </dgm:pt>
    <dgm:pt modelId="{7F68E21E-EBCC-4D47-BB76-C3C1EF022BE3}" type="pres">
      <dgm:prSet presAssocID="{3224F329-ECDA-4DB5-AC3B-EBBF22E32906}" presName="spaceBetweenRectangles" presStyleCnt="0"/>
      <dgm:spPr/>
    </dgm:pt>
    <dgm:pt modelId="{1A7F0E23-69E9-4CCB-A481-798BA2D4C05B}" type="pres">
      <dgm:prSet presAssocID="{40D76A03-05D7-4D24-BF4E-915F2F6FA627}" presName="parentLin" presStyleCnt="0"/>
      <dgm:spPr/>
    </dgm:pt>
    <dgm:pt modelId="{1AD951F8-F49E-43E8-9C3F-6CB437822B21}" type="pres">
      <dgm:prSet presAssocID="{40D76A03-05D7-4D24-BF4E-915F2F6FA62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E7AE2C2-70E2-4C5A-8578-7954B3554B5A}" type="pres">
      <dgm:prSet presAssocID="{40D76A03-05D7-4D24-BF4E-915F2F6FA62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BA9D32-9933-43D6-A9D0-F8889CD174E3}" type="pres">
      <dgm:prSet presAssocID="{40D76A03-05D7-4D24-BF4E-915F2F6FA627}" presName="negativeSpace" presStyleCnt="0"/>
      <dgm:spPr/>
    </dgm:pt>
    <dgm:pt modelId="{2C56DB6D-5408-4EC5-A416-1A776F89EEBE}" type="pres">
      <dgm:prSet presAssocID="{40D76A03-05D7-4D24-BF4E-915F2F6FA627}" presName="childText" presStyleLbl="conFgAcc1" presStyleIdx="1" presStyleCnt="3">
        <dgm:presLayoutVars>
          <dgm:bulletEnabled val="1"/>
        </dgm:presLayoutVars>
      </dgm:prSet>
      <dgm:spPr/>
    </dgm:pt>
    <dgm:pt modelId="{23E29813-EAD1-40F2-A32E-4E6257C2D3A2}" type="pres">
      <dgm:prSet presAssocID="{79A3BF22-992C-43F9-8217-CFBCD4C1ABF1}" presName="spaceBetweenRectangles" presStyleCnt="0"/>
      <dgm:spPr/>
    </dgm:pt>
    <dgm:pt modelId="{4602A302-706B-4CC7-B97E-4BB922734D72}" type="pres">
      <dgm:prSet presAssocID="{7E0F1EB1-B8CB-481A-8A42-742E5E654BAB}" presName="parentLin" presStyleCnt="0"/>
      <dgm:spPr/>
    </dgm:pt>
    <dgm:pt modelId="{F2F3A081-E4A7-418A-8CBA-C4896DA71228}" type="pres">
      <dgm:prSet presAssocID="{7E0F1EB1-B8CB-481A-8A42-742E5E654BAB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59124939-B67E-4B14-8B0F-90F2957C770B}" type="pres">
      <dgm:prSet presAssocID="{7E0F1EB1-B8CB-481A-8A42-742E5E654BA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060151-5927-43B0-9BD2-2BCC66095033}" type="pres">
      <dgm:prSet presAssocID="{7E0F1EB1-B8CB-481A-8A42-742E5E654BAB}" presName="negativeSpace" presStyleCnt="0"/>
      <dgm:spPr/>
    </dgm:pt>
    <dgm:pt modelId="{A09DB701-BE8D-45CD-9F89-DE81C3CC1AEA}" type="pres">
      <dgm:prSet presAssocID="{7E0F1EB1-B8CB-481A-8A42-742E5E654BA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5C8158A-8EFF-49EE-9FA5-289DCD015903}" type="presOf" srcId="{40D76A03-05D7-4D24-BF4E-915F2F6FA627}" destId="{1AD951F8-F49E-43E8-9C3F-6CB437822B21}" srcOrd="0" destOrd="0" presId="urn:microsoft.com/office/officeart/2005/8/layout/list1"/>
    <dgm:cxn modelId="{44D85A54-B589-4624-9980-1F0F29B6E8E8}" type="presOf" srcId="{7E0F1EB1-B8CB-481A-8A42-742E5E654BAB}" destId="{F2F3A081-E4A7-418A-8CBA-C4896DA71228}" srcOrd="0" destOrd="0" presId="urn:microsoft.com/office/officeart/2005/8/layout/list1"/>
    <dgm:cxn modelId="{DE4FD2AB-AF7C-40B9-82F4-7EC0F80620E2}" type="presOf" srcId="{25CA4587-A101-4C5E-A193-51D260326395}" destId="{23F1056C-19A9-449C-876A-3B10149527E7}" srcOrd="0" destOrd="0" presId="urn:microsoft.com/office/officeart/2005/8/layout/list1"/>
    <dgm:cxn modelId="{A5952F16-69B5-4139-9E4D-810D301D29A2}" srcId="{25CA4587-A101-4C5E-A193-51D260326395}" destId="{7E0F1EB1-B8CB-481A-8A42-742E5E654BAB}" srcOrd="2" destOrd="0" parTransId="{DB75CB6A-3618-4A34-8849-6769E05D6B42}" sibTransId="{30A4DBD6-328F-4204-A025-210F2C037147}"/>
    <dgm:cxn modelId="{614CCBD5-4909-405B-B099-5F0F484DCFB1}" srcId="{25CA4587-A101-4C5E-A193-51D260326395}" destId="{1639710C-BE7B-40C3-9863-2A1967123D91}" srcOrd="0" destOrd="0" parTransId="{1929268D-BDC4-462C-9EFC-2511B180B3B1}" sibTransId="{3224F329-ECDA-4DB5-AC3B-EBBF22E32906}"/>
    <dgm:cxn modelId="{CFB993FB-319A-4426-B35E-8108A19CD77B}" srcId="{25CA4587-A101-4C5E-A193-51D260326395}" destId="{40D76A03-05D7-4D24-BF4E-915F2F6FA627}" srcOrd="1" destOrd="0" parTransId="{B61DAF8C-8444-4046-9727-43F91F8ED58D}" sibTransId="{79A3BF22-992C-43F9-8217-CFBCD4C1ABF1}"/>
    <dgm:cxn modelId="{BC48CFC6-4FB6-4AFC-ABA9-A4624DD01243}" type="presOf" srcId="{1639710C-BE7B-40C3-9863-2A1967123D91}" destId="{D1CCE949-155B-430E-96E9-587AC3189AEF}" srcOrd="0" destOrd="0" presId="urn:microsoft.com/office/officeart/2005/8/layout/list1"/>
    <dgm:cxn modelId="{0C26FA89-84B2-4659-98C9-8482275C5BD8}" type="presOf" srcId="{40D76A03-05D7-4D24-BF4E-915F2F6FA627}" destId="{0E7AE2C2-70E2-4C5A-8578-7954B3554B5A}" srcOrd="1" destOrd="0" presId="urn:microsoft.com/office/officeart/2005/8/layout/list1"/>
    <dgm:cxn modelId="{3132F828-3EA0-4CCC-8C09-04D067A5081E}" type="presOf" srcId="{7E0F1EB1-B8CB-481A-8A42-742E5E654BAB}" destId="{59124939-B67E-4B14-8B0F-90F2957C770B}" srcOrd="1" destOrd="0" presId="urn:microsoft.com/office/officeart/2005/8/layout/list1"/>
    <dgm:cxn modelId="{05803BF6-76F9-4154-96C6-C3F26567269B}" type="presOf" srcId="{1639710C-BE7B-40C3-9863-2A1967123D91}" destId="{21AD9625-9917-4799-BBB6-AB94F8CA49D8}" srcOrd="1" destOrd="0" presId="urn:microsoft.com/office/officeart/2005/8/layout/list1"/>
    <dgm:cxn modelId="{A8815AC0-9053-4BAD-8A92-A8E0087665B3}" type="presParOf" srcId="{23F1056C-19A9-449C-876A-3B10149527E7}" destId="{E7670FB2-AC56-48BC-BA34-AC1578E6BBCE}" srcOrd="0" destOrd="0" presId="urn:microsoft.com/office/officeart/2005/8/layout/list1"/>
    <dgm:cxn modelId="{6F0FDFDF-2FE5-4174-A7B0-24AF883754AC}" type="presParOf" srcId="{E7670FB2-AC56-48BC-BA34-AC1578E6BBCE}" destId="{D1CCE949-155B-430E-96E9-587AC3189AEF}" srcOrd="0" destOrd="0" presId="urn:microsoft.com/office/officeart/2005/8/layout/list1"/>
    <dgm:cxn modelId="{5E622FCC-7D93-4360-8558-71029E58FD74}" type="presParOf" srcId="{E7670FB2-AC56-48BC-BA34-AC1578E6BBCE}" destId="{21AD9625-9917-4799-BBB6-AB94F8CA49D8}" srcOrd="1" destOrd="0" presId="urn:microsoft.com/office/officeart/2005/8/layout/list1"/>
    <dgm:cxn modelId="{26157FDB-0B28-4030-9E32-8C9F119E5BEA}" type="presParOf" srcId="{23F1056C-19A9-449C-876A-3B10149527E7}" destId="{F86731FC-22CC-4DD4-8EB7-AA03B7E78DE3}" srcOrd="1" destOrd="0" presId="urn:microsoft.com/office/officeart/2005/8/layout/list1"/>
    <dgm:cxn modelId="{53A13605-E4C6-402B-BC8F-BE0C2D4FDF7A}" type="presParOf" srcId="{23F1056C-19A9-449C-876A-3B10149527E7}" destId="{0001E5ED-26E1-4170-A9B2-C3ADFDBFDF04}" srcOrd="2" destOrd="0" presId="urn:microsoft.com/office/officeart/2005/8/layout/list1"/>
    <dgm:cxn modelId="{D25CFD35-7E46-4052-B7EF-10EF3BDC1D67}" type="presParOf" srcId="{23F1056C-19A9-449C-876A-3B10149527E7}" destId="{7F68E21E-EBCC-4D47-BB76-C3C1EF022BE3}" srcOrd="3" destOrd="0" presId="urn:microsoft.com/office/officeart/2005/8/layout/list1"/>
    <dgm:cxn modelId="{E7EBBC82-0B11-4075-A10B-A2CACF2B645D}" type="presParOf" srcId="{23F1056C-19A9-449C-876A-3B10149527E7}" destId="{1A7F0E23-69E9-4CCB-A481-798BA2D4C05B}" srcOrd="4" destOrd="0" presId="urn:microsoft.com/office/officeart/2005/8/layout/list1"/>
    <dgm:cxn modelId="{1C671EA7-B950-4956-B288-A70A698DD979}" type="presParOf" srcId="{1A7F0E23-69E9-4CCB-A481-798BA2D4C05B}" destId="{1AD951F8-F49E-43E8-9C3F-6CB437822B21}" srcOrd="0" destOrd="0" presId="urn:microsoft.com/office/officeart/2005/8/layout/list1"/>
    <dgm:cxn modelId="{AD5146D4-B92D-4636-8175-8E5563237533}" type="presParOf" srcId="{1A7F0E23-69E9-4CCB-A481-798BA2D4C05B}" destId="{0E7AE2C2-70E2-4C5A-8578-7954B3554B5A}" srcOrd="1" destOrd="0" presId="urn:microsoft.com/office/officeart/2005/8/layout/list1"/>
    <dgm:cxn modelId="{6CFE7AB0-8914-4203-BF10-A1A40C855A11}" type="presParOf" srcId="{23F1056C-19A9-449C-876A-3B10149527E7}" destId="{72BA9D32-9933-43D6-A9D0-F8889CD174E3}" srcOrd="5" destOrd="0" presId="urn:microsoft.com/office/officeart/2005/8/layout/list1"/>
    <dgm:cxn modelId="{3737CD0B-7994-4372-8ABC-E147E5B1ADEC}" type="presParOf" srcId="{23F1056C-19A9-449C-876A-3B10149527E7}" destId="{2C56DB6D-5408-4EC5-A416-1A776F89EEBE}" srcOrd="6" destOrd="0" presId="urn:microsoft.com/office/officeart/2005/8/layout/list1"/>
    <dgm:cxn modelId="{FF4A89E5-CBEB-4F40-A4DC-2F9DE97AC3B8}" type="presParOf" srcId="{23F1056C-19A9-449C-876A-3B10149527E7}" destId="{23E29813-EAD1-40F2-A32E-4E6257C2D3A2}" srcOrd="7" destOrd="0" presId="urn:microsoft.com/office/officeart/2005/8/layout/list1"/>
    <dgm:cxn modelId="{CA58949B-A10A-41D5-8DD9-B19CA17E5CC4}" type="presParOf" srcId="{23F1056C-19A9-449C-876A-3B10149527E7}" destId="{4602A302-706B-4CC7-B97E-4BB922734D72}" srcOrd="8" destOrd="0" presId="urn:microsoft.com/office/officeart/2005/8/layout/list1"/>
    <dgm:cxn modelId="{C63CC0D8-7F58-45D7-B88B-3CD09ADB0928}" type="presParOf" srcId="{4602A302-706B-4CC7-B97E-4BB922734D72}" destId="{F2F3A081-E4A7-418A-8CBA-C4896DA71228}" srcOrd="0" destOrd="0" presId="urn:microsoft.com/office/officeart/2005/8/layout/list1"/>
    <dgm:cxn modelId="{7D25DD60-52F3-41B6-A23B-3118790A5F07}" type="presParOf" srcId="{4602A302-706B-4CC7-B97E-4BB922734D72}" destId="{59124939-B67E-4B14-8B0F-90F2957C770B}" srcOrd="1" destOrd="0" presId="urn:microsoft.com/office/officeart/2005/8/layout/list1"/>
    <dgm:cxn modelId="{676B816D-2716-4F2D-99C1-689C070AE77E}" type="presParOf" srcId="{23F1056C-19A9-449C-876A-3B10149527E7}" destId="{02060151-5927-43B0-9BD2-2BCC66095033}" srcOrd="9" destOrd="0" presId="urn:microsoft.com/office/officeart/2005/8/layout/list1"/>
    <dgm:cxn modelId="{056D42D8-3DEC-4616-9FC5-9E1DC78DDBF4}" type="presParOf" srcId="{23F1056C-19A9-449C-876A-3B10149527E7}" destId="{A09DB701-BE8D-45CD-9F89-DE81C3CC1AE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4FB42C-61FA-4FCE-BB89-93D2A30BFCB3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02547776-4A22-4B6A-85CB-8D9AD23D1CAF}">
      <dgm:prSet phldrT="[Text]" custT="1"/>
      <dgm:spPr/>
      <dgm:t>
        <a:bodyPr/>
        <a:lstStyle/>
        <a:p>
          <a:r>
            <a:rPr lang="en-ID" sz="1800" dirty="0" smtClean="0"/>
            <a:t>Research method and design </a:t>
          </a:r>
          <a:endParaRPr lang="en-US" sz="1800" dirty="0"/>
        </a:p>
      </dgm:t>
    </dgm:pt>
    <dgm:pt modelId="{933E717E-9A66-41D0-B315-F8D053A5A0DA}" type="parTrans" cxnId="{19E13ADC-7411-40A9-A1BD-865A68001D17}">
      <dgm:prSet/>
      <dgm:spPr/>
      <dgm:t>
        <a:bodyPr/>
        <a:lstStyle/>
        <a:p>
          <a:endParaRPr lang="en-US"/>
        </a:p>
      </dgm:t>
    </dgm:pt>
    <dgm:pt modelId="{A06977DB-4EC3-4EF4-B2D5-47F08C7CA6A1}" type="sibTrans" cxnId="{19E13ADC-7411-40A9-A1BD-865A68001D17}">
      <dgm:prSet/>
      <dgm:spPr/>
      <dgm:t>
        <a:bodyPr/>
        <a:lstStyle/>
        <a:p>
          <a:endParaRPr lang="en-US"/>
        </a:p>
      </dgm:t>
    </dgm:pt>
    <dgm:pt modelId="{4E9A9102-A6F2-4E55-8DA5-9596B54C4C23}">
      <dgm:prSet phldrT="[Text]" custT="1"/>
      <dgm:spPr/>
      <dgm:t>
        <a:bodyPr/>
        <a:lstStyle/>
        <a:p>
          <a:r>
            <a:rPr lang="en-ID" sz="1800" dirty="0" smtClean="0"/>
            <a:t>Research site </a:t>
          </a:r>
          <a:endParaRPr lang="en-US" sz="1800" dirty="0"/>
        </a:p>
      </dgm:t>
    </dgm:pt>
    <dgm:pt modelId="{4A26F670-9B3E-4EE5-9DFA-E91CB66AA68C}" type="parTrans" cxnId="{53DF327A-17E9-4CBF-80A1-455E8B218A0C}">
      <dgm:prSet/>
      <dgm:spPr/>
      <dgm:t>
        <a:bodyPr/>
        <a:lstStyle/>
        <a:p>
          <a:endParaRPr lang="en-US"/>
        </a:p>
      </dgm:t>
    </dgm:pt>
    <dgm:pt modelId="{542A4478-5405-4818-BD24-BB95F7A695A4}" type="sibTrans" cxnId="{53DF327A-17E9-4CBF-80A1-455E8B218A0C}">
      <dgm:prSet/>
      <dgm:spPr/>
      <dgm:t>
        <a:bodyPr/>
        <a:lstStyle/>
        <a:p>
          <a:endParaRPr lang="en-US"/>
        </a:p>
      </dgm:t>
    </dgm:pt>
    <dgm:pt modelId="{1BDFBE50-7E02-49DD-9B42-E8F6D94806EC}">
      <dgm:prSet phldrT="[Text]" custT="1"/>
      <dgm:spPr/>
      <dgm:t>
        <a:bodyPr/>
        <a:lstStyle/>
        <a:p>
          <a:r>
            <a:rPr lang="en-ID" sz="1800" dirty="0" smtClean="0"/>
            <a:t>Sample participant </a:t>
          </a:r>
          <a:endParaRPr lang="en-US" sz="1800" dirty="0"/>
        </a:p>
      </dgm:t>
    </dgm:pt>
    <dgm:pt modelId="{7D9E995F-B1AD-45E4-A5EB-F8565E64D625}" type="parTrans" cxnId="{B2C2CE0B-85F9-4F50-A7B6-90C597B7A65C}">
      <dgm:prSet/>
      <dgm:spPr/>
      <dgm:t>
        <a:bodyPr/>
        <a:lstStyle/>
        <a:p>
          <a:endParaRPr lang="en-US"/>
        </a:p>
      </dgm:t>
    </dgm:pt>
    <dgm:pt modelId="{322CC0B7-95A5-442E-B6D9-67E3B18E71A4}" type="sibTrans" cxnId="{B2C2CE0B-85F9-4F50-A7B6-90C597B7A65C}">
      <dgm:prSet/>
      <dgm:spPr/>
      <dgm:t>
        <a:bodyPr/>
        <a:lstStyle/>
        <a:p>
          <a:endParaRPr lang="en-US"/>
        </a:p>
      </dgm:t>
    </dgm:pt>
    <dgm:pt modelId="{97EB300C-505E-4DEF-8A13-2DF9321368E7}">
      <dgm:prSet phldrT="[Text]" custT="1"/>
      <dgm:spPr/>
      <dgm:t>
        <a:bodyPr/>
        <a:lstStyle/>
        <a:p>
          <a:r>
            <a:rPr lang="en-ID" sz="1800" dirty="0" smtClean="0"/>
            <a:t>Instrument of data collection</a:t>
          </a:r>
          <a:endParaRPr lang="en-US" sz="1800" dirty="0"/>
        </a:p>
      </dgm:t>
    </dgm:pt>
    <dgm:pt modelId="{78D938E0-0404-4951-95F5-DE3021653426}" type="parTrans" cxnId="{CE6BB686-6D11-4D06-B19F-3E6278CFBF3C}">
      <dgm:prSet/>
      <dgm:spPr/>
    </dgm:pt>
    <dgm:pt modelId="{361A8BDD-17F7-4204-A0E8-437BDB9C2424}" type="sibTrans" cxnId="{CE6BB686-6D11-4D06-B19F-3E6278CFBF3C}">
      <dgm:prSet/>
      <dgm:spPr/>
    </dgm:pt>
    <dgm:pt modelId="{EF5076A4-0F23-4609-B2A1-DFE02C56F7CA}">
      <dgm:prSet phldrT="[Text]" custT="1"/>
      <dgm:spPr/>
      <dgm:t>
        <a:bodyPr/>
        <a:lstStyle/>
        <a:p>
          <a:r>
            <a:rPr lang="en-ID" sz="1800" dirty="0" smtClean="0"/>
            <a:t>Research procedure </a:t>
          </a:r>
          <a:endParaRPr lang="en-US" sz="1800" dirty="0"/>
        </a:p>
      </dgm:t>
    </dgm:pt>
    <dgm:pt modelId="{13E24B2A-01F0-412F-914B-17640B35D9AD}" type="parTrans" cxnId="{24BAF96E-E54D-4FF7-8735-C0FAEAD3A061}">
      <dgm:prSet/>
      <dgm:spPr/>
    </dgm:pt>
    <dgm:pt modelId="{B0242766-1E6B-44F3-9F9F-ECB7172B922B}" type="sibTrans" cxnId="{24BAF96E-E54D-4FF7-8735-C0FAEAD3A061}">
      <dgm:prSet/>
      <dgm:spPr/>
    </dgm:pt>
    <dgm:pt modelId="{FB525995-4CF4-4627-8DF7-122089353FBD}">
      <dgm:prSet phldrT="[Text]" custT="1"/>
      <dgm:spPr/>
      <dgm:t>
        <a:bodyPr/>
        <a:lstStyle/>
        <a:p>
          <a:r>
            <a:rPr lang="en-ID" sz="1800" dirty="0" smtClean="0"/>
            <a:t>Data analysis </a:t>
          </a:r>
          <a:endParaRPr lang="en-US" sz="1800" dirty="0"/>
        </a:p>
      </dgm:t>
    </dgm:pt>
    <dgm:pt modelId="{26CE90D8-3117-4C28-B6F7-1EF6372B8AC7}" type="parTrans" cxnId="{E808DDC0-D9E0-4606-B5C6-8B4892455040}">
      <dgm:prSet/>
      <dgm:spPr/>
    </dgm:pt>
    <dgm:pt modelId="{70677D00-F51D-404A-B742-F09507E728F1}" type="sibTrans" cxnId="{E808DDC0-D9E0-4606-B5C6-8B4892455040}">
      <dgm:prSet/>
      <dgm:spPr/>
    </dgm:pt>
    <dgm:pt modelId="{C5BF5BF8-B40E-4B6F-B771-259C937892CE}" type="pres">
      <dgm:prSet presAssocID="{D14FB42C-61FA-4FCE-BB89-93D2A30BFCB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3C9884F-F260-416F-B55D-24E53AE2454E}" type="pres">
      <dgm:prSet presAssocID="{02547776-4A22-4B6A-85CB-8D9AD23D1CAF}" presName="parentLin" presStyleCnt="0"/>
      <dgm:spPr/>
    </dgm:pt>
    <dgm:pt modelId="{603ADE58-F986-42B7-B047-870CD95BB2BF}" type="pres">
      <dgm:prSet presAssocID="{02547776-4A22-4B6A-85CB-8D9AD23D1CAF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85A1BCA9-6237-497E-AE71-9A23DB65F753}" type="pres">
      <dgm:prSet presAssocID="{02547776-4A22-4B6A-85CB-8D9AD23D1CAF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B804DD-BD13-4A5C-8335-975B131FBAC8}" type="pres">
      <dgm:prSet presAssocID="{02547776-4A22-4B6A-85CB-8D9AD23D1CAF}" presName="negativeSpace" presStyleCnt="0"/>
      <dgm:spPr/>
    </dgm:pt>
    <dgm:pt modelId="{F5FD0644-9E48-4D61-A667-5E6E2EA0608B}" type="pres">
      <dgm:prSet presAssocID="{02547776-4A22-4B6A-85CB-8D9AD23D1CAF}" presName="childText" presStyleLbl="conFgAcc1" presStyleIdx="0" presStyleCnt="6">
        <dgm:presLayoutVars>
          <dgm:bulletEnabled val="1"/>
        </dgm:presLayoutVars>
      </dgm:prSet>
      <dgm:spPr/>
    </dgm:pt>
    <dgm:pt modelId="{8BA70AE6-39D0-40CB-A6CC-BDA3A2E39127}" type="pres">
      <dgm:prSet presAssocID="{A06977DB-4EC3-4EF4-B2D5-47F08C7CA6A1}" presName="spaceBetweenRectangles" presStyleCnt="0"/>
      <dgm:spPr/>
    </dgm:pt>
    <dgm:pt modelId="{078297CE-F17A-49DF-A63B-2C6A1C3AEFBA}" type="pres">
      <dgm:prSet presAssocID="{4E9A9102-A6F2-4E55-8DA5-9596B54C4C23}" presName="parentLin" presStyleCnt="0"/>
      <dgm:spPr/>
    </dgm:pt>
    <dgm:pt modelId="{60B09326-7341-49D4-BC13-74D77341FC0F}" type="pres">
      <dgm:prSet presAssocID="{4E9A9102-A6F2-4E55-8DA5-9596B54C4C23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EF4F9A65-4B6F-4F60-986D-4E8E82AF7B76}" type="pres">
      <dgm:prSet presAssocID="{4E9A9102-A6F2-4E55-8DA5-9596B54C4C23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F192E0-CF79-4859-9E3F-0666627FA1F3}" type="pres">
      <dgm:prSet presAssocID="{4E9A9102-A6F2-4E55-8DA5-9596B54C4C23}" presName="negativeSpace" presStyleCnt="0"/>
      <dgm:spPr/>
    </dgm:pt>
    <dgm:pt modelId="{A50470AD-0836-4431-B1F4-A09B7EC35A15}" type="pres">
      <dgm:prSet presAssocID="{4E9A9102-A6F2-4E55-8DA5-9596B54C4C23}" presName="childText" presStyleLbl="conFgAcc1" presStyleIdx="1" presStyleCnt="6">
        <dgm:presLayoutVars>
          <dgm:bulletEnabled val="1"/>
        </dgm:presLayoutVars>
      </dgm:prSet>
      <dgm:spPr/>
    </dgm:pt>
    <dgm:pt modelId="{DE0B7050-8F9E-49DC-9689-7FD4B2BC8A0E}" type="pres">
      <dgm:prSet presAssocID="{542A4478-5405-4818-BD24-BB95F7A695A4}" presName="spaceBetweenRectangles" presStyleCnt="0"/>
      <dgm:spPr/>
    </dgm:pt>
    <dgm:pt modelId="{7C548AC8-8EEB-4639-BF54-2B756CCFA332}" type="pres">
      <dgm:prSet presAssocID="{1BDFBE50-7E02-49DD-9B42-E8F6D94806EC}" presName="parentLin" presStyleCnt="0"/>
      <dgm:spPr/>
    </dgm:pt>
    <dgm:pt modelId="{4E0472FF-76A0-4F7A-9968-CBDEDDAF3F09}" type="pres">
      <dgm:prSet presAssocID="{1BDFBE50-7E02-49DD-9B42-E8F6D94806EC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0FE534F0-593A-40F5-9905-048554FAEE0D}" type="pres">
      <dgm:prSet presAssocID="{1BDFBE50-7E02-49DD-9B42-E8F6D94806E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35FB27-8632-45D0-97F1-0D9F2CCDB2AF}" type="pres">
      <dgm:prSet presAssocID="{1BDFBE50-7E02-49DD-9B42-E8F6D94806EC}" presName="negativeSpace" presStyleCnt="0"/>
      <dgm:spPr/>
    </dgm:pt>
    <dgm:pt modelId="{762026EE-6101-4ED7-A05E-D698F9EF0EA7}" type="pres">
      <dgm:prSet presAssocID="{1BDFBE50-7E02-49DD-9B42-E8F6D94806EC}" presName="childText" presStyleLbl="conFgAcc1" presStyleIdx="2" presStyleCnt="6">
        <dgm:presLayoutVars>
          <dgm:bulletEnabled val="1"/>
        </dgm:presLayoutVars>
      </dgm:prSet>
      <dgm:spPr/>
    </dgm:pt>
    <dgm:pt modelId="{841216F1-8E9C-4A4C-927D-FEF773B369C6}" type="pres">
      <dgm:prSet presAssocID="{322CC0B7-95A5-442E-B6D9-67E3B18E71A4}" presName="spaceBetweenRectangles" presStyleCnt="0"/>
      <dgm:spPr/>
    </dgm:pt>
    <dgm:pt modelId="{856B48C7-7D0E-413F-9472-F4106BCCF82F}" type="pres">
      <dgm:prSet presAssocID="{97EB300C-505E-4DEF-8A13-2DF9321368E7}" presName="parentLin" presStyleCnt="0"/>
      <dgm:spPr/>
    </dgm:pt>
    <dgm:pt modelId="{D8B42A14-F601-4A43-8253-24A6C28CE1B4}" type="pres">
      <dgm:prSet presAssocID="{97EB300C-505E-4DEF-8A13-2DF9321368E7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1C065EDC-4A75-4790-92DC-1FFEC32CA4CD}" type="pres">
      <dgm:prSet presAssocID="{97EB300C-505E-4DEF-8A13-2DF9321368E7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385845-4295-474F-9174-3B74239E51B1}" type="pres">
      <dgm:prSet presAssocID="{97EB300C-505E-4DEF-8A13-2DF9321368E7}" presName="negativeSpace" presStyleCnt="0"/>
      <dgm:spPr/>
    </dgm:pt>
    <dgm:pt modelId="{7096E8F7-21AD-4846-A48A-210F7151333E}" type="pres">
      <dgm:prSet presAssocID="{97EB300C-505E-4DEF-8A13-2DF9321368E7}" presName="childText" presStyleLbl="conFgAcc1" presStyleIdx="3" presStyleCnt="6">
        <dgm:presLayoutVars>
          <dgm:bulletEnabled val="1"/>
        </dgm:presLayoutVars>
      </dgm:prSet>
      <dgm:spPr/>
    </dgm:pt>
    <dgm:pt modelId="{C8B7B4DB-D695-4A10-9CE8-60C4C016DEDD}" type="pres">
      <dgm:prSet presAssocID="{361A8BDD-17F7-4204-A0E8-437BDB9C2424}" presName="spaceBetweenRectangles" presStyleCnt="0"/>
      <dgm:spPr/>
    </dgm:pt>
    <dgm:pt modelId="{DEA82212-CE4A-4CBF-8C66-13A4DE604AD1}" type="pres">
      <dgm:prSet presAssocID="{EF5076A4-0F23-4609-B2A1-DFE02C56F7CA}" presName="parentLin" presStyleCnt="0"/>
      <dgm:spPr/>
    </dgm:pt>
    <dgm:pt modelId="{D645E0EB-9031-4F38-81B9-38ABAD55DD3A}" type="pres">
      <dgm:prSet presAssocID="{EF5076A4-0F23-4609-B2A1-DFE02C56F7CA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EA61B3DF-01B1-4E0E-A4E6-B9DC0C411D14}" type="pres">
      <dgm:prSet presAssocID="{EF5076A4-0F23-4609-B2A1-DFE02C56F7C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DA1EF0-2E03-4BFA-A030-5EF98CA4BBF0}" type="pres">
      <dgm:prSet presAssocID="{EF5076A4-0F23-4609-B2A1-DFE02C56F7CA}" presName="negativeSpace" presStyleCnt="0"/>
      <dgm:spPr/>
    </dgm:pt>
    <dgm:pt modelId="{51585BDF-8440-465D-BD46-6FDE1732EBF2}" type="pres">
      <dgm:prSet presAssocID="{EF5076A4-0F23-4609-B2A1-DFE02C56F7CA}" presName="childText" presStyleLbl="conFgAcc1" presStyleIdx="4" presStyleCnt="6">
        <dgm:presLayoutVars>
          <dgm:bulletEnabled val="1"/>
        </dgm:presLayoutVars>
      </dgm:prSet>
      <dgm:spPr/>
    </dgm:pt>
    <dgm:pt modelId="{DD961487-6453-4FDD-8B66-CB1B02A881C4}" type="pres">
      <dgm:prSet presAssocID="{B0242766-1E6B-44F3-9F9F-ECB7172B922B}" presName="spaceBetweenRectangles" presStyleCnt="0"/>
      <dgm:spPr/>
    </dgm:pt>
    <dgm:pt modelId="{883EF7BB-B085-4FE4-8048-A53BDBEF4F78}" type="pres">
      <dgm:prSet presAssocID="{FB525995-4CF4-4627-8DF7-122089353FBD}" presName="parentLin" presStyleCnt="0"/>
      <dgm:spPr/>
    </dgm:pt>
    <dgm:pt modelId="{C45BE92C-3E51-4707-96A5-FA6315DCC299}" type="pres">
      <dgm:prSet presAssocID="{FB525995-4CF4-4627-8DF7-122089353FBD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F3EC6286-0BFC-4936-BB57-7F1CE6B1DDFA}" type="pres">
      <dgm:prSet presAssocID="{FB525995-4CF4-4627-8DF7-122089353FBD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AD29F8-A514-4B8B-A5B4-EA0B97011174}" type="pres">
      <dgm:prSet presAssocID="{FB525995-4CF4-4627-8DF7-122089353FBD}" presName="negativeSpace" presStyleCnt="0"/>
      <dgm:spPr/>
    </dgm:pt>
    <dgm:pt modelId="{2A86AC97-15BA-4D29-A74A-D45231EAA07B}" type="pres">
      <dgm:prSet presAssocID="{FB525995-4CF4-4627-8DF7-122089353FBD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9D4D62E4-2EBB-49BA-B748-86FB52DF48F3}" type="presOf" srcId="{D14FB42C-61FA-4FCE-BB89-93D2A30BFCB3}" destId="{C5BF5BF8-B40E-4B6F-B771-259C937892CE}" srcOrd="0" destOrd="0" presId="urn:microsoft.com/office/officeart/2005/8/layout/list1"/>
    <dgm:cxn modelId="{6CDCC489-C465-46E5-99F4-BA00DDA96DD3}" type="presOf" srcId="{EF5076A4-0F23-4609-B2A1-DFE02C56F7CA}" destId="{D645E0EB-9031-4F38-81B9-38ABAD55DD3A}" srcOrd="0" destOrd="0" presId="urn:microsoft.com/office/officeart/2005/8/layout/list1"/>
    <dgm:cxn modelId="{19E13ADC-7411-40A9-A1BD-865A68001D17}" srcId="{D14FB42C-61FA-4FCE-BB89-93D2A30BFCB3}" destId="{02547776-4A22-4B6A-85CB-8D9AD23D1CAF}" srcOrd="0" destOrd="0" parTransId="{933E717E-9A66-41D0-B315-F8D053A5A0DA}" sibTransId="{A06977DB-4EC3-4EF4-B2D5-47F08C7CA6A1}"/>
    <dgm:cxn modelId="{6D9E6679-98E5-4926-9609-D21362412A32}" type="presOf" srcId="{4E9A9102-A6F2-4E55-8DA5-9596B54C4C23}" destId="{EF4F9A65-4B6F-4F60-986D-4E8E82AF7B76}" srcOrd="1" destOrd="0" presId="urn:microsoft.com/office/officeart/2005/8/layout/list1"/>
    <dgm:cxn modelId="{53DF327A-17E9-4CBF-80A1-455E8B218A0C}" srcId="{D14FB42C-61FA-4FCE-BB89-93D2A30BFCB3}" destId="{4E9A9102-A6F2-4E55-8DA5-9596B54C4C23}" srcOrd="1" destOrd="0" parTransId="{4A26F670-9B3E-4EE5-9DFA-E91CB66AA68C}" sibTransId="{542A4478-5405-4818-BD24-BB95F7A695A4}"/>
    <dgm:cxn modelId="{01373A95-CD95-42AB-A09F-68872CB4D587}" type="presOf" srcId="{1BDFBE50-7E02-49DD-9B42-E8F6D94806EC}" destId="{0FE534F0-593A-40F5-9905-048554FAEE0D}" srcOrd="1" destOrd="0" presId="urn:microsoft.com/office/officeart/2005/8/layout/list1"/>
    <dgm:cxn modelId="{A1421299-6A54-4914-B291-8D17799D4F92}" type="presOf" srcId="{02547776-4A22-4B6A-85CB-8D9AD23D1CAF}" destId="{603ADE58-F986-42B7-B047-870CD95BB2BF}" srcOrd="0" destOrd="0" presId="urn:microsoft.com/office/officeart/2005/8/layout/list1"/>
    <dgm:cxn modelId="{E808DDC0-D9E0-4606-B5C6-8B4892455040}" srcId="{D14FB42C-61FA-4FCE-BB89-93D2A30BFCB3}" destId="{FB525995-4CF4-4627-8DF7-122089353FBD}" srcOrd="5" destOrd="0" parTransId="{26CE90D8-3117-4C28-B6F7-1EF6372B8AC7}" sibTransId="{70677D00-F51D-404A-B742-F09507E728F1}"/>
    <dgm:cxn modelId="{B2C2CE0B-85F9-4F50-A7B6-90C597B7A65C}" srcId="{D14FB42C-61FA-4FCE-BB89-93D2A30BFCB3}" destId="{1BDFBE50-7E02-49DD-9B42-E8F6D94806EC}" srcOrd="2" destOrd="0" parTransId="{7D9E995F-B1AD-45E4-A5EB-F8565E64D625}" sibTransId="{322CC0B7-95A5-442E-B6D9-67E3B18E71A4}"/>
    <dgm:cxn modelId="{24BAF96E-E54D-4FF7-8735-C0FAEAD3A061}" srcId="{D14FB42C-61FA-4FCE-BB89-93D2A30BFCB3}" destId="{EF5076A4-0F23-4609-B2A1-DFE02C56F7CA}" srcOrd="4" destOrd="0" parTransId="{13E24B2A-01F0-412F-914B-17640B35D9AD}" sibTransId="{B0242766-1E6B-44F3-9F9F-ECB7172B922B}"/>
    <dgm:cxn modelId="{8CBA9671-4839-4D99-9017-E043C8B61321}" type="presOf" srcId="{EF5076A4-0F23-4609-B2A1-DFE02C56F7CA}" destId="{EA61B3DF-01B1-4E0E-A4E6-B9DC0C411D14}" srcOrd="1" destOrd="0" presId="urn:microsoft.com/office/officeart/2005/8/layout/list1"/>
    <dgm:cxn modelId="{51221518-51DB-4C95-8F5A-1826EB8AE6F6}" type="presOf" srcId="{4E9A9102-A6F2-4E55-8DA5-9596B54C4C23}" destId="{60B09326-7341-49D4-BC13-74D77341FC0F}" srcOrd="0" destOrd="0" presId="urn:microsoft.com/office/officeart/2005/8/layout/list1"/>
    <dgm:cxn modelId="{8494547A-E9CE-489F-A9B0-D910D7E718B6}" type="presOf" srcId="{97EB300C-505E-4DEF-8A13-2DF9321368E7}" destId="{1C065EDC-4A75-4790-92DC-1FFEC32CA4CD}" srcOrd="1" destOrd="0" presId="urn:microsoft.com/office/officeart/2005/8/layout/list1"/>
    <dgm:cxn modelId="{C248AA13-98DE-4F4B-B51C-E90B0C1404C8}" type="presOf" srcId="{02547776-4A22-4B6A-85CB-8D9AD23D1CAF}" destId="{85A1BCA9-6237-497E-AE71-9A23DB65F753}" srcOrd="1" destOrd="0" presId="urn:microsoft.com/office/officeart/2005/8/layout/list1"/>
    <dgm:cxn modelId="{5EAE04E3-FD59-4407-8D79-544C7B95277A}" type="presOf" srcId="{97EB300C-505E-4DEF-8A13-2DF9321368E7}" destId="{D8B42A14-F601-4A43-8253-24A6C28CE1B4}" srcOrd="0" destOrd="0" presId="urn:microsoft.com/office/officeart/2005/8/layout/list1"/>
    <dgm:cxn modelId="{0EE9B5CF-3868-4954-877C-0C033849FA3F}" type="presOf" srcId="{1BDFBE50-7E02-49DD-9B42-E8F6D94806EC}" destId="{4E0472FF-76A0-4F7A-9968-CBDEDDAF3F09}" srcOrd="0" destOrd="0" presId="urn:microsoft.com/office/officeart/2005/8/layout/list1"/>
    <dgm:cxn modelId="{158BD920-5ADF-4B4F-8562-415006E14899}" type="presOf" srcId="{FB525995-4CF4-4627-8DF7-122089353FBD}" destId="{F3EC6286-0BFC-4936-BB57-7F1CE6B1DDFA}" srcOrd="1" destOrd="0" presId="urn:microsoft.com/office/officeart/2005/8/layout/list1"/>
    <dgm:cxn modelId="{CE6BB686-6D11-4D06-B19F-3E6278CFBF3C}" srcId="{D14FB42C-61FA-4FCE-BB89-93D2A30BFCB3}" destId="{97EB300C-505E-4DEF-8A13-2DF9321368E7}" srcOrd="3" destOrd="0" parTransId="{78D938E0-0404-4951-95F5-DE3021653426}" sibTransId="{361A8BDD-17F7-4204-A0E8-437BDB9C2424}"/>
    <dgm:cxn modelId="{39ED0DFA-2801-4CA3-AB58-56189001A4A2}" type="presOf" srcId="{FB525995-4CF4-4627-8DF7-122089353FBD}" destId="{C45BE92C-3E51-4707-96A5-FA6315DCC299}" srcOrd="0" destOrd="0" presId="urn:microsoft.com/office/officeart/2005/8/layout/list1"/>
    <dgm:cxn modelId="{09E1AA11-6DFB-475B-8BE8-BE7678B6D0FD}" type="presParOf" srcId="{C5BF5BF8-B40E-4B6F-B771-259C937892CE}" destId="{83C9884F-F260-416F-B55D-24E53AE2454E}" srcOrd="0" destOrd="0" presId="urn:microsoft.com/office/officeart/2005/8/layout/list1"/>
    <dgm:cxn modelId="{15BA8DBD-CD85-4B0D-ADBA-90577786170C}" type="presParOf" srcId="{83C9884F-F260-416F-B55D-24E53AE2454E}" destId="{603ADE58-F986-42B7-B047-870CD95BB2BF}" srcOrd="0" destOrd="0" presId="urn:microsoft.com/office/officeart/2005/8/layout/list1"/>
    <dgm:cxn modelId="{48762A3E-4691-4130-B87B-8323848C1806}" type="presParOf" srcId="{83C9884F-F260-416F-B55D-24E53AE2454E}" destId="{85A1BCA9-6237-497E-AE71-9A23DB65F753}" srcOrd="1" destOrd="0" presId="urn:microsoft.com/office/officeart/2005/8/layout/list1"/>
    <dgm:cxn modelId="{A8297986-6532-45EC-BF65-3E970CB212F8}" type="presParOf" srcId="{C5BF5BF8-B40E-4B6F-B771-259C937892CE}" destId="{C2B804DD-BD13-4A5C-8335-975B131FBAC8}" srcOrd="1" destOrd="0" presId="urn:microsoft.com/office/officeart/2005/8/layout/list1"/>
    <dgm:cxn modelId="{2743F351-790B-490F-9A7A-769BB98E747F}" type="presParOf" srcId="{C5BF5BF8-B40E-4B6F-B771-259C937892CE}" destId="{F5FD0644-9E48-4D61-A667-5E6E2EA0608B}" srcOrd="2" destOrd="0" presId="urn:microsoft.com/office/officeart/2005/8/layout/list1"/>
    <dgm:cxn modelId="{B616ECF8-4969-40EA-8491-A3D9F33275C7}" type="presParOf" srcId="{C5BF5BF8-B40E-4B6F-B771-259C937892CE}" destId="{8BA70AE6-39D0-40CB-A6CC-BDA3A2E39127}" srcOrd="3" destOrd="0" presId="urn:microsoft.com/office/officeart/2005/8/layout/list1"/>
    <dgm:cxn modelId="{09CABC50-6829-43EA-AB06-2FCFC0D3BDA7}" type="presParOf" srcId="{C5BF5BF8-B40E-4B6F-B771-259C937892CE}" destId="{078297CE-F17A-49DF-A63B-2C6A1C3AEFBA}" srcOrd="4" destOrd="0" presId="urn:microsoft.com/office/officeart/2005/8/layout/list1"/>
    <dgm:cxn modelId="{9EFB830D-45D9-4A47-BF24-A8014A4B9F5C}" type="presParOf" srcId="{078297CE-F17A-49DF-A63B-2C6A1C3AEFBA}" destId="{60B09326-7341-49D4-BC13-74D77341FC0F}" srcOrd="0" destOrd="0" presId="urn:microsoft.com/office/officeart/2005/8/layout/list1"/>
    <dgm:cxn modelId="{396965CC-64B4-446A-85DF-C89E41DDF0C6}" type="presParOf" srcId="{078297CE-F17A-49DF-A63B-2C6A1C3AEFBA}" destId="{EF4F9A65-4B6F-4F60-986D-4E8E82AF7B76}" srcOrd="1" destOrd="0" presId="urn:microsoft.com/office/officeart/2005/8/layout/list1"/>
    <dgm:cxn modelId="{B98169DC-DCD0-4490-9593-8DE6A5138279}" type="presParOf" srcId="{C5BF5BF8-B40E-4B6F-B771-259C937892CE}" destId="{29F192E0-CF79-4859-9E3F-0666627FA1F3}" srcOrd="5" destOrd="0" presId="urn:microsoft.com/office/officeart/2005/8/layout/list1"/>
    <dgm:cxn modelId="{3FCDAA26-2D99-4B6E-8CFF-3D7CCE51287F}" type="presParOf" srcId="{C5BF5BF8-B40E-4B6F-B771-259C937892CE}" destId="{A50470AD-0836-4431-B1F4-A09B7EC35A15}" srcOrd="6" destOrd="0" presId="urn:microsoft.com/office/officeart/2005/8/layout/list1"/>
    <dgm:cxn modelId="{69618E48-6C32-44DE-AC06-A1C6E2CFB0F6}" type="presParOf" srcId="{C5BF5BF8-B40E-4B6F-B771-259C937892CE}" destId="{DE0B7050-8F9E-49DC-9689-7FD4B2BC8A0E}" srcOrd="7" destOrd="0" presId="urn:microsoft.com/office/officeart/2005/8/layout/list1"/>
    <dgm:cxn modelId="{8A077072-A66B-4073-AF1F-84C7F1CFA3EF}" type="presParOf" srcId="{C5BF5BF8-B40E-4B6F-B771-259C937892CE}" destId="{7C548AC8-8EEB-4639-BF54-2B756CCFA332}" srcOrd="8" destOrd="0" presId="urn:microsoft.com/office/officeart/2005/8/layout/list1"/>
    <dgm:cxn modelId="{8CDBEF5C-0BFF-45EB-857F-2895CEA103BD}" type="presParOf" srcId="{7C548AC8-8EEB-4639-BF54-2B756CCFA332}" destId="{4E0472FF-76A0-4F7A-9968-CBDEDDAF3F09}" srcOrd="0" destOrd="0" presId="urn:microsoft.com/office/officeart/2005/8/layout/list1"/>
    <dgm:cxn modelId="{4D0C748C-6969-4A57-8CD9-5FAB29302810}" type="presParOf" srcId="{7C548AC8-8EEB-4639-BF54-2B756CCFA332}" destId="{0FE534F0-593A-40F5-9905-048554FAEE0D}" srcOrd="1" destOrd="0" presId="urn:microsoft.com/office/officeart/2005/8/layout/list1"/>
    <dgm:cxn modelId="{97214098-B53D-49F4-A5DC-192165D435F9}" type="presParOf" srcId="{C5BF5BF8-B40E-4B6F-B771-259C937892CE}" destId="{1435FB27-8632-45D0-97F1-0D9F2CCDB2AF}" srcOrd="9" destOrd="0" presId="urn:microsoft.com/office/officeart/2005/8/layout/list1"/>
    <dgm:cxn modelId="{0D35E755-B830-41E9-92F4-C12853FACA7A}" type="presParOf" srcId="{C5BF5BF8-B40E-4B6F-B771-259C937892CE}" destId="{762026EE-6101-4ED7-A05E-D698F9EF0EA7}" srcOrd="10" destOrd="0" presId="urn:microsoft.com/office/officeart/2005/8/layout/list1"/>
    <dgm:cxn modelId="{EFBD3F4C-1895-488A-909C-3948F208AE7E}" type="presParOf" srcId="{C5BF5BF8-B40E-4B6F-B771-259C937892CE}" destId="{841216F1-8E9C-4A4C-927D-FEF773B369C6}" srcOrd="11" destOrd="0" presId="urn:microsoft.com/office/officeart/2005/8/layout/list1"/>
    <dgm:cxn modelId="{1F1F1974-8C55-442A-BB4A-823817802949}" type="presParOf" srcId="{C5BF5BF8-B40E-4B6F-B771-259C937892CE}" destId="{856B48C7-7D0E-413F-9472-F4106BCCF82F}" srcOrd="12" destOrd="0" presId="urn:microsoft.com/office/officeart/2005/8/layout/list1"/>
    <dgm:cxn modelId="{3C9BED0D-E283-490A-9B67-653D7557B3E4}" type="presParOf" srcId="{856B48C7-7D0E-413F-9472-F4106BCCF82F}" destId="{D8B42A14-F601-4A43-8253-24A6C28CE1B4}" srcOrd="0" destOrd="0" presId="urn:microsoft.com/office/officeart/2005/8/layout/list1"/>
    <dgm:cxn modelId="{805A54BB-58BC-4E21-9A96-D9A3FC5EBF9A}" type="presParOf" srcId="{856B48C7-7D0E-413F-9472-F4106BCCF82F}" destId="{1C065EDC-4A75-4790-92DC-1FFEC32CA4CD}" srcOrd="1" destOrd="0" presId="urn:microsoft.com/office/officeart/2005/8/layout/list1"/>
    <dgm:cxn modelId="{57E7B521-2B89-4235-8710-9B08D396BA99}" type="presParOf" srcId="{C5BF5BF8-B40E-4B6F-B771-259C937892CE}" destId="{D5385845-4295-474F-9174-3B74239E51B1}" srcOrd="13" destOrd="0" presId="urn:microsoft.com/office/officeart/2005/8/layout/list1"/>
    <dgm:cxn modelId="{18790ECA-FD88-4773-A7E9-D9D3917B4124}" type="presParOf" srcId="{C5BF5BF8-B40E-4B6F-B771-259C937892CE}" destId="{7096E8F7-21AD-4846-A48A-210F7151333E}" srcOrd="14" destOrd="0" presId="urn:microsoft.com/office/officeart/2005/8/layout/list1"/>
    <dgm:cxn modelId="{77E7921D-CA38-4BC0-9601-D83849A2122F}" type="presParOf" srcId="{C5BF5BF8-B40E-4B6F-B771-259C937892CE}" destId="{C8B7B4DB-D695-4A10-9CE8-60C4C016DEDD}" srcOrd="15" destOrd="0" presId="urn:microsoft.com/office/officeart/2005/8/layout/list1"/>
    <dgm:cxn modelId="{38B1ECBD-7E62-4CB8-AA67-674C07516C51}" type="presParOf" srcId="{C5BF5BF8-B40E-4B6F-B771-259C937892CE}" destId="{DEA82212-CE4A-4CBF-8C66-13A4DE604AD1}" srcOrd="16" destOrd="0" presId="urn:microsoft.com/office/officeart/2005/8/layout/list1"/>
    <dgm:cxn modelId="{2D09A453-184A-4873-BFF4-EE93743A023C}" type="presParOf" srcId="{DEA82212-CE4A-4CBF-8C66-13A4DE604AD1}" destId="{D645E0EB-9031-4F38-81B9-38ABAD55DD3A}" srcOrd="0" destOrd="0" presId="urn:microsoft.com/office/officeart/2005/8/layout/list1"/>
    <dgm:cxn modelId="{9862486B-EBEB-47B8-A591-57E0ADCA7807}" type="presParOf" srcId="{DEA82212-CE4A-4CBF-8C66-13A4DE604AD1}" destId="{EA61B3DF-01B1-4E0E-A4E6-B9DC0C411D14}" srcOrd="1" destOrd="0" presId="urn:microsoft.com/office/officeart/2005/8/layout/list1"/>
    <dgm:cxn modelId="{B37DBC9C-0497-44BF-9177-76CF40BB3357}" type="presParOf" srcId="{C5BF5BF8-B40E-4B6F-B771-259C937892CE}" destId="{8FDA1EF0-2E03-4BFA-A030-5EF98CA4BBF0}" srcOrd="17" destOrd="0" presId="urn:microsoft.com/office/officeart/2005/8/layout/list1"/>
    <dgm:cxn modelId="{93C116DB-90A8-4CC2-A92E-99319637E0BC}" type="presParOf" srcId="{C5BF5BF8-B40E-4B6F-B771-259C937892CE}" destId="{51585BDF-8440-465D-BD46-6FDE1732EBF2}" srcOrd="18" destOrd="0" presId="urn:microsoft.com/office/officeart/2005/8/layout/list1"/>
    <dgm:cxn modelId="{6F5FB6B4-EF35-4BF8-913B-BEFB3968FDC1}" type="presParOf" srcId="{C5BF5BF8-B40E-4B6F-B771-259C937892CE}" destId="{DD961487-6453-4FDD-8B66-CB1B02A881C4}" srcOrd="19" destOrd="0" presId="urn:microsoft.com/office/officeart/2005/8/layout/list1"/>
    <dgm:cxn modelId="{E36BA7B8-86D9-47AD-A730-35B21320C7CE}" type="presParOf" srcId="{C5BF5BF8-B40E-4B6F-B771-259C937892CE}" destId="{883EF7BB-B085-4FE4-8048-A53BDBEF4F78}" srcOrd="20" destOrd="0" presId="urn:microsoft.com/office/officeart/2005/8/layout/list1"/>
    <dgm:cxn modelId="{60F0D554-ECC8-44CA-B486-87A325A5C3E2}" type="presParOf" srcId="{883EF7BB-B085-4FE4-8048-A53BDBEF4F78}" destId="{C45BE92C-3E51-4707-96A5-FA6315DCC299}" srcOrd="0" destOrd="0" presId="urn:microsoft.com/office/officeart/2005/8/layout/list1"/>
    <dgm:cxn modelId="{123ECF81-85D7-4EC5-822A-A55C802DB6A3}" type="presParOf" srcId="{883EF7BB-B085-4FE4-8048-A53BDBEF4F78}" destId="{F3EC6286-0BFC-4936-BB57-7F1CE6B1DDFA}" srcOrd="1" destOrd="0" presId="urn:microsoft.com/office/officeart/2005/8/layout/list1"/>
    <dgm:cxn modelId="{C3022694-225A-4E27-BAA1-1FBE46EB6747}" type="presParOf" srcId="{C5BF5BF8-B40E-4B6F-B771-259C937892CE}" destId="{70AD29F8-A514-4B8B-A5B4-EA0B97011174}" srcOrd="21" destOrd="0" presId="urn:microsoft.com/office/officeart/2005/8/layout/list1"/>
    <dgm:cxn modelId="{3F022465-9CFA-4B88-99DE-56854B8FF106}" type="presParOf" srcId="{C5BF5BF8-B40E-4B6F-B771-259C937892CE}" destId="{2A86AC97-15BA-4D29-A74A-D45231EAA07B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06494BA-546A-4DA6-B245-377F19A81D65}" type="datetimeFigureOut">
              <a:rPr lang="en-US" smtClean="0"/>
              <a:t>6/21/2020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91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6/21/2020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33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6/21/2020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19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6/21/2020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29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6/21/2020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045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6/21/2020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687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6/21/2020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711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6/21/2020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16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1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6/21/2020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86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6/21/2020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077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06494BA-546A-4DA6-B245-377F19A81D65}" type="datetimeFigureOut">
              <a:rPr lang="en-US" smtClean="0"/>
              <a:t>6/21/2020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241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D" smtClean="0"/>
              <a:t>how </a:t>
            </a:r>
            <a:r>
              <a:rPr lang="en-ID" dirty="0" smtClean="0"/>
              <a:t>to write the introduction &amp; methodology in a research paper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4080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082737"/>
              </p:ext>
            </p:extLst>
          </p:nvPr>
        </p:nvGraphicFramePr>
        <p:xfrm>
          <a:off x="768350" y="2286000"/>
          <a:ext cx="7289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145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purpose of methodology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AutoNum type="arabicPeriod"/>
            </a:pPr>
            <a:r>
              <a:rPr lang="en-ID" sz="4800" b="1" dirty="0" smtClean="0">
                <a:solidFill>
                  <a:schemeClr val="accent6">
                    <a:lumMod val="75000"/>
                  </a:schemeClr>
                </a:solidFill>
              </a:rPr>
              <a:t>To enable readers</a:t>
            </a:r>
            <a:r>
              <a:rPr lang="en-ID" dirty="0" smtClean="0"/>
              <a:t>, to evaluate the study which is performed. </a:t>
            </a:r>
            <a:endParaRPr lang="en-ID" sz="4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ID" sz="4000" b="1" dirty="0" smtClean="0">
                <a:solidFill>
                  <a:schemeClr val="accent6">
                    <a:lumMod val="75000"/>
                  </a:schemeClr>
                </a:solidFill>
              </a:rPr>
              <a:t>To enable readers to replicate</a:t>
            </a:r>
            <a:r>
              <a:rPr lang="en-ID" dirty="0" smtClean="0"/>
              <a:t> the study if they desire to do so.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28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The content of a methodology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222426"/>
              </p:ext>
            </p:extLst>
          </p:nvPr>
        </p:nvGraphicFramePr>
        <p:xfrm>
          <a:off x="768350" y="2286000"/>
          <a:ext cx="7289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481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smtClean="0"/>
              <a:t>What tense is used in a methodology part?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5400" dirty="0" smtClean="0">
                <a:solidFill>
                  <a:schemeClr val="accent6">
                    <a:lumMod val="75000"/>
                  </a:schemeClr>
                </a:solidFill>
              </a:rPr>
              <a:t>Simple past tense </a:t>
            </a:r>
            <a:r>
              <a:rPr lang="en-ID" sz="4400" dirty="0" smtClean="0"/>
              <a:t>is used as part of writing methodology.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0984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176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Outline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369198"/>
              </p:ext>
            </p:extLst>
          </p:nvPr>
        </p:nvGraphicFramePr>
        <p:xfrm>
          <a:off x="768350" y="2286000"/>
          <a:ext cx="7289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60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The purpose of 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4800" dirty="0" smtClean="0">
                <a:solidFill>
                  <a:srgbClr val="FFC000"/>
                </a:solidFill>
              </a:rPr>
              <a:t>Provide readers with the background information </a:t>
            </a:r>
            <a:r>
              <a:rPr lang="en-ID" dirty="0" smtClean="0"/>
              <a:t>about research paper which is described in the research paper.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60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The content of an introduction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0225517"/>
              </p:ext>
            </p:extLst>
          </p:nvPr>
        </p:nvGraphicFramePr>
        <p:xfrm>
          <a:off x="768350" y="2286000"/>
          <a:ext cx="7289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056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smtClean="0"/>
              <a:t>What kind of tense is used in the introduction part?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dirty="0" smtClean="0"/>
              <a:t>What the authors did and found in the research should be written in the form of </a:t>
            </a:r>
            <a:r>
              <a:rPr lang="en-ID" sz="5400" dirty="0" smtClean="0">
                <a:solidFill>
                  <a:schemeClr val="accent6">
                    <a:lumMod val="75000"/>
                  </a:schemeClr>
                </a:solidFill>
              </a:rPr>
              <a:t>simple past tense. </a:t>
            </a:r>
          </a:p>
          <a:p>
            <a:pPr marL="0" indent="0">
              <a:buNone/>
            </a:pPr>
            <a:r>
              <a:rPr lang="en-ID" dirty="0" smtClean="0"/>
              <a:t>Other information is written in the form of </a:t>
            </a:r>
            <a:r>
              <a:rPr lang="en-ID" sz="5400" dirty="0" smtClean="0">
                <a:solidFill>
                  <a:schemeClr val="accent6">
                    <a:lumMod val="75000"/>
                  </a:schemeClr>
                </a:solidFill>
              </a:rPr>
              <a:t>simple present tense</a:t>
            </a:r>
            <a:r>
              <a:rPr lang="en-ID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81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The research found that …….</a:t>
            </a:r>
          </a:p>
          <a:p>
            <a:r>
              <a:rPr lang="en-ID" dirty="0" smtClean="0"/>
              <a:t>This study showed that….</a:t>
            </a:r>
          </a:p>
          <a:p>
            <a:r>
              <a:rPr lang="en-ID" dirty="0" smtClean="0"/>
              <a:t>Mathematic is a part of science ….</a:t>
            </a:r>
          </a:p>
          <a:p>
            <a:r>
              <a:rPr lang="en-ID" dirty="0" smtClean="0"/>
              <a:t>We analysed ….</a:t>
            </a:r>
          </a:p>
          <a:p>
            <a:r>
              <a:rPr lang="en-ID" dirty="0" smtClean="0"/>
              <a:t>The researchers took …</a:t>
            </a:r>
          </a:p>
        </p:txBody>
      </p:sp>
    </p:spTree>
    <p:extLst>
      <p:ext uri="{BB962C8B-B14F-4D97-AF65-F5344CB8AC3E}">
        <p14:creationId xmlns:p14="http://schemas.microsoft.com/office/powerpoint/2010/main" val="150280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smtClean="0"/>
              <a:t>What are strategies in writing the introduction part?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ID" dirty="0" smtClean="0"/>
              <a:t>Some authors write introduction part when they </a:t>
            </a:r>
            <a:r>
              <a:rPr lang="en-ID" sz="4800" dirty="0" smtClean="0">
                <a:solidFill>
                  <a:schemeClr val="accent6"/>
                </a:solidFill>
              </a:rPr>
              <a:t>begin writing research paper</a:t>
            </a:r>
            <a:r>
              <a:rPr lang="en-ID" dirty="0" smtClean="0"/>
              <a:t>.</a:t>
            </a:r>
          </a:p>
          <a:p>
            <a:pPr marL="514350" indent="-514350">
              <a:buAutoNum type="arabicPeriod"/>
            </a:pPr>
            <a:r>
              <a:rPr lang="en-ID" dirty="0" smtClean="0"/>
              <a:t>Some authors write introduction part is </a:t>
            </a:r>
            <a:r>
              <a:rPr lang="en-ID" sz="5400" dirty="0" smtClean="0">
                <a:solidFill>
                  <a:schemeClr val="accent6"/>
                </a:solidFill>
              </a:rPr>
              <a:t>the last thing written</a:t>
            </a:r>
            <a:r>
              <a:rPr lang="en-ID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53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2770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146</TotalTime>
  <Words>292</Words>
  <Application>Microsoft Office PowerPoint</Application>
  <PresentationFormat>On-screen Show (4:3)</PresentationFormat>
  <Paragraphs>44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Tw Cen MT</vt:lpstr>
      <vt:lpstr>Tw Cen MT Condensed</vt:lpstr>
      <vt:lpstr>Wingdings 3</vt:lpstr>
      <vt:lpstr>Integral</vt:lpstr>
      <vt:lpstr>how to write the introduction &amp; methodology in a research paper</vt:lpstr>
      <vt:lpstr>INTRODUCTION</vt:lpstr>
      <vt:lpstr>Outline </vt:lpstr>
      <vt:lpstr>The purpose of introduction </vt:lpstr>
      <vt:lpstr>The content of an introduction </vt:lpstr>
      <vt:lpstr>What kind of tense is used in the introduction part?</vt:lpstr>
      <vt:lpstr>PowerPoint Presentation</vt:lpstr>
      <vt:lpstr>What are strategies in writing the introduction part?</vt:lpstr>
      <vt:lpstr>Methodology</vt:lpstr>
      <vt:lpstr>outline</vt:lpstr>
      <vt:lpstr>purpose of methodology </vt:lpstr>
      <vt:lpstr>The content of a methodology </vt:lpstr>
      <vt:lpstr>What tense is used in a methodology part?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 how to write the introduction part of a research paper</dc:title>
  <dc:creator>Lilis</dc:creator>
  <cp:lastModifiedBy>hp</cp:lastModifiedBy>
  <cp:revision>11</cp:revision>
  <dcterms:created xsi:type="dcterms:W3CDTF">2020-03-09T02:20:31Z</dcterms:created>
  <dcterms:modified xsi:type="dcterms:W3CDTF">2020-06-21T14:41:34Z</dcterms:modified>
</cp:coreProperties>
</file>