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A894CD-F6B3-4DCF-8348-EBB3C53D1E9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21CAD12-FB5F-4A0F-9134-56679016EDE5}">
      <dgm:prSet phldrT="[Text]"/>
      <dgm:spPr/>
      <dgm:t>
        <a:bodyPr/>
        <a:lstStyle/>
        <a:p>
          <a:r>
            <a:rPr lang="en-ID" dirty="0" smtClean="0">
              <a:solidFill>
                <a:schemeClr val="tx1"/>
              </a:solidFill>
            </a:rPr>
            <a:t>What is the purpose?</a:t>
          </a:r>
          <a:endParaRPr lang="en-US" dirty="0">
            <a:solidFill>
              <a:schemeClr val="tx1"/>
            </a:solidFill>
          </a:endParaRPr>
        </a:p>
      </dgm:t>
    </dgm:pt>
    <dgm:pt modelId="{9E876159-594B-4A5A-BADB-9FFCEDBBB4D0}" type="parTrans" cxnId="{6D606018-6B1A-4B44-9F67-32E7F83A26D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A4FBD2A-018C-4904-B4F8-84E6151795B1}" type="sibTrans" cxnId="{6D606018-6B1A-4B44-9F67-32E7F83A26D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E4717B2-C13B-474C-B83D-E8C87419CA7D}">
      <dgm:prSet phldrT="[Text]"/>
      <dgm:spPr/>
      <dgm:t>
        <a:bodyPr/>
        <a:lstStyle/>
        <a:p>
          <a:r>
            <a:rPr lang="en-ID" dirty="0" smtClean="0">
              <a:solidFill>
                <a:schemeClr val="tx1"/>
              </a:solidFill>
            </a:rPr>
            <a:t>What tense is used?</a:t>
          </a:r>
          <a:endParaRPr lang="en-US" dirty="0">
            <a:solidFill>
              <a:schemeClr val="tx1"/>
            </a:solidFill>
          </a:endParaRPr>
        </a:p>
      </dgm:t>
    </dgm:pt>
    <dgm:pt modelId="{D9F82A4A-1ABF-4A01-8002-A3D098118839}" type="parTrans" cxnId="{41F92C52-EDB7-450A-A39E-591D992CFC2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E4B58E1-7BD7-476B-ADB8-CEC12EE78D6A}" type="sibTrans" cxnId="{41F92C52-EDB7-450A-A39E-591D992CFC2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380D8EB-E11B-46F4-BD59-281A08A4D71D}">
      <dgm:prSet phldrT="[Text]"/>
      <dgm:spPr/>
      <dgm:t>
        <a:bodyPr/>
        <a:lstStyle/>
        <a:p>
          <a:r>
            <a:rPr lang="en-ID" dirty="0" smtClean="0">
              <a:solidFill>
                <a:schemeClr val="tx1"/>
              </a:solidFill>
            </a:rPr>
            <a:t>What are style of writing?</a:t>
          </a:r>
          <a:endParaRPr lang="en-US" dirty="0">
            <a:solidFill>
              <a:schemeClr val="tx1"/>
            </a:solidFill>
          </a:endParaRPr>
        </a:p>
      </dgm:t>
    </dgm:pt>
    <dgm:pt modelId="{46952C9E-0FC7-4DD9-B1A6-41097B285F5E}" type="parTrans" cxnId="{67223AE1-F46E-406A-A880-15341994C64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97C0D38-2EEB-494E-A18F-CB4509D9FAC2}" type="sibTrans" cxnId="{67223AE1-F46E-406A-A880-15341994C64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6AA02E3-3DFD-4F0A-87CD-53F8AEEA3A3A}">
      <dgm:prSet phldrT="[Text]"/>
      <dgm:spPr/>
      <dgm:t>
        <a:bodyPr/>
        <a:lstStyle/>
        <a:p>
          <a:r>
            <a:rPr lang="en-ID" dirty="0" smtClean="0">
              <a:solidFill>
                <a:schemeClr val="tx1"/>
              </a:solidFill>
            </a:rPr>
            <a:t>How long is the result part?</a:t>
          </a:r>
          <a:endParaRPr lang="en-US" dirty="0">
            <a:solidFill>
              <a:schemeClr val="tx1"/>
            </a:solidFill>
          </a:endParaRPr>
        </a:p>
      </dgm:t>
    </dgm:pt>
    <dgm:pt modelId="{0ABEA891-E86A-4B5D-A48B-E1392E3A7D21}" type="parTrans" cxnId="{2779BB46-D954-4A35-995E-70EBEF2BD0D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8D4502B-A702-4FA9-A904-A7A521A384B9}" type="sibTrans" cxnId="{2779BB46-D954-4A35-995E-70EBEF2BD0D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3CF90D8-7709-4C0B-9980-A893795ADA4A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What is the content of the result?</a:t>
          </a:r>
          <a:endParaRPr lang="en-US" dirty="0">
            <a:solidFill>
              <a:schemeClr val="tx1"/>
            </a:solidFill>
          </a:endParaRPr>
        </a:p>
      </dgm:t>
    </dgm:pt>
    <dgm:pt modelId="{C653B5A5-0072-4BC5-9673-334A1B335DD1}" type="parTrans" cxnId="{16FC9F69-5DDD-476E-92B3-DECCA42F0673}">
      <dgm:prSet/>
      <dgm:spPr/>
    </dgm:pt>
    <dgm:pt modelId="{7A3EA474-CC29-4B7A-AA2F-F0FBC51553AE}" type="sibTrans" cxnId="{16FC9F69-5DDD-476E-92B3-DECCA42F0673}">
      <dgm:prSet/>
      <dgm:spPr/>
    </dgm:pt>
    <dgm:pt modelId="{88E5EC8C-C2F5-442C-A272-EC9F0FD8ACAD}" type="pres">
      <dgm:prSet presAssocID="{EBA894CD-F6B3-4DCF-8348-EBB3C53D1E9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353F9B-4DC9-4C90-A4D2-815947823207}" type="pres">
      <dgm:prSet presAssocID="{121CAD12-FB5F-4A0F-9134-56679016EDE5}" presName="parentLin" presStyleCnt="0"/>
      <dgm:spPr/>
      <dgm:t>
        <a:bodyPr/>
        <a:lstStyle/>
        <a:p>
          <a:endParaRPr lang="en-US"/>
        </a:p>
      </dgm:t>
    </dgm:pt>
    <dgm:pt modelId="{192B51E7-D939-4033-9F8F-D615FCFB8307}" type="pres">
      <dgm:prSet presAssocID="{121CAD12-FB5F-4A0F-9134-56679016EDE5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415F98C2-2FBE-43E5-9D21-3B38E64C9366}" type="pres">
      <dgm:prSet presAssocID="{121CAD12-FB5F-4A0F-9134-56679016EDE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75063C-9543-4A0F-8F01-4C0B0546AC02}" type="pres">
      <dgm:prSet presAssocID="{121CAD12-FB5F-4A0F-9134-56679016EDE5}" presName="negativeSpace" presStyleCnt="0"/>
      <dgm:spPr/>
      <dgm:t>
        <a:bodyPr/>
        <a:lstStyle/>
        <a:p>
          <a:endParaRPr lang="en-US"/>
        </a:p>
      </dgm:t>
    </dgm:pt>
    <dgm:pt modelId="{2A2DE514-1C0E-45EB-9260-603CA822432D}" type="pres">
      <dgm:prSet presAssocID="{121CAD12-FB5F-4A0F-9134-56679016EDE5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F9553F-34CC-44C4-9415-2FC81883F1E6}" type="pres">
      <dgm:prSet presAssocID="{4A4FBD2A-018C-4904-B4F8-84E6151795B1}" presName="spaceBetweenRectangles" presStyleCnt="0"/>
      <dgm:spPr/>
      <dgm:t>
        <a:bodyPr/>
        <a:lstStyle/>
        <a:p>
          <a:endParaRPr lang="en-US"/>
        </a:p>
      </dgm:t>
    </dgm:pt>
    <dgm:pt modelId="{BDE89C68-62A3-43F6-9486-6C4397ACB908}" type="pres">
      <dgm:prSet presAssocID="{73CF90D8-7709-4C0B-9980-A893795ADA4A}" presName="parentLin" presStyleCnt="0"/>
      <dgm:spPr/>
    </dgm:pt>
    <dgm:pt modelId="{A888442C-398D-435B-9F51-D0FF5D7B6F18}" type="pres">
      <dgm:prSet presAssocID="{73CF90D8-7709-4C0B-9980-A893795ADA4A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6AF9C602-F50E-4A49-8224-F11522740DD6}" type="pres">
      <dgm:prSet presAssocID="{73CF90D8-7709-4C0B-9980-A893795ADA4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2E8B1-54A7-4A17-A881-7C9D94227320}" type="pres">
      <dgm:prSet presAssocID="{73CF90D8-7709-4C0B-9980-A893795ADA4A}" presName="negativeSpace" presStyleCnt="0"/>
      <dgm:spPr/>
    </dgm:pt>
    <dgm:pt modelId="{0721DB6E-5F3D-4B60-90E1-A2E14C5D8D40}" type="pres">
      <dgm:prSet presAssocID="{73CF90D8-7709-4C0B-9980-A893795ADA4A}" presName="childText" presStyleLbl="conFgAcc1" presStyleIdx="1" presStyleCnt="5">
        <dgm:presLayoutVars>
          <dgm:bulletEnabled val="1"/>
        </dgm:presLayoutVars>
      </dgm:prSet>
      <dgm:spPr/>
    </dgm:pt>
    <dgm:pt modelId="{259C28F5-2315-4FC5-BFC3-4EF539A55E8E}" type="pres">
      <dgm:prSet presAssocID="{7A3EA474-CC29-4B7A-AA2F-F0FBC51553AE}" presName="spaceBetweenRectangles" presStyleCnt="0"/>
      <dgm:spPr/>
    </dgm:pt>
    <dgm:pt modelId="{DB93A243-F768-40D7-9CFF-28DF47081200}" type="pres">
      <dgm:prSet presAssocID="{CE4717B2-C13B-474C-B83D-E8C87419CA7D}" presName="parentLin" presStyleCnt="0"/>
      <dgm:spPr/>
      <dgm:t>
        <a:bodyPr/>
        <a:lstStyle/>
        <a:p>
          <a:endParaRPr lang="en-US"/>
        </a:p>
      </dgm:t>
    </dgm:pt>
    <dgm:pt modelId="{D3AB4C26-1D6B-4609-9BDC-364B5E878621}" type="pres">
      <dgm:prSet presAssocID="{CE4717B2-C13B-474C-B83D-E8C87419CA7D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1C3FB793-2F3A-4EC8-A640-6ADA5FD758AA}" type="pres">
      <dgm:prSet presAssocID="{CE4717B2-C13B-474C-B83D-E8C87419CA7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287697-2405-4CE2-A792-418324F20F9B}" type="pres">
      <dgm:prSet presAssocID="{CE4717B2-C13B-474C-B83D-E8C87419CA7D}" presName="negativeSpace" presStyleCnt="0"/>
      <dgm:spPr/>
      <dgm:t>
        <a:bodyPr/>
        <a:lstStyle/>
        <a:p>
          <a:endParaRPr lang="en-US"/>
        </a:p>
      </dgm:t>
    </dgm:pt>
    <dgm:pt modelId="{2BE7058D-D40B-45D4-9CA2-BBDCEAB979C7}" type="pres">
      <dgm:prSet presAssocID="{CE4717B2-C13B-474C-B83D-E8C87419CA7D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0CE0F5-1EB0-48AB-A8B8-0BD014091CEF}" type="pres">
      <dgm:prSet presAssocID="{0E4B58E1-7BD7-476B-ADB8-CEC12EE78D6A}" presName="spaceBetweenRectangles" presStyleCnt="0"/>
      <dgm:spPr/>
      <dgm:t>
        <a:bodyPr/>
        <a:lstStyle/>
        <a:p>
          <a:endParaRPr lang="en-US"/>
        </a:p>
      </dgm:t>
    </dgm:pt>
    <dgm:pt modelId="{9B92AD33-0292-4969-99D3-4DF9B35DAD30}" type="pres">
      <dgm:prSet presAssocID="{5380D8EB-E11B-46F4-BD59-281A08A4D71D}" presName="parentLin" presStyleCnt="0"/>
      <dgm:spPr/>
      <dgm:t>
        <a:bodyPr/>
        <a:lstStyle/>
        <a:p>
          <a:endParaRPr lang="en-US"/>
        </a:p>
      </dgm:t>
    </dgm:pt>
    <dgm:pt modelId="{3E839021-6A25-4E13-BFC4-8C5D50333439}" type="pres">
      <dgm:prSet presAssocID="{5380D8EB-E11B-46F4-BD59-281A08A4D71D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7D40E0B4-B5EB-432A-BB06-3051B2CF7FEA}" type="pres">
      <dgm:prSet presAssocID="{5380D8EB-E11B-46F4-BD59-281A08A4D71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D7F92E-C8A9-4492-A0C9-E229977B22A4}" type="pres">
      <dgm:prSet presAssocID="{5380D8EB-E11B-46F4-BD59-281A08A4D71D}" presName="negativeSpace" presStyleCnt="0"/>
      <dgm:spPr/>
      <dgm:t>
        <a:bodyPr/>
        <a:lstStyle/>
        <a:p>
          <a:endParaRPr lang="en-US"/>
        </a:p>
      </dgm:t>
    </dgm:pt>
    <dgm:pt modelId="{B55C8186-A3C0-4BA7-9229-51F1A346DA70}" type="pres">
      <dgm:prSet presAssocID="{5380D8EB-E11B-46F4-BD59-281A08A4D71D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1E42C8-390B-4FC0-B56B-DB8B4E40AE9D}" type="pres">
      <dgm:prSet presAssocID="{897C0D38-2EEB-494E-A18F-CB4509D9FAC2}" presName="spaceBetweenRectangles" presStyleCnt="0"/>
      <dgm:spPr/>
      <dgm:t>
        <a:bodyPr/>
        <a:lstStyle/>
        <a:p>
          <a:endParaRPr lang="en-US"/>
        </a:p>
      </dgm:t>
    </dgm:pt>
    <dgm:pt modelId="{828CA515-5929-4A24-8418-AD7FE242B79F}" type="pres">
      <dgm:prSet presAssocID="{F6AA02E3-3DFD-4F0A-87CD-53F8AEEA3A3A}" presName="parentLin" presStyleCnt="0"/>
      <dgm:spPr/>
      <dgm:t>
        <a:bodyPr/>
        <a:lstStyle/>
        <a:p>
          <a:endParaRPr lang="en-US"/>
        </a:p>
      </dgm:t>
    </dgm:pt>
    <dgm:pt modelId="{D7519571-35E9-48E5-BF7A-12CAB9AAF3B4}" type="pres">
      <dgm:prSet presAssocID="{F6AA02E3-3DFD-4F0A-87CD-53F8AEEA3A3A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382C391C-0952-466A-872D-5B3D0BED6755}" type="pres">
      <dgm:prSet presAssocID="{F6AA02E3-3DFD-4F0A-87CD-53F8AEEA3A3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0BC0B6-39B8-4B12-BFB7-2E2DCF7C9C00}" type="pres">
      <dgm:prSet presAssocID="{F6AA02E3-3DFD-4F0A-87CD-53F8AEEA3A3A}" presName="negativeSpace" presStyleCnt="0"/>
      <dgm:spPr/>
      <dgm:t>
        <a:bodyPr/>
        <a:lstStyle/>
        <a:p>
          <a:endParaRPr lang="en-US"/>
        </a:p>
      </dgm:t>
    </dgm:pt>
    <dgm:pt modelId="{946B08A0-C14E-43C1-80CF-1E86744BEC0D}" type="pres">
      <dgm:prSet presAssocID="{F6AA02E3-3DFD-4F0A-87CD-53F8AEEA3A3A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A078F9-277C-4B49-B16C-58C9115443B5}" type="presOf" srcId="{F6AA02E3-3DFD-4F0A-87CD-53F8AEEA3A3A}" destId="{D7519571-35E9-48E5-BF7A-12CAB9AAF3B4}" srcOrd="0" destOrd="0" presId="urn:microsoft.com/office/officeart/2005/8/layout/list1"/>
    <dgm:cxn modelId="{5B55D47D-EF36-46F2-83A3-79A41F7249EB}" type="presOf" srcId="{73CF90D8-7709-4C0B-9980-A893795ADA4A}" destId="{A888442C-398D-435B-9F51-D0FF5D7B6F18}" srcOrd="0" destOrd="0" presId="urn:microsoft.com/office/officeart/2005/8/layout/list1"/>
    <dgm:cxn modelId="{18AAED83-972F-4DD4-B5FE-BF1CA1C14920}" type="presOf" srcId="{F6AA02E3-3DFD-4F0A-87CD-53F8AEEA3A3A}" destId="{382C391C-0952-466A-872D-5B3D0BED6755}" srcOrd="1" destOrd="0" presId="urn:microsoft.com/office/officeart/2005/8/layout/list1"/>
    <dgm:cxn modelId="{2779BB46-D954-4A35-995E-70EBEF2BD0DB}" srcId="{EBA894CD-F6B3-4DCF-8348-EBB3C53D1E9F}" destId="{F6AA02E3-3DFD-4F0A-87CD-53F8AEEA3A3A}" srcOrd="4" destOrd="0" parTransId="{0ABEA891-E86A-4B5D-A48B-E1392E3A7D21}" sibTransId="{38D4502B-A702-4FA9-A904-A7A521A384B9}"/>
    <dgm:cxn modelId="{65610075-467C-40AE-90D6-C488DCD7C2B6}" type="presOf" srcId="{CE4717B2-C13B-474C-B83D-E8C87419CA7D}" destId="{1C3FB793-2F3A-4EC8-A640-6ADA5FD758AA}" srcOrd="1" destOrd="0" presId="urn:microsoft.com/office/officeart/2005/8/layout/list1"/>
    <dgm:cxn modelId="{578257D7-0392-4A2F-B6ED-1FBA2AA5F348}" type="presOf" srcId="{73CF90D8-7709-4C0B-9980-A893795ADA4A}" destId="{6AF9C602-F50E-4A49-8224-F11522740DD6}" srcOrd="1" destOrd="0" presId="urn:microsoft.com/office/officeart/2005/8/layout/list1"/>
    <dgm:cxn modelId="{BB1F4D2B-3066-44E7-82CC-5972D3075A8B}" type="presOf" srcId="{5380D8EB-E11B-46F4-BD59-281A08A4D71D}" destId="{3E839021-6A25-4E13-BFC4-8C5D50333439}" srcOrd="0" destOrd="0" presId="urn:microsoft.com/office/officeart/2005/8/layout/list1"/>
    <dgm:cxn modelId="{C72090A1-790D-4AE9-AFEB-094DD017DB2B}" type="presOf" srcId="{CE4717B2-C13B-474C-B83D-E8C87419CA7D}" destId="{D3AB4C26-1D6B-4609-9BDC-364B5E878621}" srcOrd="0" destOrd="0" presId="urn:microsoft.com/office/officeart/2005/8/layout/list1"/>
    <dgm:cxn modelId="{16FC9F69-5DDD-476E-92B3-DECCA42F0673}" srcId="{EBA894CD-F6B3-4DCF-8348-EBB3C53D1E9F}" destId="{73CF90D8-7709-4C0B-9980-A893795ADA4A}" srcOrd="1" destOrd="0" parTransId="{C653B5A5-0072-4BC5-9673-334A1B335DD1}" sibTransId="{7A3EA474-CC29-4B7A-AA2F-F0FBC51553AE}"/>
    <dgm:cxn modelId="{41F92C52-EDB7-450A-A39E-591D992CFC2B}" srcId="{EBA894CD-F6B3-4DCF-8348-EBB3C53D1E9F}" destId="{CE4717B2-C13B-474C-B83D-E8C87419CA7D}" srcOrd="2" destOrd="0" parTransId="{D9F82A4A-1ABF-4A01-8002-A3D098118839}" sibTransId="{0E4B58E1-7BD7-476B-ADB8-CEC12EE78D6A}"/>
    <dgm:cxn modelId="{301F9FBC-2671-44A5-B2F6-523002F94BD8}" type="presOf" srcId="{121CAD12-FB5F-4A0F-9134-56679016EDE5}" destId="{192B51E7-D939-4033-9F8F-D615FCFB8307}" srcOrd="0" destOrd="0" presId="urn:microsoft.com/office/officeart/2005/8/layout/list1"/>
    <dgm:cxn modelId="{6D606018-6B1A-4B44-9F67-32E7F83A26D9}" srcId="{EBA894CD-F6B3-4DCF-8348-EBB3C53D1E9F}" destId="{121CAD12-FB5F-4A0F-9134-56679016EDE5}" srcOrd="0" destOrd="0" parTransId="{9E876159-594B-4A5A-BADB-9FFCEDBBB4D0}" sibTransId="{4A4FBD2A-018C-4904-B4F8-84E6151795B1}"/>
    <dgm:cxn modelId="{B5B7571D-4027-4604-B245-B5EF4C46C395}" type="presOf" srcId="{5380D8EB-E11B-46F4-BD59-281A08A4D71D}" destId="{7D40E0B4-B5EB-432A-BB06-3051B2CF7FEA}" srcOrd="1" destOrd="0" presId="urn:microsoft.com/office/officeart/2005/8/layout/list1"/>
    <dgm:cxn modelId="{D5F5DED3-7E99-43A1-B130-99012819B3A0}" type="presOf" srcId="{121CAD12-FB5F-4A0F-9134-56679016EDE5}" destId="{415F98C2-2FBE-43E5-9D21-3B38E64C9366}" srcOrd="1" destOrd="0" presId="urn:microsoft.com/office/officeart/2005/8/layout/list1"/>
    <dgm:cxn modelId="{67223AE1-F46E-406A-A880-15341994C640}" srcId="{EBA894CD-F6B3-4DCF-8348-EBB3C53D1E9F}" destId="{5380D8EB-E11B-46F4-BD59-281A08A4D71D}" srcOrd="3" destOrd="0" parTransId="{46952C9E-0FC7-4DD9-B1A6-41097B285F5E}" sibTransId="{897C0D38-2EEB-494E-A18F-CB4509D9FAC2}"/>
    <dgm:cxn modelId="{D9755630-DEB4-4E04-BA92-CF994C22DA5C}" type="presOf" srcId="{EBA894CD-F6B3-4DCF-8348-EBB3C53D1E9F}" destId="{88E5EC8C-C2F5-442C-A272-EC9F0FD8ACAD}" srcOrd="0" destOrd="0" presId="urn:microsoft.com/office/officeart/2005/8/layout/list1"/>
    <dgm:cxn modelId="{8BD100C0-433A-485D-9D41-A49617DD856F}" type="presParOf" srcId="{88E5EC8C-C2F5-442C-A272-EC9F0FD8ACAD}" destId="{F6353F9B-4DC9-4C90-A4D2-815947823207}" srcOrd="0" destOrd="0" presId="urn:microsoft.com/office/officeart/2005/8/layout/list1"/>
    <dgm:cxn modelId="{61D25F25-F5C2-4EEC-BD41-373E31312A5A}" type="presParOf" srcId="{F6353F9B-4DC9-4C90-A4D2-815947823207}" destId="{192B51E7-D939-4033-9F8F-D615FCFB8307}" srcOrd="0" destOrd="0" presId="urn:microsoft.com/office/officeart/2005/8/layout/list1"/>
    <dgm:cxn modelId="{0A0F79AA-5C44-45AE-B6FF-4B765310BEB0}" type="presParOf" srcId="{F6353F9B-4DC9-4C90-A4D2-815947823207}" destId="{415F98C2-2FBE-43E5-9D21-3B38E64C9366}" srcOrd="1" destOrd="0" presId="urn:microsoft.com/office/officeart/2005/8/layout/list1"/>
    <dgm:cxn modelId="{E58DF1C2-09DD-46E9-A13D-554DEBFA074D}" type="presParOf" srcId="{88E5EC8C-C2F5-442C-A272-EC9F0FD8ACAD}" destId="{5375063C-9543-4A0F-8F01-4C0B0546AC02}" srcOrd="1" destOrd="0" presId="urn:microsoft.com/office/officeart/2005/8/layout/list1"/>
    <dgm:cxn modelId="{2CE98A7A-8916-4946-BB23-9895448FA680}" type="presParOf" srcId="{88E5EC8C-C2F5-442C-A272-EC9F0FD8ACAD}" destId="{2A2DE514-1C0E-45EB-9260-603CA822432D}" srcOrd="2" destOrd="0" presId="urn:microsoft.com/office/officeart/2005/8/layout/list1"/>
    <dgm:cxn modelId="{8E20DBBA-1E32-4B1E-A61C-10B07350B137}" type="presParOf" srcId="{88E5EC8C-C2F5-442C-A272-EC9F0FD8ACAD}" destId="{38F9553F-34CC-44C4-9415-2FC81883F1E6}" srcOrd="3" destOrd="0" presId="urn:microsoft.com/office/officeart/2005/8/layout/list1"/>
    <dgm:cxn modelId="{663584ED-7D15-43A2-AB50-7921095B7EB1}" type="presParOf" srcId="{88E5EC8C-C2F5-442C-A272-EC9F0FD8ACAD}" destId="{BDE89C68-62A3-43F6-9486-6C4397ACB908}" srcOrd="4" destOrd="0" presId="urn:microsoft.com/office/officeart/2005/8/layout/list1"/>
    <dgm:cxn modelId="{7514A75A-079D-4A6F-BEAA-1BBD6F26202A}" type="presParOf" srcId="{BDE89C68-62A3-43F6-9486-6C4397ACB908}" destId="{A888442C-398D-435B-9F51-D0FF5D7B6F18}" srcOrd="0" destOrd="0" presId="urn:microsoft.com/office/officeart/2005/8/layout/list1"/>
    <dgm:cxn modelId="{F48F8240-41A5-421C-9375-44431788A2C1}" type="presParOf" srcId="{BDE89C68-62A3-43F6-9486-6C4397ACB908}" destId="{6AF9C602-F50E-4A49-8224-F11522740DD6}" srcOrd="1" destOrd="0" presId="urn:microsoft.com/office/officeart/2005/8/layout/list1"/>
    <dgm:cxn modelId="{10F6085C-C84F-41AD-B112-8B682E70718C}" type="presParOf" srcId="{88E5EC8C-C2F5-442C-A272-EC9F0FD8ACAD}" destId="{DF12E8B1-54A7-4A17-A881-7C9D94227320}" srcOrd="5" destOrd="0" presId="urn:microsoft.com/office/officeart/2005/8/layout/list1"/>
    <dgm:cxn modelId="{3170C231-CD40-42BD-A975-9271653ABAEA}" type="presParOf" srcId="{88E5EC8C-C2F5-442C-A272-EC9F0FD8ACAD}" destId="{0721DB6E-5F3D-4B60-90E1-A2E14C5D8D40}" srcOrd="6" destOrd="0" presId="urn:microsoft.com/office/officeart/2005/8/layout/list1"/>
    <dgm:cxn modelId="{F8E1B4BD-53AB-427B-B037-B84856E5E0FB}" type="presParOf" srcId="{88E5EC8C-C2F5-442C-A272-EC9F0FD8ACAD}" destId="{259C28F5-2315-4FC5-BFC3-4EF539A55E8E}" srcOrd="7" destOrd="0" presId="urn:microsoft.com/office/officeart/2005/8/layout/list1"/>
    <dgm:cxn modelId="{C3666562-3146-4644-A70F-4A2EFF9A6CE2}" type="presParOf" srcId="{88E5EC8C-C2F5-442C-A272-EC9F0FD8ACAD}" destId="{DB93A243-F768-40D7-9CFF-28DF47081200}" srcOrd="8" destOrd="0" presId="urn:microsoft.com/office/officeart/2005/8/layout/list1"/>
    <dgm:cxn modelId="{8782A813-23E4-4706-B5CA-C898704547F8}" type="presParOf" srcId="{DB93A243-F768-40D7-9CFF-28DF47081200}" destId="{D3AB4C26-1D6B-4609-9BDC-364B5E878621}" srcOrd="0" destOrd="0" presId="urn:microsoft.com/office/officeart/2005/8/layout/list1"/>
    <dgm:cxn modelId="{B0A2517D-86C9-4A75-97CD-4F5B03943602}" type="presParOf" srcId="{DB93A243-F768-40D7-9CFF-28DF47081200}" destId="{1C3FB793-2F3A-4EC8-A640-6ADA5FD758AA}" srcOrd="1" destOrd="0" presId="urn:microsoft.com/office/officeart/2005/8/layout/list1"/>
    <dgm:cxn modelId="{E3C5AE9C-DEB1-4EFD-BFD6-7F61B5F83793}" type="presParOf" srcId="{88E5EC8C-C2F5-442C-A272-EC9F0FD8ACAD}" destId="{EF287697-2405-4CE2-A792-418324F20F9B}" srcOrd="9" destOrd="0" presId="urn:microsoft.com/office/officeart/2005/8/layout/list1"/>
    <dgm:cxn modelId="{EC445F47-1FCC-409C-8C0F-CC4122F973D5}" type="presParOf" srcId="{88E5EC8C-C2F5-442C-A272-EC9F0FD8ACAD}" destId="{2BE7058D-D40B-45D4-9CA2-BBDCEAB979C7}" srcOrd="10" destOrd="0" presId="urn:microsoft.com/office/officeart/2005/8/layout/list1"/>
    <dgm:cxn modelId="{CFF1FEBA-6A98-42E2-A93A-EEA577E27AA5}" type="presParOf" srcId="{88E5EC8C-C2F5-442C-A272-EC9F0FD8ACAD}" destId="{830CE0F5-1EB0-48AB-A8B8-0BD014091CEF}" srcOrd="11" destOrd="0" presId="urn:microsoft.com/office/officeart/2005/8/layout/list1"/>
    <dgm:cxn modelId="{1C422C17-7AC0-4167-8F4D-D12DB5C8984F}" type="presParOf" srcId="{88E5EC8C-C2F5-442C-A272-EC9F0FD8ACAD}" destId="{9B92AD33-0292-4969-99D3-4DF9B35DAD30}" srcOrd="12" destOrd="0" presId="urn:microsoft.com/office/officeart/2005/8/layout/list1"/>
    <dgm:cxn modelId="{DC8FFCCF-8C75-4944-94A9-40257F1FC56F}" type="presParOf" srcId="{9B92AD33-0292-4969-99D3-4DF9B35DAD30}" destId="{3E839021-6A25-4E13-BFC4-8C5D50333439}" srcOrd="0" destOrd="0" presId="urn:microsoft.com/office/officeart/2005/8/layout/list1"/>
    <dgm:cxn modelId="{FA8CB757-9D6A-481F-8DDE-C397CB011404}" type="presParOf" srcId="{9B92AD33-0292-4969-99D3-4DF9B35DAD30}" destId="{7D40E0B4-B5EB-432A-BB06-3051B2CF7FEA}" srcOrd="1" destOrd="0" presId="urn:microsoft.com/office/officeart/2005/8/layout/list1"/>
    <dgm:cxn modelId="{6E5DEC6F-FB3A-44E3-B307-0DE40DBF31C2}" type="presParOf" srcId="{88E5EC8C-C2F5-442C-A272-EC9F0FD8ACAD}" destId="{E4D7F92E-C8A9-4492-A0C9-E229977B22A4}" srcOrd="13" destOrd="0" presId="urn:microsoft.com/office/officeart/2005/8/layout/list1"/>
    <dgm:cxn modelId="{58757FC9-60E4-4364-A929-8E965E71E260}" type="presParOf" srcId="{88E5EC8C-C2F5-442C-A272-EC9F0FD8ACAD}" destId="{B55C8186-A3C0-4BA7-9229-51F1A346DA70}" srcOrd="14" destOrd="0" presId="urn:microsoft.com/office/officeart/2005/8/layout/list1"/>
    <dgm:cxn modelId="{793CA5C9-FC4A-4B85-BDC3-98428D981B68}" type="presParOf" srcId="{88E5EC8C-C2F5-442C-A272-EC9F0FD8ACAD}" destId="{891E42C8-390B-4FC0-B56B-DB8B4E40AE9D}" srcOrd="15" destOrd="0" presId="urn:microsoft.com/office/officeart/2005/8/layout/list1"/>
    <dgm:cxn modelId="{062967EC-BAC2-4A43-A513-286C50EDA3EC}" type="presParOf" srcId="{88E5EC8C-C2F5-442C-A272-EC9F0FD8ACAD}" destId="{828CA515-5929-4A24-8418-AD7FE242B79F}" srcOrd="16" destOrd="0" presId="urn:microsoft.com/office/officeart/2005/8/layout/list1"/>
    <dgm:cxn modelId="{6D76D4BA-4C39-4BAB-BF1D-5D2D0CC6D5D0}" type="presParOf" srcId="{828CA515-5929-4A24-8418-AD7FE242B79F}" destId="{D7519571-35E9-48E5-BF7A-12CAB9AAF3B4}" srcOrd="0" destOrd="0" presId="urn:microsoft.com/office/officeart/2005/8/layout/list1"/>
    <dgm:cxn modelId="{14AC9E99-51EF-4295-AA77-A05E27D195B6}" type="presParOf" srcId="{828CA515-5929-4A24-8418-AD7FE242B79F}" destId="{382C391C-0952-466A-872D-5B3D0BED6755}" srcOrd="1" destOrd="0" presId="urn:microsoft.com/office/officeart/2005/8/layout/list1"/>
    <dgm:cxn modelId="{8F02F0D3-3679-41AE-AAB4-A043319B7B55}" type="presParOf" srcId="{88E5EC8C-C2F5-442C-A272-EC9F0FD8ACAD}" destId="{FF0BC0B6-39B8-4B12-BFB7-2E2DCF7C9C00}" srcOrd="17" destOrd="0" presId="urn:microsoft.com/office/officeart/2005/8/layout/list1"/>
    <dgm:cxn modelId="{83D161C6-C29C-4208-9E0D-6B6AB4E74CF5}" type="presParOf" srcId="{88E5EC8C-C2F5-442C-A272-EC9F0FD8ACAD}" destId="{946B08A0-C14E-43C1-80CF-1E86744BEC0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C91960-DC3A-4859-8F5D-C0B7EE47E3D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2F4509D-1C34-4134-909B-13A1C2074736}">
      <dgm:prSet phldrT="[Text]"/>
      <dgm:spPr/>
      <dgm:t>
        <a:bodyPr/>
        <a:lstStyle/>
        <a:p>
          <a:r>
            <a:rPr lang="en-ID" dirty="0" smtClean="0"/>
            <a:t>What is the purpose?</a:t>
          </a:r>
          <a:endParaRPr lang="en-US" dirty="0"/>
        </a:p>
      </dgm:t>
    </dgm:pt>
    <dgm:pt modelId="{387CEC49-9FF8-4F10-AC02-E02A66E69599}" type="parTrans" cxnId="{87A4FE99-EEB3-4EF8-B067-032A4B4F133F}">
      <dgm:prSet/>
      <dgm:spPr/>
      <dgm:t>
        <a:bodyPr/>
        <a:lstStyle/>
        <a:p>
          <a:endParaRPr lang="en-US"/>
        </a:p>
      </dgm:t>
    </dgm:pt>
    <dgm:pt modelId="{AD554D7D-2C7A-4F48-89FF-6144FBA6FBEC}" type="sibTrans" cxnId="{87A4FE99-EEB3-4EF8-B067-032A4B4F133F}">
      <dgm:prSet/>
      <dgm:spPr/>
      <dgm:t>
        <a:bodyPr/>
        <a:lstStyle/>
        <a:p>
          <a:endParaRPr lang="en-US"/>
        </a:p>
      </dgm:t>
    </dgm:pt>
    <dgm:pt modelId="{3E73F500-6C5A-4CDB-8863-F0D8573889A3}">
      <dgm:prSet phldrT="[Text]"/>
      <dgm:spPr/>
      <dgm:t>
        <a:bodyPr/>
        <a:lstStyle/>
        <a:p>
          <a:r>
            <a:rPr lang="en-ID" dirty="0" smtClean="0"/>
            <a:t>What is the content of discussion?</a:t>
          </a:r>
          <a:endParaRPr lang="en-US" dirty="0"/>
        </a:p>
      </dgm:t>
    </dgm:pt>
    <dgm:pt modelId="{D616211A-F4AF-4064-AA68-FC4701C6A914}" type="parTrans" cxnId="{6A8CF82C-AB91-48FF-A053-F3D72D4B711D}">
      <dgm:prSet/>
      <dgm:spPr/>
      <dgm:t>
        <a:bodyPr/>
        <a:lstStyle/>
        <a:p>
          <a:endParaRPr lang="en-US"/>
        </a:p>
      </dgm:t>
    </dgm:pt>
    <dgm:pt modelId="{471DC5B4-DBB6-4C6F-A387-1C3023B4BA70}" type="sibTrans" cxnId="{6A8CF82C-AB91-48FF-A053-F3D72D4B711D}">
      <dgm:prSet/>
      <dgm:spPr/>
      <dgm:t>
        <a:bodyPr/>
        <a:lstStyle/>
        <a:p>
          <a:endParaRPr lang="en-US"/>
        </a:p>
      </dgm:t>
    </dgm:pt>
    <dgm:pt modelId="{8C65E331-D84B-43DC-909D-12F33A9A2164}">
      <dgm:prSet phldrT="[Text]"/>
      <dgm:spPr/>
      <dgm:t>
        <a:bodyPr/>
        <a:lstStyle/>
        <a:p>
          <a:r>
            <a:rPr lang="en-ID" dirty="0" smtClean="0"/>
            <a:t>How long is discussion part in a research paper?</a:t>
          </a:r>
          <a:endParaRPr lang="en-US" dirty="0"/>
        </a:p>
      </dgm:t>
    </dgm:pt>
    <dgm:pt modelId="{89257734-AAF7-40B0-8639-651CFEAC595E}" type="parTrans" cxnId="{C84E347D-FBAC-46A3-A683-B47591620BC9}">
      <dgm:prSet/>
      <dgm:spPr/>
      <dgm:t>
        <a:bodyPr/>
        <a:lstStyle/>
        <a:p>
          <a:endParaRPr lang="en-US"/>
        </a:p>
      </dgm:t>
    </dgm:pt>
    <dgm:pt modelId="{B90EF6A6-0B3F-445D-A495-4A4DEC604CA0}" type="sibTrans" cxnId="{C84E347D-FBAC-46A3-A683-B47591620BC9}">
      <dgm:prSet/>
      <dgm:spPr/>
      <dgm:t>
        <a:bodyPr/>
        <a:lstStyle/>
        <a:p>
          <a:endParaRPr lang="en-US"/>
        </a:p>
      </dgm:t>
    </dgm:pt>
    <dgm:pt modelId="{AAD690FC-463F-4C5B-8CF8-2D3942BDA607}">
      <dgm:prSet phldrT="[Text]"/>
      <dgm:spPr/>
      <dgm:t>
        <a:bodyPr/>
        <a:lstStyle/>
        <a:p>
          <a:r>
            <a:rPr lang="en-ID" dirty="0" smtClean="0"/>
            <a:t>What tense is used?</a:t>
          </a:r>
          <a:endParaRPr lang="en-US" dirty="0"/>
        </a:p>
      </dgm:t>
    </dgm:pt>
    <dgm:pt modelId="{EF4BBA81-0D28-4C10-B552-8C19A67146FF}" type="parTrans" cxnId="{1CDBA4D3-4F5F-4266-AE1F-6D8B9A2005D5}">
      <dgm:prSet/>
      <dgm:spPr/>
    </dgm:pt>
    <dgm:pt modelId="{5C5D1307-2EBF-43A1-8E56-FF184A440603}" type="sibTrans" cxnId="{1CDBA4D3-4F5F-4266-AE1F-6D8B9A2005D5}">
      <dgm:prSet/>
      <dgm:spPr/>
    </dgm:pt>
    <dgm:pt modelId="{954C98A1-E2FD-4B41-9EB3-A43A4AD2110E}">
      <dgm:prSet phldrT="[Text]"/>
      <dgm:spPr/>
      <dgm:t>
        <a:bodyPr/>
        <a:lstStyle/>
        <a:p>
          <a:r>
            <a:rPr lang="en-ID" dirty="0" smtClean="0"/>
            <a:t>What are the style of discussion?</a:t>
          </a:r>
          <a:endParaRPr lang="en-US" dirty="0"/>
        </a:p>
      </dgm:t>
    </dgm:pt>
    <dgm:pt modelId="{2643CAB0-28BE-4EC1-9CE6-35FC62467226}" type="parTrans" cxnId="{DDB669F7-3D38-4860-8086-6805C42A5CA1}">
      <dgm:prSet/>
      <dgm:spPr/>
    </dgm:pt>
    <dgm:pt modelId="{0BEC2A04-F212-4C3B-9DE3-4F9BED310A09}" type="sibTrans" cxnId="{DDB669F7-3D38-4860-8086-6805C42A5CA1}">
      <dgm:prSet/>
      <dgm:spPr/>
    </dgm:pt>
    <dgm:pt modelId="{C728DDA0-9CEE-44E0-B5CC-B1C0B7CF6210}" type="pres">
      <dgm:prSet presAssocID="{64C91960-DC3A-4859-8F5D-C0B7EE47E3D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9CFE1F-D4DE-4941-A141-0868AFA135CB}" type="pres">
      <dgm:prSet presAssocID="{82F4509D-1C34-4134-909B-13A1C2074736}" presName="parentLin" presStyleCnt="0"/>
      <dgm:spPr/>
    </dgm:pt>
    <dgm:pt modelId="{CE2EDD69-B943-437D-9B81-D87A195E6FE5}" type="pres">
      <dgm:prSet presAssocID="{82F4509D-1C34-4134-909B-13A1C2074736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08D5F61D-7007-4E2C-992F-D8A2C54E1A08}" type="pres">
      <dgm:prSet presAssocID="{82F4509D-1C34-4134-909B-13A1C207473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238725-6A13-47D9-8815-713DCA53500D}" type="pres">
      <dgm:prSet presAssocID="{82F4509D-1C34-4134-909B-13A1C2074736}" presName="negativeSpace" presStyleCnt="0"/>
      <dgm:spPr/>
    </dgm:pt>
    <dgm:pt modelId="{EBC28A22-EC3A-47CE-9418-D2EC8AD91E86}" type="pres">
      <dgm:prSet presAssocID="{82F4509D-1C34-4134-909B-13A1C2074736}" presName="childText" presStyleLbl="conFgAcc1" presStyleIdx="0" presStyleCnt="5">
        <dgm:presLayoutVars>
          <dgm:bulletEnabled val="1"/>
        </dgm:presLayoutVars>
      </dgm:prSet>
      <dgm:spPr/>
    </dgm:pt>
    <dgm:pt modelId="{7D6C5EB6-C4AE-4C2C-9197-087A0705418C}" type="pres">
      <dgm:prSet presAssocID="{AD554D7D-2C7A-4F48-89FF-6144FBA6FBEC}" presName="spaceBetweenRectangles" presStyleCnt="0"/>
      <dgm:spPr/>
    </dgm:pt>
    <dgm:pt modelId="{51195E56-DADA-45D1-8329-520F020B0948}" type="pres">
      <dgm:prSet presAssocID="{3E73F500-6C5A-4CDB-8863-F0D8573889A3}" presName="parentLin" presStyleCnt="0"/>
      <dgm:spPr/>
    </dgm:pt>
    <dgm:pt modelId="{2E4FDC98-BBDA-4596-9CDC-0EBE1DD4FF1C}" type="pres">
      <dgm:prSet presAssocID="{3E73F500-6C5A-4CDB-8863-F0D8573889A3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632B90BD-EB53-4F6E-B689-F7F0A404D729}" type="pres">
      <dgm:prSet presAssocID="{3E73F500-6C5A-4CDB-8863-F0D8573889A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66C69-08AB-45B3-BF13-970075E1BAC2}" type="pres">
      <dgm:prSet presAssocID="{3E73F500-6C5A-4CDB-8863-F0D8573889A3}" presName="negativeSpace" presStyleCnt="0"/>
      <dgm:spPr/>
    </dgm:pt>
    <dgm:pt modelId="{B222944D-32F3-41FF-9212-E0484E176B53}" type="pres">
      <dgm:prSet presAssocID="{3E73F500-6C5A-4CDB-8863-F0D8573889A3}" presName="childText" presStyleLbl="conFgAcc1" presStyleIdx="1" presStyleCnt="5">
        <dgm:presLayoutVars>
          <dgm:bulletEnabled val="1"/>
        </dgm:presLayoutVars>
      </dgm:prSet>
      <dgm:spPr/>
    </dgm:pt>
    <dgm:pt modelId="{608692BD-0CDC-41D3-90C1-E089F1FC6C45}" type="pres">
      <dgm:prSet presAssocID="{471DC5B4-DBB6-4C6F-A387-1C3023B4BA70}" presName="spaceBetweenRectangles" presStyleCnt="0"/>
      <dgm:spPr/>
    </dgm:pt>
    <dgm:pt modelId="{B562017A-FE89-4D02-9479-F1A7F1D7673D}" type="pres">
      <dgm:prSet presAssocID="{AAD690FC-463F-4C5B-8CF8-2D3942BDA607}" presName="parentLin" presStyleCnt="0"/>
      <dgm:spPr/>
    </dgm:pt>
    <dgm:pt modelId="{1C71F79E-45E9-4CBC-A646-95CB5672B32E}" type="pres">
      <dgm:prSet presAssocID="{AAD690FC-463F-4C5B-8CF8-2D3942BDA607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1B953198-2248-4AB8-86F3-25FA49DD52FB}" type="pres">
      <dgm:prSet presAssocID="{AAD690FC-463F-4C5B-8CF8-2D3942BDA60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5FBAA6-934E-4552-850C-0633847F6864}" type="pres">
      <dgm:prSet presAssocID="{AAD690FC-463F-4C5B-8CF8-2D3942BDA607}" presName="negativeSpace" presStyleCnt="0"/>
      <dgm:spPr/>
    </dgm:pt>
    <dgm:pt modelId="{A0B19833-2CD8-4D48-B8CB-B693F05D617C}" type="pres">
      <dgm:prSet presAssocID="{AAD690FC-463F-4C5B-8CF8-2D3942BDA607}" presName="childText" presStyleLbl="conFgAcc1" presStyleIdx="2" presStyleCnt="5">
        <dgm:presLayoutVars>
          <dgm:bulletEnabled val="1"/>
        </dgm:presLayoutVars>
      </dgm:prSet>
      <dgm:spPr/>
    </dgm:pt>
    <dgm:pt modelId="{B342C8DA-C679-4C7B-BF60-D7EFBED4E73E}" type="pres">
      <dgm:prSet presAssocID="{5C5D1307-2EBF-43A1-8E56-FF184A440603}" presName="spaceBetweenRectangles" presStyleCnt="0"/>
      <dgm:spPr/>
    </dgm:pt>
    <dgm:pt modelId="{279A3612-6F8F-42BD-B658-823E08E95719}" type="pres">
      <dgm:prSet presAssocID="{954C98A1-E2FD-4B41-9EB3-A43A4AD2110E}" presName="parentLin" presStyleCnt="0"/>
      <dgm:spPr/>
    </dgm:pt>
    <dgm:pt modelId="{40ECC821-D7D5-436E-84D7-17AE3BBFB88C}" type="pres">
      <dgm:prSet presAssocID="{954C98A1-E2FD-4B41-9EB3-A43A4AD2110E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EC6077B8-6FE4-421C-826D-A45B537E0D57}" type="pres">
      <dgm:prSet presAssocID="{954C98A1-E2FD-4B41-9EB3-A43A4AD2110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D339D7-D884-41E9-B007-64F65A221163}" type="pres">
      <dgm:prSet presAssocID="{954C98A1-E2FD-4B41-9EB3-A43A4AD2110E}" presName="negativeSpace" presStyleCnt="0"/>
      <dgm:spPr/>
    </dgm:pt>
    <dgm:pt modelId="{F5641ADD-3BF8-4D1F-849F-46C1987F3F79}" type="pres">
      <dgm:prSet presAssocID="{954C98A1-E2FD-4B41-9EB3-A43A4AD2110E}" presName="childText" presStyleLbl="conFgAcc1" presStyleIdx="3" presStyleCnt="5">
        <dgm:presLayoutVars>
          <dgm:bulletEnabled val="1"/>
        </dgm:presLayoutVars>
      </dgm:prSet>
      <dgm:spPr/>
    </dgm:pt>
    <dgm:pt modelId="{864FBD73-B2E8-4554-A770-F33672B70AA0}" type="pres">
      <dgm:prSet presAssocID="{0BEC2A04-F212-4C3B-9DE3-4F9BED310A09}" presName="spaceBetweenRectangles" presStyleCnt="0"/>
      <dgm:spPr/>
    </dgm:pt>
    <dgm:pt modelId="{D0DF7C8A-B0D0-48CA-9156-39E1C6E224FF}" type="pres">
      <dgm:prSet presAssocID="{8C65E331-D84B-43DC-909D-12F33A9A2164}" presName="parentLin" presStyleCnt="0"/>
      <dgm:spPr/>
    </dgm:pt>
    <dgm:pt modelId="{E75FBD62-4D4A-4A58-A1B3-91E97147DF66}" type="pres">
      <dgm:prSet presAssocID="{8C65E331-D84B-43DC-909D-12F33A9A2164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90BFD278-7706-4F77-9F87-DA46AE66E89D}" type="pres">
      <dgm:prSet presAssocID="{8C65E331-D84B-43DC-909D-12F33A9A216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D6CF29-B2F9-4C78-BD15-11A2ECF0BEE2}" type="pres">
      <dgm:prSet presAssocID="{8C65E331-D84B-43DC-909D-12F33A9A2164}" presName="negativeSpace" presStyleCnt="0"/>
      <dgm:spPr/>
    </dgm:pt>
    <dgm:pt modelId="{FEC8C1EC-1FE4-405F-95C1-AF847DD3C65D}" type="pres">
      <dgm:prSet presAssocID="{8C65E331-D84B-43DC-909D-12F33A9A216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B59A12C-DD53-457E-9F4F-5523452CAE3C}" type="presOf" srcId="{954C98A1-E2FD-4B41-9EB3-A43A4AD2110E}" destId="{40ECC821-D7D5-436E-84D7-17AE3BBFB88C}" srcOrd="0" destOrd="0" presId="urn:microsoft.com/office/officeart/2005/8/layout/list1"/>
    <dgm:cxn modelId="{17180CF8-F108-4047-9C91-B60E5AB4BC7C}" type="presOf" srcId="{64C91960-DC3A-4859-8F5D-C0B7EE47E3D7}" destId="{C728DDA0-9CEE-44E0-B5CC-B1C0B7CF6210}" srcOrd="0" destOrd="0" presId="urn:microsoft.com/office/officeart/2005/8/layout/list1"/>
    <dgm:cxn modelId="{C379C15F-BE23-45CA-9F57-92B1A59C8BFC}" type="presOf" srcId="{3E73F500-6C5A-4CDB-8863-F0D8573889A3}" destId="{2E4FDC98-BBDA-4596-9CDC-0EBE1DD4FF1C}" srcOrd="0" destOrd="0" presId="urn:microsoft.com/office/officeart/2005/8/layout/list1"/>
    <dgm:cxn modelId="{140281D1-DC35-47C1-99F9-322C56FFE175}" type="presOf" srcId="{8C65E331-D84B-43DC-909D-12F33A9A2164}" destId="{90BFD278-7706-4F77-9F87-DA46AE66E89D}" srcOrd="1" destOrd="0" presId="urn:microsoft.com/office/officeart/2005/8/layout/list1"/>
    <dgm:cxn modelId="{9FAC1BE0-D767-4473-A014-043981E868C7}" type="presOf" srcId="{8C65E331-D84B-43DC-909D-12F33A9A2164}" destId="{E75FBD62-4D4A-4A58-A1B3-91E97147DF66}" srcOrd="0" destOrd="0" presId="urn:microsoft.com/office/officeart/2005/8/layout/list1"/>
    <dgm:cxn modelId="{59CF5BAA-A35F-46B4-B9ED-AED3308D8AC4}" type="presOf" srcId="{AAD690FC-463F-4C5B-8CF8-2D3942BDA607}" destId="{1B953198-2248-4AB8-86F3-25FA49DD52FB}" srcOrd="1" destOrd="0" presId="urn:microsoft.com/office/officeart/2005/8/layout/list1"/>
    <dgm:cxn modelId="{1CDBA4D3-4F5F-4266-AE1F-6D8B9A2005D5}" srcId="{64C91960-DC3A-4859-8F5D-C0B7EE47E3D7}" destId="{AAD690FC-463F-4C5B-8CF8-2D3942BDA607}" srcOrd="2" destOrd="0" parTransId="{EF4BBA81-0D28-4C10-B552-8C19A67146FF}" sibTransId="{5C5D1307-2EBF-43A1-8E56-FF184A440603}"/>
    <dgm:cxn modelId="{0C5DD782-FBCA-4E10-BFCC-450C258A3CEC}" type="presOf" srcId="{AAD690FC-463F-4C5B-8CF8-2D3942BDA607}" destId="{1C71F79E-45E9-4CBC-A646-95CB5672B32E}" srcOrd="0" destOrd="0" presId="urn:microsoft.com/office/officeart/2005/8/layout/list1"/>
    <dgm:cxn modelId="{C84E347D-FBAC-46A3-A683-B47591620BC9}" srcId="{64C91960-DC3A-4859-8F5D-C0B7EE47E3D7}" destId="{8C65E331-D84B-43DC-909D-12F33A9A2164}" srcOrd="4" destOrd="0" parTransId="{89257734-AAF7-40B0-8639-651CFEAC595E}" sibTransId="{B90EF6A6-0B3F-445D-A495-4A4DEC604CA0}"/>
    <dgm:cxn modelId="{711130E2-0471-472E-A9D5-994C4DE7F0DA}" type="presOf" srcId="{3E73F500-6C5A-4CDB-8863-F0D8573889A3}" destId="{632B90BD-EB53-4F6E-B689-F7F0A404D729}" srcOrd="1" destOrd="0" presId="urn:microsoft.com/office/officeart/2005/8/layout/list1"/>
    <dgm:cxn modelId="{22A0F744-DD2A-4F5B-9C8F-A16DB29A20A6}" type="presOf" srcId="{82F4509D-1C34-4134-909B-13A1C2074736}" destId="{CE2EDD69-B943-437D-9B81-D87A195E6FE5}" srcOrd="0" destOrd="0" presId="urn:microsoft.com/office/officeart/2005/8/layout/list1"/>
    <dgm:cxn modelId="{DDB669F7-3D38-4860-8086-6805C42A5CA1}" srcId="{64C91960-DC3A-4859-8F5D-C0B7EE47E3D7}" destId="{954C98A1-E2FD-4B41-9EB3-A43A4AD2110E}" srcOrd="3" destOrd="0" parTransId="{2643CAB0-28BE-4EC1-9CE6-35FC62467226}" sibTransId="{0BEC2A04-F212-4C3B-9DE3-4F9BED310A09}"/>
    <dgm:cxn modelId="{4F1EDEFF-F7E1-460A-A22B-4E6956C478BB}" type="presOf" srcId="{954C98A1-E2FD-4B41-9EB3-A43A4AD2110E}" destId="{EC6077B8-6FE4-421C-826D-A45B537E0D57}" srcOrd="1" destOrd="0" presId="urn:microsoft.com/office/officeart/2005/8/layout/list1"/>
    <dgm:cxn modelId="{F382E8F3-CEB5-474C-B36B-4778939C57D0}" type="presOf" srcId="{82F4509D-1C34-4134-909B-13A1C2074736}" destId="{08D5F61D-7007-4E2C-992F-D8A2C54E1A08}" srcOrd="1" destOrd="0" presId="urn:microsoft.com/office/officeart/2005/8/layout/list1"/>
    <dgm:cxn modelId="{6A8CF82C-AB91-48FF-A053-F3D72D4B711D}" srcId="{64C91960-DC3A-4859-8F5D-C0B7EE47E3D7}" destId="{3E73F500-6C5A-4CDB-8863-F0D8573889A3}" srcOrd="1" destOrd="0" parTransId="{D616211A-F4AF-4064-AA68-FC4701C6A914}" sibTransId="{471DC5B4-DBB6-4C6F-A387-1C3023B4BA70}"/>
    <dgm:cxn modelId="{87A4FE99-EEB3-4EF8-B067-032A4B4F133F}" srcId="{64C91960-DC3A-4859-8F5D-C0B7EE47E3D7}" destId="{82F4509D-1C34-4134-909B-13A1C2074736}" srcOrd="0" destOrd="0" parTransId="{387CEC49-9FF8-4F10-AC02-E02A66E69599}" sibTransId="{AD554D7D-2C7A-4F48-89FF-6144FBA6FBEC}"/>
    <dgm:cxn modelId="{B2B8465E-60EB-4DD9-A7A4-DDC118B6E78A}" type="presParOf" srcId="{C728DDA0-9CEE-44E0-B5CC-B1C0B7CF6210}" destId="{F09CFE1F-D4DE-4941-A141-0868AFA135CB}" srcOrd="0" destOrd="0" presId="urn:microsoft.com/office/officeart/2005/8/layout/list1"/>
    <dgm:cxn modelId="{754C672D-B7B9-4850-AD89-324775F54466}" type="presParOf" srcId="{F09CFE1F-D4DE-4941-A141-0868AFA135CB}" destId="{CE2EDD69-B943-437D-9B81-D87A195E6FE5}" srcOrd="0" destOrd="0" presId="urn:microsoft.com/office/officeart/2005/8/layout/list1"/>
    <dgm:cxn modelId="{34B63A1F-E6EC-4F75-803A-7E4ED5656946}" type="presParOf" srcId="{F09CFE1F-D4DE-4941-A141-0868AFA135CB}" destId="{08D5F61D-7007-4E2C-992F-D8A2C54E1A08}" srcOrd="1" destOrd="0" presId="urn:microsoft.com/office/officeart/2005/8/layout/list1"/>
    <dgm:cxn modelId="{3A1B6D13-1D23-4068-B7CD-CC56571AE56C}" type="presParOf" srcId="{C728DDA0-9CEE-44E0-B5CC-B1C0B7CF6210}" destId="{1E238725-6A13-47D9-8815-713DCA53500D}" srcOrd="1" destOrd="0" presId="urn:microsoft.com/office/officeart/2005/8/layout/list1"/>
    <dgm:cxn modelId="{678A3099-20C8-4082-B691-4F87F7298AF0}" type="presParOf" srcId="{C728DDA0-9CEE-44E0-B5CC-B1C0B7CF6210}" destId="{EBC28A22-EC3A-47CE-9418-D2EC8AD91E86}" srcOrd="2" destOrd="0" presId="urn:microsoft.com/office/officeart/2005/8/layout/list1"/>
    <dgm:cxn modelId="{17498D22-47B7-4FA2-B541-953ECA140A13}" type="presParOf" srcId="{C728DDA0-9CEE-44E0-B5CC-B1C0B7CF6210}" destId="{7D6C5EB6-C4AE-4C2C-9197-087A0705418C}" srcOrd="3" destOrd="0" presId="urn:microsoft.com/office/officeart/2005/8/layout/list1"/>
    <dgm:cxn modelId="{3FFAB769-E592-4CF7-8C86-9C15F94B7F35}" type="presParOf" srcId="{C728DDA0-9CEE-44E0-B5CC-B1C0B7CF6210}" destId="{51195E56-DADA-45D1-8329-520F020B0948}" srcOrd="4" destOrd="0" presId="urn:microsoft.com/office/officeart/2005/8/layout/list1"/>
    <dgm:cxn modelId="{97D3DA25-0AB5-4EE4-8414-444AF55D1AFB}" type="presParOf" srcId="{51195E56-DADA-45D1-8329-520F020B0948}" destId="{2E4FDC98-BBDA-4596-9CDC-0EBE1DD4FF1C}" srcOrd="0" destOrd="0" presId="urn:microsoft.com/office/officeart/2005/8/layout/list1"/>
    <dgm:cxn modelId="{B598C31F-9A17-4F0A-8869-844E80305D9B}" type="presParOf" srcId="{51195E56-DADA-45D1-8329-520F020B0948}" destId="{632B90BD-EB53-4F6E-B689-F7F0A404D729}" srcOrd="1" destOrd="0" presId="urn:microsoft.com/office/officeart/2005/8/layout/list1"/>
    <dgm:cxn modelId="{EADB9BDF-F809-4490-BB48-A8EBD0F224C3}" type="presParOf" srcId="{C728DDA0-9CEE-44E0-B5CC-B1C0B7CF6210}" destId="{9D866C69-08AB-45B3-BF13-970075E1BAC2}" srcOrd="5" destOrd="0" presId="urn:microsoft.com/office/officeart/2005/8/layout/list1"/>
    <dgm:cxn modelId="{2C9DB8B1-CEAD-4B45-B43A-2ED72BFE49EB}" type="presParOf" srcId="{C728DDA0-9CEE-44E0-B5CC-B1C0B7CF6210}" destId="{B222944D-32F3-41FF-9212-E0484E176B53}" srcOrd="6" destOrd="0" presId="urn:microsoft.com/office/officeart/2005/8/layout/list1"/>
    <dgm:cxn modelId="{3387631F-A9F1-4974-950F-5BA0C6C7C8E0}" type="presParOf" srcId="{C728DDA0-9CEE-44E0-B5CC-B1C0B7CF6210}" destId="{608692BD-0CDC-41D3-90C1-E089F1FC6C45}" srcOrd="7" destOrd="0" presId="urn:microsoft.com/office/officeart/2005/8/layout/list1"/>
    <dgm:cxn modelId="{12630599-EF8F-4BA1-8281-6F64B19A2063}" type="presParOf" srcId="{C728DDA0-9CEE-44E0-B5CC-B1C0B7CF6210}" destId="{B562017A-FE89-4D02-9479-F1A7F1D7673D}" srcOrd="8" destOrd="0" presId="urn:microsoft.com/office/officeart/2005/8/layout/list1"/>
    <dgm:cxn modelId="{4C1CBCAA-0846-4B19-A159-8E2D953EB19C}" type="presParOf" srcId="{B562017A-FE89-4D02-9479-F1A7F1D7673D}" destId="{1C71F79E-45E9-4CBC-A646-95CB5672B32E}" srcOrd="0" destOrd="0" presId="urn:microsoft.com/office/officeart/2005/8/layout/list1"/>
    <dgm:cxn modelId="{19009064-ED4B-4D64-8CA1-46D23967A449}" type="presParOf" srcId="{B562017A-FE89-4D02-9479-F1A7F1D7673D}" destId="{1B953198-2248-4AB8-86F3-25FA49DD52FB}" srcOrd="1" destOrd="0" presId="urn:microsoft.com/office/officeart/2005/8/layout/list1"/>
    <dgm:cxn modelId="{444A781A-A6C9-4F3D-B3ED-0F72AC910C3C}" type="presParOf" srcId="{C728DDA0-9CEE-44E0-B5CC-B1C0B7CF6210}" destId="{385FBAA6-934E-4552-850C-0633847F6864}" srcOrd="9" destOrd="0" presId="urn:microsoft.com/office/officeart/2005/8/layout/list1"/>
    <dgm:cxn modelId="{FFE8313E-62F6-4823-BE16-A35B2EC8CF29}" type="presParOf" srcId="{C728DDA0-9CEE-44E0-B5CC-B1C0B7CF6210}" destId="{A0B19833-2CD8-4D48-B8CB-B693F05D617C}" srcOrd="10" destOrd="0" presId="urn:microsoft.com/office/officeart/2005/8/layout/list1"/>
    <dgm:cxn modelId="{B7D7BE68-E72E-49A1-A3E6-F91C185D01E1}" type="presParOf" srcId="{C728DDA0-9CEE-44E0-B5CC-B1C0B7CF6210}" destId="{B342C8DA-C679-4C7B-BF60-D7EFBED4E73E}" srcOrd="11" destOrd="0" presId="urn:microsoft.com/office/officeart/2005/8/layout/list1"/>
    <dgm:cxn modelId="{5CA954D5-DB88-4CB2-A8B7-767ECDE2305C}" type="presParOf" srcId="{C728DDA0-9CEE-44E0-B5CC-B1C0B7CF6210}" destId="{279A3612-6F8F-42BD-B658-823E08E95719}" srcOrd="12" destOrd="0" presId="urn:microsoft.com/office/officeart/2005/8/layout/list1"/>
    <dgm:cxn modelId="{B7708ED6-6601-408D-89D2-C3F55E832A63}" type="presParOf" srcId="{279A3612-6F8F-42BD-B658-823E08E95719}" destId="{40ECC821-D7D5-436E-84D7-17AE3BBFB88C}" srcOrd="0" destOrd="0" presId="urn:microsoft.com/office/officeart/2005/8/layout/list1"/>
    <dgm:cxn modelId="{A4E0DA54-D59A-414E-B763-18EC0AEA83CF}" type="presParOf" srcId="{279A3612-6F8F-42BD-B658-823E08E95719}" destId="{EC6077B8-6FE4-421C-826D-A45B537E0D57}" srcOrd="1" destOrd="0" presId="urn:microsoft.com/office/officeart/2005/8/layout/list1"/>
    <dgm:cxn modelId="{CDE2A62A-C719-470F-9947-724F34FBD70F}" type="presParOf" srcId="{C728DDA0-9CEE-44E0-B5CC-B1C0B7CF6210}" destId="{48D339D7-D884-41E9-B007-64F65A221163}" srcOrd="13" destOrd="0" presId="urn:microsoft.com/office/officeart/2005/8/layout/list1"/>
    <dgm:cxn modelId="{2D629EFB-C43A-4494-ADC5-49A01D423AE9}" type="presParOf" srcId="{C728DDA0-9CEE-44E0-B5CC-B1C0B7CF6210}" destId="{F5641ADD-3BF8-4D1F-849F-46C1987F3F79}" srcOrd="14" destOrd="0" presId="urn:microsoft.com/office/officeart/2005/8/layout/list1"/>
    <dgm:cxn modelId="{3E37496A-47DF-42E2-AAAA-8B65B562162F}" type="presParOf" srcId="{C728DDA0-9CEE-44E0-B5CC-B1C0B7CF6210}" destId="{864FBD73-B2E8-4554-A770-F33672B70AA0}" srcOrd="15" destOrd="0" presId="urn:microsoft.com/office/officeart/2005/8/layout/list1"/>
    <dgm:cxn modelId="{0D660140-EA58-400D-BEB4-D4F601D5F8DB}" type="presParOf" srcId="{C728DDA0-9CEE-44E0-B5CC-B1C0B7CF6210}" destId="{D0DF7C8A-B0D0-48CA-9156-39E1C6E224FF}" srcOrd="16" destOrd="0" presId="urn:microsoft.com/office/officeart/2005/8/layout/list1"/>
    <dgm:cxn modelId="{98216ABA-4704-4261-91F6-3CBCB1876D4B}" type="presParOf" srcId="{D0DF7C8A-B0D0-48CA-9156-39E1C6E224FF}" destId="{E75FBD62-4D4A-4A58-A1B3-91E97147DF66}" srcOrd="0" destOrd="0" presId="urn:microsoft.com/office/officeart/2005/8/layout/list1"/>
    <dgm:cxn modelId="{A6A90BEC-0E7D-4C44-812C-A455C5893A8E}" type="presParOf" srcId="{D0DF7C8A-B0D0-48CA-9156-39E1C6E224FF}" destId="{90BFD278-7706-4F77-9F87-DA46AE66E89D}" srcOrd="1" destOrd="0" presId="urn:microsoft.com/office/officeart/2005/8/layout/list1"/>
    <dgm:cxn modelId="{1B9C9B72-688C-4CBA-A8DE-1E9AF86D1F8D}" type="presParOf" srcId="{C728DDA0-9CEE-44E0-B5CC-B1C0B7CF6210}" destId="{65D6CF29-B2F9-4C78-BD15-11A2ECF0BEE2}" srcOrd="17" destOrd="0" presId="urn:microsoft.com/office/officeart/2005/8/layout/list1"/>
    <dgm:cxn modelId="{B265003C-16FC-48A2-A999-393BC03F680D}" type="presParOf" srcId="{C728DDA0-9CEE-44E0-B5CC-B1C0B7CF6210}" destId="{FEC8C1EC-1FE4-405F-95C1-AF847DD3C65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F2DC51-D1D9-40F8-93F6-C720ACE9F576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5C86A1F-4EA7-41E2-86E5-2150C782F2E3}">
      <dgm:prSet phldrT="[Text]"/>
      <dgm:spPr/>
      <dgm:t>
        <a:bodyPr/>
        <a:lstStyle/>
        <a:p>
          <a:r>
            <a:rPr lang="en-ID" dirty="0" smtClean="0"/>
            <a:t>Summary of </a:t>
          </a:r>
          <a:r>
            <a:rPr lang="en-ID" dirty="0" smtClean="0"/>
            <a:t>result</a:t>
          </a:r>
          <a:endParaRPr lang="en-US" dirty="0"/>
        </a:p>
      </dgm:t>
    </dgm:pt>
    <dgm:pt modelId="{8140B640-C65C-42B9-B56D-4216F5048556}" type="parTrans" cxnId="{825B9CB1-EEBB-457E-9F3F-9A4B4CAF1754}">
      <dgm:prSet/>
      <dgm:spPr/>
      <dgm:t>
        <a:bodyPr/>
        <a:lstStyle/>
        <a:p>
          <a:endParaRPr lang="en-US"/>
        </a:p>
      </dgm:t>
    </dgm:pt>
    <dgm:pt modelId="{EE63DA91-3F4A-49D0-967E-4F170683C335}" type="sibTrans" cxnId="{825B9CB1-EEBB-457E-9F3F-9A4B4CAF1754}">
      <dgm:prSet/>
      <dgm:spPr/>
      <dgm:t>
        <a:bodyPr/>
        <a:lstStyle/>
        <a:p>
          <a:endParaRPr lang="en-US"/>
        </a:p>
      </dgm:t>
    </dgm:pt>
    <dgm:pt modelId="{0065AA51-7290-4FCA-859E-F6D28A581C8A}">
      <dgm:prSet phldrT="[Text]"/>
      <dgm:spPr/>
      <dgm:t>
        <a:bodyPr/>
        <a:lstStyle/>
        <a:p>
          <a:r>
            <a:rPr lang="en-ID" dirty="0" smtClean="0"/>
            <a:t>Relation to other results: previous research</a:t>
          </a:r>
          <a:endParaRPr lang="en-US" dirty="0"/>
        </a:p>
      </dgm:t>
    </dgm:pt>
    <dgm:pt modelId="{C4A086EE-84C8-4CD5-86D2-6F7F53A436B9}" type="parTrans" cxnId="{3C21E8EF-4F29-4D6E-8E2D-F14779675C1D}">
      <dgm:prSet/>
      <dgm:spPr/>
      <dgm:t>
        <a:bodyPr/>
        <a:lstStyle/>
        <a:p>
          <a:endParaRPr lang="en-US"/>
        </a:p>
      </dgm:t>
    </dgm:pt>
    <dgm:pt modelId="{63776987-AE53-40AC-A447-05D0B347BB5A}" type="sibTrans" cxnId="{3C21E8EF-4F29-4D6E-8E2D-F14779675C1D}">
      <dgm:prSet/>
      <dgm:spPr/>
      <dgm:t>
        <a:bodyPr/>
        <a:lstStyle/>
        <a:p>
          <a:endParaRPr lang="en-US"/>
        </a:p>
      </dgm:t>
    </dgm:pt>
    <dgm:pt modelId="{5FF751FE-370B-4021-8FA0-62A1434B1915}">
      <dgm:prSet phldrT="[Text]"/>
      <dgm:spPr/>
      <dgm:t>
        <a:bodyPr/>
        <a:lstStyle/>
        <a:p>
          <a:r>
            <a:rPr lang="en-ID" dirty="0" smtClean="0"/>
            <a:t>Implications</a:t>
          </a:r>
          <a:endParaRPr lang="en-US" dirty="0"/>
        </a:p>
      </dgm:t>
    </dgm:pt>
    <dgm:pt modelId="{583D7FB5-C908-41FA-B5E6-142AB5C254AE}" type="parTrans" cxnId="{26759AC5-EF24-43EB-BA1E-9936D3AEC709}">
      <dgm:prSet/>
      <dgm:spPr/>
      <dgm:t>
        <a:bodyPr/>
        <a:lstStyle/>
        <a:p>
          <a:endParaRPr lang="en-US"/>
        </a:p>
      </dgm:t>
    </dgm:pt>
    <dgm:pt modelId="{BF7F774A-32E2-4648-9711-CE3B760B094E}" type="sibTrans" cxnId="{26759AC5-EF24-43EB-BA1E-9936D3AEC709}">
      <dgm:prSet/>
      <dgm:spPr/>
      <dgm:t>
        <a:bodyPr/>
        <a:lstStyle/>
        <a:p>
          <a:endParaRPr lang="en-US"/>
        </a:p>
      </dgm:t>
    </dgm:pt>
    <dgm:pt modelId="{028C2BE2-D359-47FB-8F9B-9D18998D053B}">
      <dgm:prSet phldrT="[Text]"/>
      <dgm:spPr/>
      <dgm:t>
        <a:bodyPr/>
        <a:lstStyle/>
        <a:p>
          <a:r>
            <a:rPr lang="en-ID" dirty="0" smtClean="0"/>
            <a:t>Grand summary </a:t>
          </a:r>
          <a:endParaRPr lang="en-US" dirty="0"/>
        </a:p>
      </dgm:t>
    </dgm:pt>
    <dgm:pt modelId="{781D7FB6-E7B4-48AA-A0AB-DC376978577E}" type="parTrans" cxnId="{01D0687B-6B9C-410E-AC01-19E3EC351F2C}">
      <dgm:prSet/>
      <dgm:spPr/>
      <dgm:t>
        <a:bodyPr/>
        <a:lstStyle/>
        <a:p>
          <a:endParaRPr lang="en-US"/>
        </a:p>
      </dgm:t>
    </dgm:pt>
    <dgm:pt modelId="{ECB85C26-3651-4FFE-AA39-C823175A18E1}" type="sibTrans" cxnId="{01D0687B-6B9C-410E-AC01-19E3EC351F2C}">
      <dgm:prSet/>
      <dgm:spPr/>
      <dgm:t>
        <a:bodyPr/>
        <a:lstStyle/>
        <a:p>
          <a:endParaRPr lang="en-US"/>
        </a:p>
      </dgm:t>
    </dgm:pt>
    <dgm:pt modelId="{85CD3E39-E757-42C4-A65B-EAD7E70AA914}">
      <dgm:prSet phldrT="[Text]"/>
      <dgm:spPr/>
      <dgm:t>
        <a:bodyPr/>
        <a:lstStyle/>
        <a:p>
          <a:r>
            <a:rPr lang="en-ID" dirty="0" smtClean="0"/>
            <a:t>Aberrant </a:t>
          </a:r>
          <a:r>
            <a:rPr lang="en-ID" dirty="0" smtClean="0"/>
            <a:t>result </a:t>
          </a:r>
          <a:endParaRPr lang="en-US" dirty="0"/>
        </a:p>
      </dgm:t>
    </dgm:pt>
    <dgm:pt modelId="{BC4A88A5-A0D2-4711-B733-D35719D5BC89}" type="sibTrans" cxnId="{29E6C501-BE0B-4A46-A49B-8DEEDE155FB3}">
      <dgm:prSet/>
      <dgm:spPr/>
      <dgm:t>
        <a:bodyPr/>
        <a:lstStyle/>
        <a:p>
          <a:endParaRPr lang="en-US"/>
        </a:p>
      </dgm:t>
    </dgm:pt>
    <dgm:pt modelId="{5DA53E5A-A36A-415A-A046-2CF49918C1D8}" type="parTrans" cxnId="{29E6C501-BE0B-4A46-A49B-8DEEDE155FB3}">
      <dgm:prSet/>
      <dgm:spPr/>
      <dgm:t>
        <a:bodyPr/>
        <a:lstStyle/>
        <a:p>
          <a:endParaRPr lang="en-US"/>
        </a:p>
      </dgm:t>
    </dgm:pt>
    <dgm:pt modelId="{8AA35B63-A086-4161-B157-9DE7FC614257}" type="pres">
      <dgm:prSet presAssocID="{A1F2DC51-D1D9-40F8-93F6-C720ACE9F5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8BCD22-54FD-4A58-8288-AA163C8EF9FB}" type="pres">
      <dgm:prSet presAssocID="{B5C86A1F-4EA7-41E2-86E5-2150C782F2E3}" presName="parentLin" presStyleCnt="0"/>
      <dgm:spPr/>
    </dgm:pt>
    <dgm:pt modelId="{57186B9D-037A-4AF7-9BCD-28C0DEA45DC4}" type="pres">
      <dgm:prSet presAssocID="{B5C86A1F-4EA7-41E2-86E5-2150C782F2E3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BFD1487E-525A-422D-9FF2-AC89E3F2BB12}" type="pres">
      <dgm:prSet presAssocID="{B5C86A1F-4EA7-41E2-86E5-2150C782F2E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070EB2-92C2-4740-BD73-417665C6AD37}" type="pres">
      <dgm:prSet presAssocID="{B5C86A1F-4EA7-41E2-86E5-2150C782F2E3}" presName="negativeSpace" presStyleCnt="0"/>
      <dgm:spPr/>
    </dgm:pt>
    <dgm:pt modelId="{A78852BA-98E5-4A8F-891A-E01AA5E9EF03}" type="pres">
      <dgm:prSet presAssocID="{B5C86A1F-4EA7-41E2-86E5-2150C782F2E3}" presName="childText" presStyleLbl="conFgAcc1" presStyleIdx="0" presStyleCnt="5">
        <dgm:presLayoutVars>
          <dgm:bulletEnabled val="1"/>
        </dgm:presLayoutVars>
      </dgm:prSet>
      <dgm:spPr/>
    </dgm:pt>
    <dgm:pt modelId="{C4D0D5CA-EABF-4FFE-AFB9-2E26031EC0BC}" type="pres">
      <dgm:prSet presAssocID="{EE63DA91-3F4A-49D0-967E-4F170683C335}" presName="spaceBetweenRectangles" presStyleCnt="0"/>
      <dgm:spPr/>
    </dgm:pt>
    <dgm:pt modelId="{A5DEEC58-AE08-4C6C-9918-F35C45492008}" type="pres">
      <dgm:prSet presAssocID="{0065AA51-7290-4FCA-859E-F6D28A581C8A}" presName="parentLin" presStyleCnt="0"/>
      <dgm:spPr/>
    </dgm:pt>
    <dgm:pt modelId="{64D36A39-BD77-4874-9683-4D0F17BC124A}" type="pres">
      <dgm:prSet presAssocID="{0065AA51-7290-4FCA-859E-F6D28A581C8A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A5E07261-8443-47BF-AE78-1EDB33441E70}" type="pres">
      <dgm:prSet presAssocID="{0065AA51-7290-4FCA-859E-F6D28A581C8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57619-4674-46A2-9ADF-CF16CF2EDF57}" type="pres">
      <dgm:prSet presAssocID="{0065AA51-7290-4FCA-859E-F6D28A581C8A}" presName="negativeSpace" presStyleCnt="0"/>
      <dgm:spPr/>
    </dgm:pt>
    <dgm:pt modelId="{AB4836D5-D4F0-4A56-8B09-E2C0FC46ED92}" type="pres">
      <dgm:prSet presAssocID="{0065AA51-7290-4FCA-859E-F6D28A581C8A}" presName="childText" presStyleLbl="conFgAcc1" presStyleIdx="1" presStyleCnt="5">
        <dgm:presLayoutVars>
          <dgm:bulletEnabled val="1"/>
        </dgm:presLayoutVars>
      </dgm:prSet>
      <dgm:spPr/>
    </dgm:pt>
    <dgm:pt modelId="{E7B98DFD-12DD-481B-940F-D95EEC752E0E}" type="pres">
      <dgm:prSet presAssocID="{63776987-AE53-40AC-A447-05D0B347BB5A}" presName="spaceBetweenRectangles" presStyleCnt="0"/>
      <dgm:spPr/>
    </dgm:pt>
    <dgm:pt modelId="{3B11728F-A95B-4DAA-B198-C86F85248662}" type="pres">
      <dgm:prSet presAssocID="{85CD3E39-E757-42C4-A65B-EAD7E70AA914}" presName="parentLin" presStyleCnt="0"/>
      <dgm:spPr/>
    </dgm:pt>
    <dgm:pt modelId="{74260E65-DCAF-4F75-B7D4-693ECA3E500A}" type="pres">
      <dgm:prSet presAssocID="{85CD3E39-E757-42C4-A65B-EAD7E70AA914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9934A0F0-706D-4376-9CD5-46E7823DCE62}" type="pres">
      <dgm:prSet presAssocID="{85CD3E39-E757-42C4-A65B-EAD7E70AA91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3E770C-871B-4A65-9062-D98E58C21F51}" type="pres">
      <dgm:prSet presAssocID="{85CD3E39-E757-42C4-A65B-EAD7E70AA914}" presName="negativeSpace" presStyleCnt="0"/>
      <dgm:spPr/>
    </dgm:pt>
    <dgm:pt modelId="{986CD546-FDF5-4E3D-B6F3-748FA3FFE7E5}" type="pres">
      <dgm:prSet presAssocID="{85CD3E39-E757-42C4-A65B-EAD7E70AA914}" presName="childText" presStyleLbl="conFgAcc1" presStyleIdx="2" presStyleCnt="5">
        <dgm:presLayoutVars>
          <dgm:bulletEnabled val="1"/>
        </dgm:presLayoutVars>
      </dgm:prSet>
      <dgm:spPr/>
    </dgm:pt>
    <dgm:pt modelId="{FC02A297-DC26-47CA-8F93-8ACE8A6B5C69}" type="pres">
      <dgm:prSet presAssocID="{BC4A88A5-A0D2-4711-B733-D35719D5BC89}" presName="spaceBetweenRectangles" presStyleCnt="0"/>
      <dgm:spPr/>
    </dgm:pt>
    <dgm:pt modelId="{B8B71989-2D13-451E-8F95-32B58BB83168}" type="pres">
      <dgm:prSet presAssocID="{5FF751FE-370B-4021-8FA0-62A1434B1915}" presName="parentLin" presStyleCnt="0"/>
      <dgm:spPr/>
    </dgm:pt>
    <dgm:pt modelId="{A5E0D41B-DF3F-4DB9-8B90-7AFB35DDAD4C}" type="pres">
      <dgm:prSet presAssocID="{5FF751FE-370B-4021-8FA0-62A1434B1915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20DAB080-F410-43B7-BD9A-B5824145E23A}" type="pres">
      <dgm:prSet presAssocID="{5FF751FE-370B-4021-8FA0-62A1434B191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4D3392-B4FE-41CA-8917-04DCBACF8577}" type="pres">
      <dgm:prSet presAssocID="{5FF751FE-370B-4021-8FA0-62A1434B1915}" presName="negativeSpace" presStyleCnt="0"/>
      <dgm:spPr/>
    </dgm:pt>
    <dgm:pt modelId="{0467C4AF-D85E-43CB-9C30-AC5A340F1FAC}" type="pres">
      <dgm:prSet presAssocID="{5FF751FE-370B-4021-8FA0-62A1434B1915}" presName="childText" presStyleLbl="conFgAcc1" presStyleIdx="3" presStyleCnt="5">
        <dgm:presLayoutVars>
          <dgm:bulletEnabled val="1"/>
        </dgm:presLayoutVars>
      </dgm:prSet>
      <dgm:spPr/>
    </dgm:pt>
    <dgm:pt modelId="{745157ED-0BD6-4955-9DB7-795EFD739509}" type="pres">
      <dgm:prSet presAssocID="{BF7F774A-32E2-4648-9711-CE3B760B094E}" presName="spaceBetweenRectangles" presStyleCnt="0"/>
      <dgm:spPr/>
    </dgm:pt>
    <dgm:pt modelId="{991611AF-6ACC-41F0-95E2-1E31B2737F3D}" type="pres">
      <dgm:prSet presAssocID="{028C2BE2-D359-47FB-8F9B-9D18998D053B}" presName="parentLin" presStyleCnt="0"/>
      <dgm:spPr/>
    </dgm:pt>
    <dgm:pt modelId="{107FE377-E96E-4EAC-A4BB-6BA7770527B7}" type="pres">
      <dgm:prSet presAssocID="{028C2BE2-D359-47FB-8F9B-9D18998D053B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97C4A066-96AD-4B89-84FB-1A061CACBF25}" type="pres">
      <dgm:prSet presAssocID="{028C2BE2-D359-47FB-8F9B-9D18998D053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00834-04A1-4EC1-AC14-1D5E00A93E6C}" type="pres">
      <dgm:prSet presAssocID="{028C2BE2-D359-47FB-8F9B-9D18998D053B}" presName="negativeSpace" presStyleCnt="0"/>
      <dgm:spPr/>
    </dgm:pt>
    <dgm:pt modelId="{7A790BD1-2CC4-45A4-9450-E93D8772B2E9}" type="pres">
      <dgm:prSet presAssocID="{028C2BE2-D359-47FB-8F9B-9D18998D053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25B9CB1-EEBB-457E-9F3F-9A4B4CAF1754}" srcId="{A1F2DC51-D1D9-40F8-93F6-C720ACE9F576}" destId="{B5C86A1F-4EA7-41E2-86E5-2150C782F2E3}" srcOrd="0" destOrd="0" parTransId="{8140B640-C65C-42B9-B56D-4216F5048556}" sibTransId="{EE63DA91-3F4A-49D0-967E-4F170683C335}"/>
    <dgm:cxn modelId="{26759AC5-EF24-43EB-BA1E-9936D3AEC709}" srcId="{A1F2DC51-D1D9-40F8-93F6-C720ACE9F576}" destId="{5FF751FE-370B-4021-8FA0-62A1434B1915}" srcOrd="3" destOrd="0" parTransId="{583D7FB5-C908-41FA-B5E6-142AB5C254AE}" sibTransId="{BF7F774A-32E2-4648-9711-CE3B760B094E}"/>
    <dgm:cxn modelId="{75FA3DD8-8A0D-4F4E-9CF0-1F103E59D0A8}" type="presOf" srcId="{A1F2DC51-D1D9-40F8-93F6-C720ACE9F576}" destId="{8AA35B63-A086-4161-B157-9DE7FC614257}" srcOrd="0" destOrd="0" presId="urn:microsoft.com/office/officeart/2005/8/layout/list1"/>
    <dgm:cxn modelId="{1E2E8C47-171F-4751-895E-E0249B7BFF37}" type="presOf" srcId="{B5C86A1F-4EA7-41E2-86E5-2150C782F2E3}" destId="{57186B9D-037A-4AF7-9BCD-28C0DEA45DC4}" srcOrd="0" destOrd="0" presId="urn:microsoft.com/office/officeart/2005/8/layout/list1"/>
    <dgm:cxn modelId="{DC36E21C-6893-4B88-B81E-5521B19B64E7}" type="presOf" srcId="{0065AA51-7290-4FCA-859E-F6D28A581C8A}" destId="{A5E07261-8443-47BF-AE78-1EDB33441E70}" srcOrd="1" destOrd="0" presId="urn:microsoft.com/office/officeart/2005/8/layout/list1"/>
    <dgm:cxn modelId="{C234738B-90B0-4E26-AD96-C3A85F8111C4}" type="presOf" srcId="{B5C86A1F-4EA7-41E2-86E5-2150C782F2E3}" destId="{BFD1487E-525A-422D-9FF2-AC89E3F2BB12}" srcOrd="1" destOrd="0" presId="urn:microsoft.com/office/officeart/2005/8/layout/list1"/>
    <dgm:cxn modelId="{3C21E8EF-4F29-4D6E-8E2D-F14779675C1D}" srcId="{A1F2DC51-D1D9-40F8-93F6-C720ACE9F576}" destId="{0065AA51-7290-4FCA-859E-F6D28A581C8A}" srcOrd="1" destOrd="0" parTransId="{C4A086EE-84C8-4CD5-86D2-6F7F53A436B9}" sibTransId="{63776987-AE53-40AC-A447-05D0B347BB5A}"/>
    <dgm:cxn modelId="{30D7C769-521E-4A78-AD37-1E54282B9D61}" type="presOf" srcId="{028C2BE2-D359-47FB-8F9B-9D18998D053B}" destId="{97C4A066-96AD-4B89-84FB-1A061CACBF25}" srcOrd="1" destOrd="0" presId="urn:microsoft.com/office/officeart/2005/8/layout/list1"/>
    <dgm:cxn modelId="{01D0687B-6B9C-410E-AC01-19E3EC351F2C}" srcId="{A1F2DC51-D1D9-40F8-93F6-C720ACE9F576}" destId="{028C2BE2-D359-47FB-8F9B-9D18998D053B}" srcOrd="4" destOrd="0" parTransId="{781D7FB6-E7B4-48AA-A0AB-DC376978577E}" sibTransId="{ECB85C26-3651-4FFE-AA39-C823175A18E1}"/>
    <dgm:cxn modelId="{2A121691-3834-424C-AF66-13892266A8A8}" type="presOf" srcId="{85CD3E39-E757-42C4-A65B-EAD7E70AA914}" destId="{9934A0F0-706D-4376-9CD5-46E7823DCE62}" srcOrd="1" destOrd="0" presId="urn:microsoft.com/office/officeart/2005/8/layout/list1"/>
    <dgm:cxn modelId="{EE4D6EE1-C827-496B-AB5A-801D906AA20B}" type="presOf" srcId="{85CD3E39-E757-42C4-A65B-EAD7E70AA914}" destId="{74260E65-DCAF-4F75-B7D4-693ECA3E500A}" srcOrd="0" destOrd="0" presId="urn:microsoft.com/office/officeart/2005/8/layout/list1"/>
    <dgm:cxn modelId="{29E6C501-BE0B-4A46-A49B-8DEEDE155FB3}" srcId="{A1F2DC51-D1D9-40F8-93F6-C720ACE9F576}" destId="{85CD3E39-E757-42C4-A65B-EAD7E70AA914}" srcOrd="2" destOrd="0" parTransId="{5DA53E5A-A36A-415A-A046-2CF49918C1D8}" sibTransId="{BC4A88A5-A0D2-4711-B733-D35719D5BC89}"/>
    <dgm:cxn modelId="{BC6643EA-3D94-4342-970D-F5A834F92EE7}" type="presOf" srcId="{0065AA51-7290-4FCA-859E-F6D28A581C8A}" destId="{64D36A39-BD77-4874-9683-4D0F17BC124A}" srcOrd="0" destOrd="0" presId="urn:microsoft.com/office/officeart/2005/8/layout/list1"/>
    <dgm:cxn modelId="{02DB1E7A-C0EA-4A35-8CB9-49BF00A0D370}" type="presOf" srcId="{028C2BE2-D359-47FB-8F9B-9D18998D053B}" destId="{107FE377-E96E-4EAC-A4BB-6BA7770527B7}" srcOrd="0" destOrd="0" presId="urn:microsoft.com/office/officeart/2005/8/layout/list1"/>
    <dgm:cxn modelId="{496AD95A-6970-4C6F-832D-8807754BF01D}" type="presOf" srcId="{5FF751FE-370B-4021-8FA0-62A1434B1915}" destId="{20DAB080-F410-43B7-BD9A-B5824145E23A}" srcOrd="1" destOrd="0" presId="urn:microsoft.com/office/officeart/2005/8/layout/list1"/>
    <dgm:cxn modelId="{B1EA5F42-9B9D-44D6-9A47-39A862FC3F86}" type="presOf" srcId="{5FF751FE-370B-4021-8FA0-62A1434B1915}" destId="{A5E0D41B-DF3F-4DB9-8B90-7AFB35DDAD4C}" srcOrd="0" destOrd="0" presId="urn:microsoft.com/office/officeart/2005/8/layout/list1"/>
    <dgm:cxn modelId="{ABF4D995-54D3-4205-BB8D-5E7EFE80E238}" type="presParOf" srcId="{8AA35B63-A086-4161-B157-9DE7FC614257}" destId="{868BCD22-54FD-4A58-8288-AA163C8EF9FB}" srcOrd="0" destOrd="0" presId="urn:microsoft.com/office/officeart/2005/8/layout/list1"/>
    <dgm:cxn modelId="{FBF5F6CF-B0B3-4046-9713-7EBE64E70AAA}" type="presParOf" srcId="{868BCD22-54FD-4A58-8288-AA163C8EF9FB}" destId="{57186B9D-037A-4AF7-9BCD-28C0DEA45DC4}" srcOrd="0" destOrd="0" presId="urn:microsoft.com/office/officeart/2005/8/layout/list1"/>
    <dgm:cxn modelId="{4482BED6-DF60-45F6-AFE4-5762FB67DF60}" type="presParOf" srcId="{868BCD22-54FD-4A58-8288-AA163C8EF9FB}" destId="{BFD1487E-525A-422D-9FF2-AC89E3F2BB12}" srcOrd="1" destOrd="0" presId="urn:microsoft.com/office/officeart/2005/8/layout/list1"/>
    <dgm:cxn modelId="{C0DFE77A-4DDE-4250-9D46-9A2FD23CC4A3}" type="presParOf" srcId="{8AA35B63-A086-4161-B157-9DE7FC614257}" destId="{03070EB2-92C2-4740-BD73-417665C6AD37}" srcOrd="1" destOrd="0" presId="urn:microsoft.com/office/officeart/2005/8/layout/list1"/>
    <dgm:cxn modelId="{946EC4E1-A591-484C-ABAF-10A75E58794E}" type="presParOf" srcId="{8AA35B63-A086-4161-B157-9DE7FC614257}" destId="{A78852BA-98E5-4A8F-891A-E01AA5E9EF03}" srcOrd="2" destOrd="0" presId="urn:microsoft.com/office/officeart/2005/8/layout/list1"/>
    <dgm:cxn modelId="{C60A9566-59A1-4C8B-8633-FF5B50535CBE}" type="presParOf" srcId="{8AA35B63-A086-4161-B157-9DE7FC614257}" destId="{C4D0D5CA-EABF-4FFE-AFB9-2E26031EC0BC}" srcOrd="3" destOrd="0" presId="urn:microsoft.com/office/officeart/2005/8/layout/list1"/>
    <dgm:cxn modelId="{C08C682D-9F82-4C82-8A7F-4F7B62AD4891}" type="presParOf" srcId="{8AA35B63-A086-4161-B157-9DE7FC614257}" destId="{A5DEEC58-AE08-4C6C-9918-F35C45492008}" srcOrd="4" destOrd="0" presId="urn:microsoft.com/office/officeart/2005/8/layout/list1"/>
    <dgm:cxn modelId="{50B9EBA8-6F53-4B41-888B-6AAC85925A60}" type="presParOf" srcId="{A5DEEC58-AE08-4C6C-9918-F35C45492008}" destId="{64D36A39-BD77-4874-9683-4D0F17BC124A}" srcOrd="0" destOrd="0" presId="urn:microsoft.com/office/officeart/2005/8/layout/list1"/>
    <dgm:cxn modelId="{68048669-CB8F-40DA-8071-EC8398CD1BB0}" type="presParOf" srcId="{A5DEEC58-AE08-4C6C-9918-F35C45492008}" destId="{A5E07261-8443-47BF-AE78-1EDB33441E70}" srcOrd="1" destOrd="0" presId="urn:microsoft.com/office/officeart/2005/8/layout/list1"/>
    <dgm:cxn modelId="{54A91AEB-AB4F-40BD-A6D8-AAD9784B8542}" type="presParOf" srcId="{8AA35B63-A086-4161-B157-9DE7FC614257}" destId="{F8757619-4674-46A2-9ADF-CF16CF2EDF57}" srcOrd="5" destOrd="0" presId="urn:microsoft.com/office/officeart/2005/8/layout/list1"/>
    <dgm:cxn modelId="{5BB6F94B-E558-47A1-B33E-45AAD567CFF4}" type="presParOf" srcId="{8AA35B63-A086-4161-B157-9DE7FC614257}" destId="{AB4836D5-D4F0-4A56-8B09-E2C0FC46ED92}" srcOrd="6" destOrd="0" presId="urn:microsoft.com/office/officeart/2005/8/layout/list1"/>
    <dgm:cxn modelId="{4B3D7DFF-D2EE-4E2D-A088-B295C0955657}" type="presParOf" srcId="{8AA35B63-A086-4161-B157-9DE7FC614257}" destId="{E7B98DFD-12DD-481B-940F-D95EEC752E0E}" srcOrd="7" destOrd="0" presId="urn:microsoft.com/office/officeart/2005/8/layout/list1"/>
    <dgm:cxn modelId="{37219CE1-7169-4111-BF98-E566FABD6242}" type="presParOf" srcId="{8AA35B63-A086-4161-B157-9DE7FC614257}" destId="{3B11728F-A95B-4DAA-B198-C86F85248662}" srcOrd="8" destOrd="0" presId="urn:microsoft.com/office/officeart/2005/8/layout/list1"/>
    <dgm:cxn modelId="{153EF1D4-41FF-4B62-8961-F65B789F8ED4}" type="presParOf" srcId="{3B11728F-A95B-4DAA-B198-C86F85248662}" destId="{74260E65-DCAF-4F75-B7D4-693ECA3E500A}" srcOrd="0" destOrd="0" presId="urn:microsoft.com/office/officeart/2005/8/layout/list1"/>
    <dgm:cxn modelId="{B6574009-2E81-4E44-98B0-4740D7CEF1ED}" type="presParOf" srcId="{3B11728F-A95B-4DAA-B198-C86F85248662}" destId="{9934A0F0-706D-4376-9CD5-46E7823DCE62}" srcOrd="1" destOrd="0" presId="urn:microsoft.com/office/officeart/2005/8/layout/list1"/>
    <dgm:cxn modelId="{5F8EC904-91DC-409B-8DD7-B73D903D9603}" type="presParOf" srcId="{8AA35B63-A086-4161-B157-9DE7FC614257}" destId="{D03E770C-871B-4A65-9062-D98E58C21F51}" srcOrd="9" destOrd="0" presId="urn:microsoft.com/office/officeart/2005/8/layout/list1"/>
    <dgm:cxn modelId="{A0B0A27E-0ABC-4BF3-8BB7-AB832DCF1CB9}" type="presParOf" srcId="{8AA35B63-A086-4161-B157-9DE7FC614257}" destId="{986CD546-FDF5-4E3D-B6F3-748FA3FFE7E5}" srcOrd="10" destOrd="0" presId="urn:microsoft.com/office/officeart/2005/8/layout/list1"/>
    <dgm:cxn modelId="{185D2D99-E0A9-4CE1-9E39-46F2FACD2009}" type="presParOf" srcId="{8AA35B63-A086-4161-B157-9DE7FC614257}" destId="{FC02A297-DC26-47CA-8F93-8ACE8A6B5C69}" srcOrd="11" destOrd="0" presId="urn:microsoft.com/office/officeart/2005/8/layout/list1"/>
    <dgm:cxn modelId="{C3004084-6BE0-462B-BD59-E8E8B201C09D}" type="presParOf" srcId="{8AA35B63-A086-4161-B157-9DE7FC614257}" destId="{B8B71989-2D13-451E-8F95-32B58BB83168}" srcOrd="12" destOrd="0" presId="urn:microsoft.com/office/officeart/2005/8/layout/list1"/>
    <dgm:cxn modelId="{E57F7163-1F05-4D02-A741-1BDA99E46BAC}" type="presParOf" srcId="{B8B71989-2D13-451E-8F95-32B58BB83168}" destId="{A5E0D41B-DF3F-4DB9-8B90-7AFB35DDAD4C}" srcOrd="0" destOrd="0" presId="urn:microsoft.com/office/officeart/2005/8/layout/list1"/>
    <dgm:cxn modelId="{C56D655E-3605-47D1-8CB8-3309360A888C}" type="presParOf" srcId="{B8B71989-2D13-451E-8F95-32B58BB83168}" destId="{20DAB080-F410-43B7-BD9A-B5824145E23A}" srcOrd="1" destOrd="0" presId="urn:microsoft.com/office/officeart/2005/8/layout/list1"/>
    <dgm:cxn modelId="{A5E74A65-AE07-473B-BF93-B75F7C65937C}" type="presParOf" srcId="{8AA35B63-A086-4161-B157-9DE7FC614257}" destId="{C24D3392-B4FE-41CA-8917-04DCBACF8577}" srcOrd="13" destOrd="0" presId="urn:microsoft.com/office/officeart/2005/8/layout/list1"/>
    <dgm:cxn modelId="{C3E7A4C5-CB32-4D07-9644-36D3001D358A}" type="presParOf" srcId="{8AA35B63-A086-4161-B157-9DE7FC614257}" destId="{0467C4AF-D85E-43CB-9C30-AC5A340F1FAC}" srcOrd="14" destOrd="0" presId="urn:microsoft.com/office/officeart/2005/8/layout/list1"/>
    <dgm:cxn modelId="{EF406641-6D41-4578-8F97-0D50512127DE}" type="presParOf" srcId="{8AA35B63-A086-4161-B157-9DE7FC614257}" destId="{745157ED-0BD6-4955-9DB7-795EFD739509}" srcOrd="15" destOrd="0" presId="urn:microsoft.com/office/officeart/2005/8/layout/list1"/>
    <dgm:cxn modelId="{A30114AD-6A14-4AC0-A200-FECC6A49FFF5}" type="presParOf" srcId="{8AA35B63-A086-4161-B157-9DE7FC614257}" destId="{991611AF-6ACC-41F0-95E2-1E31B2737F3D}" srcOrd="16" destOrd="0" presId="urn:microsoft.com/office/officeart/2005/8/layout/list1"/>
    <dgm:cxn modelId="{91BB68D0-213E-4754-BB9D-04E6114274C5}" type="presParOf" srcId="{991611AF-6ACC-41F0-95E2-1E31B2737F3D}" destId="{107FE377-E96E-4EAC-A4BB-6BA7770527B7}" srcOrd="0" destOrd="0" presId="urn:microsoft.com/office/officeart/2005/8/layout/list1"/>
    <dgm:cxn modelId="{8658C9C7-BE9C-4587-8D9D-03974D882CC8}" type="presParOf" srcId="{991611AF-6ACC-41F0-95E2-1E31B2737F3D}" destId="{97C4A066-96AD-4B89-84FB-1A061CACBF25}" srcOrd="1" destOrd="0" presId="urn:microsoft.com/office/officeart/2005/8/layout/list1"/>
    <dgm:cxn modelId="{53D67F9E-408F-4363-9C0F-402A20343CA7}" type="presParOf" srcId="{8AA35B63-A086-4161-B157-9DE7FC614257}" destId="{99600834-04A1-4EC1-AC14-1D5E00A93E6C}" srcOrd="17" destOrd="0" presId="urn:microsoft.com/office/officeart/2005/8/layout/list1"/>
    <dgm:cxn modelId="{05F9DC67-3A0D-4138-9471-B2B80292FC1E}" type="presParOf" srcId="{8AA35B63-A086-4161-B157-9DE7FC614257}" destId="{7A790BD1-2CC4-45A4-9450-E93D8772B2E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DE514-1C0E-45EB-9260-603CA822432D}">
      <dsp:nvSpPr>
        <dsp:cNvPr id="0" name=""/>
        <dsp:cNvSpPr/>
      </dsp:nvSpPr>
      <dsp:spPr>
        <a:xfrm>
          <a:off x="0" y="2833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F98C2-2FBE-43E5-9D21-3B38E64C9366}">
      <dsp:nvSpPr>
        <dsp:cNvPr id="0" name=""/>
        <dsp:cNvSpPr/>
      </dsp:nvSpPr>
      <dsp:spPr>
        <a:xfrm>
          <a:off x="339963" y="61937"/>
          <a:ext cx="4759483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>
              <a:solidFill>
                <a:schemeClr val="tx1"/>
              </a:solidFill>
            </a:rPr>
            <a:t>What is the purpose?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361579" y="83553"/>
        <a:ext cx="4716251" cy="399568"/>
      </dsp:txXfrm>
    </dsp:sp>
    <dsp:sp modelId="{0721DB6E-5F3D-4B60-90E1-A2E14C5D8D40}">
      <dsp:nvSpPr>
        <dsp:cNvPr id="0" name=""/>
        <dsp:cNvSpPr/>
      </dsp:nvSpPr>
      <dsp:spPr>
        <a:xfrm>
          <a:off x="0" y="9637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9C602-F50E-4A49-8224-F11522740DD6}">
      <dsp:nvSpPr>
        <dsp:cNvPr id="0" name=""/>
        <dsp:cNvSpPr/>
      </dsp:nvSpPr>
      <dsp:spPr>
        <a:xfrm>
          <a:off x="339963" y="742337"/>
          <a:ext cx="4759483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tx1"/>
              </a:solidFill>
            </a:rPr>
            <a:t>What is the content of the result?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361579" y="763953"/>
        <a:ext cx="4716251" cy="399568"/>
      </dsp:txXfrm>
    </dsp:sp>
    <dsp:sp modelId="{2BE7058D-D40B-45D4-9CA2-BBDCEAB979C7}">
      <dsp:nvSpPr>
        <dsp:cNvPr id="0" name=""/>
        <dsp:cNvSpPr/>
      </dsp:nvSpPr>
      <dsp:spPr>
        <a:xfrm>
          <a:off x="0" y="16441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3FB793-2F3A-4EC8-A640-6ADA5FD758AA}">
      <dsp:nvSpPr>
        <dsp:cNvPr id="0" name=""/>
        <dsp:cNvSpPr/>
      </dsp:nvSpPr>
      <dsp:spPr>
        <a:xfrm>
          <a:off x="339963" y="1422737"/>
          <a:ext cx="4759483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>
              <a:solidFill>
                <a:schemeClr val="tx1"/>
              </a:solidFill>
            </a:rPr>
            <a:t>What tense is used?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361579" y="1444353"/>
        <a:ext cx="4716251" cy="399568"/>
      </dsp:txXfrm>
    </dsp:sp>
    <dsp:sp modelId="{B55C8186-A3C0-4BA7-9229-51F1A346DA70}">
      <dsp:nvSpPr>
        <dsp:cNvPr id="0" name=""/>
        <dsp:cNvSpPr/>
      </dsp:nvSpPr>
      <dsp:spPr>
        <a:xfrm>
          <a:off x="0" y="23245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40E0B4-B5EB-432A-BB06-3051B2CF7FEA}">
      <dsp:nvSpPr>
        <dsp:cNvPr id="0" name=""/>
        <dsp:cNvSpPr/>
      </dsp:nvSpPr>
      <dsp:spPr>
        <a:xfrm>
          <a:off x="339963" y="2103137"/>
          <a:ext cx="4759483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>
              <a:solidFill>
                <a:schemeClr val="tx1"/>
              </a:solidFill>
            </a:rPr>
            <a:t>What are style of writing?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361579" y="2124753"/>
        <a:ext cx="4716251" cy="399568"/>
      </dsp:txXfrm>
    </dsp:sp>
    <dsp:sp modelId="{946B08A0-C14E-43C1-80CF-1E86744BEC0D}">
      <dsp:nvSpPr>
        <dsp:cNvPr id="0" name=""/>
        <dsp:cNvSpPr/>
      </dsp:nvSpPr>
      <dsp:spPr>
        <a:xfrm>
          <a:off x="0" y="30049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C391C-0952-466A-872D-5B3D0BED6755}">
      <dsp:nvSpPr>
        <dsp:cNvPr id="0" name=""/>
        <dsp:cNvSpPr/>
      </dsp:nvSpPr>
      <dsp:spPr>
        <a:xfrm>
          <a:off x="339963" y="2783537"/>
          <a:ext cx="4759483" cy="4428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>
              <a:solidFill>
                <a:schemeClr val="tx1"/>
              </a:solidFill>
            </a:rPr>
            <a:t>How long is the result part?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361579" y="2805153"/>
        <a:ext cx="4716251" cy="3995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28A22-EC3A-47CE-9418-D2EC8AD91E86}">
      <dsp:nvSpPr>
        <dsp:cNvPr id="0" name=""/>
        <dsp:cNvSpPr/>
      </dsp:nvSpPr>
      <dsp:spPr>
        <a:xfrm>
          <a:off x="0" y="2833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D5F61D-7007-4E2C-992F-D8A2C54E1A08}">
      <dsp:nvSpPr>
        <dsp:cNvPr id="0" name=""/>
        <dsp:cNvSpPr/>
      </dsp:nvSpPr>
      <dsp:spPr>
        <a:xfrm>
          <a:off x="339963" y="61937"/>
          <a:ext cx="4759483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What is the purpose?</a:t>
          </a:r>
          <a:endParaRPr lang="en-US" sz="1500" kern="1200" dirty="0"/>
        </a:p>
      </dsp:txBody>
      <dsp:txXfrm>
        <a:off x="361579" y="83553"/>
        <a:ext cx="4716251" cy="399568"/>
      </dsp:txXfrm>
    </dsp:sp>
    <dsp:sp modelId="{B222944D-32F3-41FF-9212-E0484E176B53}">
      <dsp:nvSpPr>
        <dsp:cNvPr id="0" name=""/>
        <dsp:cNvSpPr/>
      </dsp:nvSpPr>
      <dsp:spPr>
        <a:xfrm>
          <a:off x="0" y="9637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-3082042"/>
              <a:satOff val="3141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2B90BD-EB53-4F6E-B689-F7F0A404D729}">
      <dsp:nvSpPr>
        <dsp:cNvPr id="0" name=""/>
        <dsp:cNvSpPr/>
      </dsp:nvSpPr>
      <dsp:spPr>
        <a:xfrm>
          <a:off x="339963" y="742337"/>
          <a:ext cx="4759483" cy="442800"/>
        </a:xfrm>
        <a:prstGeom prst="roundRect">
          <a:avLst/>
        </a:prstGeom>
        <a:solidFill>
          <a:schemeClr val="accent3">
            <a:hueOff val="-3082042"/>
            <a:satOff val="3141"/>
            <a:lumOff val="-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What is the content of discussion?</a:t>
          </a:r>
          <a:endParaRPr lang="en-US" sz="1500" kern="1200" dirty="0"/>
        </a:p>
      </dsp:txBody>
      <dsp:txXfrm>
        <a:off x="361579" y="763953"/>
        <a:ext cx="4716251" cy="399568"/>
      </dsp:txXfrm>
    </dsp:sp>
    <dsp:sp modelId="{A0B19833-2CD8-4D48-B8CB-B693F05D617C}">
      <dsp:nvSpPr>
        <dsp:cNvPr id="0" name=""/>
        <dsp:cNvSpPr/>
      </dsp:nvSpPr>
      <dsp:spPr>
        <a:xfrm>
          <a:off x="0" y="16441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-6164083"/>
              <a:satOff val="6281"/>
              <a:lumOff val="-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953198-2248-4AB8-86F3-25FA49DD52FB}">
      <dsp:nvSpPr>
        <dsp:cNvPr id="0" name=""/>
        <dsp:cNvSpPr/>
      </dsp:nvSpPr>
      <dsp:spPr>
        <a:xfrm>
          <a:off x="339963" y="1422737"/>
          <a:ext cx="4759483" cy="442800"/>
        </a:xfrm>
        <a:prstGeom prst="roundRect">
          <a:avLst/>
        </a:prstGeom>
        <a:solidFill>
          <a:schemeClr val="accent3">
            <a:hueOff val="-6164083"/>
            <a:satOff val="6281"/>
            <a:lumOff val="-117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What tense is used?</a:t>
          </a:r>
          <a:endParaRPr lang="en-US" sz="1500" kern="1200" dirty="0"/>
        </a:p>
      </dsp:txBody>
      <dsp:txXfrm>
        <a:off x="361579" y="1444353"/>
        <a:ext cx="4716251" cy="399568"/>
      </dsp:txXfrm>
    </dsp:sp>
    <dsp:sp modelId="{F5641ADD-3BF8-4D1F-849F-46C1987F3F79}">
      <dsp:nvSpPr>
        <dsp:cNvPr id="0" name=""/>
        <dsp:cNvSpPr/>
      </dsp:nvSpPr>
      <dsp:spPr>
        <a:xfrm>
          <a:off x="0" y="23245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-9246125"/>
              <a:satOff val="9422"/>
              <a:lumOff val="-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6077B8-6FE4-421C-826D-A45B537E0D57}">
      <dsp:nvSpPr>
        <dsp:cNvPr id="0" name=""/>
        <dsp:cNvSpPr/>
      </dsp:nvSpPr>
      <dsp:spPr>
        <a:xfrm>
          <a:off x="339963" y="2103137"/>
          <a:ext cx="4759483" cy="442800"/>
        </a:xfrm>
        <a:prstGeom prst="roundRect">
          <a:avLst/>
        </a:prstGeom>
        <a:solidFill>
          <a:schemeClr val="accent3">
            <a:hueOff val="-9246125"/>
            <a:satOff val="9422"/>
            <a:lumOff val="-176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What are the style of discussion?</a:t>
          </a:r>
          <a:endParaRPr lang="en-US" sz="1500" kern="1200" dirty="0"/>
        </a:p>
      </dsp:txBody>
      <dsp:txXfrm>
        <a:off x="361579" y="2124753"/>
        <a:ext cx="4716251" cy="399568"/>
      </dsp:txXfrm>
    </dsp:sp>
    <dsp:sp modelId="{FEC8C1EC-1FE4-405F-95C1-AF847DD3C65D}">
      <dsp:nvSpPr>
        <dsp:cNvPr id="0" name=""/>
        <dsp:cNvSpPr/>
      </dsp:nvSpPr>
      <dsp:spPr>
        <a:xfrm>
          <a:off x="0" y="30049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-12328166"/>
              <a:satOff val="12562"/>
              <a:lumOff val="-2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BFD278-7706-4F77-9F87-DA46AE66E89D}">
      <dsp:nvSpPr>
        <dsp:cNvPr id="0" name=""/>
        <dsp:cNvSpPr/>
      </dsp:nvSpPr>
      <dsp:spPr>
        <a:xfrm>
          <a:off x="339963" y="2783537"/>
          <a:ext cx="4759483" cy="442800"/>
        </a:xfrm>
        <a:prstGeom prst="roundRect">
          <a:avLst/>
        </a:prstGeom>
        <a:solidFill>
          <a:schemeClr val="accent3">
            <a:hueOff val="-12328166"/>
            <a:satOff val="12562"/>
            <a:lumOff val="-235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How long is discussion part in a research paper?</a:t>
          </a:r>
          <a:endParaRPr lang="en-US" sz="1500" kern="1200" dirty="0"/>
        </a:p>
      </dsp:txBody>
      <dsp:txXfrm>
        <a:off x="361579" y="2805153"/>
        <a:ext cx="4716251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8852BA-98E5-4A8F-891A-E01AA5E9EF03}">
      <dsp:nvSpPr>
        <dsp:cNvPr id="0" name=""/>
        <dsp:cNvSpPr/>
      </dsp:nvSpPr>
      <dsp:spPr>
        <a:xfrm>
          <a:off x="0" y="2833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D1487E-525A-422D-9FF2-AC89E3F2BB12}">
      <dsp:nvSpPr>
        <dsp:cNvPr id="0" name=""/>
        <dsp:cNvSpPr/>
      </dsp:nvSpPr>
      <dsp:spPr>
        <a:xfrm>
          <a:off x="339963" y="61937"/>
          <a:ext cx="4759483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Summary of </a:t>
          </a:r>
          <a:r>
            <a:rPr lang="en-ID" sz="1500" kern="1200" dirty="0" smtClean="0"/>
            <a:t>result</a:t>
          </a:r>
          <a:endParaRPr lang="en-US" sz="1500" kern="1200" dirty="0"/>
        </a:p>
      </dsp:txBody>
      <dsp:txXfrm>
        <a:off x="361579" y="83553"/>
        <a:ext cx="4716251" cy="399568"/>
      </dsp:txXfrm>
    </dsp:sp>
    <dsp:sp modelId="{AB4836D5-D4F0-4A56-8B09-E2C0FC46ED92}">
      <dsp:nvSpPr>
        <dsp:cNvPr id="0" name=""/>
        <dsp:cNvSpPr/>
      </dsp:nvSpPr>
      <dsp:spPr>
        <a:xfrm>
          <a:off x="0" y="9637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E07261-8443-47BF-AE78-1EDB33441E70}">
      <dsp:nvSpPr>
        <dsp:cNvPr id="0" name=""/>
        <dsp:cNvSpPr/>
      </dsp:nvSpPr>
      <dsp:spPr>
        <a:xfrm>
          <a:off x="339963" y="742337"/>
          <a:ext cx="4759483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Relation to other results: previous research</a:t>
          </a:r>
          <a:endParaRPr lang="en-US" sz="1500" kern="1200" dirty="0"/>
        </a:p>
      </dsp:txBody>
      <dsp:txXfrm>
        <a:off x="361579" y="763953"/>
        <a:ext cx="4716251" cy="399568"/>
      </dsp:txXfrm>
    </dsp:sp>
    <dsp:sp modelId="{986CD546-FDF5-4E3D-B6F3-748FA3FFE7E5}">
      <dsp:nvSpPr>
        <dsp:cNvPr id="0" name=""/>
        <dsp:cNvSpPr/>
      </dsp:nvSpPr>
      <dsp:spPr>
        <a:xfrm>
          <a:off x="0" y="16441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34A0F0-706D-4376-9CD5-46E7823DCE62}">
      <dsp:nvSpPr>
        <dsp:cNvPr id="0" name=""/>
        <dsp:cNvSpPr/>
      </dsp:nvSpPr>
      <dsp:spPr>
        <a:xfrm>
          <a:off x="339963" y="1422737"/>
          <a:ext cx="4759483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Aberrant </a:t>
          </a:r>
          <a:r>
            <a:rPr lang="en-ID" sz="1500" kern="1200" dirty="0" smtClean="0"/>
            <a:t>result </a:t>
          </a:r>
          <a:endParaRPr lang="en-US" sz="1500" kern="1200" dirty="0"/>
        </a:p>
      </dsp:txBody>
      <dsp:txXfrm>
        <a:off x="361579" y="1444353"/>
        <a:ext cx="4716251" cy="399568"/>
      </dsp:txXfrm>
    </dsp:sp>
    <dsp:sp modelId="{0467C4AF-D85E-43CB-9C30-AC5A340F1FAC}">
      <dsp:nvSpPr>
        <dsp:cNvPr id="0" name=""/>
        <dsp:cNvSpPr/>
      </dsp:nvSpPr>
      <dsp:spPr>
        <a:xfrm>
          <a:off x="0" y="23245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DAB080-F410-43B7-BD9A-B5824145E23A}">
      <dsp:nvSpPr>
        <dsp:cNvPr id="0" name=""/>
        <dsp:cNvSpPr/>
      </dsp:nvSpPr>
      <dsp:spPr>
        <a:xfrm>
          <a:off x="339963" y="2103137"/>
          <a:ext cx="4759483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Implications</a:t>
          </a:r>
          <a:endParaRPr lang="en-US" sz="1500" kern="1200" dirty="0"/>
        </a:p>
      </dsp:txBody>
      <dsp:txXfrm>
        <a:off x="361579" y="2124753"/>
        <a:ext cx="4716251" cy="399568"/>
      </dsp:txXfrm>
    </dsp:sp>
    <dsp:sp modelId="{7A790BD1-2CC4-45A4-9450-E93D8772B2E9}">
      <dsp:nvSpPr>
        <dsp:cNvPr id="0" name=""/>
        <dsp:cNvSpPr/>
      </dsp:nvSpPr>
      <dsp:spPr>
        <a:xfrm>
          <a:off x="0" y="3004937"/>
          <a:ext cx="6799262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C4A066-96AD-4B89-84FB-1A061CACBF25}">
      <dsp:nvSpPr>
        <dsp:cNvPr id="0" name=""/>
        <dsp:cNvSpPr/>
      </dsp:nvSpPr>
      <dsp:spPr>
        <a:xfrm>
          <a:off x="339963" y="2783537"/>
          <a:ext cx="4759483" cy="4428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smtClean="0"/>
            <a:t>Grand summary </a:t>
          </a:r>
          <a:endParaRPr lang="en-US" sz="1500" kern="1200" dirty="0"/>
        </a:p>
      </dsp:txBody>
      <dsp:txXfrm>
        <a:off x="361579" y="2805153"/>
        <a:ext cx="4716251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910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35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355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340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25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792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579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751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380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76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31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20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37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013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64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46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86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6374D53-C580-4D88-96C0-D4E46B69FD6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9DF9EC-E7F2-4CFA-8BD9-27E97CFC9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16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sz="2800" dirty="0" smtClean="0"/>
              <a:t>HOW TO WRITE THE RESULT &amp; DISCUSSION IN A RESEARCH PAPER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D" dirty="0" err="1" smtClean="0"/>
              <a:t>Siska</a:t>
            </a:r>
            <a:r>
              <a:rPr lang="en-ID" dirty="0" smtClean="0"/>
              <a:t> </a:t>
            </a:r>
            <a:r>
              <a:rPr lang="en-ID" dirty="0" err="1" smtClean="0"/>
              <a:t>Rizkiani</a:t>
            </a:r>
            <a:r>
              <a:rPr lang="en-ID" dirty="0" smtClean="0"/>
              <a:t>, </a:t>
            </a:r>
            <a:r>
              <a:rPr lang="en-ID" dirty="0" err="1" smtClean="0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943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OUTLINE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7124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What is the purpose?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To </a:t>
            </a:r>
            <a:r>
              <a:rPr lang="en-ID" dirty="0" smtClean="0">
                <a:solidFill>
                  <a:srgbClr val="FFC000"/>
                </a:solidFill>
              </a:rPr>
              <a:t>discuss the results of the research, its </a:t>
            </a:r>
            <a:r>
              <a:rPr lang="en-ID" dirty="0" smtClean="0"/>
              <a:t>interpretation as well as the implication of the research.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325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 smtClean="0"/>
              <a:t>What is the content of discussion?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6691212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0337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 smtClean="0"/>
              <a:t>What tense is used in writing the discussion?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Theories, literature review or previous studies are usually written in the form of </a:t>
            </a:r>
            <a:r>
              <a:rPr lang="en-ID" sz="4000" dirty="0" smtClean="0">
                <a:solidFill>
                  <a:srgbClr val="FFC000"/>
                </a:solidFill>
              </a:rPr>
              <a:t>simple present tense,</a:t>
            </a:r>
            <a:r>
              <a:rPr lang="en-ID" dirty="0" smtClean="0"/>
              <a:t> whereas the author’s work is stated in the form of </a:t>
            </a:r>
            <a:r>
              <a:rPr lang="en-ID" sz="4400" dirty="0" smtClean="0">
                <a:solidFill>
                  <a:srgbClr val="FFC000"/>
                </a:solidFill>
              </a:rPr>
              <a:t>simple past</a:t>
            </a:r>
            <a:r>
              <a:rPr lang="en-ID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37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smtClean="0"/>
              <a:t>What are the style of discussion?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The elaboration of the research findings is presented under the same heading.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726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How long is the discussion?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It depends on the aims and the result. However, the length is generally up to 1500 words.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121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ID" dirty="0" err="1">
                <a:solidFill>
                  <a:prstClr val="black"/>
                </a:solidFill>
              </a:rPr>
              <a:t>Syathroh</a:t>
            </a:r>
            <a:r>
              <a:rPr lang="en-ID" dirty="0">
                <a:solidFill>
                  <a:prstClr val="black"/>
                </a:solidFill>
              </a:rPr>
              <a:t>, I.S &amp; </a:t>
            </a:r>
            <a:r>
              <a:rPr lang="en-ID" dirty="0" err="1">
                <a:solidFill>
                  <a:prstClr val="black"/>
                </a:solidFill>
              </a:rPr>
              <a:t>Rizkiani</a:t>
            </a:r>
            <a:r>
              <a:rPr lang="en-ID" dirty="0">
                <a:solidFill>
                  <a:prstClr val="black"/>
                </a:solidFill>
              </a:rPr>
              <a:t>, S. 2020. An introduction to English in scientific articles. </a:t>
            </a:r>
            <a:endParaRPr lang="en-US">
              <a:solidFill>
                <a:prstClr val="black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41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717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ontent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2383543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5458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What is the purpose?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To </a:t>
            </a:r>
            <a:r>
              <a:rPr lang="en-ID" sz="4000" dirty="0" smtClean="0">
                <a:solidFill>
                  <a:srgbClr val="FFC000"/>
                </a:solidFill>
              </a:rPr>
              <a:t>provide the data </a:t>
            </a:r>
            <a:r>
              <a:rPr lang="en-ID" dirty="0" smtClean="0"/>
              <a:t>which have been collected in the research.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03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What is the content of the result?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3600" dirty="0" smtClean="0">
                <a:solidFill>
                  <a:srgbClr val="FFC000"/>
                </a:solidFill>
              </a:rPr>
              <a:t>Qua</a:t>
            </a:r>
            <a:r>
              <a:rPr lang="en-ID" sz="4400" dirty="0" smtClean="0">
                <a:solidFill>
                  <a:srgbClr val="FFC000"/>
                </a:solidFill>
              </a:rPr>
              <a:t>ntitative</a:t>
            </a:r>
            <a:r>
              <a:rPr lang="en-ID" dirty="0" smtClean="0"/>
              <a:t>: this part is usually numerical. </a:t>
            </a:r>
          </a:p>
          <a:p>
            <a:r>
              <a:rPr lang="en-ID" sz="3600" dirty="0" smtClean="0">
                <a:solidFill>
                  <a:srgbClr val="FFC000"/>
                </a:solidFill>
              </a:rPr>
              <a:t>Qualitative</a:t>
            </a:r>
            <a:r>
              <a:rPr lang="en-ID" dirty="0" smtClean="0"/>
              <a:t>: it usually presents general discussion of the research findings without going into too much detail.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9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What tense is used?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>
                <a:solidFill>
                  <a:srgbClr val="FFC000"/>
                </a:solidFill>
              </a:rPr>
              <a:t>Simple past tense</a:t>
            </a:r>
            <a:r>
              <a:rPr lang="en-ID" dirty="0" smtClean="0"/>
              <a:t>: the result of the study</a:t>
            </a:r>
          </a:p>
          <a:p>
            <a:r>
              <a:rPr lang="en-ID" dirty="0" smtClean="0">
                <a:solidFill>
                  <a:srgbClr val="FFC000"/>
                </a:solidFill>
              </a:rPr>
              <a:t>Simple present tense</a:t>
            </a:r>
            <a:r>
              <a:rPr lang="en-ID" dirty="0" smtClean="0"/>
              <a:t>: General statement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24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What are the styles of writing?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smtClean="0"/>
              <a:t>If the result of the research:</a:t>
            </a:r>
          </a:p>
          <a:p>
            <a:r>
              <a:rPr lang="en-ID" dirty="0" smtClean="0">
                <a:solidFill>
                  <a:srgbClr val="FFC000"/>
                </a:solidFill>
              </a:rPr>
              <a:t>Only one finding </a:t>
            </a:r>
            <a:r>
              <a:rPr lang="en-ID" dirty="0" smtClean="0"/>
              <a:t>: an author can write it directly without any heading. </a:t>
            </a:r>
          </a:p>
          <a:p>
            <a:r>
              <a:rPr lang="en-ID" dirty="0" smtClean="0">
                <a:solidFill>
                  <a:srgbClr val="FFC000"/>
                </a:solidFill>
              </a:rPr>
              <a:t>More than one result</a:t>
            </a:r>
            <a:r>
              <a:rPr lang="en-ID" dirty="0" smtClean="0"/>
              <a:t>: it is better to subdivide the result part into several headings.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65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 smtClean="0"/>
              <a:t>How long the result part in a research paper?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The length of the result part is various, depending on the aims of the research.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953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dirty="0" smtClean="0"/>
              <a:t>DISCUSSION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D" dirty="0" smtClean="0"/>
              <a:t>Chapter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928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69</TotalTime>
  <Words>382</Words>
  <Application>Microsoft Office PowerPoint</Application>
  <PresentationFormat>On-screen Show (4:3)</PresentationFormat>
  <Paragraphs>48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HOW TO WRITE THE RESULT &amp; DISCUSSION IN A RESEARCH PAPER</vt:lpstr>
      <vt:lpstr>RESULT</vt:lpstr>
      <vt:lpstr>Content</vt:lpstr>
      <vt:lpstr>What is the purpose?</vt:lpstr>
      <vt:lpstr>What is the content of the result?</vt:lpstr>
      <vt:lpstr>What tense is used?</vt:lpstr>
      <vt:lpstr>What are the styles of writing?</vt:lpstr>
      <vt:lpstr>How long the result part in a research paper?</vt:lpstr>
      <vt:lpstr>DISCUSSION</vt:lpstr>
      <vt:lpstr>OUTLINE</vt:lpstr>
      <vt:lpstr>What is the purpose?</vt:lpstr>
      <vt:lpstr>What is the content of discussion?</vt:lpstr>
      <vt:lpstr>What tense is used in writing the discussion?</vt:lpstr>
      <vt:lpstr>What are the style of discussion?</vt:lpstr>
      <vt:lpstr>How long is the discussion?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Lilis</dc:creator>
  <cp:lastModifiedBy>acer</cp:lastModifiedBy>
  <cp:revision>6</cp:revision>
  <dcterms:created xsi:type="dcterms:W3CDTF">2020-03-22T15:14:07Z</dcterms:created>
  <dcterms:modified xsi:type="dcterms:W3CDTF">2020-04-10T04:52:39Z</dcterms:modified>
</cp:coreProperties>
</file>