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0"/>
  </p:notesMasterIdLst>
  <p:sldIdLst>
    <p:sldId id="256" r:id="rId2"/>
    <p:sldId id="268" r:id="rId3"/>
    <p:sldId id="269" r:id="rId4"/>
    <p:sldId id="272" r:id="rId5"/>
    <p:sldId id="273" r:id="rId6"/>
    <p:sldId id="270" r:id="rId7"/>
    <p:sldId id="271" r:id="rId8"/>
    <p:sldId id="266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E3851D-B86A-49F6-AB47-4BD80AC675A6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5777038-FB86-454A-B90B-B7D4251E834B}">
      <dgm:prSet phldrT="[Text]"/>
      <dgm:spPr/>
      <dgm:t>
        <a:bodyPr/>
        <a:lstStyle/>
        <a:p>
          <a:r>
            <a:rPr lang="en-US" dirty="0" smtClean="0"/>
            <a:t>Function</a:t>
          </a:r>
          <a:endParaRPr lang="en-US" dirty="0"/>
        </a:p>
      </dgm:t>
    </dgm:pt>
    <dgm:pt modelId="{44644820-E3E3-484E-BD1A-C9934D191500}" type="parTrans" cxnId="{3F68C788-BEEC-42AC-A218-4586908288AD}">
      <dgm:prSet/>
      <dgm:spPr/>
      <dgm:t>
        <a:bodyPr/>
        <a:lstStyle/>
        <a:p>
          <a:endParaRPr lang="en-US"/>
        </a:p>
      </dgm:t>
    </dgm:pt>
    <dgm:pt modelId="{84E03DD6-8C8F-40DB-864B-A185C13ED798}" type="sibTrans" cxnId="{3F68C788-BEEC-42AC-A218-4586908288AD}">
      <dgm:prSet/>
      <dgm:spPr/>
      <dgm:t>
        <a:bodyPr/>
        <a:lstStyle/>
        <a:p>
          <a:endParaRPr lang="en-US"/>
        </a:p>
      </dgm:t>
    </dgm:pt>
    <dgm:pt modelId="{255E8374-8AB9-4DFC-8F9B-997013DA642C}">
      <dgm:prSet phldrT="[Text]"/>
      <dgm:spPr/>
      <dgm:t>
        <a:bodyPr/>
        <a:lstStyle/>
        <a:p>
          <a:r>
            <a:rPr lang="en-ID" dirty="0" smtClean="0"/>
            <a:t>To </a:t>
          </a:r>
          <a:r>
            <a:rPr lang="en-ID" b="1" dirty="0" smtClean="0">
              <a:solidFill>
                <a:schemeClr val="tx1"/>
              </a:solidFill>
            </a:rPr>
            <a:t>conclude discussion </a:t>
          </a:r>
          <a:r>
            <a:rPr lang="en-ID" dirty="0" smtClean="0"/>
            <a:t>and try to relate the research findings to other research. </a:t>
          </a:r>
          <a:endParaRPr lang="en-US" dirty="0"/>
        </a:p>
      </dgm:t>
    </dgm:pt>
    <dgm:pt modelId="{5F2B0CF1-5AEE-4E74-BE93-FCB3D127F606}" type="parTrans" cxnId="{106E7127-261E-4139-9FD3-F3DD8CAA7763}">
      <dgm:prSet/>
      <dgm:spPr/>
      <dgm:t>
        <a:bodyPr/>
        <a:lstStyle/>
        <a:p>
          <a:endParaRPr lang="en-US"/>
        </a:p>
      </dgm:t>
    </dgm:pt>
    <dgm:pt modelId="{79F6456D-26C6-482F-926F-B0A36C57EC36}" type="sibTrans" cxnId="{106E7127-261E-4139-9FD3-F3DD8CAA7763}">
      <dgm:prSet/>
      <dgm:spPr/>
      <dgm:t>
        <a:bodyPr/>
        <a:lstStyle/>
        <a:p>
          <a:endParaRPr lang="en-US"/>
        </a:p>
      </dgm:t>
    </dgm:pt>
    <dgm:pt modelId="{F20C765B-79C5-446A-8306-4424AF2BAA09}">
      <dgm:prSet phldrT="[Text]"/>
      <dgm:spPr/>
      <dgm:t>
        <a:bodyPr/>
        <a:lstStyle/>
        <a:p>
          <a:r>
            <a:rPr lang="en-US" dirty="0" smtClean="0"/>
            <a:t>length</a:t>
          </a:r>
          <a:endParaRPr lang="en-US" dirty="0"/>
        </a:p>
      </dgm:t>
    </dgm:pt>
    <dgm:pt modelId="{49E18303-3128-48C9-B182-24F935E5C8EF}" type="parTrans" cxnId="{E5D61A56-B512-4DAA-9424-85809C8A46CC}">
      <dgm:prSet/>
      <dgm:spPr/>
      <dgm:t>
        <a:bodyPr/>
        <a:lstStyle/>
        <a:p>
          <a:endParaRPr lang="en-US"/>
        </a:p>
      </dgm:t>
    </dgm:pt>
    <dgm:pt modelId="{2CA5AB68-EE2A-4D78-8AC5-55831B5CCCA3}" type="sibTrans" cxnId="{E5D61A56-B512-4DAA-9424-85809C8A46CC}">
      <dgm:prSet/>
      <dgm:spPr/>
      <dgm:t>
        <a:bodyPr/>
        <a:lstStyle/>
        <a:p>
          <a:endParaRPr lang="en-US"/>
        </a:p>
      </dgm:t>
    </dgm:pt>
    <dgm:pt modelId="{AAC188FA-872F-458E-B803-1EF8356BAB9A}">
      <dgm:prSet phldrT="[Text]"/>
      <dgm:spPr/>
      <dgm:t>
        <a:bodyPr/>
        <a:lstStyle/>
        <a:p>
          <a:r>
            <a:rPr lang="en-US" dirty="0" smtClean="0"/>
            <a:t>Various (can be one paragraph or more)</a:t>
          </a:r>
          <a:endParaRPr lang="en-US" dirty="0"/>
        </a:p>
      </dgm:t>
    </dgm:pt>
    <dgm:pt modelId="{B32AD077-BA78-4615-9FC3-DC930F7A10F9}" type="parTrans" cxnId="{F3C2552C-2687-419E-90E3-F0C44F13147D}">
      <dgm:prSet/>
      <dgm:spPr/>
      <dgm:t>
        <a:bodyPr/>
        <a:lstStyle/>
        <a:p>
          <a:endParaRPr lang="en-US"/>
        </a:p>
      </dgm:t>
    </dgm:pt>
    <dgm:pt modelId="{BD62EDE5-B8DA-48A8-9F4B-B0223EAAD44E}" type="sibTrans" cxnId="{F3C2552C-2687-419E-90E3-F0C44F13147D}">
      <dgm:prSet/>
      <dgm:spPr/>
      <dgm:t>
        <a:bodyPr/>
        <a:lstStyle/>
        <a:p>
          <a:endParaRPr lang="en-US"/>
        </a:p>
      </dgm:t>
    </dgm:pt>
    <dgm:pt modelId="{97E063E5-7339-46B8-B34E-4E589B814CE3}">
      <dgm:prSet phldrT="[Text]"/>
      <dgm:spPr/>
      <dgm:t>
        <a:bodyPr/>
        <a:lstStyle/>
        <a:p>
          <a:r>
            <a:rPr lang="en-US" dirty="0" smtClean="0"/>
            <a:t>Component</a:t>
          </a:r>
          <a:endParaRPr lang="en-US" dirty="0"/>
        </a:p>
      </dgm:t>
    </dgm:pt>
    <dgm:pt modelId="{173F3C46-A04B-415B-B3DA-AEC11958AA74}" type="parTrans" cxnId="{E68FD7DE-977F-44F5-B496-D69B7C78B7F0}">
      <dgm:prSet/>
      <dgm:spPr/>
      <dgm:t>
        <a:bodyPr/>
        <a:lstStyle/>
        <a:p>
          <a:endParaRPr lang="en-US"/>
        </a:p>
      </dgm:t>
    </dgm:pt>
    <dgm:pt modelId="{AEA095AB-6372-475C-BB31-764953595127}" type="sibTrans" cxnId="{E68FD7DE-977F-44F5-B496-D69B7C78B7F0}">
      <dgm:prSet/>
      <dgm:spPr/>
      <dgm:t>
        <a:bodyPr/>
        <a:lstStyle/>
        <a:p>
          <a:endParaRPr lang="en-US"/>
        </a:p>
      </dgm:t>
    </dgm:pt>
    <dgm:pt modelId="{49404BE0-2A92-44CC-B957-B66A95A90ED8}">
      <dgm:prSet phldrT="[Text]"/>
      <dgm:spPr/>
      <dgm:t>
        <a:bodyPr/>
        <a:lstStyle/>
        <a:p>
          <a:r>
            <a:rPr lang="en-US" dirty="0" smtClean="0"/>
            <a:t>Followed by recommendation section (direction for further research, limitation, &amp; suggestion.</a:t>
          </a:r>
          <a:endParaRPr lang="en-US" dirty="0"/>
        </a:p>
      </dgm:t>
    </dgm:pt>
    <dgm:pt modelId="{D85567E1-1DB0-4512-9072-708CAE6B4F0A}" type="parTrans" cxnId="{9258695C-905E-4A43-A8B1-1B85CF371416}">
      <dgm:prSet/>
      <dgm:spPr/>
      <dgm:t>
        <a:bodyPr/>
        <a:lstStyle/>
        <a:p>
          <a:endParaRPr lang="en-US"/>
        </a:p>
      </dgm:t>
    </dgm:pt>
    <dgm:pt modelId="{A75C585E-C19C-43A9-BEFC-27DB67BFDB17}" type="sibTrans" cxnId="{9258695C-905E-4A43-A8B1-1B85CF371416}">
      <dgm:prSet/>
      <dgm:spPr/>
      <dgm:t>
        <a:bodyPr/>
        <a:lstStyle/>
        <a:p>
          <a:endParaRPr lang="en-US"/>
        </a:p>
      </dgm:t>
    </dgm:pt>
    <dgm:pt modelId="{14DFC8D9-BC4C-4C1E-BA81-B02E3F6CFA84}">
      <dgm:prSet phldrT="[Text]"/>
      <dgm:spPr/>
      <dgm:t>
        <a:bodyPr/>
        <a:lstStyle/>
        <a:p>
          <a:r>
            <a:rPr lang="en-US" dirty="0" smtClean="0"/>
            <a:t>Example</a:t>
          </a:r>
          <a:endParaRPr lang="en-US" dirty="0"/>
        </a:p>
      </dgm:t>
    </dgm:pt>
    <dgm:pt modelId="{93E4DC8C-7C0C-4A09-9E80-6E2505EBE22B}" type="parTrans" cxnId="{97DD584D-CD96-4A8B-ABE1-BCCC04965F3C}">
      <dgm:prSet/>
      <dgm:spPr/>
    </dgm:pt>
    <dgm:pt modelId="{7665B360-8F8A-4700-B748-A4C2FB877E65}" type="sibTrans" cxnId="{97DD584D-CD96-4A8B-ABE1-BCCC04965F3C}">
      <dgm:prSet/>
      <dgm:spPr/>
    </dgm:pt>
    <dgm:pt modelId="{B47B5289-0F0F-4B7B-98DB-981FCE4DB576}">
      <dgm:prSet phldrT="[Text]"/>
      <dgm:spPr/>
      <dgm:t>
        <a:bodyPr/>
        <a:lstStyle/>
        <a:p>
          <a:r>
            <a:rPr lang="en-US" dirty="0" smtClean="0"/>
            <a:t>See page47-49</a:t>
          </a:r>
          <a:endParaRPr lang="en-US" dirty="0"/>
        </a:p>
      </dgm:t>
    </dgm:pt>
    <dgm:pt modelId="{65E52784-9281-44B5-9E5B-66EED156E06B}" type="parTrans" cxnId="{98914127-9184-4D0D-A7A7-326ECE975A4C}">
      <dgm:prSet/>
      <dgm:spPr/>
    </dgm:pt>
    <dgm:pt modelId="{643FF9F6-AFEF-4728-9E86-D67D71FF704B}" type="sibTrans" cxnId="{98914127-9184-4D0D-A7A7-326ECE975A4C}">
      <dgm:prSet/>
      <dgm:spPr/>
    </dgm:pt>
    <dgm:pt modelId="{E3846346-4FBE-4606-ADED-57550DFA26DA}" type="pres">
      <dgm:prSet presAssocID="{F7E3851D-B86A-49F6-AB47-4BD80AC675A6}" presName="Name0" presStyleCnt="0">
        <dgm:presLayoutVars>
          <dgm:dir/>
          <dgm:animLvl val="lvl"/>
          <dgm:resizeHandles val="exact"/>
        </dgm:presLayoutVars>
      </dgm:prSet>
      <dgm:spPr/>
    </dgm:pt>
    <dgm:pt modelId="{A3D11448-4F40-4B79-AB06-BAA258F5FEB5}" type="pres">
      <dgm:prSet presAssocID="{E5777038-FB86-454A-B90B-B7D4251E834B}" presName="composite" presStyleCnt="0"/>
      <dgm:spPr/>
    </dgm:pt>
    <dgm:pt modelId="{3873BD4F-C265-4CC6-99C9-CECDE4CF026A}" type="pres">
      <dgm:prSet presAssocID="{E5777038-FB86-454A-B90B-B7D4251E834B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675988E9-F690-4647-A8F8-9C764E1D60CC}" type="pres">
      <dgm:prSet presAssocID="{E5777038-FB86-454A-B90B-B7D4251E834B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F74163-3FA4-43E5-90FA-C5919C6D5498}" type="pres">
      <dgm:prSet presAssocID="{84E03DD6-8C8F-40DB-864B-A185C13ED798}" presName="space" presStyleCnt="0"/>
      <dgm:spPr/>
    </dgm:pt>
    <dgm:pt modelId="{D4FC5735-3937-4A52-A187-CF0155DB27FD}" type="pres">
      <dgm:prSet presAssocID="{F20C765B-79C5-446A-8306-4424AF2BAA09}" presName="composite" presStyleCnt="0"/>
      <dgm:spPr/>
    </dgm:pt>
    <dgm:pt modelId="{65D294A8-0570-4BB2-B7B2-AE15CE2C94D1}" type="pres">
      <dgm:prSet presAssocID="{F20C765B-79C5-446A-8306-4424AF2BAA09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E487FF6A-9CA1-4C11-A35A-FF01B1B4D4C2}" type="pres">
      <dgm:prSet presAssocID="{F20C765B-79C5-446A-8306-4424AF2BAA09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92010A-0BC7-47F1-BF08-5E1F3E8D6166}" type="pres">
      <dgm:prSet presAssocID="{2CA5AB68-EE2A-4D78-8AC5-55831B5CCCA3}" presName="space" presStyleCnt="0"/>
      <dgm:spPr/>
    </dgm:pt>
    <dgm:pt modelId="{5DA39E11-1717-4F58-AA13-1B84FD6D3453}" type="pres">
      <dgm:prSet presAssocID="{97E063E5-7339-46B8-B34E-4E589B814CE3}" presName="composite" presStyleCnt="0"/>
      <dgm:spPr/>
    </dgm:pt>
    <dgm:pt modelId="{4BF4CD8C-A6FC-46B1-8ED9-9251D56131DE}" type="pres">
      <dgm:prSet presAssocID="{97E063E5-7339-46B8-B34E-4E589B814CE3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5040B6-24E3-45AE-BAEA-6FA3AAA93474}" type="pres">
      <dgm:prSet presAssocID="{97E063E5-7339-46B8-B34E-4E589B814CE3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DA40E9-7590-45B7-8A0F-AD444BB83A31}" type="pres">
      <dgm:prSet presAssocID="{AEA095AB-6372-475C-BB31-764953595127}" presName="space" presStyleCnt="0"/>
      <dgm:spPr/>
    </dgm:pt>
    <dgm:pt modelId="{E1FDC7E4-22EE-4A59-923E-2DBE773071AC}" type="pres">
      <dgm:prSet presAssocID="{14DFC8D9-BC4C-4C1E-BA81-B02E3F6CFA84}" presName="composite" presStyleCnt="0"/>
      <dgm:spPr/>
    </dgm:pt>
    <dgm:pt modelId="{05842010-18CC-46E8-BBF6-8926F22FF107}" type="pres">
      <dgm:prSet presAssocID="{14DFC8D9-BC4C-4C1E-BA81-B02E3F6CFA84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EF551C7D-85EA-4136-A2B2-FBAE02176CC9}" type="pres">
      <dgm:prSet presAssocID="{14DFC8D9-BC4C-4C1E-BA81-B02E3F6CFA84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B64C200-E67C-45BF-89BC-4983F6DFAB7E}" type="presOf" srcId="{AAC188FA-872F-458E-B803-1EF8356BAB9A}" destId="{E487FF6A-9CA1-4C11-A35A-FF01B1B4D4C2}" srcOrd="0" destOrd="0" presId="urn:microsoft.com/office/officeart/2005/8/layout/hList1"/>
    <dgm:cxn modelId="{6BF667B1-F531-443E-998C-DF1322FD60D4}" type="presOf" srcId="{14DFC8D9-BC4C-4C1E-BA81-B02E3F6CFA84}" destId="{05842010-18CC-46E8-BBF6-8926F22FF107}" srcOrd="0" destOrd="0" presId="urn:microsoft.com/office/officeart/2005/8/layout/hList1"/>
    <dgm:cxn modelId="{8C979684-8CBA-4E21-9365-2D52B02AE66E}" type="presOf" srcId="{F7E3851D-B86A-49F6-AB47-4BD80AC675A6}" destId="{E3846346-4FBE-4606-ADED-57550DFA26DA}" srcOrd="0" destOrd="0" presId="urn:microsoft.com/office/officeart/2005/8/layout/hList1"/>
    <dgm:cxn modelId="{53F47F18-3032-49DA-8378-0801A31B360B}" type="presOf" srcId="{F20C765B-79C5-446A-8306-4424AF2BAA09}" destId="{65D294A8-0570-4BB2-B7B2-AE15CE2C94D1}" srcOrd="0" destOrd="0" presId="urn:microsoft.com/office/officeart/2005/8/layout/hList1"/>
    <dgm:cxn modelId="{3F68C788-BEEC-42AC-A218-4586908288AD}" srcId="{F7E3851D-B86A-49F6-AB47-4BD80AC675A6}" destId="{E5777038-FB86-454A-B90B-B7D4251E834B}" srcOrd="0" destOrd="0" parTransId="{44644820-E3E3-484E-BD1A-C9934D191500}" sibTransId="{84E03DD6-8C8F-40DB-864B-A185C13ED798}"/>
    <dgm:cxn modelId="{06061BA5-F51B-4AC8-84DF-C08F1F6C3765}" type="presOf" srcId="{B47B5289-0F0F-4B7B-98DB-981FCE4DB576}" destId="{EF551C7D-85EA-4136-A2B2-FBAE02176CC9}" srcOrd="0" destOrd="0" presId="urn:microsoft.com/office/officeart/2005/8/layout/hList1"/>
    <dgm:cxn modelId="{9258695C-905E-4A43-A8B1-1B85CF371416}" srcId="{97E063E5-7339-46B8-B34E-4E589B814CE3}" destId="{49404BE0-2A92-44CC-B957-B66A95A90ED8}" srcOrd="0" destOrd="0" parTransId="{D85567E1-1DB0-4512-9072-708CAE6B4F0A}" sibTransId="{A75C585E-C19C-43A9-BEFC-27DB67BFDB17}"/>
    <dgm:cxn modelId="{97DD584D-CD96-4A8B-ABE1-BCCC04965F3C}" srcId="{F7E3851D-B86A-49F6-AB47-4BD80AC675A6}" destId="{14DFC8D9-BC4C-4C1E-BA81-B02E3F6CFA84}" srcOrd="3" destOrd="0" parTransId="{93E4DC8C-7C0C-4A09-9E80-6E2505EBE22B}" sibTransId="{7665B360-8F8A-4700-B748-A4C2FB877E65}"/>
    <dgm:cxn modelId="{E5D61A56-B512-4DAA-9424-85809C8A46CC}" srcId="{F7E3851D-B86A-49F6-AB47-4BD80AC675A6}" destId="{F20C765B-79C5-446A-8306-4424AF2BAA09}" srcOrd="1" destOrd="0" parTransId="{49E18303-3128-48C9-B182-24F935E5C8EF}" sibTransId="{2CA5AB68-EE2A-4D78-8AC5-55831B5CCCA3}"/>
    <dgm:cxn modelId="{F3C2552C-2687-419E-90E3-F0C44F13147D}" srcId="{F20C765B-79C5-446A-8306-4424AF2BAA09}" destId="{AAC188FA-872F-458E-B803-1EF8356BAB9A}" srcOrd="0" destOrd="0" parTransId="{B32AD077-BA78-4615-9FC3-DC930F7A10F9}" sibTransId="{BD62EDE5-B8DA-48A8-9F4B-B0223EAAD44E}"/>
    <dgm:cxn modelId="{54ED0DD1-F806-40ED-AF15-91FFAE591FB5}" type="presOf" srcId="{255E8374-8AB9-4DFC-8F9B-997013DA642C}" destId="{675988E9-F690-4647-A8F8-9C764E1D60CC}" srcOrd="0" destOrd="0" presId="urn:microsoft.com/office/officeart/2005/8/layout/hList1"/>
    <dgm:cxn modelId="{98914127-9184-4D0D-A7A7-326ECE975A4C}" srcId="{14DFC8D9-BC4C-4C1E-BA81-B02E3F6CFA84}" destId="{B47B5289-0F0F-4B7B-98DB-981FCE4DB576}" srcOrd="0" destOrd="0" parTransId="{65E52784-9281-44B5-9E5B-66EED156E06B}" sibTransId="{643FF9F6-AFEF-4728-9E86-D67D71FF704B}"/>
    <dgm:cxn modelId="{106E7127-261E-4139-9FD3-F3DD8CAA7763}" srcId="{E5777038-FB86-454A-B90B-B7D4251E834B}" destId="{255E8374-8AB9-4DFC-8F9B-997013DA642C}" srcOrd="0" destOrd="0" parTransId="{5F2B0CF1-5AEE-4E74-BE93-FCB3D127F606}" sibTransId="{79F6456D-26C6-482F-926F-B0A36C57EC36}"/>
    <dgm:cxn modelId="{8AE340F8-C2C9-457E-AB37-C5765432CADB}" type="presOf" srcId="{97E063E5-7339-46B8-B34E-4E589B814CE3}" destId="{4BF4CD8C-A6FC-46B1-8ED9-9251D56131DE}" srcOrd="0" destOrd="0" presId="urn:microsoft.com/office/officeart/2005/8/layout/hList1"/>
    <dgm:cxn modelId="{E68FD7DE-977F-44F5-B496-D69B7C78B7F0}" srcId="{F7E3851D-B86A-49F6-AB47-4BD80AC675A6}" destId="{97E063E5-7339-46B8-B34E-4E589B814CE3}" srcOrd="2" destOrd="0" parTransId="{173F3C46-A04B-415B-B3DA-AEC11958AA74}" sibTransId="{AEA095AB-6372-475C-BB31-764953595127}"/>
    <dgm:cxn modelId="{D0D0CA05-C8C7-406E-9CAE-8F45B83D3EEE}" type="presOf" srcId="{E5777038-FB86-454A-B90B-B7D4251E834B}" destId="{3873BD4F-C265-4CC6-99C9-CECDE4CF026A}" srcOrd="0" destOrd="0" presId="urn:microsoft.com/office/officeart/2005/8/layout/hList1"/>
    <dgm:cxn modelId="{CA2E8766-F055-4C58-ACB5-080D5DA9FA0E}" type="presOf" srcId="{49404BE0-2A92-44CC-B957-B66A95A90ED8}" destId="{CC5040B6-24E3-45AE-BAEA-6FA3AAA93474}" srcOrd="0" destOrd="0" presId="urn:microsoft.com/office/officeart/2005/8/layout/hList1"/>
    <dgm:cxn modelId="{7B6AE859-6C8A-4B79-A1E7-19F4FDE3097D}" type="presParOf" srcId="{E3846346-4FBE-4606-ADED-57550DFA26DA}" destId="{A3D11448-4F40-4B79-AB06-BAA258F5FEB5}" srcOrd="0" destOrd="0" presId="urn:microsoft.com/office/officeart/2005/8/layout/hList1"/>
    <dgm:cxn modelId="{6D9E8D01-1B62-49A0-966A-23F8E733EED5}" type="presParOf" srcId="{A3D11448-4F40-4B79-AB06-BAA258F5FEB5}" destId="{3873BD4F-C265-4CC6-99C9-CECDE4CF026A}" srcOrd="0" destOrd="0" presId="urn:microsoft.com/office/officeart/2005/8/layout/hList1"/>
    <dgm:cxn modelId="{C012C7EE-1F0C-405B-BE02-8C078DCFF63C}" type="presParOf" srcId="{A3D11448-4F40-4B79-AB06-BAA258F5FEB5}" destId="{675988E9-F690-4647-A8F8-9C764E1D60CC}" srcOrd="1" destOrd="0" presId="urn:microsoft.com/office/officeart/2005/8/layout/hList1"/>
    <dgm:cxn modelId="{CC9B42AE-E573-4632-9214-C3E28DA437BE}" type="presParOf" srcId="{E3846346-4FBE-4606-ADED-57550DFA26DA}" destId="{3AF74163-3FA4-43E5-90FA-C5919C6D5498}" srcOrd="1" destOrd="0" presId="urn:microsoft.com/office/officeart/2005/8/layout/hList1"/>
    <dgm:cxn modelId="{F656A3A8-F259-46F7-A542-0F6FCEE4FD40}" type="presParOf" srcId="{E3846346-4FBE-4606-ADED-57550DFA26DA}" destId="{D4FC5735-3937-4A52-A187-CF0155DB27FD}" srcOrd="2" destOrd="0" presId="urn:microsoft.com/office/officeart/2005/8/layout/hList1"/>
    <dgm:cxn modelId="{2812C1D6-5219-4EEE-BF47-A8B1B027E212}" type="presParOf" srcId="{D4FC5735-3937-4A52-A187-CF0155DB27FD}" destId="{65D294A8-0570-4BB2-B7B2-AE15CE2C94D1}" srcOrd="0" destOrd="0" presId="urn:microsoft.com/office/officeart/2005/8/layout/hList1"/>
    <dgm:cxn modelId="{6AEB9686-F81F-439D-A4BA-490469E96DEC}" type="presParOf" srcId="{D4FC5735-3937-4A52-A187-CF0155DB27FD}" destId="{E487FF6A-9CA1-4C11-A35A-FF01B1B4D4C2}" srcOrd="1" destOrd="0" presId="urn:microsoft.com/office/officeart/2005/8/layout/hList1"/>
    <dgm:cxn modelId="{93BCECC5-76FD-41A5-9681-06013DB86C5E}" type="presParOf" srcId="{E3846346-4FBE-4606-ADED-57550DFA26DA}" destId="{3292010A-0BC7-47F1-BF08-5E1F3E8D6166}" srcOrd="3" destOrd="0" presId="urn:microsoft.com/office/officeart/2005/8/layout/hList1"/>
    <dgm:cxn modelId="{22566C03-EEC7-4874-9F05-8DF6467DECBD}" type="presParOf" srcId="{E3846346-4FBE-4606-ADED-57550DFA26DA}" destId="{5DA39E11-1717-4F58-AA13-1B84FD6D3453}" srcOrd="4" destOrd="0" presId="urn:microsoft.com/office/officeart/2005/8/layout/hList1"/>
    <dgm:cxn modelId="{CA660F7E-B2F3-45C1-AA97-1A677AAF319A}" type="presParOf" srcId="{5DA39E11-1717-4F58-AA13-1B84FD6D3453}" destId="{4BF4CD8C-A6FC-46B1-8ED9-9251D56131DE}" srcOrd="0" destOrd="0" presId="urn:microsoft.com/office/officeart/2005/8/layout/hList1"/>
    <dgm:cxn modelId="{798E0FA7-B5FC-4C22-A130-6B82425FA16A}" type="presParOf" srcId="{5DA39E11-1717-4F58-AA13-1B84FD6D3453}" destId="{CC5040B6-24E3-45AE-BAEA-6FA3AAA93474}" srcOrd="1" destOrd="0" presId="urn:microsoft.com/office/officeart/2005/8/layout/hList1"/>
    <dgm:cxn modelId="{9C249F8B-CC5A-4AA7-B876-DFA866B6F363}" type="presParOf" srcId="{E3846346-4FBE-4606-ADED-57550DFA26DA}" destId="{F2DA40E9-7590-45B7-8A0F-AD444BB83A31}" srcOrd="5" destOrd="0" presId="urn:microsoft.com/office/officeart/2005/8/layout/hList1"/>
    <dgm:cxn modelId="{FBB511DF-EEE4-43DC-8CB5-8AB19B834DBE}" type="presParOf" srcId="{E3846346-4FBE-4606-ADED-57550DFA26DA}" destId="{E1FDC7E4-22EE-4A59-923E-2DBE773071AC}" srcOrd="6" destOrd="0" presId="urn:microsoft.com/office/officeart/2005/8/layout/hList1"/>
    <dgm:cxn modelId="{EA76B738-5E5C-4A06-8E73-84831AB82D00}" type="presParOf" srcId="{E1FDC7E4-22EE-4A59-923E-2DBE773071AC}" destId="{05842010-18CC-46E8-BBF6-8926F22FF107}" srcOrd="0" destOrd="0" presId="urn:microsoft.com/office/officeart/2005/8/layout/hList1"/>
    <dgm:cxn modelId="{577CAF2B-2AD1-4805-BA55-2B31F4A5CE63}" type="presParOf" srcId="{E1FDC7E4-22EE-4A59-923E-2DBE773071AC}" destId="{EF551C7D-85EA-4136-A2B2-FBAE02176CC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7E3851D-B86A-49F6-AB47-4BD80AC675A6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5777038-FB86-454A-B90B-B7D4251E834B}">
      <dgm:prSet phldrT="[Text]"/>
      <dgm:spPr/>
      <dgm:t>
        <a:bodyPr/>
        <a:lstStyle/>
        <a:p>
          <a:r>
            <a:rPr lang="en-US" dirty="0" smtClean="0"/>
            <a:t>Purpose</a:t>
          </a:r>
          <a:endParaRPr lang="en-US" dirty="0"/>
        </a:p>
      </dgm:t>
    </dgm:pt>
    <dgm:pt modelId="{44644820-E3E3-484E-BD1A-C9934D191500}" type="parTrans" cxnId="{3F68C788-BEEC-42AC-A218-4586908288AD}">
      <dgm:prSet/>
      <dgm:spPr/>
      <dgm:t>
        <a:bodyPr/>
        <a:lstStyle/>
        <a:p>
          <a:endParaRPr lang="en-US"/>
        </a:p>
      </dgm:t>
    </dgm:pt>
    <dgm:pt modelId="{84E03DD6-8C8F-40DB-864B-A185C13ED798}" type="sibTrans" cxnId="{3F68C788-BEEC-42AC-A218-4586908288AD}">
      <dgm:prSet/>
      <dgm:spPr/>
      <dgm:t>
        <a:bodyPr/>
        <a:lstStyle/>
        <a:p>
          <a:endParaRPr lang="en-US"/>
        </a:p>
      </dgm:t>
    </dgm:pt>
    <dgm:pt modelId="{255E8374-8AB9-4DFC-8F9B-997013DA642C}">
      <dgm:prSet phldrT="[Text]"/>
      <dgm:spPr/>
      <dgm:t>
        <a:bodyPr/>
        <a:lstStyle/>
        <a:p>
          <a:r>
            <a:rPr lang="en-ID" b="1" dirty="0" smtClean="0">
              <a:solidFill>
                <a:schemeClr val="tx1"/>
              </a:solidFill>
            </a:rPr>
            <a:t>to mention and thank </a:t>
          </a:r>
          <a:r>
            <a:rPr lang="en-ID" dirty="0" smtClean="0"/>
            <a:t>individual or organizations who have helped the researcher in doing the research.</a:t>
          </a:r>
          <a:endParaRPr lang="en-US" dirty="0"/>
        </a:p>
      </dgm:t>
    </dgm:pt>
    <dgm:pt modelId="{5F2B0CF1-5AEE-4E74-BE93-FCB3D127F606}" type="parTrans" cxnId="{106E7127-261E-4139-9FD3-F3DD8CAA7763}">
      <dgm:prSet/>
      <dgm:spPr/>
      <dgm:t>
        <a:bodyPr/>
        <a:lstStyle/>
        <a:p>
          <a:endParaRPr lang="en-US"/>
        </a:p>
      </dgm:t>
    </dgm:pt>
    <dgm:pt modelId="{79F6456D-26C6-482F-926F-B0A36C57EC36}" type="sibTrans" cxnId="{106E7127-261E-4139-9FD3-F3DD8CAA7763}">
      <dgm:prSet/>
      <dgm:spPr/>
      <dgm:t>
        <a:bodyPr/>
        <a:lstStyle/>
        <a:p>
          <a:endParaRPr lang="en-US"/>
        </a:p>
      </dgm:t>
    </dgm:pt>
    <dgm:pt modelId="{F20C765B-79C5-446A-8306-4424AF2BAA09}">
      <dgm:prSet phldrT="[Text]"/>
      <dgm:spPr/>
      <dgm:t>
        <a:bodyPr/>
        <a:lstStyle/>
        <a:p>
          <a:r>
            <a:rPr lang="en-US" dirty="0" smtClean="0"/>
            <a:t>Position</a:t>
          </a:r>
          <a:endParaRPr lang="en-US" dirty="0"/>
        </a:p>
      </dgm:t>
    </dgm:pt>
    <dgm:pt modelId="{49E18303-3128-48C9-B182-24F935E5C8EF}" type="parTrans" cxnId="{E5D61A56-B512-4DAA-9424-85809C8A46CC}">
      <dgm:prSet/>
      <dgm:spPr/>
      <dgm:t>
        <a:bodyPr/>
        <a:lstStyle/>
        <a:p>
          <a:endParaRPr lang="en-US"/>
        </a:p>
      </dgm:t>
    </dgm:pt>
    <dgm:pt modelId="{2CA5AB68-EE2A-4D78-8AC5-55831B5CCCA3}" type="sibTrans" cxnId="{E5D61A56-B512-4DAA-9424-85809C8A46CC}">
      <dgm:prSet/>
      <dgm:spPr/>
      <dgm:t>
        <a:bodyPr/>
        <a:lstStyle/>
        <a:p>
          <a:endParaRPr lang="en-US"/>
        </a:p>
      </dgm:t>
    </dgm:pt>
    <dgm:pt modelId="{AAC188FA-872F-458E-B803-1EF8356BAB9A}">
      <dgm:prSet phldrT="[Text]"/>
      <dgm:spPr/>
      <dgm:t>
        <a:bodyPr/>
        <a:lstStyle/>
        <a:p>
          <a:r>
            <a:rPr lang="en-US" dirty="0" smtClean="0"/>
            <a:t>After conclusion, before references</a:t>
          </a:r>
          <a:endParaRPr lang="en-US" dirty="0"/>
        </a:p>
      </dgm:t>
    </dgm:pt>
    <dgm:pt modelId="{B32AD077-BA78-4615-9FC3-DC930F7A10F9}" type="parTrans" cxnId="{F3C2552C-2687-419E-90E3-F0C44F13147D}">
      <dgm:prSet/>
      <dgm:spPr/>
      <dgm:t>
        <a:bodyPr/>
        <a:lstStyle/>
        <a:p>
          <a:endParaRPr lang="en-US"/>
        </a:p>
      </dgm:t>
    </dgm:pt>
    <dgm:pt modelId="{BD62EDE5-B8DA-48A8-9F4B-B0223EAAD44E}" type="sibTrans" cxnId="{F3C2552C-2687-419E-90E3-F0C44F13147D}">
      <dgm:prSet/>
      <dgm:spPr/>
      <dgm:t>
        <a:bodyPr/>
        <a:lstStyle/>
        <a:p>
          <a:endParaRPr lang="en-US"/>
        </a:p>
      </dgm:t>
    </dgm:pt>
    <dgm:pt modelId="{97E063E5-7339-46B8-B34E-4E589B814CE3}">
      <dgm:prSet phldrT="[Text]"/>
      <dgm:spPr/>
      <dgm:t>
        <a:bodyPr/>
        <a:lstStyle/>
        <a:p>
          <a:r>
            <a:rPr lang="en-US" dirty="0" smtClean="0"/>
            <a:t>Content</a:t>
          </a:r>
          <a:endParaRPr lang="en-US" dirty="0"/>
        </a:p>
      </dgm:t>
    </dgm:pt>
    <dgm:pt modelId="{173F3C46-A04B-415B-B3DA-AEC11958AA74}" type="parTrans" cxnId="{E68FD7DE-977F-44F5-B496-D69B7C78B7F0}">
      <dgm:prSet/>
      <dgm:spPr/>
      <dgm:t>
        <a:bodyPr/>
        <a:lstStyle/>
        <a:p>
          <a:endParaRPr lang="en-US"/>
        </a:p>
      </dgm:t>
    </dgm:pt>
    <dgm:pt modelId="{AEA095AB-6372-475C-BB31-764953595127}" type="sibTrans" cxnId="{E68FD7DE-977F-44F5-B496-D69B7C78B7F0}">
      <dgm:prSet/>
      <dgm:spPr/>
      <dgm:t>
        <a:bodyPr/>
        <a:lstStyle/>
        <a:p>
          <a:endParaRPr lang="en-US"/>
        </a:p>
      </dgm:t>
    </dgm:pt>
    <dgm:pt modelId="{49404BE0-2A92-44CC-B957-B66A95A90ED8}">
      <dgm:prSet phldrT="[Text]"/>
      <dgm:spPr/>
      <dgm:t>
        <a:bodyPr/>
        <a:lstStyle/>
        <a:p>
          <a:r>
            <a:rPr lang="en-US" dirty="0" smtClean="0"/>
            <a:t>Individuals who made a significant contribution to the research</a:t>
          </a:r>
          <a:endParaRPr lang="en-US" dirty="0"/>
        </a:p>
      </dgm:t>
    </dgm:pt>
    <dgm:pt modelId="{D85567E1-1DB0-4512-9072-708CAE6B4F0A}" type="parTrans" cxnId="{9258695C-905E-4A43-A8B1-1B85CF371416}">
      <dgm:prSet/>
      <dgm:spPr/>
      <dgm:t>
        <a:bodyPr/>
        <a:lstStyle/>
        <a:p>
          <a:endParaRPr lang="en-US"/>
        </a:p>
      </dgm:t>
    </dgm:pt>
    <dgm:pt modelId="{A75C585E-C19C-43A9-BEFC-27DB67BFDB17}" type="sibTrans" cxnId="{9258695C-905E-4A43-A8B1-1B85CF371416}">
      <dgm:prSet/>
      <dgm:spPr/>
      <dgm:t>
        <a:bodyPr/>
        <a:lstStyle/>
        <a:p>
          <a:endParaRPr lang="en-US"/>
        </a:p>
      </dgm:t>
    </dgm:pt>
    <dgm:pt modelId="{CA0F6FC3-7E9A-4BEE-8742-3AEFFB84675D}">
      <dgm:prSet phldrT="[Text]"/>
      <dgm:spPr/>
      <dgm:t>
        <a:bodyPr/>
        <a:lstStyle/>
        <a:p>
          <a:r>
            <a:rPr lang="en-US" dirty="0" smtClean="0"/>
            <a:t>The venue where the research has been presented</a:t>
          </a:r>
          <a:endParaRPr lang="en-US" dirty="0"/>
        </a:p>
      </dgm:t>
    </dgm:pt>
    <dgm:pt modelId="{3D282D0B-FE26-4685-8346-831C7C669E0E}" type="parTrans" cxnId="{29E9E52D-B336-4168-B684-A942782E02AD}">
      <dgm:prSet/>
      <dgm:spPr/>
      <dgm:t>
        <a:bodyPr/>
        <a:lstStyle/>
        <a:p>
          <a:endParaRPr lang="en-US"/>
        </a:p>
      </dgm:t>
    </dgm:pt>
    <dgm:pt modelId="{D85FBF75-3E4F-4881-A34F-342BA25C85A1}" type="sibTrans" cxnId="{29E9E52D-B336-4168-B684-A942782E02AD}">
      <dgm:prSet/>
      <dgm:spPr/>
      <dgm:t>
        <a:bodyPr/>
        <a:lstStyle/>
        <a:p>
          <a:endParaRPr lang="en-US"/>
        </a:p>
      </dgm:t>
    </dgm:pt>
    <dgm:pt modelId="{D8CEE6D1-8E2B-4C92-90AD-EF959B477630}">
      <dgm:prSet phldrT="[Text]"/>
      <dgm:spPr/>
      <dgm:t>
        <a:bodyPr/>
        <a:lstStyle/>
        <a:p>
          <a:r>
            <a:rPr lang="en-US" dirty="0" smtClean="0"/>
            <a:t>Organization which funded the research.</a:t>
          </a:r>
          <a:endParaRPr lang="en-US" dirty="0"/>
        </a:p>
      </dgm:t>
    </dgm:pt>
    <dgm:pt modelId="{F8C43E51-E8B3-45CC-A11A-09E252A323FF}" type="parTrans" cxnId="{B5625C35-856C-4D87-8E10-9AD9DA63ED0E}">
      <dgm:prSet/>
      <dgm:spPr/>
      <dgm:t>
        <a:bodyPr/>
        <a:lstStyle/>
        <a:p>
          <a:endParaRPr lang="en-US"/>
        </a:p>
      </dgm:t>
    </dgm:pt>
    <dgm:pt modelId="{09926A82-34B9-4C3F-9E4D-C61F2868DE06}" type="sibTrans" cxnId="{B5625C35-856C-4D87-8E10-9AD9DA63ED0E}">
      <dgm:prSet/>
      <dgm:spPr/>
      <dgm:t>
        <a:bodyPr/>
        <a:lstStyle/>
        <a:p>
          <a:endParaRPr lang="en-US"/>
        </a:p>
      </dgm:t>
    </dgm:pt>
    <dgm:pt modelId="{B24CD676-EB84-4799-863F-E56A24B8502C}">
      <dgm:prSet phldrT="[Text]"/>
      <dgm:spPr/>
      <dgm:t>
        <a:bodyPr/>
        <a:lstStyle/>
        <a:p>
          <a:r>
            <a:rPr lang="en-US" dirty="0" smtClean="0"/>
            <a:t>Example</a:t>
          </a:r>
          <a:endParaRPr lang="en-US" dirty="0"/>
        </a:p>
      </dgm:t>
    </dgm:pt>
    <dgm:pt modelId="{EBC06836-3249-4969-8D52-36EF468015EC}" type="parTrans" cxnId="{5B705D7D-A432-45F0-A050-04F17F34E914}">
      <dgm:prSet/>
      <dgm:spPr/>
      <dgm:t>
        <a:bodyPr/>
        <a:lstStyle/>
        <a:p>
          <a:endParaRPr lang="en-US"/>
        </a:p>
      </dgm:t>
    </dgm:pt>
    <dgm:pt modelId="{2852F96A-00BE-447D-B6BF-C1EA849C0B50}" type="sibTrans" cxnId="{5B705D7D-A432-45F0-A050-04F17F34E914}">
      <dgm:prSet/>
      <dgm:spPr/>
      <dgm:t>
        <a:bodyPr/>
        <a:lstStyle/>
        <a:p>
          <a:endParaRPr lang="en-US"/>
        </a:p>
      </dgm:t>
    </dgm:pt>
    <dgm:pt modelId="{F8B93235-AA3E-4E97-BEDE-DE2B4FB041EB}">
      <dgm:prSet phldrT="[Text]"/>
      <dgm:spPr/>
      <dgm:t>
        <a:bodyPr/>
        <a:lstStyle/>
        <a:p>
          <a:r>
            <a:rPr lang="en-US" dirty="0" smtClean="0"/>
            <a:t>See page 51-52</a:t>
          </a:r>
          <a:endParaRPr lang="en-US" dirty="0"/>
        </a:p>
      </dgm:t>
    </dgm:pt>
    <dgm:pt modelId="{60B3B5B3-6604-4130-A5BD-612D87D57A88}" type="parTrans" cxnId="{113DFE6B-FF1C-443D-ADA3-AFA92B88B827}">
      <dgm:prSet/>
      <dgm:spPr/>
      <dgm:t>
        <a:bodyPr/>
        <a:lstStyle/>
        <a:p>
          <a:endParaRPr lang="en-US"/>
        </a:p>
      </dgm:t>
    </dgm:pt>
    <dgm:pt modelId="{5F6F243E-50FD-43B7-BB19-AB018BF530F6}" type="sibTrans" cxnId="{113DFE6B-FF1C-443D-ADA3-AFA92B88B827}">
      <dgm:prSet/>
      <dgm:spPr/>
      <dgm:t>
        <a:bodyPr/>
        <a:lstStyle/>
        <a:p>
          <a:endParaRPr lang="en-US"/>
        </a:p>
      </dgm:t>
    </dgm:pt>
    <dgm:pt modelId="{E3846346-4FBE-4606-ADED-57550DFA26DA}" type="pres">
      <dgm:prSet presAssocID="{F7E3851D-B86A-49F6-AB47-4BD80AC675A6}" presName="Name0" presStyleCnt="0">
        <dgm:presLayoutVars>
          <dgm:dir/>
          <dgm:animLvl val="lvl"/>
          <dgm:resizeHandles val="exact"/>
        </dgm:presLayoutVars>
      </dgm:prSet>
      <dgm:spPr/>
    </dgm:pt>
    <dgm:pt modelId="{A3D11448-4F40-4B79-AB06-BAA258F5FEB5}" type="pres">
      <dgm:prSet presAssocID="{E5777038-FB86-454A-B90B-B7D4251E834B}" presName="composite" presStyleCnt="0"/>
      <dgm:spPr/>
    </dgm:pt>
    <dgm:pt modelId="{3873BD4F-C265-4CC6-99C9-CECDE4CF026A}" type="pres">
      <dgm:prSet presAssocID="{E5777038-FB86-454A-B90B-B7D4251E834B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675988E9-F690-4647-A8F8-9C764E1D60CC}" type="pres">
      <dgm:prSet presAssocID="{E5777038-FB86-454A-B90B-B7D4251E834B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F74163-3FA4-43E5-90FA-C5919C6D5498}" type="pres">
      <dgm:prSet presAssocID="{84E03DD6-8C8F-40DB-864B-A185C13ED798}" presName="space" presStyleCnt="0"/>
      <dgm:spPr/>
    </dgm:pt>
    <dgm:pt modelId="{D4FC5735-3937-4A52-A187-CF0155DB27FD}" type="pres">
      <dgm:prSet presAssocID="{F20C765B-79C5-446A-8306-4424AF2BAA09}" presName="composite" presStyleCnt="0"/>
      <dgm:spPr/>
    </dgm:pt>
    <dgm:pt modelId="{65D294A8-0570-4BB2-B7B2-AE15CE2C94D1}" type="pres">
      <dgm:prSet presAssocID="{F20C765B-79C5-446A-8306-4424AF2BAA09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87FF6A-9CA1-4C11-A35A-FF01B1B4D4C2}" type="pres">
      <dgm:prSet presAssocID="{F20C765B-79C5-446A-8306-4424AF2BAA09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92010A-0BC7-47F1-BF08-5E1F3E8D6166}" type="pres">
      <dgm:prSet presAssocID="{2CA5AB68-EE2A-4D78-8AC5-55831B5CCCA3}" presName="space" presStyleCnt="0"/>
      <dgm:spPr/>
    </dgm:pt>
    <dgm:pt modelId="{5DA39E11-1717-4F58-AA13-1B84FD6D3453}" type="pres">
      <dgm:prSet presAssocID="{97E063E5-7339-46B8-B34E-4E589B814CE3}" presName="composite" presStyleCnt="0"/>
      <dgm:spPr/>
    </dgm:pt>
    <dgm:pt modelId="{4BF4CD8C-A6FC-46B1-8ED9-9251D56131DE}" type="pres">
      <dgm:prSet presAssocID="{97E063E5-7339-46B8-B34E-4E589B814CE3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5040B6-24E3-45AE-BAEA-6FA3AAA93474}" type="pres">
      <dgm:prSet presAssocID="{97E063E5-7339-46B8-B34E-4E589B814CE3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5820DC-DFCD-4068-87B8-480D4465C3CF}" type="pres">
      <dgm:prSet presAssocID="{AEA095AB-6372-475C-BB31-764953595127}" presName="space" presStyleCnt="0"/>
      <dgm:spPr/>
    </dgm:pt>
    <dgm:pt modelId="{FB256127-FB2A-44F7-82D8-E205FD788385}" type="pres">
      <dgm:prSet presAssocID="{B24CD676-EB84-4799-863F-E56A24B8502C}" presName="composite" presStyleCnt="0"/>
      <dgm:spPr/>
    </dgm:pt>
    <dgm:pt modelId="{7541D198-2525-435E-A2DA-608AFD259256}" type="pres">
      <dgm:prSet presAssocID="{B24CD676-EB84-4799-863F-E56A24B8502C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70C99B7F-B179-48EA-9A41-50DDDF7CF41C}" type="pres">
      <dgm:prSet presAssocID="{B24CD676-EB84-4799-863F-E56A24B8502C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4D75AC02-59C5-40F2-8160-67198D1CA107}" type="presOf" srcId="{AAC188FA-872F-458E-B803-1EF8356BAB9A}" destId="{E487FF6A-9CA1-4C11-A35A-FF01B1B4D4C2}" srcOrd="0" destOrd="0" presId="urn:microsoft.com/office/officeart/2005/8/layout/hList1"/>
    <dgm:cxn modelId="{7F977A02-AC40-47B2-979B-3E39B4749BDB}" type="presOf" srcId="{E5777038-FB86-454A-B90B-B7D4251E834B}" destId="{3873BD4F-C265-4CC6-99C9-CECDE4CF026A}" srcOrd="0" destOrd="0" presId="urn:microsoft.com/office/officeart/2005/8/layout/hList1"/>
    <dgm:cxn modelId="{E5D61A56-B512-4DAA-9424-85809C8A46CC}" srcId="{F7E3851D-B86A-49F6-AB47-4BD80AC675A6}" destId="{F20C765B-79C5-446A-8306-4424AF2BAA09}" srcOrd="1" destOrd="0" parTransId="{49E18303-3128-48C9-B182-24F935E5C8EF}" sibTransId="{2CA5AB68-EE2A-4D78-8AC5-55831B5CCCA3}"/>
    <dgm:cxn modelId="{79770DA6-2D27-43D1-A221-AE16F5297AE4}" type="presOf" srcId="{F20C765B-79C5-446A-8306-4424AF2BAA09}" destId="{65D294A8-0570-4BB2-B7B2-AE15CE2C94D1}" srcOrd="0" destOrd="0" presId="urn:microsoft.com/office/officeart/2005/8/layout/hList1"/>
    <dgm:cxn modelId="{5B705D7D-A432-45F0-A050-04F17F34E914}" srcId="{F7E3851D-B86A-49F6-AB47-4BD80AC675A6}" destId="{B24CD676-EB84-4799-863F-E56A24B8502C}" srcOrd="3" destOrd="0" parTransId="{EBC06836-3249-4969-8D52-36EF468015EC}" sibTransId="{2852F96A-00BE-447D-B6BF-C1EA849C0B50}"/>
    <dgm:cxn modelId="{9526A11E-2BAD-429F-B4E9-06AD19ACAF03}" type="presOf" srcId="{CA0F6FC3-7E9A-4BEE-8742-3AEFFB84675D}" destId="{CC5040B6-24E3-45AE-BAEA-6FA3AAA93474}" srcOrd="0" destOrd="1" presId="urn:microsoft.com/office/officeart/2005/8/layout/hList1"/>
    <dgm:cxn modelId="{E68FD7DE-977F-44F5-B496-D69B7C78B7F0}" srcId="{F7E3851D-B86A-49F6-AB47-4BD80AC675A6}" destId="{97E063E5-7339-46B8-B34E-4E589B814CE3}" srcOrd="2" destOrd="0" parTransId="{173F3C46-A04B-415B-B3DA-AEC11958AA74}" sibTransId="{AEA095AB-6372-475C-BB31-764953595127}"/>
    <dgm:cxn modelId="{B401BE08-F9C7-4411-B7BD-A06252F91813}" type="presOf" srcId="{D8CEE6D1-8E2B-4C92-90AD-EF959B477630}" destId="{CC5040B6-24E3-45AE-BAEA-6FA3AAA93474}" srcOrd="0" destOrd="2" presId="urn:microsoft.com/office/officeart/2005/8/layout/hList1"/>
    <dgm:cxn modelId="{60E3309D-2C41-45AB-9155-7AC2648C63CE}" type="presOf" srcId="{255E8374-8AB9-4DFC-8F9B-997013DA642C}" destId="{675988E9-F690-4647-A8F8-9C764E1D60CC}" srcOrd="0" destOrd="0" presId="urn:microsoft.com/office/officeart/2005/8/layout/hList1"/>
    <dgm:cxn modelId="{3F68C788-BEEC-42AC-A218-4586908288AD}" srcId="{F7E3851D-B86A-49F6-AB47-4BD80AC675A6}" destId="{E5777038-FB86-454A-B90B-B7D4251E834B}" srcOrd="0" destOrd="0" parTransId="{44644820-E3E3-484E-BD1A-C9934D191500}" sibTransId="{84E03DD6-8C8F-40DB-864B-A185C13ED798}"/>
    <dgm:cxn modelId="{F7840473-9296-4772-83A4-F2FC91251A89}" type="presOf" srcId="{F8B93235-AA3E-4E97-BEDE-DE2B4FB041EB}" destId="{70C99B7F-B179-48EA-9A41-50DDDF7CF41C}" srcOrd="0" destOrd="0" presId="urn:microsoft.com/office/officeart/2005/8/layout/hList1"/>
    <dgm:cxn modelId="{B5625C35-856C-4D87-8E10-9AD9DA63ED0E}" srcId="{97E063E5-7339-46B8-B34E-4E589B814CE3}" destId="{D8CEE6D1-8E2B-4C92-90AD-EF959B477630}" srcOrd="2" destOrd="0" parTransId="{F8C43E51-E8B3-45CC-A11A-09E252A323FF}" sibTransId="{09926A82-34B9-4C3F-9E4D-C61F2868DE06}"/>
    <dgm:cxn modelId="{31E6FB3E-B6A0-4FC1-BA26-B3AC2DC2B9E8}" type="presOf" srcId="{B24CD676-EB84-4799-863F-E56A24B8502C}" destId="{7541D198-2525-435E-A2DA-608AFD259256}" srcOrd="0" destOrd="0" presId="urn:microsoft.com/office/officeart/2005/8/layout/hList1"/>
    <dgm:cxn modelId="{29E9E52D-B336-4168-B684-A942782E02AD}" srcId="{97E063E5-7339-46B8-B34E-4E589B814CE3}" destId="{CA0F6FC3-7E9A-4BEE-8742-3AEFFB84675D}" srcOrd="1" destOrd="0" parTransId="{3D282D0B-FE26-4685-8346-831C7C669E0E}" sibTransId="{D85FBF75-3E4F-4881-A34F-342BA25C85A1}"/>
    <dgm:cxn modelId="{106E7127-261E-4139-9FD3-F3DD8CAA7763}" srcId="{E5777038-FB86-454A-B90B-B7D4251E834B}" destId="{255E8374-8AB9-4DFC-8F9B-997013DA642C}" srcOrd="0" destOrd="0" parTransId="{5F2B0CF1-5AEE-4E74-BE93-FCB3D127F606}" sibTransId="{79F6456D-26C6-482F-926F-B0A36C57EC36}"/>
    <dgm:cxn modelId="{113DFE6B-FF1C-443D-ADA3-AFA92B88B827}" srcId="{B24CD676-EB84-4799-863F-E56A24B8502C}" destId="{F8B93235-AA3E-4E97-BEDE-DE2B4FB041EB}" srcOrd="0" destOrd="0" parTransId="{60B3B5B3-6604-4130-A5BD-612D87D57A88}" sibTransId="{5F6F243E-50FD-43B7-BB19-AB018BF530F6}"/>
    <dgm:cxn modelId="{F3C2552C-2687-419E-90E3-F0C44F13147D}" srcId="{F20C765B-79C5-446A-8306-4424AF2BAA09}" destId="{AAC188FA-872F-458E-B803-1EF8356BAB9A}" srcOrd="0" destOrd="0" parTransId="{B32AD077-BA78-4615-9FC3-DC930F7A10F9}" sibTransId="{BD62EDE5-B8DA-48A8-9F4B-B0223EAAD44E}"/>
    <dgm:cxn modelId="{9B4961F2-9377-44A3-B7E9-56C07169A77B}" type="presOf" srcId="{97E063E5-7339-46B8-B34E-4E589B814CE3}" destId="{4BF4CD8C-A6FC-46B1-8ED9-9251D56131DE}" srcOrd="0" destOrd="0" presId="urn:microsoft.com/office/officeart/2005/8/layout/hList1"/>
    <dgm:cxn modelId="{28E67266-CD5A-4C85-BAA2-DF3294B9D586}" type="presOf" srcId="{49404BE0-2A92-44CC-B957-B66A95A90ED8}" destId="{CC5040B6-24E3-45AE-BAEA-6FA3AAA93474}" srcOrd="0" destOrd="0" presId="urn:microsoft.com/office/officeart/2005/8/layout/hList1"/>
    <dgm:cxn modelId="{9258695C-905E-4A43-A8B1-1B85CF371416}" srcId="{97E063E5-7339-46B8-B34E-4E589B814CE3}" destId="{49404BE0-2A92-44CC-B957-B66A95A90ED8}" srcOrd="0" destOrd="0" parTransId="{D85567E1-1DB0-4512-9072-708CAE6B4F0A}" sibTransId="{A75C585E-C19C-43A9-BEFC-27DB67BFDB17}"/>
    <dgm:cxn modelId="{0FDDE5BC-49A9-4B79-A4D0-ABCCA1529219}" type="presOf" srcId="{F7E3851D-B86A-49F6-AB47-4BD80AC675A6}" destId="{E3846346-4FBE-4606-ADED-57550DFA26DA}" srcOrd="0" destOrd="0" presId="urn:microsoft.com/office/officeart/2005/8/layout/hList1"/>
    <dgm:cxn modelId="{C4336AAA-E6C6-49B9-8668-FF5B916746B4}" type="presParOf" srcId="{E3846346-4FBE-4606-ADED-57550DFA26DA}" destId="{A3D11448-4F40-4B79-AB06-BAA258F5FEB5}" srcOrd="0" destOrd="0" presId="urn:microsoft.com/office/officeart/2005/8/layout/hList1"/>
    <dgm:cxn modelId="{4A55E914-A48E-40C2-9FB9-9638F0969780}" type="presParOf" srcId="{A3D11448-4F40-4B79-AB06-BAA258F5FEB5}" destId="{3873BD4F-C265-4CC6-99C9-CECDE4CF026A}" srcOrd="0" destOrd="0" presId="urn:microsoft.com/office/officeart/2005/8/layout/hList1"/>
    <dgm:cxn modelId="{D22260A5-B946-459D-8539-955D14B30D1F}" type="presParOf" srcId="{A3D11448-4F40-4B79-AB06-BAA258F5FEB5}" destId="{675988E9-F690-4647-A8F8-9C764E1D60CC}" srcOrd="1" destOrd="0" presId="urn:microsoft.com/office/officeart/2005/8/layout/hList1"/>
    <dgm:cxn modelId="{231B8B24-36CE-4906-B519-D353CF2E154D}" type="presParOf" srcId="{E3846346-4FBE-4606-ADED-57550DFA26DA}" destId="{3AF74163-3FA4-43E5-90FA-C5919C6D5498}" srcOrd="1" destOrd="0" presId="urn:microsoft.com/office/officeart/2005/8/layout/hList1"/>
    <dgm:cxn modelId="{7D7BFB12-8F84-4578-86EB-638344326F4C}" type="presParOf" srcId="{E3846346-4FBE-4606-ADED-57550DFA26DA}" destId="{D4FC5735-3937-4A52-A187-CF0155DB27FD}" srcOrd="2" destOrd="0" presId="urn:microsoft.com/office/officeart/2005/8/layout/hList1"/>
    <dgm:cxn modelId="{70578002-F844-48F8-9926-757223A04340}" type="presParOf" srcId="{D4FC5735-3937-4A52-A187-CF0155DB27FD}" destId="{65D294A8-0570-4BB2-B7B2-AE15CE2C94D1}" srcOrd="0" destOrd="0" presId="urn:microsoft.com/office/officeart/2005/8/layout/hList1"/>
    <dgm:cxn modelId="{02CF7F74-EB7C-4479-80EE-37313CEE647B}" type="presParOf" srcId="{D4FC5735-3937-4A52-A187-CF0155DB27FD}" destId="{E487FF6A-9CA1-4C11-A35A-FF01B1B4D4C2}" srcOrd="1" destOrd="0" presId="urn:microsoft.com/office/officeart/2005/8/layout/hList1"/>
    <dgm:cxn modelId="{76BDF51B-4795-4D72-8891-96AEBDC2006D}" type="presParOf" srcId="{E3846346-4FBE-4606-ADED-57550DFA26DA}" destId="{3292010A-0BC7-47F1-BF08-5E1F3E8D6166}" srcOrd="3" destOrd="0" presId="urn:microsoft.com/office/officeart/2005/8/layout/hList1"/>
    <dgm:cxn modelId="{09663153-4E16-4A13-8586-AF38BAF00A79}" type="presParOf" srcId="{E3846346-4FBE-4606-ADED-57550DFA26DA}" destId="{5DA39E11-1717-4F58-AA13-1B84FD6D3453}" srcOrd="4" destOrd="0" presId="urn:microsoft.com/office/officeart/2005/8/layout/hList1"/>
    <dgm:cxn modelId="{AEB8FD7A-F226-443B-9BA6-5239A27D9601}" type="presParOf" srcId="{5DA39E11-1717-4F58-AA13-1B84FD6D3453}" destId="{4BF4CD8C-A6FC-46B1-8ED9-9251D56131DE}" srcOrd="0" destOrd="0" presId="urn:microsoft.com/office/officeart/2005/8/layout/hList1"/>
    <dgm:cxn modelId="{7DE98E9D-A0C9-400B-B106-0AEEC88F7FFC}" type="presParOf" srcId="{5DA39E11-1717-4F58-AA13-1B84FD6D3453}" destId="{CC5040B6-24E3-45AE-BAEA-6FA3AAA93474}" srcOrd="1" destOrd="0" presId="urn:microsoft.com/office/officeart/2005/8/layout/hList1"/>
    <dgm:cxn modelId="{FA271D9E-64A7-4E14-9767-6C80A5FB6FB9}" type="presParOf" srcId="{E3846346-4FBE-4606-ADED-57550DFA26DA}" destId="{A15820DC-DFCD-4068-87B8-480D4465C3CF}" srcOrd="5" destOrd="0" presId="urn:microsoft.com/office/officeart/2005/8/layout/hList1"/>
    <dgm:cxn modelId="{1D7668CE-29E8-44F6-B856-8D25B87D79EC}" type="presParOf" srcId="{E3846346-4FBE-4606-ADED-57550DFA26DA}" destId="{FB256127-FB2A-44F7-82D8-E205FD788385}" srcOrd="6" destOrd="0" presId="urn:microsoft.com/office/officeart/2005/8/layout/hList1"/>
    <dgm:cxn modelId="{D06D797F-3213-4A5B-B7F8-6FF03FA96A5C}" type="presParOf" srcId="{FB256127-FB2A-44F7-82D8-E205FD788385}" destId="{7541D198-2525-435E-A2DA-608AFD259256}" srcOrd="0" destOrd="0" presId="urn:microsoft.com/office/officeart/2005/8/layout/hList1"/>
    <dgm:cxn modelId="{203A3A6F-0825-4B21-BF3D-7C36919A98C7}" type="presParOf" srcId="{FB256127-FB2A-44F7-82D8-E205FD788385}" destId="{70C99B7F-B179-48EA-9A41-50DDDF7CF41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7E3851D-B86A-49F6-AB47-4BD80AC675A6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5777038-FB86-454A-B90B-B7D4251E834B}">
      <dgm:prSet phldrT="[Text]"/>
      <dgm:spPr/>
      <dgm:t>
        <a:bodyPr/>
        <a:lstStyle/>
        <a:p>
          <a:r>
            <a:rPr lang="en-US" dirty="0" smtClean="0"/>
            <a:t>Purpose</a:t>
          </a:r>
          <a:endParaRPr lang="en-US" dirty="0"/>
        </a:p>
      </dgm:t>
    </dgm:pt>
    <dgm:pt modelId="{44644820-E3E3-484E-BD1A-C9934D191500}" type="parTrans" cxnId="{3F68C788-BEEC-42AC-A218-4586908288AD}">
      <dgm:prSet/>
      <dgm:spPr/>
      <dgm:t>
        <a:bodyPr/>
        <a:lstStyle/>
        <a:p>
          <a:endParaRPr lang="en-US"/>
        </a:p>
      </dgm:t>
    </dgm:pt>
    <dgm:pt modelId="{84E03DD6-8C8F-40DB-864B-A185C13ED798}" type="sibTrans" cxnId="{3F68C788-BEEC-42AC-A218-4586908288AD}">
      <dgm:prSet/>
      <dgm:spPr/>
      <dgm:t>
        <a:bodyPr/>
        <a:lstStyle/>
        <a:p>
          <a:endParaRPr lang="en-US"/>
        </a:p>
      </dgm:t>
    </dgm:pt>
    <dgm:pt modelId="{255E8374-8AB9-4DFC-8F9B-997013DA642C}">
      <dgm:prSet phldrT="[Text]"/>
      <dgm:spPr/>
      <dgm:t>
        <a:bodyPr/>
        <a:lstStyle/>
        <a:p>
          <a:r>
            <a:rPr lang="en-ID" b="1" dirty="0" smtClean="0">
              <a:solidFill>
                <a:schemeClr val="tx1"/>
              </a:solidFill>
            </a:rPr>
            <a:t>To provide the full citation</a:t>
          </a:r>
          <a:r>
            <a:rPr lang="en-ID" b="0" dirty="0" smtClean="0">
              <a:solidFill>
                <a:schemeClr val="tx1"/>
              </a:solidFill>
            </a:rPr>
            <a:t> for academic sources cited in the research</a:t>
          </a:r>
          <a:r>
            <a:rPr lang="en-ID" b="1" dirty="0" smtClean="0">
              <a:solidFill>
                <a:schemeClr val="tx1"/>
              </a:solidFill>
            </a:rPr>
            <a:t>.</a:t>
          </a:r>
          <a:endParaRPr lang="en-US" dirty="0"/>
        </a:p>
      </dgm:t>
    </dgm:pt>
    <dgm:pt modelId="{5F2B0CF1-5AEE-4E74-BE93-FCB3D127F606}" type="parTrans" cxnId="{106E7127-261E-4139-9FD3-F3DD8CAA7763}">
      <dgm:prSet/>
      <dgm:spPr/>
      <dgm:t>
        <a:bodyPr/>
        <a:lstStyle/>
        <a:p>
          <a:endParaRPr lang="en-US"/>
        </a:p>
      </dgm:t>
    </dgm:pt>
    <dgm:pt modelId="{79F6456D-26C6-482F-926F-B0A36C57EC36}" type="sibTrans" cxnId="{106E7127-261E-4139-9FD3-F3DD8CAA7763}">
      <dgm:prSet/>
      <dgm:spPr/>
      <dgm:t>
        <a:bodyPr/>
        <a:lstStyle/>
        <a:p>
          <a:endParaRPr lang="en-US"/>
        </a:p>
      </dgm:t>
    </dgm:pt>
    <dgm:pt modelId="{F20C765B-79C5-446A-8306-4424AF2BAA09}">
      <dgm:prSet phldrT="[Text]"/>
      <dgm:spPr/>
      <dgm:t>
        <a:bodyPr/>
        <a:lstStyle/>
        <a:p>
          <a:r>
            <a:rPr lang="en-US" dirty="0" smtClean="0"/>
            <a:t>Content</a:t>
          </a:r>
          <a:endParaRPr lang="en-US" dirty="0"/>
        </a:p>
      </dgm:t>
    </dgm:pt>
    <dgm:pt modelId="{49E18303-3128-48C9-B182-24F935E5C8EF}" type="parTrans" cxnId="{E5D61A56-B512-4DAA-9424-85809C8A46CC}">
      <dgm:prSet/>
      <dgm:spPr/>
      <dgm:t>
        <a:bodyPr/>
        <a:lstStyle/>
        <a:p>
          <a:endParaRPr lang="en-US"/>
        </a:p>
      </dgm:t>
    </dgm:pt>
    <dgm:pt modelId="{2CA5AB68-EE2A-4D78-8AC5-55831B5CCCA3}" type="sibTrans" cxnId="{E5D61A56-B512-4DAA-9424-85809C8A46CC}">
      <dgm:prSet/>
      <dgm:spPr/>
      <dgm:t>
        <a:bodyPr/>
        <a:lstStyle/>
        <a:p>
          <a:endParaRPr lang="en-US"/>
        </a:p>
      </dgm:t>
    </dgm:pt>
    <dgm:pt modelId="{AAC188FA-872F-458E-B803-1EF8356BAB9A}">
      <dgm:prSet phldrT="[Text]"/>
      <dgm:spPr/>
      <dgm:t>
        <a:bodyPr/>
        <a:lstStyle/>
        <a:p>
          <a:r>
            <a:rPr lang="en-US" dirty="0" smtClean="0"/>
            <a:t>Author’s name</a:t>
          </a:r>
          <a:endParaRPr lang="en-US" dirty="0"/>
        </a:p>
      </dgm:t>
    </dgm:pt>
    <dgm:pt modelId="{B32AD077-BA78-4615-9FC3-DC930F7A10F9}" type="parTrans" cxnId="{F3C2552C-2687-419E-90E3-F0C44F13147D}">
      <dgm:prSet/>
      <dgm:spPr/>
      <dgm:t>
        <a:bodyPr/>
        <a:lstStyle/>
        <a:p>
          <a:endParaRPr lang="en-US"/>
        </a:p>
      </dgm:t>
    </dgm:pt>
    <dgm:pt modelId="{BD62EDE5-B8DA-48A8-9F4B-B0223EAAD44E}" type="sibTrans" cxnId="{F3C2552C-2687-419E-90E3-F0C44F13147D}">
      <dgm:prSet/>
      <dgm:spPr/>
      <dgm:t>
        <a:bodyPr/>
        <a:lstStyle/>
        <a:p>
          <a:endParaRPr lang="en-US"/>
        </a:p>
      </dgm:t>
    </dgm:pt>
    <dgm:pt modelId="{97E063E5-7339-46B8-B34E-4E589B814CE3}">
      <dgm:prSet phldrT="[Text]"/>
      <dgm:spPr/>
      <dgm:t>
        <a:bodyPr/>
        <a:lstStyle/>
        <a:p>
          <a:r>
            <a:rPr lang="en-US" dirty="0" smtClean="0"/>
            <a:t>Style</a:t>
          </a:r>
          <a:endParaRPr lang="en-US" dirty="0"/>
        </a:p>
      </dgm:t>
    </dgm:pt>
    <dgm:pt modelId="{173F3C46-A04B-415B-B3DA-AEC11958AA74}" type="parTrans" cxnId="{E68FD7DE-977F-44F5-B496-D69B7C78B7F0}">
      <dgm:prSet/>
      <dgm:spPr/>
      <dgm:t>
        <a:bodyPr/>
        <a:lstStyle/>
        <a:p>
          <a:endParaRPr lang="en-US"/>
        </a:p>
      </dgm:t>
    </dgm:pt>
    <dgm:pt modelId="{AEA095AB-6372-475C-BB31-764953595127}" type="sibTrans" cxnId="{E68FD7DE-977F-44F5-B496-D69B7C78B7F0}">
      <dgm:prSet/>
      <dgm:spPr/>
      <dgm:t>
        <a:bodyPr/>
        <a:lstStyle/>
        <a:p>
          <a:endParaRPr lang="en-US"/>
        </a:p>
      </dgm:t>
    </dgm:pt>
    <dgm:pt modelId="{49404BE0-2A92-44CC-B957-B66A95A90ED8}">
      <dgm:prSet phldrT="[Text]" custT="1"/>
      <dgm:spPr/>
      <dgm:t>
        <a:bodyPr/>
        <a:lstStyle/>
        <a:p>
          <a:r>
            <a:rPr lang="en-US" sz="2000" b="1" dirty="0" smtClean="0"/>
            <a:t>APA</a:t>
          </a:r>
          <a:endParaRPr lang="en-US" sz="1600" b="1" dirty="0"/>
        </a:p>
      </dgm:t>
    </dgm:pt>
    <dgm:pt modelId="{D85567E1-1DB0-4512-9072-708CAE6B4F0A}" type="parTrans" cxnId="{9258695C-905E-4A43-A8B1-1B85CF371416}">
      <dgm:prSet/>
      <dgm:spPr/>
      <dgm:t>
        <a:bodyPr/>
        <a:lstStyle/>
        <a:p>
          <a:endParaRPr lang="en-US"/>
        </a:p>
      </dgm:t>
    </dgm:pt>
    <dgm:pt modelId="{A75C585E-C19C-43A9-BEFC-27DB67BFDB17}" type="sibTrans" cxnId="{9258695C-905E-4A43-A8B1-1B85CF371416}">
      <dgm:prSet/>
      <dgm:spPr/>
      <dgm:t>
        <a:bodyPr/>
        <a:lstStyle/>
        <a:p>
          <a:endParaRPr lang="en-US"/>
        </a:p>
      </dgm:t>
    </dgm:pt>
    <dgm:pt modelId="{B24CD676-EB84-4799-863F-E56A24B8502C}">
      <dgm:prSet phldrT="[Text]"/>
      <dgm:spPr/>
      <dgm:t>
        <a:bodyPr/>
        <a:lstStyle/>
        <a:p>
          <a:r>
            <a:rPr lang="en-US" dirty="0" smtClean="0"/>
            <a:t>Bibliography?</a:t>
          </a:r>
          <a:endParaRPr lang="en-US" dirty="0"/>
        </a:p>
      </dgm:t>
    </dgm:pt>
    <dgm:pt modelId="{EBC06836-3249-4969-8D52-36EF468015EC}" type="parTrans" cxnId="{5B705D7D-A432-45F0-A050-04F17F34E914}">
      <dgm:prSet/>
      <dgm:spPr/>
      <dgm:t>
        <a:bodyPr/>
        <a:lstStyle/>
        <a:p>
          <a:endParaRPr lang="en-US"/>
        </a:p>
      </dgm:t>
    </dgm:pt>
    <dgm:pt modelId="{2852F96A-00BE-447D-B6BF-C1EA849C0B50}" type="sibTrans" cxnId="{5B705D7D-A432-45F0-A050-04F17F34E914}">
      <dgm:prSet/>
      <dgm:spPr/>
      <dgm:t>
        <a:bodyPr/>
        <a:lstStyle/>
        <a:p>
          <a:endParaRPr lang="en-US"/>
        </a:p>
      </dgm:t>
    </dgm:pt>
    <dgm:pt modelId="{F8B93235-AA3E-4E97-BEDE-DE2B4FB041EB}">
      <dgm:prSet phldrT="[Text]"/>
      <dgm:spPr/>
      <dgm:t>
        <a:bodyPr/>
        <a:lstStyle/>
        <a:p>
          <a:r>
            <a:rPr lang="en-US" dirty="0" smtClean="0"/>
            <a:t>Include other works that the author consulted, even though they are not mentioned in the research.</a:t>
          </a:r>
          <a:endParaRPr lang="en-US" dirty="0"/>
        </a:p>
      </dgm:t>
    </dgm:pt>
    <dgm:pt modelId="{60B3B5B3-6604-4130-A5BD-612D87D57A88}" type="parTrans" cxnId="{113DFE6B-FF1C-443D-ADA3-AFA92B88B827}">
      <dgm:prSet/>
      <dgm:spPr/>
      <dgm:t>
        <a:bodyPr/>
        <a:lstStyle/>
        <a:p>
          <a:endParaRPr lang="en-US"/>
        </a:p>
      </dgm:t>
    </dgm:pt>
    <dgm:pt modelId="{5F6F243E-50FD-43B7-BB19-AB018BF530F6}" type="sibTrans" cxnId="{113DFE6B-FF1C-443D-ADA3-AFA92B88B827}">
      <dgm:prSet/>
      <dgm:spPr/>
      <dgm:t>
        <a:bodyPr/>
        <a:lstStyle/>
        <a:p>
          <a:endParaRPr lang="en-US"/>
        </a:p>
      </dgm:t>
    </dgm:pt>
    <dgm:pt modelId="{1EB7E9C5-0131-4164-AED1-3627D276C20A}">
      <dgm:prSet phldrT="[Text]"/>
      <dgm:spPr/>
      <dgm:t>
        <a:bodyPr/>
        <a:lstStyle/>
        <a:p>
          <a:r>
            <a:rPr lang="en-US" dirty="0" smtClean="0"/>
            <a:t>Title of the article</a:t>
          </a:r>
          <a:endParaRPr lang="en-US" dirty="0"/>
        </a:p>
      </dgm:t>
    </dgm:pt>
    <dgm:pt modelId="{14EA8304-1100-4095-BBB3-C97FB84C00F0}" type="parTrans" cxnId="{A72FF257-00C8-4A96-AA76-ABAC789BD115}">
      <dgm:prSet/>
      <dgm:spPr/>
      <dgm:t>
        <a:bodyPr/>
        <a:lstStyle/>
        <a:p>
          <a:endParaRPr lang="en-US"/>
        </a:p>
      </dgm:t>
    </dgm:pt>
    <dgm:pt modelId="{FF36CD73-8519-4851-AB5A-86D637CD4599}" type="sibTrans" cxnId="{A72FF257-00C8-4A96-AA76-ABAC789BD115}">
      <dgm:prSet/>
      <dgm:spPr/>
      <dgm:t>
        <a:bodyPr/>
        <a:lstStyle/>
        <a:p>
          <a:endParaRPr lang="en-US"/>
        </a:p>
      </dgm:t>
    </dgm:pt>
    <dgm:pt modelId="{771C85D0-538B-4884-86E0-E8275E0DCAEA}">
      <dgm:prSet phldrT="[Text]"/>
      <dgm:spPr/>
      <dgm:t>
        <a:bodyPr/>
        <a:lstStyle/>
        <a:p>
          <a:r>
            <a:rPr lang="en-US" dirty="0" smtClean="0"/>
            <a:t>Journal name</a:t>
          </a:r>
          <a:endParaRPr lang="en-US" dirty="0"/>
        </a:p>
      </dgm:t>
    </dgm:pt>
    <dgm:pt modelId="{E9C283C4-318C-42FF-8621-8BEC41324D3C}" type="parTrans" cxnId="{119055D0-09D5-410B-86AC-9D4BDA44237D}">
      <dgm:prSet/>
      <dgm:spPr/>
      <dgm:t>
        <a:bodyPr/>
        <a:lstStyle/>
        <a:p>
          <a:endParaRPr lang="en-US"/>
        </a:p>
      </dgm:t>
    </dgm:pt>
    <dgm:pt modelId="{04EFCA8A-8812-46DA-AE57-775D42546596}" type="sibTrans" cxnId="{119055D0-09D5-410B-86AC-9D4BDA44237D}">
      <dgm:prSet/>
      <dgm:spPr/>
      <dgm:t>
        <a:bodyPr/>
        <a:lstStyle/>
        <a:p>
          <a:endParaRPr lang="en-US"/>
        </a:p>
      </dgm:t>
    </dgm:pt>
    <dgm:pt modelId="{FD6EC28F-D8C7-4648-901D-BB4FE9C04F6D}">
      <dgm:prSet phldrT="[Text]"/>
      <dgm:spPr/>
      <dgm:t>
        <a:bodyPr/>
        <a:lstStyle/>
        <a:p>
          <a:r>
            <a:rPr lang="en-US" dirty="0" smtClean="0"/>
            <a:t>Volume number</a:t>
          </a:r>
          <a:endParaRPr lang="en-US" dirty="0"/>
        </a:p>
      </dgm:t>
    </dgm:pt>
    <dgm:pt modelId="{22A2D03D-2C59-4616-A94F-301F67A049C4}" type="parTrans" cxnId="{7F269D6F-2177-4053-BD6A-5CF8CE9D6F22}">
      <dgm:prSet/>
      <dgm:spPr/>
      <dgm:t>
        <a:bodyPr/>
        <a:lstStyle/>
        <a:p>
          <a:endParaRPr lang="en-US"/>
        </a:p>
      </dgm:t>
    </dgm:pt>
    <dgm:pt modelId="{AD4A84FE-BF0A-4E46-BDDB-59F43C0DB9CB}" type="sibTrans" cxnId="{7F269D6F-2177-4053-BD6A-5CF8CE9D6F22}">
      <dgm:prSet/>
      <dgm:spPr/>
      <dgm:t>
        <a:bodyPr/>
        <a:lstStyle/>
        <a:p>
          <a:endParaRPr lang="en-US"/>
        </a:p>
      </dgm:t>
    </dgm:pt>
    <dgm:pt modelId="{D9F75A8D-BD9E-4BE7-BB4A-AD30ABAAF1E1}">
      <dgm:prSet phldrT="[Text]"/>
      <dgm:spPr/>
      <dgm:t>
        <a:bodyPr/>
        <a:lstStyle/>
        <a:p>
          <a:r>
            <a:rPr lang="en-US" dirty="0" smtClean="0"/>
            <a:t>Page numbers</a:t>
          </a:r>
          <a:endParaRPr lang="en-US" dirty="0"/>
        </a:p>
      </dgm:t>
    </dgm:pt>
    <dgm:pt modelId="{F4AC2A08-6151-4A6B-9C18-0BA8417CCEFE}" type="parTrans" cxnId="{58DA5E72-0A02-4836-93DB-084BC9C67278}">
      <dgm:prSet/>
      <dgm:spPr/>
      <dgm:t>
        <a:bodyPr/>
        <a:lstStyle/>
        <a:p>
          <a:endParaRPr lang="en-US"/>
        </a:p>
      </dgm:t>
    </dgm:pt>
    <dgm:pt modelId="{3E1D9156-1B5A-4B0E-A323-B5C89107CA3C}" type="sibTrans" cxnId="{58DA5E72-0A02-4836-93DB-084BC9C67278}">
      <dgm:prSet/>
      <dgm:spPr/>
      <dgm:t>
        <a:bodyPr/>
        <a:lstStyle/>
        <a:p>
          <a:endParaRPr lang="en-US"/>
        </a:p>
      </dgm:t>
    </dgm:pt>
    <dgm:pt modelId="{26BD2BE8-EDA8-4CB6-B993-879E0F50FE50}">
      <dgm:prSet phldrT="[Text]"/>
      <dgm:spPr/>
      <dgm:t>
        <a:bodyPr/>
        <a:lstStyle/>
        <a:p>
          <a:endParaRPr lang="en-US" dirty="0"/>
        </a:p>
      </dgm:t>
    </dgm:pt>
    <dgm:pt modelId="{69C93EAA-0DCB-4F19-8623-FCE07D1D44D3}" type="parTrans" cxnId="{67FA998D-6C23-40A0-8851-9415A87DA69C}">
      <dgm:prSet/>
      <dgm:spPr/>
      <dgm:t>
        <a:bodyPr/>
        <a:lstStyle/>
        <a:p>
          <a:endParaRPr lang="en-US"/>
        </a:p>
      </dgm:t>
    </dgm:pt>
    <dgm:pt modelId="{3B7F0657-01C6-4ACD-9EC1-50F89DBF0F64}" type="sibTrans" cxnId="{67FA998D-6C23-40A0-8851-9415A87DA69C}">
      <dgm:prSet/>
      <dgm:spPr/>
      <dgm:t>
        <a:bodyPr/>
        <a:lstStyle/>
        <a:p>
          <a:endParaRPr lang="en-US"/>
        </a:p>
      </dgm:t>
    </dgm:pt>
    <dgm:pt modelId="{40946BED-2523-4B9B-AA13-52B98AE06207}">
      <dgm:prSet phldrT="[Text]"/>
      <dgm:spPr/>
      <dgm:t>
        <a:bodyPr/>
        <a:lstStyle/>
        <a:p>
          <a:r>
            <a:rPr lang="en-US" dirty="0" smtClean="0"/>
            <a:t>Year of publication.</a:t>
          </a:r>
          <a:endParaRPr lang="en-US" dirty="0"/>
        </a:p>
      </dgm:t>
    </dgm:pt>
    <dgm:pt modelId="{F1EACFEE-2D24-4FD4-B302-A798A11F2515}" type="parTrans" cxnId="{B2816D0E-85B9-485B-BCDF-8FE6FCAF44DA}">
      <dgm:prSet/>
      <dgm:spPr/>
      <dgm:t>
        <a:bodyPr/>
        <a:lstStyle/>
        <a:p>
          <a:endParaRPr lang="en-US"/>
        </a:p>
      </dgm:t>
    </dgm:pt>
    <dgm:pt modelId="{9ABDF42D-23C0-47EA-886E-49F89DD55B86}" type="sibTrans" cxnId="{B2816D0E-85B9-485B-BCDF-8FE6FCAF44DA}">
      <dgm:prSet/>
      <dgm:spPr/>
      <dgm:t>
        <a:bodyPr/>
        <a:lstStyle/>
        <a:p>
          <a:endParaRPr lang="en-US"/>
        </a:p>
      </dgm:t>
    </dgm:pt>
    <dgm:pt modelId="{876AD808-1DB9-4B6B-A2E2-4B98D3E3615B}">
      <dgm:prSet phldrT="[Text]"/>
      <dgm:spPr/>
      <dgm:t>
        <a:bodyPr/>
        <a:lstStyle/>
        <a:p>
          <a:r>
            <a:rPr lang="en-US" sz="1600" dirty="0" smtClean="0"/>
            <a:t>AMS</a:t>
          </a:r>
          <a:endParaRPr lang="en-US" sz="1600" dirty="0"/>
        </a:p>
      </dgm:t>
    </dgm:pt>
    <dgm:pt modelId="{FE046535-880A-4DEE-A287-C61236B227B5}" type="parTrans" cxnId="{04FD508A-FEFF-4661-B2DB-BF9AC4F879EB}">
      <dgm:prSet/>
      <dgm:spPr/>
      <dgm:t>
        <a:bodyPr/>
        <a:lstStyle/>
        <a:p>
          <a:endParaRPr lang="en-US"/>
        </a:p>
      </dgm:t>
    </dgm:pt>
    <dgm:pt modelId="{AEA4A564-75EA-45B4-ACDE-113761EF18CC}" type="sibTrans" cxnId="{04FD508A-FEFF-4661-B2DB-BF9AC4F879EB}">
      <dgm:prSet/>
      <dgm:spPr/>
      <dgm:t>
        <a:bodyPr/>
        <a:lstStyle/>
        <a:p>
          <a:endParaRPr lang="en-US"/>
        </a:p>
      </dgm:t>
    </dgm:pt>
    <dgm:pt modelId="{AE174BE0-5965-4438-8235-AEF00BDF732D}">
      <dgm:prSet phldrT="[Text]"/>
      <dgm:spPr/>
      <dgm:t>
        <a:bodyPr/>
        <a:lstStyle/>
        <a:p>
          <a:r>
            <a:rPr lang="en-US" sz="1600" dirty="0" smtClean="0"/>
            <a:t>MLA</a:t>
          </a:r>
          <a:endParaRPr lang="en-US" sz="1600" dirty="0"/>
        </a:p>
      </dgm:t>
    </dgm:pt>
    <dgm:pt modelId="{2D2B506C-DC0A-4976-A765-05C5077BFF7E}" type="parTrans" cxnId="{6260FD49-6724-439C-AA09-85BB8D3621F5}">
      <dgm:prSet/>
      <dgm:spPr/>
      <dgm:t>
        <a:bodyPr/>
        <a:lstStyle/>
        <a:p>
          <a:endParaRPr lang="en-US"/>
        </a:p>
      </dgm:t>
    </dgm:pt>
    <dgm:pt modelId="{EA3C6281-92C6-4907-8350-5963CBB1FD8F}" type="sibTrans" cxnId="{6260FD49-6724-439C-AA09-85BB8D3621F5}">
      <dgm:prSet/>
      <dgm:spPr/>
      <dgm:t>
        <a:bodyPr/>
        <a:lstStyle/>
        <a:p>
          <a:endParaRPr lang="en-US"/>
        </a:p>
      </dgm:t>
    </dgm:pt>
    <dgm:pt modelId="{4EF6AE81-9FB3-458C-BCCA-87798235125F}">
      <dgm:prSet phldrT="[Text]"/>
      <dgm:spPr/>
      <dgm:t>
        <a:bodyPr/>
        <a:lstStyle/>
        <a:p>
          <a:r>
            <a:rPr lang="en-US" sz="1600" dirty="0" smtClean="0"/>
            <a:t>Oxford</a:t>
          </a:r>
          <a:endParaRPr lang="en-US" sz="1600" dirty="0"/>
        </a:p>
      </dgm:t>
    </dgm:pt>
    <dgm:pt modelId="{C06D944D-23C1-4F6D-B349-72A5A2B36B1E}" type="parTrans" cxnId="{0820B468-6F92-4FBA-9F6E-5AADF2FEBB21}">
      <dgm:prSet/>
      <dgm:spPr/>
      <dgm:t>
        <a:bodyPr/>
        <a:lstStyle/>
        <a:p>
          <a:endParaRPr lang="en-US"/>
        </a:p>
      </dgm:t>
    </dgm:pt>
    <dgm:pt modelId="{1F24074A-B037-418C-9FD0-A0A2ACC386F4}" type="sibTrans" cxnId="{0820B468-6F92-4FBA-9F6E-5AADF2FEBB21}">
      <dgm:prSet/>
      <dgm:spPr/>
      <dgm:t>
        <a:bodyPr/>
        <a:lstStyle/>
        <a:p>
          <a:endParaRPr lang="en-US"/>
        </a:p>
      </dgm:t>
    </dgm:pt>
    <dgm:pt modelId="{9D8EAF82-D464-4779-90E9-9FFC5A3E1F06}">
      <dgm:prSet phldrT="[Text]"/>
      <dgm:spPr/>
      <dgm:t>
        <a:bodyPr/>
        <a:lstStyle/>
        <a:p>
          <a:r>
            <a:rPr lang="en-US" sz="1600" dirty="0" smtClean="0"/>
            <a:t>Harvard</a:t>
          </a:r>
          <a:endParaRPr lang="en-US" sz="1600" dirty="0"/>
        </a:p>
      </dgm:t>
    </dgm:pt>
    <dgm:pt modelId="{0B2D90DE-B78E-4823-96C3-211952581C8C}" type="parTrans" cxnId="{89B4096B-6C85-447C-A5A1-EE52838CF7CE}">
      <dgm:prSet/>
      <dgm:spPr/>
      <dgm:t>
        <a:bodyPr/>
        <a:lstStyle/>
        <a:p>
          <a:endParaRPr lang="en-US"/>
        </a:p>
      </dgm:t>
    </dgm:pt>
    <dgm:pt modelId="{CC8748D1-A978-49A5-B068-92795FD5D323}" type="sibTrans" cxnId="{89B4096B-6C85-447C-A5A1-EE52838CF7CE}">
      <dgm:prSet/>
      <dgm:spPr/>
      <dgm:t>
        <a:bodyPr/>
        <a:lstStyle/>
        <a:p>
          <a:endParaRPr lang="en-US"/>
        </a:p>
      </dgm:t>
    </dgm:pt>
    <dgm:pt modelId="{C933BDC1-0C49-4121-977D-A596558B88A0}">
      <dgm:prSet phldrT="[Text]"/>
      <dgm:spPr/>
      <dgm:t>
        <a:bodyPr/>
        <a:lstStyle/>
        <a:p>
          <a:r>
            <a:rPr lang="en-US" sz="1600" dirty="0" smtClean="0"/>
            <a:t>Chicago</a:t>
          </a:r>
          <a:endParaRPr lang="en-US" sz="1600" dirty="0"/>
        </a:p>
      </dgm:t>
    </dgm:pt>
    <dgm:pt modelId="{81ECA863-DF00-46AE-82EE-99034A286E49}" type="parTrans" cxnId="{833A9FDE-E293-4257-87F5-6E34B9A45E06}">
      <dgm:prSet/>
      <dgm:spPr/>
      <dgm:t>
        <a:bodyPr/>
        <a:lstStyle/>
        <a:p>
          <a:endParaRPr lang="en-US"/>
        </a:p>
      </dgm:t>
    </dgm:pt>
    <dgm:pt modelId="{559CE3BE-1E85-484D-81AC-6F98721C587D}" type="sibTrans" cxnId="{833A9FDE-E293-4257-87F5-6E34B9A45E06}">
      <dgm:prSet/>
      <dgm:spPr/>
      <dgm:t>
        <a:bodyPr/>
        <a:lstStyle/>
        <a:p>
          <a:endParaRPr lang="en-US"/>
        </a:p>
      </dgm:t>
    </dgm:pt>
    <dgm:pt modelId="{D1BBBD60-974D-488E-815D-186534898611}">
      <dgm:prSet phldrT="[Text]"/>
      <dgm:spPr/>
      <dgm:t>
        <a:bodyPr/>
        <a:lstStyle/>
        <a:p>
          <a:r>
            <a:rPr lang="en-US" sz="1600" dirty="0" smtClean="0"/>
            <a:t>AGLC</a:t>
          </a:r>
          <a:endParaRPr lang="en-US" sz="1600" dirty="0"/>
        </a:p>
      </dgm:t>
    </dgm:pt>
    <dgm:pt modelId="{B2ECA7AC-5EBD-434E-8C30-AD6F1C769D9D}" type="parTrans" cxnId="{27A524F3-7F3D-48EF-8C73-326118DAB581}">
      <dgm:prSet/>
      <dgm:spPr/>
      <dgm:t>
        <a:bodyPr/>
        <a:lstStyle/>
        <a:p>
          <a:endParaRPr lang="en-US"/>
        </a:p>
      </dgm:t>
    </dgm:pt>
    <dgm:pt modelId="{3D077B91-F650-4D35-8CCB-CF7D3C5374A4}" type="sibTrans" cxnId="{27A524F3-7F3D-48EF-8C73-326118DAB581}">
      <dgm:prSet/>
      <dgm:spPr/>
      <dgm:t>
        <a:bodyPr/>
        <a:lstStyle/>
        <a:p>
          <a:endParaRPr lang="en-US"/>
        </a:p>
      </dgm:t>
    </dgm:pt>
    <dgm:pt modelId="{E5A4E9C6-C8B7-4C18-A3F1-15FD46119719}">
      <dgm:prSet phldrT="[Text]"/>
      <dgm:spPr/>
      <dgm:t>
        <a:bodyPr/>
        <a:lstStyle/>
        <a:p>
          <a:r>
            <a:rPr lang="en-US" sz="1600" dirty="0" smtClean="0"/>
            <a:t>AMA</a:t>
          </a:r>
          <a:endParaRPr lang="en-US" sz="1600" dirty="0"/>
        </a:p>
      </dgm:t>
    </dgm:pt>
    <dgm:pt modelId="{23CF5965-1D53-4A67-AC7E-AFAA74A479E0}" type="parTrans" cxnId="{3EBB4571-8CF9-4455-A03E-D716E2E94545}">
      <dgm:prSet/>
      <dgm:spPr/>
      <dgm:t>
        <a:bodyPr/>
        <a:lstStyle/>
        <a:p>
          <a:endParaRPr lang="en-US"/>
        </a:p>
      </dgm:t>
    </dgm:pt>
    <dgm:pt modelId="{0BDC801B-36EB-43D6-8FA9-7ECF4A76AC0C}" type="sibTrans" cxnId="{3EBB4571-8CF9-4455-A03E-D716E2E94545}">
      <dgm:prSet/>
      <dgm:spPr/>
      <dgm:t>
        <a:bodyPr/>
        <a:lstStyle/>
        <a:p>
          <a:endParaRPr lang="en-US"/>
        </a:p>
      </dgm:t>
    </dgm:pt>
    <dgm:pt modelId="{AA83591C-65F2-4E61-884B-C430AF0D6F60}">
      <dgm:prSet phldrT="[Text]"/>
      <dgm:spPr/>
      <dgm:t>
        <a:bodyPr/>
        <a:lstStyle/>
        <a:p>
          <a:r>
            <a:rPr lang="en-US" sz="1600" dirty="0" smtClean="0"/>
            <a:t>CBE.</a:t>
          </a:r>
          <a:endParaRPr lang="en-US" sz="1600" dirty="0"/>
        </a:p>
      </dgm:t>
    </dgm:pt>
    <dgm:pt modelId="{FBFADEE2-919B-4068-8DC3-777B89808891}" type="parTrans" cxnId="{676BD953-8D7B-4F92-8442-48718120ACB5}">
      <dgm:prSet/>
      <dgm:spPr/>
      <dgm:t>
        <a:bodyPr/>
        <a:lstStyle/>
        <a:p>
          <a:endParaRPr lang="en-US"/>
        </a:p>
      </dgm:t>
    </dgm:pt>
    <dgm:pt modelId="{A9F6C483-A1F1-4131-BA0A-BDC9DD2D093F}" type="sibTrans" cxnId="{676BD953-8D7B-4F92-8442-48718120ACB5}">
      <dgm:prSet/>
      <dgm:spPr/>
      <dgm:t>
        <a:bodyPr/>
        <a:lstStyle/>
        <a:p>
          <a:endParaRPr lang="en-US"/>
        </a:p>
      </dgm:t>
    </dgm:pt>
    <dgm:pt modelId="{E3846346-4FBE-4606-ADED-57550DFA26DA}" type="pres">
      <dgm:prSet presAssocID="{F7E3851D-B86A-49F6-AB47-4BD80AC675A6}" presName="Name0" presStyleCnt="0">
        <dgm:presLayoutVars>
          <dgm:dir/>
          <dgm:animLvl val="lvl"/>
          <dgm:resizeHandles val="exact"/>
        </dgm:presLayoutVars>
      </dgm:prSet>
      <dgm:spPr/>
    </dgm:pt>
    <dgm:pt modelId="{A3D11448-4F40-4B79-AB06-BAA258F5FEB5}" type="pres">
      <dgm:prSet presAssocID="{E5777038-FB86-454A-B90B-B7D4251E834B}" presName="composite" presStyleCnt="0"/>
      <dgm:spPr/>
    </dgm:pt>
    <dgm:pt modelId="{3873BD4F-C265-4CC6-99C9-CECDE4CF026A}" type="pres">
      <dgm:prSet presAssocID="{E5777038-FB86-454A-B90B-B7D4251E834B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675988E9-F690-4647-A8F8-9C764E1D60CC}" type="pres">
      <dgm:prSet presAssocID="{E5777038-FB86-454A-B90B-B7D4251E834B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F74163-3FA4-43E5-90FA-C5919C6D5498}" type="pres">
      <dgm:prSet presAssocID="{84E03DD6-8C8F-40DB-864B-A185C13ED798}" presName="space" presStyleCnt="0"/>
      <dgm:spPr/>
    </dgm:pt>
    <dgm:pt modelId="{D4FC5735-3937-4A52-A187-CF0155DB27FD}" type="pres">
      <dgm:prSet presAssocID="{F20C765B-79C5-446A-8306-4424AF2BAA09}" presName="composite" presStyleCnt="0"/>
      <dgm:spPr/>
    </dgm:pt>
    <dgm:pt modelId="{65D294A8-0570-4BB2-B7B2-AE15CE2C94D1}" type="pres">
      <dgm:prSet presAssocID="{F20C765B-79C5-446A-8306-4424AF2BAA09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87FF6A-9CA1-4C11-A35A-FF01B1B4D4C2}" type="pres">
      <dgm:prSet presAssocID="{F20C765B-79C5-446A-8306-4424AF2BAA09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92010A-0BC7-47F1-BF08-5E1F3E8D6166}" type="pres">
      <dgm:prSet presAssocID="{2CA5AB68-EE2A-4D78-8AC5-55831B5CCCA3}" presName="space" presStyleCnt="0"/>
      <dgm:spPr/>
    </dgm:pt>
    <dgm:pt modelId="{5DA39E11-1717-4F58-AA13-1B84FD6D3453}" type="pres">
      <dgm:prSet presAssocID="{97E063E5-7339-46B8-B34E-4E589B814CE3}" presName="composite" presStyleCnt="0"/>
      <dgm:spPr/>
    </dgm:pt>
    <dgm:pt modelId="{4BF4CD8C-A6FC-46B1-8ED9-9251D56131DE}" type="pres">
      <dgm:prSet presAssocID="{97E063E5-7339-46B8-B34E-4E589B814CE3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5040B6-24E3-45AE-BAEA-6FA3AAA93474}" type="pres">
      <dgm:prSet presAssocID="{97E063E5-7339-46B8-B34E-4E589B814CE3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5820DC-DFCD-4068-87B8-480D4465C3CF}" type="pres">
      <dgm:prSet presAssocID="{AEA095AB-6372-475C-BB31-764953595127}" presName="space" presStyleCnt="0"/>
      <dgm:spPr/>
    </dgm:pt>
    <dgm:pt modelId="{FB256127-FB2A-44F7-82D8-E205FD788385}" type="pres">
      <dgm:prSet presAssocID="{B24CD676-EB84-4799-863F-E56A24B8502C}" presName="composite" presStyleCnt="0"/>
      <dgm:spPr/>
    </dgm:pt>
    <dgm:pt modelId="{7541D198-2525-435E-A2DA-608AFD259256}" type="pres">
      <dgm:prSet presAssocID="{B24CD676-EB84-4799-863F-E56A24B8502C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C99B7F-B179-48EA-9A41-50DDDF7CF41C}" type="pres">
      <dgm:prSet presAssocID="{B24CD676-EB84-4799-863F-E56A24B8502C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F269D6F-2177-4053-BD6A-5CF8CE9D6F22}" srcId="{F20C765B-79C5-446A-8306-4424AF2BAA09}" destId="{FD6EC28F-D8C7-4648-901D-BB4FE9C04F6D}" srcOrd="4" destOrd="0" parTransId="{22A2D03D-2C59-4616-A94F-301F67A049C4}" sibTransId="{AD4A84FE-BF0A-4E46-BDDB-59F43C0DB9CB}"/>
    <dgm:cxn modelId="{27A524F3-7F3D-48EF-8C73-326118DAB581}" srcId="{97E063E5-7339-46B8-B34E-4E589B814CE3}" destId="{D1BBBD60-974D-488E-815D-186534898611}" srcOrd="6" destOrd="0" parTransId="{B2ECA7AC-5EBD-434E-8C30-AD6F1C769D9D}" sibTransId="{3D077B91-F650-4D35-8CCB-CF7D3C5374A4}"/>
    <dgm:cxn modelId="{E5D61A56-B512-4DAA-9424-85809C8A46CC}" srcId="{F7E3851D-B86A-49F6-AB47-4BD80AC675A6}" destId="{F20C765B-79C5-446A-8306-4424AF2BAA09}" srcOrd="1" destOrd="0" parTransId="{49E18303-3128-48C9-B182-24F935E5C8EF}" sibTransId="{2CA5AB68-EE2A-4D78-8AC5-55831B5CCCA3}"/>
    <dgm:cxn modelId="{B2816D0E-85B9-485B-BCDF-8FE6FCAF44DA}" srcId="{F20C765B-79C5-446A-8306-4424AF2BAA09}" destId="{40946BED-2523-4B9B-AA13-52B98AE06207}" srcOrd="1" destOrd="0" parTransId="{F1EACFEE-2D24-4FD4-B302-A798A11F2515}" sibTransId="{9ABDF42D-23C0-47EA-886E-49F89DD55B86}"/>
    <dgm:cxn modelId="{B32F7AD8-4E55-4CAA-B1C6-15BEA8562369}" type="presOf" srcId="{E5A4E9C6-C8B7-4C18-A3F1-15FD46119719}" destId="{CC5040B6-24E3-45AE-BAEA-6FA3AAA93474}" srcOrd="0" destOrd="7" presId="urn:microsoft.com/office/officeart/2005/8/layout/hList1"/>
    <dgm:cxn modelId="{5B705D7D-A432-45F0-A050-04F17F34E914}" srcId="{F7E3851D-B86A-49F6-AB47-4BD80AC675A6}" destId="{B24CD676-EB84-4799-863F-E56A24B8502C}" srcOrd="3" destOrd="0" parTransId="{EBC06836-3249-4969-8D52-36EF468015EC}" sibTransId="{2852F96A-00BE-447D-B6BF-C1EA849C0B50}"/>
    <dgm:cxn modelId="{A72FF257-00C8-4A96-AA76-ABAC789BD115}" srcId="{F20C765B-79C5-446A-8306-4424AF2BAA09}" destId="{1EB7E9C5-0131-4164-AED1-3627D276C20A}" srcOrd="2" destOrd="0" parTransId="{14EA8304-1100-4095-BBB3-C97FB84C00F0}" sibTransId="{FF36CD73-8519-4851-AB5A-86D637CD4599}"/>
    <dgm:cxn modelId="{A9C94776-B3B4-4FDA-B2B4-C741FB8DB3E6}" type="presOf" srcId="{AAC188FA-872F-458E-B803-1EF8356BAB9A}" destId="{E487FF6A-9CA1-4C11-A35A-FF01B1B4D4C2}" srcOrd="0" destOrd="0" presId="urn:microsoft.com/office/officeart/2005/8/layout/hList1"/>
    <dgm:cxn modelId="{BFB9F164-076B-4060-A1B1-D680EE74C62C}" type="presOf" srcId="{255E8374-8AB9-4DFC-8F9B-997013DA642C}" destId="{675988E9-F690-4647-A8F8-9C764E1D60CC}" srcOrd="0" destOrd="0" presId="urn:microsoft.com/office/officeart/2005/8/layout/hList1"/>
    <dgm:cxn modelId="{A4816C64-DBAA-459F-8112-A028AB642CB5}" type="presOf" srcId="{D1BBBD60-974D-488E-815D-186534898611}" destId="{CC5040B6-24E3-45AE-BAEA-6FA3AAA93474}" srcOrd="0" destOrd="6" presId="urn:microsoft.com/office/officeart/2005/8/layout/hList1"/>
    <dgm:cxn modelId="{37C0883C-0CCD-4A62-AC9E-276CE357F3D3}" type="presOf" srcId="{1EB7E9C5-0131-4164-AED1-3627D276C20A}" destId="{E487FF6A-9CA1-4C11-A35A-FF01B1B4D4C2}" srcOrd="0" destOrd="2" presId="urn:microsoft.com/office/officeart/2005/8/layout/hList1"/>
    <dgm:cxn modelId="{676BD953-8D7B-4F92-8442-48718120ACB5}" srcId="{97E063E5-7339-46B8-B34E-4E589B814CE3}" destId="{AA83591C-65F2-4E61-884B-C430AF0D6F60}" srcOrd="8" destOrd="0" parTransId="{FBFADEE2-919B-4068-8DC3-777B89808891}" sibTransId="{A9F6C483-A1F1-4131-BA0A-BDC9DD2D093F}"/>
    <dgm:cxn modelId="{E68FD7DE-977F-44F5-B496-D69B7C78B7F0}" srcId="{F7E3851D-B86A-49F6-AB47-4BD80AC675A6}" destId="{97E063E5-7339-46B8-B34E-4E589B814CE3}" srcOrd="2" destOrd="0" parTransId="{173F3C46-A04B-415B-B3DA-AEC11958AA74}" sibTransId="{AEA095AB-6372-475C-BB31-764953595127}"/>
    <dgm:cxn modelId="{3F68C788-BEEC-42AC-A218-4586908288AD}" srcId="{F7E3851D-B86A-49F6-AB47-4BD80AC675A6}" destId="{E5777038-FB86-454A-B90B-B7D4251E834B}" srcOrd="0" destOrd="0" parTransId="{44644820-E3E3-484E-BD1A-C9934D191500}" sibTransId="{84E03DD6-8C8F-40DB-864B-A185C13ED798}"/>
    <dgm:cxn modelId="{EED434AE-8BEC-4D31-BF2F-7B7B2840B5D6}" type="presOf" srcId="{40946BED-2523-4B9B-AA13-52B98AE06207}" destId="{E487FF6A-9CA1-4C11-A35A-FF01B1B4D4C2}" srcOrd="0" destOrd="1" presId="urn:microsoft.com/office/officeart/2005/8/layout/hList1"/>
    <dgm:cxn modelId="{04FD508A-FEFF-4661-B2DB-BF9AC4F879EB}" srcId="{97E063E5-7339-46B8-B34E-4E589B814CE3}" destId="{876AD808-1DB9-4B6B-A2E2-4B98D3E3615B}" srcOrd="1" destOrd="0" parTransId="{FE046535-880A-4DEE-A287-C61236B227B5}" sibTransId="{AEA4A564-75EA-45B4-ACDE-113761EF18CC}"/>
    <dgm:cxn modelId="{67FA998D-6C23-40A0-8851-9415A87DA69C}" srcId="{F20C765B-79C5-446A-8306-4424AF2BAA09}" destId="{26BD2BE8-EDA8-4CB6-B993-879E0F50FE50}" srcOrd="6" destOrd="0" parTransId="{69C93EAA-0DCB-4F19-8623-FCE07D1D44D3}" sibTransId="{3B7F0657-01C6-4ACD-9EC1-50F89DBF0F64}"/>
    <dgm:cxn modelId="{F9A04755-CB2D-4A60-BD04-68351DE6D463}" type="presOf" srcId="{B24CD676-EB84-4799-863F-E56A24B8502C}" destId="{7541D198-2525-435E-A2DA-608AFD259256}" srcOrd="0" destOrd="0" presId="urn:microsoft.com/office/officeart/2005/8/layout/hList1"/>
    <dgm:cxn modelId="{0820B468-6F92-4FBA-9F6E-5AADF2FEBB21}" srcId="{97E063E5-7339-46B8-B34E-4E589B814CE3}" destId="{4EF6AE81-9FB3-458C-BCCA-87798235125F}" srcOrd="3" destOrd="0" parTransId="{C06D944D-23C1-4F6D-B349-72A5A2B36B1E}" sibTransId="{1F24074A-B037-418C-9FD0-A0A2ACC386F4}"/>
    <dgm:cxn modelId="{6260FD49-6724-439C-AA09-85BB8D3621F5}" srcId="{97E063E5-7339-46B8-B34E-4E589B814CE3}" destId="{AE174BE0-5965-4438-8235-AEF00BDF732D}" srcOrd="2" destOrd="0" parTransId="{2D2B506C-DC0A-4976-A765-05C5077BFF7E}" sibTransId="{EA3C6281-92C6-4907-8350-5963CBB1FD8F}"/>
    <dgm:cxn modelId="{119055D0-09D5-410B-86AC-9D4BDA44237D}" srcId="{F20C765B-79C5-446A-8306-4424AF2BAA09}" destId="{771C85D0-538B-4884-86E0-E8275E0DCAEA}" srcOrd="3" destOrd="0" parTransId="{E9C283C4-318C-42FF-8621-8BEC41324D3C}" sibTransId="{04EFCA8A-8812-46DA-AE57-775D42546596}"/>
    <dgm:cxn modelId="{F0A24EE7-02C6-4869-AA24-34FA83D4F0EB}" type="presOf" srcId="{AA83591C-65F2-4E61-884B-C430AF0D6F60}" destId="{CC5040B6-24E3-45AE-BAEA-6FA3AAA93474}" srcOrd="0" destOrd="8" presId="urn:microsoft.com/office/officeart/2005/8/layout/hList1"/>
    <dgm:cxn modelId="{254CEB75-4AD3-4F9D-9ADF-120F237663AB}" type="presOf" srcId="{F7E3851D-B86A-49F6-AB47-4BD80AC675A6}" destId="{E3846346-4FBE-4606-ADED-57550DFA26DA}" srcOrd="0" destOrd="0" presId="urn:microsoft.com/office/officeart/2005/8/layout/hList1"/>
    <dgm:cxn modelId="{502BC3DF-CC08-44CA-9217-FB06B85A7954}" type="presOf" srcId="{C933BDC1-0C49-4121-977D-A596558B88A0}" destId="{CC5040B6-24E3-45AE-BAEA-6FA3AAA93474}" srcOrd="0" destOrd="5" presId="urn:microsoft.com/office/officeart/2005/8/layout/hList1"/>
    <dgm:cxn modelId="{05201559-F597-4592-B224-0F83D5E49434}" type="presOf" srcId="{4EF6AE81-9FB3-458C-BCCA-87798235125F}" destId="{CC5040B6-24E3-45AE-BAEA-6FA3AAA93474}" srcOrd="0" destOrd="3" presId="urn:microsoft.com/office/officeart/2005/8/layout/hList1"/>
    <dgm:cxn modelId="{4DB91D98-B07D-42EB-BE9E-F5C329370E73}" type="presOf" srcId="{26BD2BE8-EDA8-4CB6-B993-879E0F50FE50}" destId="{E487FF6A-9CA1-4C11-A35A-FF01B1B4D4C2}" srcOrd="0" destOrd="6" presId="urn:microsoft.com/office/officeart/2005/8/layout/hList1"/>
    <dgm:cxn modelId="{646500F8-97A6-4AAC-8C95-CD48B411C6A2}" type="presOf" srcId="{F8B93235-AA3E-4E97-BEDE-DE2B4FB041EB}" destId="{70C99B7F-B179-48EA-9A41-50DDDF7CF41C}" srcOrd="0" destOrd="0" presId="urn:microsoft.com/office/officeart/2005/8/layout/hList1"/>
    <dgm:cxn modelId="{89B4096B-6C85-447C-A5A1-EE52838CF7CE}" srcId="{97E063E5-7339-46B8-B34E-4E589B814CE3}" destId="{9D8EAF82-D464-4779-90E9-9FFC5A3E1F06}" srcOrd="4" destOrd="0" parTransId="{0B2D90DE-B78E-4823-96C3-211952581C8C}" sibTransId="{CC8748D1-A978-49A5-B068-92795FD5D323}"/>
    <dgm:cxn modelId="{E4BEF279-57DB-4868-9BD7-9A9921DD5406}" type="presOf" srcId="{49404BE0-2A92-44CC-B957-B66A95A90ED8}" destId="{CC5040B6-24E3-45AE-BAEA-6FA3AAA93474}" srcOrd="0" destOrd="0" presId="urn:microsoft.com/office/officeart/2005/8/layout/hList1"/>
    <dgm:cxn modelId="{C6E60976-CC67-4471-933C-D2A9AB7EBA13}" type="presOf" srcId="{97E063E5-7339-46B8-B34E-4E589B814CE3}" destId="{4BF4CD8C-A6FC-46B1-8ED9-9251D56131DE}" srcOrd="0" destOrd="0" presId="urn:microsoft.com/office/officeart/2005/8/layout/hList1"/>
    <dgm:cxn modelId="{699AE104-8292-4A92-B233-D7581EE76461}" type="presOf" srcId="{E5777038-FB86-454A-B90B-B7D4251E834B}" destId="{3873BD4F-C265-4CC6-99C9-CECDE4CF026A}" srcOrd="0" destOrd="0" presId="urn:microsoft.com/office/officeart/2005/8/layout/hList1"/>
    <dgm:cxn modelId="{73DC0826-A3CE-47A1-8537-23A28A4AE49F}" type="presOf" srcId="{771C85D0-538B-4884-86E0-E8275E0DCAEA}" destId="{E487FF6A-9CA1-4C11-A35A-FF01B1B4D4C2}" srcOrd="0" destOrd="3" presId="urn:microsoft.com/office/officeart/2005/8/layout/hList1"/>
    <dgm:cxn modelId="{58DA5E72-0A02-4836-93DB-084BC9C67278}" srcId="{F20C765B-79C5-446A-8306-4424AF2BAA09}" destId="{D9F75A8D-BD9E-4BE7-BB4A-AD30ABAAF1E1}" srcOrd="5" destOrd="0" parTransId="{F4AC2A08-6151-4A6B-9C18-0BA8417CCEFE}" sibTransId="{3E1D9156-1B5A-4B0E-A323-B5C89107CA3C}"/>
    <dgm:cxn modelId="{106E7127-261E-4139-9FD3-F3DD8CAA7763}" srcId="{E5777038-FB86-454A-B90B-B7D4251E834B}" destId="{255E8374-8AB9-4DFC-8F9B-997013DA642C}" srcOrd="0" destOrd="0" parTransId="{5F2B0CF1-5AEE-4E74-BE93-FCB3D127F606}" sibTransId="{79F6456D-26C6-482F-926F-B0A36C57EC36}"/>
    <dgm:cxn modelId="{78FC34FE-5DFA-44FF-AC6C-4CDE73A3090F}" type="presOf" srcId="{AE174BE0-5965-4438-8235-AEF00BDF732D}" destId="{CC5040B6-24E3-45AE-BAEA-6FA3AAA93474}" srcOrd="0" destOrd="2" presId="urn:microsoft.com/office/officeart/2005/8/layout/hList1"/>
    <dgm:cxn modelId="{113DFE6B-FF1C-443D-ADA3-AFA92B88B827}" srcId="{B24CD676-EB84-4799-863F-E56A24B8502C}" destId="{F8B93235-AA3E-4E97-BEDE-DE2B4FB041EB}" srcOrd="0" destOrd="0" parTransId="{60B3B5B3-6604-4130-A5BD-612D87D57A88}" sibTransId="{5F6F243E-50FD-43B7-BB19-AB018BF530F6}"/>
    <dgm:cxn modelId="{F3C2552C-2687-419E-90E3-F0C44F13147D}" srcId="{F20C765B-79C5-446A-8306-4424AF2BAA09}" destId="{AAC188FA-872F-458E-B803-1EF8356BAB9A}" srcOrd="0" destOrd="0" parTransId="{B32AD077-BA78-4615-9FC3-DC930F7A10F9}" sibTransId="{BD62EDE5-B8DA-48A8-9F4B-B0223EAAD44E}"/>
    <dgm:cxn modelId="{61E0E712-B4BF-4EB6-AAA5-12D54F313C7E}" type="presOf" srcId="{D9F75A8D-BD9E-4BE7-BB4A-AD30ABAAF1E1}" destId="{E487FF6A-9CA1-4C11-A35A-FF01B1B4D4C2}" srcOrd="0" destOrd="5" presId="urn:microsoft.com/office/officeart/2005/8/layout/hList1"/>
    <dgm:cxn modelId="{9258695C-905E-4A43-A8B1-1B85CF371416}" srcId="{97E063E5-7339-46B8-B34E-4E589B814CE3}" destId="{49404BE0-2A92-44CC-B957-B66A95A90ED8}" srcOrd="0" destOrd="0" parTransId="{D85567E1-1DB0-4512-9072-708CAE6B4F0A}" sibTransId="{A75C585E-C19C-43A9-BEFC-27DB67BFDB17}"/>
    <dgm:cxn modelId="{833A9FDE-E293-4257-87F5-6E34B9A45E06}" srcId="{97E063E5-7339-46B8-B34E-4E589B814CE3}" destId="{C933BDC1-0C49-4121-977D-A596558B88A0}" srcOrd="5" destOrd="0" parTransId="{81ECA863-DF00-46AE-82EE-99034A286E49}" sibTransId="{559CE3BE-1E85-484D-81AC-6F98721C587D}"/>
    <dgm:cxn modelId="{3EBB4571-8CF9-4455-A03E-D716E2E94545}" srcId="{97E063E5-7339-46B8-B34E-4E589B814CE3}" destId="{E5A4E9C6-C8B7-4C18-A3F1-15FD46119719}" srcOrd="7" destOrd="0" parTransId="{23CF5965-1D53-4A67-AC7E-AFAA74A479E0}" sibTransId="{0BDC801B-36EB-43D6-8FA9-7ECF4A76AC0C}"/>
    <dgm:cxn modelId="{9577E6CF-E61A-4CDA-8FA6-62AAE997DAD6}" type="presOf" srcId="{9D8EAF82-D464-4779-90E9-9FFC5A3E1F06}" destId="{CC5040B6-24E3-45AE-BAEA-6FA3AAA93474}" srcOrd="0" destOrd="4" presId="urn:microsoft.com/office/officeart/2005/8/layout/hList1"/>
    <dgm:cxn modelId="{50A6C1C1-3C21-4DD5-AF4D-2BEFC2602F13}" type="presOf" srcId="{F20C765B-79C5-446A-8306-4424AF2BAA09}" destId="{65D294A8-0570-4BB2-B7B2-AE15CE2C94D1}" srcOrd="0" destOrd="0" presId="urn:microsoft.com/office/officeart/2005/8/layout/hList1"/>
    <dgm:cxn modelId="{E15CB7AE-DFD8-4ED9-B965-49C56414DAE6}" type="presOf" srcId="{876AD808-1DB9-4B6B-A2E2-4B98D3E3615B}" destId="{CC5040B6-24E3-45AE-BAEA-6FA3AAA93474}" srcOrd="0" destOrd="1" presId="urn:microsoft.com/office/officeart/2005/8/layout/hList1"/>
    <dgm:cxn modelId="{B18D4C1C-BC61-40FB-AB25-9C708764D221}" type="presOf" srcId="{FD6EC28F-D8C7-4648-901D-BB4FE9C04F6D}" destId="{E487FF6A-9CA1-4C11-A35A-FF01B1B4D4C2}" srcOrd="0" destOrd="4" presId="urn:microsoft.com/office/officeart/2005/8/layout/hList1"/>
    <dgm:cxn modelId="{E9D09490-91E2-46E2-ABFD-9ED96969F12A}" type="presParOf" srcId="{E3846346-4FBE-4606-ADED-57550DFA26DA}" destId="{A3D11448-4F40-4B79-AB06-BAA258F5FEB5}" srcOrd="0" destOrd="0" presId="urn:microsoft.com/office/officeart/2005/8/layout/hList1"/>
    <dgm:cxn modelId="{A6175557-92AC-4B4C-AFB0-75B7845E0F3C}" type="presParOf" srcId="{A3D11448-4F40-4B79-AB06-BAA258F5FEB5}" destId="{3873BD4F-C265-4CC6-99C9-CECDE4CF026A}" srcOrd="0" destOrd="0" presId="urn:microsoft.com/office/officeart/2005/8/layout/hList1"/>
    <dgm:cxn modelId="{740B2028-3AA7-4ED3-810C-F0F3B78DA3AF}" type="presParOf" srcId="{A3D11448-4F40-4B79-AB06-BAA258F5FEB5}" destId="{675988E9-F690-4647-A8F8-9C764E1D60CC}" srcOrd="1" destOrd="0" presId="urn:microsoft.com/office/officeart/2005/8/layout/hList1"/>
    <dgm:cxn modelId="{67E3F5A7-E374-4F1A-AEF2-5605C8C98C31}" type="presParOf" srcId="{E3846346-4FBE-4606-ADED-57550DFA26DA}" destId="{3AF74163-3FA4-43E5-90FA-C5919C6D5498}" srcOrd="1" destOrd="0" presId="urn:microsoft.com/office/officeart/2005/8/layout/hList1"/>
    <dgm:cxn modelId="{A5051B8E-953B-43BF-ADEA-297EA6242C87}" type="presParOf" srcId="{E3846346-4FBE-4606-ADED-57550DFA26DA}" destId="{D4FC5735-3937-4A52-A187-CF0155DB27FD}" srcOrd="2" destOrd="0" presId="urn:microsoft.com/office/officeart/2005/8/layout/hList1"/>
    <dgm:cxn modelId="{9543D3CA-0375-418F-8A46-1C8415A8A14E}" type="presParOf" srcId="{D4FC5735-3937-4A52-A187-CF0155DB27FD}" destId="{65D294A8-0570-4BB2-B7B2-AE15CE2C94D1}" srcOrd="0" destOrd="0" presId="urn:microsoft.com/office/officeart/2005/8/layout/hList1"/>
    <dgm:cxn modelId="{474A04D2-FB21-4A2F-AD75-A101B3C9C80C}" type="presParOf" srcId="{D4FC5735-3937-4A52-A187-CF0155DB27FD}" destId="{E487FF6A-9CA1-4C11-A35A-FF01B1B4D4C2}" srcOrd="1" destOrd="0" presId="urn:microsoft.com/office/officeart/2005/8/layout/hList1"/>
    <dgm:cxn modelId="{B7ED19FF-2EB6-4145-B1D0-5C5C2216E963}" type="presParOf" srcId="{E3846346-4FBE-4606-ADED-57550DFA26DA}" destId="{3292010A-0BC7-47F1-BF08-5E1F3E8D6166}" srcOrd="3" destOrd="0" presId="urn:microsoft.com/office/officeart/2005/8/layout/hList1"/>
    <dgm:cxn modelId="{39B68D33-0816-4A4C-AD8A-9F5ECCFD7FBD}" type="presParOf" srcId="{E3846346-4FBE-4606-ADED-57550DFA26DA}" destId="{5DA39E11-1717-4F58-AA13-1B84FD6D3453}" srcOrd="4" destOrd="0" presId="urn:microsoft.com/office/officeart/2005/8/layout/hList1"/>
    <dgm:cxn modelId="{8DF751A1-FDE4-4B23-AE95-648BD4E9A3CC}" type="presParOf" srcId="{5DA39E11-1717-4F58-AA13-1B84FD6D3453}" destId="{4BF4CD8C-A6FC-46B1-8ED9-9251D56131DE}" srcOrd="0" destOrd="0" presId="urn:microsoft.com/office/officeart/2005/8/layout/hList1"/>
    <dgm:cxn modelId="{AE27B76D-3716-475A-887B-B1469F86BCB9}" type="presParOf" srcId="{5DA39E11-1717-4F58-AA13-1B84FD6D3453}" destId="{CC5040B6-24E3-45AE-BAEA-6FA3AAA93474}" srcOrd="1" destOrd="0" presId="urn:microsoft.com/office/officeart/2005/8/layout/hList1"/>
    <dgm:cxn modelId="{7AB0B078-C6FC-4028-B4DA-64CED60D0F21}" type="presParOf" srcId="{E3846346-4FBE-4606-ADED-57550DFA26DA}" destId="{A15820DC-DFCD-4068-87B8-480D4465C3CF}" srcOrd="5" destOrd="0" presId="urn:microsoft.com/office/officeart/2005/8/layout/hList1"/>
    <dgm:cxn modelId="{ADDF11ED-3E01-458F-8662-215DDD25A749}" type="presParOf" srcId="{E3846346-4FBE-4606-ADED-57550DFA26DA}" destId="{FB256127-FB2A-44F7-82D8-E205FD788385}" srcOrd="6" destOrd="0" presId="urn:microsoft.com/office/officeart/2005/8/layout/hList1"/>
    <dgm:cxn modelId="{7D9FB478-F33E-473D-93E0-74212E5AF439}" type="presParOf" srcId="{FB256127-FB2A-44F7-82D8-E205FD788385}" destId="{7541D198-2525-435E-A2DA-608AFD259256}" srcOrd="0" destOrd="0" presId="urn:microsoft.com/office/officeart/2005/8/layout/hList1"/>
    <dgm:cxn modelId="{FE342D2B-B97B-4988-A987-2FF094BE9ED0}" type="presParOf" srcId="{FB256127-FB2A-44F7-82D8-E205FD788385}" destId="{70C99B7F-B179-48EA-9A41-50DDDF7CF41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1638AB5-3B6C-4781-9A1D-A7C44D001D38}" type="doc">
      <dgm:prSet loTypeId="urn:microsoft.com/office/officeart/2005/8/layout/hList9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75CD04D-A8B1-46F3-8932-CBE9F93A3892}">
      <dgm:prSet phldrT="[Text]"/>
      <dgm:spPr/>
      <dgm:t>
        <a:bodyPr/>
        <a:lstStyle/>
        <a:p>
          <a:r>
            <a:rPr lang="en-US" dirty="0" smtClean="0"/>
            <a:t>What</a:t>
          </a:r>
          <a:endParaRPr lang="en-US" dirty="0"/>
        </a:p>
      </dgm:t>
    </dgm:pt>
    <dgm:pt modelId="{486E949A-1F2C-4DC9-B11D-BD6918AD3937}" type="parTrans" cxnId="{0D04273E-A76E-4F6A-B14D-A1A794EAA8EC}">
      <dgm:prSet/>
      <dgm:spPr/>
      <dgm:t>
        <a:bodyPr/>
        <a:lstStyle/>
        <a:p>
          <a:endParaRPr lang="en-US"/>
        </a:p>
      </dgm:t>
    </dgm:pt>
    <dgm:pt modelId="{F4D968C5-AA8B-4E47-855F-B61F67557825}" type="sibTrans" cxnId="{0D04273E-A76E-4F6A-B14D-A1A794EAA8EC}">
      <dgm:prSet/>
      <dgm:spPr/>
      <dgm:t>
        <a:bodyPr/>
        <a:lstStyle/>
        <a:p>
          <a:endParaRPr lang="en-US"/>
        </a:p>
      </dgm:t>
    </dgm:pt>
    <dgm:pt modelId="{76504296-A039-44A1-A94F-D105E8FFC6D0}">
      <dgm:prSet phldrT="[Text]"/>
      <dgm:spPr/>
      <dgm:t>
        <a:bodyPr/>
        <a:lstStyle/>
        <a:p>
          <a:r>
            <a:rPr lang="en-US" dirty="0" smtClean="0"/>
            <a:t>American Psychological Association</a:t>
          </a:r>
          <a:endParaRPr lang="en-US" dirty="0"/>
        </a:p>
      </dgm:t>
    </dgm:pt>
    <dgm:pt modelId="{9CE0F7AA-4348-45A1-82D8-7327752F4198}" type="parTrans" cxnId="{5B064135-C9E9-4B0E-95CA-99DE1276439E}">
      <dgm:prSet/>
      <dgm:spPr/>
      <dgm:t>
        <a:bodyPr/>
        <a:lstStyle/>
        <a:p>
          <a:endParaRPr lang="en-US"/>
        </a:p>
      </dgm:t>
    </dgm:pt>
    <dgm:pt modelId="{B72BDC60-598D-42C6-A56A-1720F15F37D5}" type="sibTrans" cxnId="{5B064135-C9E9-4B0E-95CA-99DE1276439E}">
      <dgm:prSet/>
      <dgm:spPr/>
      <dgm:t>
        <a:bodyPr/>
        <a:lstStyle/>
        <a:p>
          <a:endParaRPr lang="en-US"/>
        </a:p>
      </dgm:t>
    </dgm:pt>
    <dgm:pt modelId="{0850C680-7D99-4061-B8CF-683A57FF15A8}">
      <dgm:prSet phldrT="[Text]"/>
      <dgm:spPr/>
      <dgm:t>
        <a:bodyPr/>
        <a:lstStyle/>
        <a:p>
          <a:r>
            <a:rPr lang="en-US" dirty="0" smtClean="0"/>
            <a:t>How</a:t>
          </a:r>
          <a:endParaRPr lang="en-US" dirty="0"/>
        </a:p>
      </dgm:t>
    </dgm:pt>
    <dgm:pt modelId="{51FF7228-59E2-437F-84B7-4047001ADA35}" type="parTrans" cxnId="{6DB6AC50-7B1B-4685-AAA8-B6BBAEEA88D6}">
      <dgm:prSet/>
      <dgm:spPr/>
      <dgm:t>
        <a:bodyPr/>
        <a:lstStyle/>
        <a:p>
          <a:endParaRPr lang="en-US"/>
        </a:p>
      </dgm:t>
    </dgm:pt>
    <dgm:pt modelId="{DF160050-D4CF-4B26-9C8A-F80F680DEA03}" type="sibTrans" cxnId="{6DB6AC50-7B1B-4685-AAA8-B6BBAEEA88D6}">
      <dgm:prSet/>
      <dgm:spPr/>
      <dgm:t>
        <a:bodyPr/>
        <a:lstStyle/>
        <a:p>
          <a:endParaRPr lang="en-US"/>
        </a:p>
      </dgm:t>
    </dgm:pt>
    <dgm:pt modelId="{98B3085E-F000-4CE4-84DC-31DCDCA37123}">
      <dgm:prSet phldrT="[Text]"/>
      <dgm:spPr/>
      <dgm:t>
        <a:bodyPr/>
        <a:lstStyle/>
        <a:p>
          <a:r>
            <a:rPr lang="en-US" dirty="0" smtClean="0"/>
            <a:t>Author’s name</a:t>
          </a:r>
          <a:endParaRPr lang="en-US" dirty="0"/>
        </a:p>
      </dgm:t>
    </dgm:pt>
    <dgm:pt modelId="{14DFC7E2-E200-4C72-A6E3-B79E5FB14ECA}" type="parTrans" cxnId="{35A705A9-7636-4597-ACAB-306300D05144}">
      <dgm:prSet/>
      <dgm:spPr/>
      <dgm:t>
        <a:bodyPr/>
        <a:lstStyle/>
        <a:p>
          <a:endParaRPr lang="en-US"/>
        </a:p>
      </dgm:t>
    </dgm:pt>
    <dgm:pt modelId="{B128BF2B-75B6-4F2E-802F-F233C45EBED3}" type="sibTrans" cxnId="{35A705A9-7636-4597-ACAB-306300D05144}">
      <dgm:prSet/>
      <dgm:spPr/>
      <dgm:t>
        <a:bodyPr/>
        <a:lstStyle/>
        <a:p>
          <a:endParaRPr lang="en-US"/>
        </a:p>
      </dgm:t>
    </dgm:pt>
    <dgm:pt modelId="{D74AB489-3CAF-4856-8723-FCDF15D2C139}">
      <dgm:prSet phldrT="[Text]"/>
      <dgm:spPr/>
      <dgm:t>
        <a:bodyPr/>
        <a:lstStyle/>
        <a:p>
          <a:r>
            <a:rPr lang="en-US" dirty="0" smtClean="0"/>
            <a:t>Example</a:t>
          </a:r>
          <a:endParaRPr lang="en-US" dirty="0"/>
        </a:p>
      </dgm:t>
    </dgm:pt>
    <dgm:pt modelId="{F8CF6B44-7DBA-4A12-A899-CB6384A51B28}" type="parTrans" cxnId="{4C267E23-69CE-4B1C-93FE-3453E3337CB5}">
      <dgm:prSet/>
      <dgm:spPr/>
      <dgm:t>
        <a:bodyPr/>
        <a:lstStyle/>
        <a:p>
          <a:endParaRPr lang="en-US"/>
        </a:p>
      </dgm:t>
    </dgm:pt>
    <dgm:pt modelId="{26A7202F-AA4D-4432-97DF-396E13D02B77}" type="sibTrans" cxnId="{4C267E23-69CE-4B1C-93FE-3453E3337CB5}">
      <dgm:prSet/>
      <dgm:spPr/>
      <dgm:t>
        <a:bodyPr/>
        <a:lstStyle/>
        <a:p>
          <a:endParaRPr lang="en-US"/>
        </a:p>
      </dgm:t>
    </dgm:pt>
    <dgm:pt modelId="{CE4E702F-4A78-4B05-9EFE-EC0D7056FF35}">
      <dgm:prSet phldrT="[Text]"/>
      <dgm:spPr/>
      <dgm:t>
        <a:bodyPr/>
        <a:lstStyle/>
        <a:p>
          <a:r>
            <a:rPr lang="en-US" dirty="0" smtClean="0"/>
            <a:t>See page 55</a:t>
          </a:r>
          <a:endParaRPr lang="en-US" dirty="0"/>
        </a:p>
      </dgm:t>
    </dgm:pt>
    <dgm:pt modelId="{2FFDD3E2-E5A9-4B97-991C-2A3C71AD7EF1}" type="parTrans" cxnId="{9D495C2B-E391-4333-BEE2-25E5F5BF2A79}">
      <dgm:prSet/>
      <dgm:spPr/>
      <dgm:t>
        <a:bodyPr/>
        <a:lstStyle/>
        <a:p>
          <a:endParaRPr lang="en-US"/>
        </a:p>
      </dgm:t>
    </dgm:pt>
    <dgm:pt modelId="{4CCA0DC3-7907-40C0-9550-301DE621A2A5}" type="sibTrans" cxnId="{9D495C2B-E391-4333-BEE2-25E5F5BF2A79}">
      <dgm:prSet/>
      <dgm:spPr/>
      <dgm:t>
        <a:bodyPr/>
        <a:lstStyle/>
        <a:p>
          <a:endParaRPr lang="en-US"/>
        </a:p>
      </dgm:t>
    </dgm:pt>
    <dgm:pt modelId="{6F776A17-A8C0-4F5B-81ED-9AF62B7A612F}">
      <dgm:prSet phldrT="[Text]"/>
      <dgm:spPr/>
      <dgm:t>
        <a:bodyPr/>
        <a:lstStyle/>
        <a:p>
          <a:r>
            <a:rPr lang="en-US" dirty="0" smtClean="0"/>
            <a:t>Year of publication.</a:t>
          </a:r>
          <a:endParaRPr lang="en-US" dirty="0"/>
        </a:p>
      </dgm:t>
    </dgm:pt>
    <dgm:pt modelId="{4CA1FF0B-C6A9-40B1-9393-B5915AD8D03F}" type="parTrans" cxnId="{A0B73013-488B-408D-B44E-DC0BE21B7019}">
      <dgm:prSet/>
      <dgm:spPr/>
      <dgm:t>
        <a:bodyPr/>
        <a:lstStyle/>
        <a:p>
          <a:endParaRPr lang="en-US"/>
        </a:p>
      </dgm:t>
    </dgm:pt>
    <dgm:pt modelId="{F82EEF57-FC03-4680-952F-39BF4A079B55}" type="sibTrans" cxnId="{A0B73013-488B-408D-B44E-DC0BE21B7019}">
      <dgm:prSet/>
      <dgm:spPr/>
      <dgm:t>
        <a:bodyPr/>
        <a:lstStyle/>
        <a:p>
          <a:endParaRPr lang="en-US"/>
        </a:p>
      </dgm:t>
    </dgm:pt>
    <dgm:pt modelId="{4B40A0E3-8AE7-4266-9859-9055A7056E44}">
      <dgm:prSet phldrT="[Text]"/>
      <dgm:spPr/>
      <dgm:t>
        <a:bodyPr/>
        <a:lstStyle/>
        <a:p>
          <a:r>
            <a:rPr lang="en-US" dirty="0" smtClean="0"/>
            <a:t>Title of the article</a:t>
          </a:r>
          <a:endParaRPr lang="en-US" dirty="0"/>
        </a:p>
      </dgm:t>
    </dgm:pt>
    <dgm:pt modelId="{5036BC9D-FF63-47A7-8938-7BE068FF2BE0}" type="parTrans" cxnId="{334028AC-ACAD-4974-A365-E2ECC83E6DE5}">
      <dgm:prSet/>
      <dgm:spPr/>
      <dgm:t>
        <a:bodyPr/>
        <a:lstStyle/>
        <a:p>
          <a:endParaRPr lang="en-US"/>
        </a:p>
      </dgm:t>
    </dgm:pt>
    <dgm:pt modelId="{3D8BFA92-C88A-4B06-92CA-F442C6126383}" type="sibTrans" cxnId="{334028AC-ACAD-4974-A365-E2ECC83E6DE5}">
      <dgm:prSet/>
      <dgm:spPr/>
      <dgm:t>
        <a:bodyPr/>
        <a:lstStyle/>
        <a:p>
          <a:endParaRPr lang="en-US"/>
        </a:p>
      </dgm:t>
    </dgm:pt>
    <dgm:pt modelId="{6F367497-3A8A-4BB0-948C-33F46C7E591E}">
      <dgm:prSet phldrT="[Text]"/>
      <dgm:spPr/>
      <dgm:t>
        <a:bodyPr/>
        <a:lstStyle/>
        <a:p>
          <a:r>
            <a:rPr lang="en-US" dirty="0" smtClean="0"/>
            <a:t>Journal name</a:t>
          </a:r>
          <a:endParaRPr lang="en-US" dirty="0"/>
        </a:p>
      </dgm:t>
    </dgm:pt>
    <dgm:pt modelId="{2602181F-6755-4A85-92C9-92CEC3CD714C}" type="parTrans" cxnId="{E6A66569-57B0-4602-95C6-8FF2B21F61DC}">
      <dgm:prSet/>
      <dgm:spPr/>
      <dgm:t>
        <a:bodyPr/>
        <a:lstStyle/>
        <a:p>
          <a:endParaRPr lang="en-US"/>
        </a:p>
      </dgm:t>
    </dgm:pt>
    <dgm:pt modelId="{1E57EC13-42B3-4B7B-9A86-9DFB203ADDD6}" type="sibTrans" cxnId="{E6A66569-57B0-4602-95C6-8FF2B21F61DC}">
      <dgm:prSet/>
      <dgm:spPr/>
      <dgm:t>
        <a:bodyPr/>
        <a:lstStyle/>
        <a:p>
          <a:endParaRPr lang="en-US"/>
        </a:p>
      </dgm:t>
    </dgm:pt>
    <dgm:pt modelId="{BCE2C554-DD41-4DA4-9A5A-7F7D6F12AC3D}">
      <dgm:prSet phldrT="[Text]"/>
      <dgm:spPr/>
      <dgm:t>
        <a:bodyPr/>
        <a:lstStyle/>
        <a:p>
          <a:r>
            <a:rPr lang="en-US" dirty="0" smtClean="0"/>
            <a:t>Volume number</a:t>
          </a:r>
          <a:endParaRPr lang="en-US" dirty="0"/>
        </a:p>
      </dgm:t>
    </dgm:pt>
    <dgm:pt modelId="{F5DFF91E-0087-4619-A8BF-5AA49824158F}" type="parTrans" cxnId="{3218D779-7D01-44BF-8CE8-D5CBAAD651EC}">
      <dgm:prSet/>
      <dgm:spPr/>
      <dgm:t>
        <a:bodyPr/>
        <a:lstStyle/>
        <a:p>
          <a:endParaRPr lang="en-US"/>
        </a:p>
      </dgm:t>
    </dgm:pt>
    <dgm:pt modelId="{19101DD3-80F0-4932-A8CD-6746DBBF8B02}" type="sibTrans" cxnId="{3218D779-7D01-44BF-8CE8-D5CBAAD651EC}">
      <dgm:prSet/>
      <dgm:spPr/>
      <dgm:t>
        <a:bodyPr/>
        <a:lstStyle/>
        <a:p>
          <a:endParaRPr lang="en-US"/>
        </a:p>
      </dgm:t>
    </dgm:pt>
    <dgm:pt modelId="{690A1AF7-8C24-4D56-91F1-F8093633886D}">
      <dgm:prSet phldrT="[Text]"/>
      <dgm:spPr/>
      <dgm:t>
        <a:bodyPr/>
        <a:lstStyle/>
        <a:p>
          <a:r>
            <a:rPr lang="en-US" dirty="0" smtClean="0"/>
            <a:t>Page numbers</a:t>
          </a:r>
          <a:endParaRPr lang="en-US" dirty="0"/>
        </a:p>
      </dgm:t>
    </dgm:pt>
    <dgm:pt modelId="{9410C8BA-2542-4888-9221-B94C51C08168}" type="parTrans" cxnId="{5A0749CA-D433-4457-B080-8E216D987ACF}">
      <dgm:prSet/>
      <dgm:spPr/>
      <dgm:t>
        <a:bodyPr/>
        <a:lstStyle/>
        <a:p>
          <a:endParaRPr lang="en-US"/>
        </a:p>
      </dgm:t>
    </dgm:pt>
    <dgm:pt modelId="{EEEEDCC6-623A-4DD3-A52D-CC21EF6DB1C5}" type="sibTrans" cxnId="{5A0749CA-D433-4457-B080-8E216D987ACF}">
      <dgm:prSet/>
      <dgm:spPr/>
      <dgm:t>
        <a:bodyPr/>
        <a:lstStyle/>
        <a:p>
          <a:endParaRPr lang="en-US"/>
        </a:p>
      </dgm:t>
    </dgm:pt>
    <dgm:pt modelId="{0CCFD6F3-69A6-4B5C-9585-5DF64E58ADF9}" type="pres">
      <dgm:prSet presAssocID="{11638AB5-3B6C-4781-9A1D-A7C44D001D38}" presName="list" presStyleCnt="0">
        <dgm:presLayoutVars>
          <dgm:dir/>
          <dgm:animLvl val="lvl"/>
        </dgm:presLayoutVars>
      </dgm:prSet>
      <dgm:spPr/>
    </dgm:pt>
    <dgm:pt modelId="{9C1303CA-A0BF-4220-BEC1-4D80DA984265}" type="pres">
      <dgm:prSet presAssocID="{775CD04D-A8B1-46F3-8932-CBE9F93A3892}" presName="posSpace" presStyleCnt="0"/>
      <dgm:spPr/>
    </dgm:pt>
    <dgm:pt modelId="{E32E189C-7ABE-4B70-903F-0C7FA30AEBA9}" type="pres">
      <dgm:prSet presAssocID="{775CD04D-A8B1-46F3-8932-CBE9F93A3892}" presName="vertFlow" presStyleCnt="0"/>
      <dgm:spPr/>
    </dgm:pt>
    <dgm:pt modelId="{6647D571-3CEA-4E2A-A729-C14181C6F537}" type="pres">
      <dgm:prSet presAssocID="{775CD04D-A8B1-46F3-8932-CBE9F93A3892}" presName="topSpace" presStyleCnt="0"/>
      <dgm:spPr/>
    </dgm:pt>
    <dgm:pt modelId="{09A15C97-8F92-4B3B-9855-EB82F60EF303}" type="pres">
      <dgm:prSet presAssocID="{775CD04D-A8B1-46F3-8932-CBE9F93A3892}" presName="firstComp" presStyleCnt="0"/>
      <dgm:spPr/>
    </dgm:pt>
    <dgm:pt modelId="{74F83338-5785-4C2E-80C8-C58DD6A6AE2B}" type="pres">
      <dgm:prSet presAssocID="{775CD04D-A8B1-46F3-8932-CBE9F93A3892}" presName="firstChild" presStyleLbl="bgAccFollowNode1" presStyleIdx="0" presStyleCnt="8"/>
      <dgm:spPr/>
      <dgm:t>
        <a:bodyPr/>
        <a:lstStyle/>
        <a:p>
          <a:endParaRPr lang="en-US"/>
        </a:p>
      </dgm:t>
    </dgm:pt>
    <dgm:pt modelId="{9C8DFFA7-7591-4307-B134-DB4BF8432C01}" type="pres">
      <dgm:prSet presAssocID="{775CD04D-A8B1-46F3-8932-CBE9F93A3892}" presName="firstChildTx" presStyleLbl="bgAccFollowNode1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52052F-B5F9-4529-929C-FABFF372FE73}" type="pres">
      <dgm:prSet presAssocID="{775CD04D-A8B1-46F3-8932-CBE9F93A3892}" presName="negSpace" presStyleCnt="0"/>
      <dgm:spPr/>
    </dgm:pt>
    <dgm:pt modelId="{F1781E8A-786A-4A95-A045-EC09A760F65A}" type="pres">
      <dgm:prSet presAssocID="{775CD04D-A8B1-46F3-8932-CBE9F93A3892}" presName="circle" presStyleLbl="node1" presStyleIdx="0" presStyleCnt="3"/>
      <dgm:spPr/>
      <dgm:t>
        <a:bodyPr/>
        <a:lstStyle/>
        <a:p>
          <a:endParaRPr lang="en-US"/>
        </a:p>
      </dgm:t>
    </dgm:pt>
    <dgm:pt modelId="{0ED1ACE9-5835-4014-B6F7-046460551A30}" type="pres">
      <dgm:prSet presAssocID="{F4D968C5-AA8B-4E47-855F-B61F67557825}" presName="transSpace" presStyleCnt="0"/>
      <dgm:spPr/>
    </dgm:pt>
    <dgm:pt modelId="{0130E4D2-974E-4F49-B287-A6CDB23F0A07}" type="pres">
      <dgm:prSet presAssocID="{0850C680-7D99-4061-B8CF-683A57FF15A8}" presName="posSpace" presStyleCnt="0"/>
      <dgm:spPr/>
    </dgm:pt>
    <dgm:pt modelId="{018C48B2-E037-495F-AD73-FF007F69BF9E}" type="pres">
      <dgm:prSet presAssocID="{0850C680-7D99-4061-B8CF-683A57FF15A8}" presName="vertFlow" presStyleCnt="0"/>
      <dgm:spPr/>
    </dgm:pt>
    <dgm:pt modelId="{DE568451-98CF-457C-8662-76969E591A68}" type="pres">
      <dgm:prSet presAssocID="{0850C680-7D99-4061-B8CF-683A57FF15A8}" presName="topSpace" presStyleCnt="0"/>
      <dgm:spPr/>
    </dgm:pt>
    <dgm:pt modelId="{DF9015C6-D7A7-44B6-9A19-44A49C8DBD6F}" type="pres">
      <dgm:prSet presAssocID="{0850C680-7D99-4061-B8CF-683A57FF15A8}" presName="firstComp" presStyleCnt="0"/>
      <dgm:spPr/>
    </dgm:pt>
    <dgm:pt modelId="{B5631CFC-E2E9-42B1-B29A-34C9A9B8159E}" type="pres">
      <dgm:prSet presAssocID="{0850C680-7D99-4061-B8CF-683A57FF15A8}" presName="firstChild" presStyleLbl="bgAccFollowNode1" presStyleIdx="1" presStyleCnt="8"/>
      <dgm:spPr/>
      <dgm:t>
        <a:bodyPr/>
        <a:lstStyle/>
        <a:p>
          <a:endParaRPr lang="en-US"/>
        </a:p>
      </dgm:t>
    </dgm:pt>
    <dgm:pt modelId="{85FF3C8B-2A58-4BFF-B92A-BEFA672E3C68}" type="pres">
      <dgm:prSet presAssocID="{0850C680-7D99-4061-B8CF-683A57FF15A8}" presName="firstChildTx" presStyleLbl="bgAccFollow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58DA11-3C90-4C2B-9136-4ADBDEE4F1AD}" type="pres">
      <dgm:prSet presAssocID="{6F776A17-A8C0-4F5B-81ED-9AF62B7A612F}" presName="comp" presStyleCnt="0"/>
      <dgm:spPr/>
    </dgm:pt>
    <dgm:pt modelId="{D95AF2E3-FF56-4F20-BF78-5F189A5DE7BF}" type="pres">
      <dgm:prSet presAssocID="{6F776A17-A8C0-4F5B-81ED-9AF62B7A612F}" presName="child" presStyleLbl="bgAccFollowNode1" presStyleIdx="2" presStyleCnt="8"/>
      <dgm:spPr/>
    </dgm:pt>
    <dgm:pt modelId="{827F5E6F-B44B-4848-8753-C8EC5436054B}" type="pres">
      <dgm:prSet presAssocID="{6F776A17-A8C0-4F5B-81ED-9AF62B7A612F}" presName="childTx" presStyleLbl="bgAccFollowNode1" presStyleIdx="2" presStyleCnt="8">
        <dgm:presLayoutVars>
          <dgm:bulletEnabled val="1"/>
        </dgm:presLayoutVars>
      </dgm:prSet>
      <dgm:spPr/>
    </dgm:pt>
    <dgm:pt modelId="{808BCDB7-070E-460C-BBA0-1EF1CF1F4805}" type="pres">
      <dgm:prSet presAssocID="{4B40A0E3-8AE7-4266-9859-9055A7056E44}" presName="comp" presStyleCnt="0"/>
      <dgm:spPr/>
    </dgm:pt>
    <dgm:pt modelId="{CC2903D3-F4C3-493F-89D0-C9D3CFD1071C}" type="pres">
      <dgm:prSet presAssocID="{4B40A0E3-8AE7-4266-9859-9055A7056E44}" presName="child" presStyleLbl="bgAccFollowNode1" presStyleIdx="3" presStyleCnt="8"/>
      <dgm:spPr/>
    </dgm:pt>
    <dgm:pt modelId="{3E8E9407-DE29-4C81-97E2-56DE8D6578D9}" type="pres">
      <dgm:prSet presAssocID="{4B40A0E3-8AE7-4266-9859-9055A7056E44}" presName="childTx" presStyleLbl="bgAccFollowNode1" presStyleIdx="3" presStyleCnt="8">
        <dgm:presLayoutVars>
          <dgm:bulletEnabled val="1"/>
        </dgm:presLayoutVars>
      </dgm:prSet>
      <dgm:spPr/>
    </dgm:pt>
    <dgm:pt modelId="{DE2420B3-8CCE-493C-9CBB-A744BF7A46CB}" type="pres">
      <dgm:prSet presAssocID="{6F367497-3A8A-4BB0-948C-33F46C7E591E}" presName="comp" presStyleCnt="0"/>
      <dgm:spPr/>
    </dgm:pt>
    <dgm:pt modelId="{F5719D00-E5BC-4F1F-82BF-9833FD9FF092}" type="pres">
      <dgm:prSet presAssocID="{6F367497-3A8A-4BB0-948C-33F46C7E591E}" presName="child" presStyleLbl="bgAccFollowNode1" presStyleIdx="4" presStyleCnt="8"/>
      <dgm:spPr/>
    </dgm:pt>
    <dgm:pt modelId="{383FF09B-850B-4AB7-98A2-305B34F9E59C}" type="pres">
      <dgm:prSet presAssocID="{6F367497-3A8A-4BB0-948C-33F46C7E591E}" presName="childTx" presStyleLbl="bgAccFollowNode1" presStyleIdx="4" presStyleCnt="8">
        <dgm:presLayoutVars>
          <dgm:bulletEnabled val="1"/>
        </dgm:presLayoutVars>
      </dgm:prSet>
      <dgm:spPr/>
    </dgm:pt>
    <dgm:pt modelId="{4B98FF27-8922-4E86-879C-22886AB7B67D}" type="pres">
      <dgm:prSet presAssocID="{BCE2C554-DD41-4DA4-9A5A-7F7D6F12AC3D}" presName="comp" presStyleCnt="0"/>
      <dgm:spPr/>
    </dgm:pt>
    <dgm:pt modelId="{DA7051BB-E0A7-4427-ACB0-955F5F971B94}" type="pres">
      <dgm:prSet presAssocID="{BCE2C554-DD41-4DA4-9A5A-7F7D6F12AC3D}" presName="child" presStyleLbl="bgAccFollowNode1" presStyleIdx="5" presStyleCnt="8"/>
      <dgm:spPr/>
    </dgm:pt>
    <dgm:pt modelId="{C657BEF5-D432-4BE2-9F6A-C7CF10C0D991}" type="pres">
      <dgm:prSet presAssocID="{BCE2C554-DD41-4DA4-9A5A-7F7D6F12AC3D}" presName="childTx" presStyleLbl="bgAccFollowNode1" presStyleIdx="5" presStyleCnt="8">
        <dgm:presLayoutVars>
          <dgm:bulletEnabled val="1"/>
        </dgm:presLayoutVars>
      </dgm:prSet>
      <dgm:spPr/>
    </dgm:pt>
    <dgm:pt modelId="{1EF2E347-375D-41B9-8229-72A94614380A}" type="pres">
      <dgm:prSet presAssocID="{690A1AF7-8C24-4D56-91F1-F8093633886D}" presName="comp" presStyleCnt="0"/>
      <dgm:spPr/>
    </dgm:pt>
    <dgm:pt modelId="{3252669F-104B-4ABE-9FB7-AE87B5A84B92}" type="pres">
      <dgm:prSet presAssocID="{690A1AF7-8C24-4D56-91F1-F8093633886D}" presName="child" presStyleLbl="bgAccFollowNode1" presStyleIdx="6" presStyleCnt="8"/>
      <dgm:spPr/>
    </dgm:pt>
    <dgm:pt modelId="{DF7A2930-E015-4389-8254-82DD02FDC0B9}" type="pres">
      <dgm:prSet presAssocID="{690A1AF7-8C24-4D56-91F1-F8093633886D}" presName="childTx" presStyleLbl="bgAccFollowNode1" presStyleIdx="6" presStyleCnt="8">
        <dgm:presLayoutVars>
          <dgm:bulletEnabled val="1"/>
        </dgm:presLayoutVars>
      </dgm:prSet>
      <dgm:spPr/>
    </dgm:pt>
    <dgm:pt modelId="{A5BAB91D-F7A7-431D-8DCF-813C3E1DE16A}" type="pres">
      <dgm:prSet presAssocID="{0850C680-7D99-4061-B8CF-683A57FF15A8}" presName="negSpace" presStyleCnt="0"/>
      <dgm:spPr/>
    </dgm:pt>
    <dgm:pt modelId="{4FD3A79B-F4B0-4650-AB12-608D859055FE}" type="pres">
      <dgm:prSet presAssocID="{0850C680-7D99-4061-B8CF-683A57FF15A8}" presName="circle" presStyleLbl="node1" presStyleIdx="1" presStyleCnt="3"/>
      <dgm:spPr/>
    </dgm:pt>
    <dgm:pt modelId="{D050CA63-93B0-48B4-9851-9206DB4E5364}" type="pres">
      <dgm:prSet presAssocID="{DF160050-D4CF-4B26-9C8A-F80F680DEA03}" presName="transSpace" presStyleCnt="0"/>
      <dgm:spPr/>
    </dgm:pt>
    <dgm:pt modelId="{DC1234D2-0485-4BA9-BA87-E3BB959D6CA9}" type="pres">
      <dgm:prSet presAssocID="{D74AB489-3CAF-4856-8723-FCDF15D2C139}" presName="posSpace" presStyleCnt="0"/>
      <dgm:spPr/>
    </dgm:pt>
    <dgm:pt modelId="{6AC4F830-35D0-482E-A608-F5CE9B4419B1}" type="pres">
      <dgm:prSet presAssocID="{D74AB489-3CAF-4856-8723-FCDF15D2C139}" presName="vertFlow" presStyleCnt="0"/>
      <dgm:spPr/>
    </dgm:pt>
    <dgm:pt modelId="{A1B84754-C07C-44A1-8D77-791A358CC720}" type="pres">
      <dgm:prSet presAssocID="{D74AB489-3CAF-4856-8723-FCDF15D2C139}" presName="topSpace" presStyleCnt="0"/>
      <dgm:spPr/>
    </dgm:pt>
    <dgm:pt modelId="{E5684A6D-C0AF-414B-A4C0-CA342C36F47D}" type="pres">
      <dgm:prSet presAssocID="{D74AB489-3CAF-4856-8723-FCDF15D2C139}" presName="firstComp" presStyleCnt="0"/>
      <dgm:spPr/>
    </dgm:pt>
    <dgm:pt modelId="{6F783CF0-BE40-4D49-88B2-46C1A31A75E0}" type="pres">
      <dgm:prSet presAssocID="{D74AB489-3CAF-4856-8723-FCDF15D2C139}" presName="firstChild" presStyleLbl="bgAccFollowNode1" presStyleIdx="7" presStyleCnt="8"/>
      <dgm:spPr/>
      <dgm:t>
        <a:bodyPr/>
        <a:lstStyle/>
        <a:p>
          <a:endParaRPr lang="en-US"/>
        </a:p>
      </dgm:t>
    </dgm:pt>
    <dgm:pt modelId="{775F4DBA-C01C-41D9-933C-D08189792B99}" type="pres">
      <dgm:prSet presAssocID="{D74AB489-3CAF-4856-8723-FCDF15D2C139}" presName="firstChildTx" presStyleLbl="bgAccFollow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3A623D-B142-43C4-A7FC-4D2F32FA55EE}" type="pres">
      <dgm:prSet presAssocID="{D74AB489-3CAF-4856-8723-FCDF15D2C139}" presName="negSpace" presStyleCnt="0"/>
      <dgm:spPr/>
    </dgm:pt>
    <dgm:pt modelId="{5F8EA603-D28B-4729-8176-60441DC7185B}" type="pres">
      <dgm:prSet presAssocID="{D74AB489-3CAF-4856-8723-FCDF15D2C139}" presName="circle" presStyleLbl="node1" presStyleIdx="2" presStyleCnt="3"/>
      <dgm:spPr/>
    </dgm:pt>
  </dgm:ptLst>
  <dgm:cxnLst>
    <dgm:cxn modelId="{35A705A9-7636-4597-ACAB-306300D05144}" srcId="{0850C680-7D99-4061-B8CF-683A57FF15A8}" destId="{98B3085E-F000-4CE4-84DC-31DCDCA37123}" srcOrd="0" destOrd="0" parTransId="{14DFC7E2-E200-4C72-A6E3-B79E5FB14ECA}" sibTransId="{B128BF2B-75B6-4F2E-802F-F233C45EBED3}"/>
    <dgm:cxn modelId="{0D04273E-A76E-4F6A-B14D-A1A794EAA8EC}" srcId="{11638AB5-3B6C-4781-9A1D-A7C44D001D38}" destId="{775CD04D-A8B1-46F3-8932-CBE9F93A3892}" srcOrd="0" destOrd="0" parTransId="{486E949A-1F2C-4DC9-B11D-BD6918AD3937}" sibTransId="{F4D968C5-AA8B-4E47-855F-B61F67557825}"/>
    <dgm:cxn modelId="{E6A66569-57B0-4602-95C6-8FF2B21F61DC}" srcId="{0850C680-7D99-4061-B8CF-683A57FF15A8}" destId="{6F367497-3A8A-4BB0-948C-33F46C7E591E}" srcOrd="3" destOrd="0" parTransId="{2602181F-6755-4A85-92C9-92CEC3CD714C}" sibTransId="{1E57EC13-42B3-4B7B-9A86-9DFB203ADDD6}"/>
    <dgm:cxn modelId="{3B1BF5DA-ACAD-4B8C-8472-189D4A112ADB}" type="presOf" srcId="{CE4E702F-4A78-4B05-9EFE-EC0D7056FF35}" destId="{775F4DBA-C01C-41D9-933C-D08189792B99}" srcOrd="1" destOrd="0" presId="urn:microsoft.com/office/officeart/2005/8/layout/hList9"/>
    <dgm:cxn modelId="{557E7009-A880-4BCD-A424-D41DC6A68F04}" type="presOf" srcId="{6F367497-3A8A-4BB0-948C-33F46C7E591E}" destId="{383FF09B-850B-4AB7-98A2-305B34F9E59C}" srcOrd="1" destOrd="0" presId="urn:microsoft.com/office/officeart/2005/8/layout/hList9"/>
    <dgm:cxn modelId="{9C882F29-F086-458F-B865-B4CBF961605E}" type="presOf" srcId="{76504296-A039-44A1-A94F-D105E8FFC6D0}" destId="{9C8DFFA7-7591-4307-B134-DB4BF8432C01}" srcOrd="1" destOrd="0" presId="urn:microsoft.com/office/officeart/2005/8/layout/hList9"/>
    <dgm:cxn modelId="{DBFE39BE-01BE-49F2-9322-031D663A9261}" type="presOf" srcId="{4B40A0E3-8AE7-4266-9859-9055A7056E44}" destId="{3E8E9407-DE29-4C81-97E2-56DE8D6578D9}" srcOrd="1" destOrd="0" presId="urn:microsoft.com/office/officeart/2005/8/layout/hList9"/>
    <dgm:cxn modelId="{937B437F-200E-4A33-AA32-126DAC6628D7}" type="presOf" srcId="{4B40A0E3-8AE7-4266-9859-9055A7056E44}" destId="{CC2903D3-F4C3-493F-89D0-C9D3CFD1071C}" srcOrd="0" destOrd="0" presId="urn:microsoft.com/office/officeart/2005/8/layout/hList9"/>
    <dgm:cxn modelId="{8A7642DF-8D67-485D-A3A6-FD6298985966}" type="presOf" srcId="{CE4E702F-4A78-4B05-9EFE-EC0D7056FF35}" destId="{6F783CF0-BE40-4D49-88B2-46C1A31A75E0}" srcOrd="0" destOrd="0" presId="urn:microsoft.com/office/officeart/2005/8/layout/hList9"/>
    <dgm:cxn modelId="{334028AC-ACAD-4974-A365-E2ECC83E6DE5}" srcId="{0850C680-7D99-4061-B8CF-683A57FF15A8}" destId="{4B40A0E3-8AE7-4266-9859-9055A7056E44}" srcOrd="2" destOrd="0" parTransId="{5036BC9D-FF63-47A7-8938-7BE068FF2BE0}" sibTransId="{3D8BFA92-C88A-4B06-92CA-F442C6126383}"/>
    <dgm:cxn modelId="{9CA6B8A1-20AD-4751-A4F4-59BEB8F129C5}" type="presOf" srcId="{6F367497-3A8A-4BB0-948C-33F46C7E591E}" destId="{F5719D00-E5BC-4F1F-82BF-9833FD9FF092}" srcOrd="0" destOrd="0" presId="urn:microsoft.com/office/officeart/2005/8/layout/hList9"/>
    <dgm:cxn modelId="{306B56BE-8774-4F93-80B7-7CEE12A20029}" type="presOf" srcId="{0850C680-7D99-4061-B8CF-683A57FF15A8}" destId="{4FD3A79B-F4B0-4650-AB12-608D859055FE}" srcOrd="0" destOrd="0" presId="urn:microsoft.com/office/officeart/2005/8/layout/hList9"/>
    <dgm:cxn modelId="{4C267E23-69CE-4B1C-93FE-3453E3337CB5}" srcId="{11638AB5-3B6C-4781-9A1D-A7C44D001D38}" destId="{D74AB489-3CAF-4856-8723-FCDF15D2C139}" srcOrd="2" destOrd="0" parTransId="{F8CF6B44-7DBA-4A12-A899-CB6384A51B28}" sibTransId="{26A7202F-AA4D-4432-97DF-396E13D02B77}"/>
    <dgm:cxn modelId="{3218D779-7D01-44BF-8CE8-D5CBAAD651EC}" srcId="{0850C680-7D99-4061-B8CF-683A57FF15A8}" destId="{BCE2C554-DD41-4DA4-9A5A-7F7D6F12AC3D}" srcOrd="4" destOrd="0" parTransId="{F5DFF91E-0087-4619-A8BF-5AA49824158F}" sibTransId="{19101DD3-80F0-4932-A8CD-6746DBBF8B02}"/>
    <dgm:cxn modelId="{B6F84B65-3297-43CC-A384-063488FE33D0}" type="presOf" srcId="{690A1AF7-8C24-4D56-91F1-F8093633886D}" destId="{DF7A2930-E015-4389-8254-82DD02FDC0B9}" srcOrd="1" destOrd="0" presId="urn:microsoft.com/office/officeart/2005/8/layout/hList9"/>
    <dgm:cxn modelId="{5B064135-C9E9-4B0E-95CA-99DE1276439E}" srcId="{775CD04D-A8B1-46F3-8932-CBE9F93A3892}" destId="{76504296-A039-44A1-A94F-D105E8FFC6D0}" srcOrd="0" destOrd="0" parTransId="{9CE0F7AA-4348-45A1-82D8-7327752F4198}" sibTransId="{B72BDC60-598D-42C6-A56A-1720F15F37D5}"/>
    <dgm:cxn modelId="{787B6AA2-7AE6-4B7C-99A1-F2929148ABF3}" type="presOf" srcId="{D74AB489-3CAF-4856-8723-FCDF15D2C139}" destId="{5F8EA603-D28B-4729-8176-60441DC7185B}" srcOrd="0" destOrd="0" presId="urn:microsoft.com/office/officeart/2005/8/layout/hList9"/>
    <dgm:cxn modelId="{EF2D758C-3D22-4B25-9BFF-11551FCEDAA0}" type="presOf" srcId="{6F776A17-A8C0-4F5B-81ED-9AF62B7A612F}" destId="{827F5E6F-B44B-4848-8753-C8EC5436054B}" srcOrd="1" destOrd="0" presId="urn:microsoft.com/office/officeart/2005/8/layout/hList9"/>
    <dgm:cxn modelId="{B84416AC-F101-4962-B219-E33CBBD0F5E5}" type="presOf" srcId="{BCE2C554-DD41-4DA4-9A5A-7F7D6F12AC3D}" destId="{DA7051BB-E0A7-4427-ACB0-955F5F971B94}" srcOrd="0" destOrd="0" presId="urn:microsoft.com/office/officeart/2005/8/layout/hList9"/>
    <dgm:cxn modelId="{427F285D-0964-414A-AB53-6E07538DAE8B}" type="presOf" srcId="{98B3085E-F000-4CE4-84DC-31DCDCA37123}" destId="{85FF3C8B-2A58-4BFF-B92A-BEFA672E3C68}" srcOrd="1" destOrd="0" presId="urn:microsoft.com/office/officeart/2005/8/layout/hList9"/>
    <dgm:cxn modelId="{420F10D5-6F51-4D7B-A91E-684383F55EB2}" type="presOf" srcId="{690A1AF7-8C24-4D56-91F1-F8093633886D}" destId="{3252669F-104B-4ABE-9FB7-AE87B5A84B92}" srcOrd="0" destOrd="0" presId="urn:microsoft.com/office/officeart/2005/8/layout/hList9"/>
    <dgm:cxn modelId="{5A0749CA-D433-4457-B080-8E216D987ACF}" srcId="{0850C680-7D99-4061-B8CF-683A57FF15A8}" destId="{690A1AF7-8C24-4D56-91F1-F8093633886D}" srcOrd="5" destOrd="0" parTransId="{9410C8BA-2542-4888-9221-B94C51C08168}" sibTransId="{EEEEDCC6-623A-4DD3-A52D-CC21EF6DB1C5}"/>
    <dgm:cxn modelId="{969901B2-8C0E-40EF-A31C-8B7CDD6ECF7F}" type="presOf" srcId="{98B3085E-F000-4CE4-84DC-31DCDCA37123}" destId="{B5631CFC-E2E9-42B1-B29A-34C9A9B8159E}" srcOrd="0" destOrd="0" presId="urn:microsoft.com/office/officeart/2005/8/layout/hList9"/>
    <dgm:cxn modelId="{48AE2B7F-F006-433B-B890-F9D875B7302C}" type="presOf" srcId="{775CD04D-A8B1-46F3-8932-CBE9F93A3892}" destId="{F1781E8A-786A-4A95-A045-EC09A760F65A}" srcOrd="0" destOrd="0" presId="urn:microsoft.com/office/officeart/2005/8/layout/hList9"/>
    <dgm:cxn modelId="{D5EACE58-925B-4BA0-AE23-9D0C8F6425FC}" type="presOf" srcId="{BCE2C554-DD41-4DA4-9A5A-7F7D6F12AC3D}" destId="{C657BEF5-D432-4BE2-9F6A-C7CF10C0D991}" srcOrd="1" destOrd="0" presId="urn:microsoft.com/office/officeart/2005/8/layout/hList9"/>
    <dgm:cxn modelId="{A0B73013-488B-408D-B44E-DC0BE21B7019}" srcId="{0850C680-7D99-4061-B8CF-683A57FF15A8}" destId="{6F776A17-A8C0-4F5B-81ED-9AF62B7A612F}" srcOrd="1" destOrd="0" parTransId="{4CA1FF0B-C6A9-40B1-9393-B5915AD8D03F}" sibTransId="{F82EEF57-FC03-4680-952F-39BF4A079B55}"/>
    <dgm:cxn modelId="{9A5CA4D4-15EC-48DA-9D69-FA946CD73726}" type="presOf" srcId="{76504296-A039-44A1-A94F-D105E8FFC6D0}" destId="{74F83338-5785-4C2E-80C8-C58DD6A6AE2B}" srcOrd="0" destOrd="0" presId="urn:microsoft.com/office/officeart/2005/8/layout/hList9"/>
    <dgm:cxn modelId="{CCE506DA-B554-4739-A45C-3027F392C077}" type="presOf" srcId="{11638AB5-3B6C-4781-9A1D-A7C44D001D38}" destId="{0CCFD6F3-69A6-4B5C-9585-5DF64E58ADF9}" srcOrd="0" destOrd="0" presId="urn:microsoft.com/office/officeart/2005/8/layout/hList9"/>
    <dgm:cxn modelId="{6DB6AC50-7B1B-4685-AAA8-B6BBAEEA88D6}" srcId="{11638AB5-3B6C-4781-9A1D-A7C44D001D38}" destId="{0850C680-7D99-4061-B8CF-683A57FF15A8}" srcOrd="1" destOrd="0" parTransId="{51FF7228-59E2-437F-84B7-4047001ADA35}" sibTransId="{DF160050-D4CF-4B26-9C8A-F80F680DEA03}"/>
    <dgm:cxn modelId="{9D495C2B-E391-4333-BEE2-25E5F5BF2A79}" srcId="{D74AB489-3CAF-4856-8723-FCDF15D2C139}" destId="{CE4E702F-4A78-4B05-9EFE-EC0D7056FF35}" srcOrd="0" destOrd="0" parTransId="{2FFDD3E2-E5A9-4B97-991C-2A3C71AD7EF1}" sibTransId="{4CCA0DC3-7907-40C0-9550-301DE621A2A5}"/>
    <dgm:cxn modelId="{996B21BA-AD4D-4909-BF14-CF98B5A8C9E4}" type="presOf" srcId="{6F776A17-A8C0-4F5B-81ED-9AF62B7A612F}" destId="{D95AF2E3-FF56-4F20-BF78-5F189A5DE7BF}" srcOrd="0" destOrd="0" presId="urn:microsoft.com/office/officeart/2005/8/layout/hList9"/>
    <dgm:cxn modelId="{040787C6-CEA0-4902-BE2B-85BDBA9FE457}" type="presParOf" srcId="{0CCFD6F3-69A6-4B5C-9585-5DF64E58ADF9}" destId="{9C1303CA-A0BF-4220-BEC1-4D80DA984265}" srcOrd="0" destOrd="0" presId="urn:microsoft.com/office/officeart/2005/8/layout/hList9"/>
    <dgm:cxn modelId="{BD9EEA78-CE01-447C-89A9-2303707B1F47}" type="presParOf" srcId="{0CCFD6F3-69A6-4B5C-9585-5DF64E58ADF9}" destId="{E32E189C-7ABE-4B70-903F-0C7FA30AEBA9}" srcOrd="1" destOrd="0" presId="urn:microsoft.com/office/officeart/2005/8/layout/hList9"/>
    <dgm:cxn modelId="{BB161673-43B8-4EA9-8039-C114EE86ED98}" type="presParOf" srcId="{E32E189C-7ABE-4B70-903F-0C7FA30AEBA9}" destId="{6647D571-3CEA-4E2A-A729-C14181C6F537}" srcOrd="0" destOrd="0" presId="urn:microsoft.com/office/officeart/2005/8/layout/hList9"/>
    <dgm:cxn modelId="{7E7E913F-27C7-4273-B3DE-31C68CCA3454}" type="presParOf" srcId="{E32E189C-7ABE-4B70-903F-0C7FA30AEBA9}" destId="{09A15C97-8F92-4B3B-9855-EB82F60EF303}" srcOrd="1" destOrd="0" presId="urn:microsoft.com/office/officeart/2005/8/layout/hList9"/>
    <dgm:cxn modelId="{054F3791-F38F-423B-A109-59777787115E}" type="presParOf" srcId="{09A15C97-8F92-4B3B-9855-EB82F60EF303}" destId="{74F83338-5785-4C2E-80C8-C58DD6A6AE2B}" srcOrd="0" destOrd="0" presId="urn:microsoft.com/office/officeart/2005/8/layout/hList9"/>
    <dgm:cxn modelId="{F95A3A26-E326-41F3-BC04-1B822D37094D}" type="presParOf" srcId="{09A15C97-8F92-4B3B-9855-EB82F60EF303}" destId="{9C8DFFA7-7591-4307-B134-DB4BF8432C01}" srcOrd="1" destOrd="0" presId="urn:microsoft.com/office/officeart/2005/8/layout/hList9"/>
    <dgm:cxn modelId="{8367F8A3-68D9-4B5F-A631-5DBF02506460}" type="presParOf" srcId="{0CCFD6F3-69A6-4B5C-9585-5DF64E58ADF9}" destId="{ED52052F-B5F9-4529-929C-FABFF372FE73}" srcOrd="2" destOrd="0" presId="urn:microsoft.com/office/officeart/2005/8/layout/hList9"/>
    <dgm:cxn modelId="{21502867-9AF4-483E-8FD3-9387C32EE947}" type="presParOf" srcId="{0CCFD6F3-69A6-4B5C-9585-5DF64E58ADF9}" destId="{F1781E8A-786A-4A95-A045-EC09A760F65A}" srcOrd="3" destOrd="0" presId="urn:microsoft.com/office/officeart/2005/8/layout/hList9"/>
    <dgm:cxn modelId="{6666501C-47FE-4EEB-B48A-37D54DABE5E4}" type="presParOf" srcId="{0CCFD6F3-69A6-4B5C-9585-5DF64E58ADF9}" destId="{0ED1ACE9-5835-4014-B6F7-046460551A30}" srcOrd="4" destOrd="0" presId="urn:microsoft.com/office/officeart/2005/8/layout/hList9"/>
    <dgm:cxn modelId="{51E61044-167C-4A3E-908D-45665C8370C5}" type="presParOf" srcId="{0CCFD6F3-69A6-4B5C-9585-5DF64E58ADF9}" destId="{0130E4D2-974E-4F49-B287-A6CDB23F0A07}" srcOrd="5" destOrd="0" presId="urn:microsoft.com/office/officeart/2005/8/layout/hList9"/>
    <dgm:cxn modelId="{1C92A16E-852D-4997-8AF7-1340F34FAD56}" type="presParOf" srcId="{0CCFD6F3-69A6-4B5C-9585-5DF64E58ADF9}" destId="{018C48B2-E037-495F-AD73-FF007F69BF9E}" srcOrd="6" destOrd="0" presId="urn:microsoft.com/office/officeart/2005/8/layout/hList9"/>
    <dgm:cxn modelId="{7FBFF8DA-F109-4238-B0A0-EADF7EA1E545}" type="presParOf" srcId="{018C48B2-E037-495F-AD73-FF007F69BF9E}" destId="{DE568451-98CF-457C-8662-76969E591A68}" srcOrd="0" destOrd="0" presId="urn:microsoft.com/office/officeart/2005/8/layout/hList9"/>
    <dgm:cxn modelId="{8EC2CD1D-BD34-4BE7-8271-5FAA8EAC756A}" type="presParOf" srcId="{018C48B2-E037-495F-AD73-FF007F69BF9E}" destId="{DF9015C6-D7A7-44B6-9A19-44A49C8DBD6F}" srcOrd="1" destOrd="0" presId="urn:microsoft.com/office/officeart/2005/8/layout/hList9"/>
    <dgm:cxn modelId="{C4F9F2F1-E70E-4725-9E15-DF5BD478A94E}" type="presParOf" srcId="{DF9015C6-D7A7-44B6-9A19-44A49C8DBD6F}" destId="{B5631CFC-E2E9-42B1-B29A-34C9A9B8159E}" srcOrd="0" destOrd="0" presId="urn:microsoft.com/office/officeart/2005/8/layout/hList9"/>
    <dgm:cxn modelId="{104716DF-6B54-45D0-9E56-25AB7352D0EC}" type="presParOf" srcId="{DF9015C6-D7A7-44B6-9A19-44A49C8DBD6F}" destId="{85FF3C8B-2A58-4BFF-B92A-BEFA672E3C68}" srcOrd="1" destOrd="0" presId="urn:microsoft.com/office/officeart/2005/8/layout/hList9"/>
    <dgm:cxn modelId="{74AE5283-619D-4972-86FB-AFDBAE2E9AF0}" type="presParOf" srcId="{018C48B2-E037-495F-AD73-FF007F69BF9E}" destId="{1358DA11-3C90-4C2B-9136-4ADBDEE4F1AD}" srcOrd="2" destOrd="0" presId="urn:microsoft.com/office/officeart/2005/8/layout/hList9"/>
    <dgm:cxn modelId="{644ED232-72DB-4DF1-995B-7E002B04D708}" type="presParOf" srcId="{1358DA11-3C90-4C2B-9136-4ADBDEE4F1AD}" destId="{D95AF2E3-FF56-4F20-BF78-5F189A5DE7BF}" srcOrd="0" destOrd="0" presId="urn:microsoft.com/office/officeart/2005/8/layout/hList9"/>
    <dgm:cxn modelId="{088D8B29-DB4B-48DB-999F-7C2E13E2C20B}" type="presParOf" srcId="{1358DA11-3C90-4C2B-9136-4ADBDEE4F1AD}" destId="{827F5E6F-B44B-4848-8753-C8EC5436054B}" srcOrd="1" destOrd="0" presId="urn:microsoft.com/office/officeart/2005/8/layout/hList9"/>
    <dgm:cxn modelId="{FCCC9E3F-78F5-4016-B06A-05D0F0A1A23A}" type="presParOf" srcId="{018C48B2-E037-495F-AD73-FF007F69BF9E}" destId="{808BCDB7-070E-460C-BBA0-1EF1CF1F4805}" srcOrd="3" destOrd="0" presId="urn:microsoft.com/office/officeart/2005/8/layout/hList9"/>
    <dgm:cxn modelId="{3917ABCD-2772-4899-96C9-77DEA954B24B}" type="presParOf" srcId="{808BCDB7-070E-460C-BBA0-1EF1CF1F4805}" destId="{CC2903D3-F4C3-493F-89D0-C9D3CFD1071C}" srcOrd="0" destOrd="0" presId="urn:microsoft.com/office/officeart/2005/8/layout/hList9"/>
    <dgm:cxn modelId="{37477130-579B-4E99-8FEF-B053C32EED95}" type="presParOf" srcId="{808BCDB7-070E-460C-BBA0-1EF1CF1F4805}" destId="{3E8E9407-DE29-4C81-97E2-56DE8D6578D9}" srcOrd="1" destOrd="0" presId="urn:microsoft.com/office/officeart/2005/8/layout/hList9"/>
    <dgm:cxn modelId="{14F430B3-FBD5-4418-8C97-3A73E085943E}" type="presParOf" srcId="{018C48B2-E037-495F-AD73-FF007F69BF9E}" destId="{DE2420B3-8CCE-493C-9CBB-A744BF7A46CB}" srcOrd="4" destOrd="0" presId="urn:microsoft.com/office/officeart/2005/8/layout/hList9"/>
    <dgm:cxn modelId="{29ED3605-7C35-451D-B4E1-963925A32FA1}" type="presParOf" srcId="{DE2420B3-8CCE-493C-9CBB-A744BF7A46CB}" destId="{F5719D00-E5BC-4F1F-82BF-9833FD9FF092}" srcOrd="0" destOrd="0" presId="urn:microsoft.com/office/officeart/2005/8/layout/hList9"/>
    <dgm:cxn modelId="{D05A9ABC-6E0B-4413-ABA9-675F0F59B2AB}" type="presParOf" srcId="{DE2420B3-8CCE-493C-9CBB-A744BF7A46CB}" destId="{383FF09B-850B-4AB7-98A2-305B34F9E59C}" srcOrd="1" destOrd="0" presId="urn:microsoft.com/office/officeart/2005/8/layout/hList9"/>
    <dgm:cxn modelId="{55FCB062-FF57-4D19-A969-112A22154647}" type="presParOf" srcId="{018C48B2-E037-495F-AD73-FF007F69BF9E}" destId="{4B98FF27-8922-4E86-879C-22886AB7B67D}" srcOrd="5" destOrd="0" presId="urn:microsoft.com/office/officeart/2005/8/layout/hList9"/>
    <dgm:cxn modelId="{5B25644E-9726-4762-B456-DEC2FA8134FD}" type="presParOf" srcId="{4B98FF27-8922-4E86-879C-22886AB7B67D}" destId="{DA7051BB-E0A7-4427-ACB0-955F5F971B94}" srcOrd="0" destOrd="0" presId="urn:microsoft.com/office/officeart/2005/8/layout/hList9"/>
    <dgm:cxn modelId="{CCC08E04-9472-4C49-B585-C89096758F77}" type="presParOf" srcId="{4B98FF27-8922-4E86-879C-22886AB7B67D}" destId="{C657BEF5-D432-4BE2-9F6A-C7CF10C0D991}" srcOrd="1" destOrd="0" presId="urn:microsoft.com/office/officeart/2005/8/layout/hList9"/>
    <dgm:cxn modelId="{DD859A07-CCF3-4250-A88A-8E9B759B302A}" type="presParOf" srcId="{018C48B2-E037-495F-AD73-FF007F69BF9E}" destId="{1EF2E347-375D-41B9-8229-72A94614380A}" srcOrd="6" destOrd="0" presId="urn:microsoft.com/office/officeart/2005/8/layout/hList9"/>
    <dgm:cxn modelId="{4F8F28E9-638F-476E-A870-D23B11E6C9DB}" type="presParOf" srcId="{1EF2E347-375D-41B9-8229-72A94614380A}" destId="{3252669F-104B-4ABE-9FB7-AE87B5A84B92}" srcOrd="0" destOrd="0" presId="urn:microsoft.com/office/officeart/2005/8/layout/hList9"/>
    <dgm:cxn modelId="{74302598-CD6B-434D-BC69-68AA9C36410F}" type="presParOf" srcId="{1EF2E347-375D-41B9-8229-72A94614380A}" destId="{DF7A2930-E015-4389-8254-82DD02FDC0B9}" srcOrd="1" destOrd="0" presId="urn:microsoft.com/office/officeart/2005/8/layout/hList9"/>
    <dgm:cxn modelId="{F3AB2A5C-AA6C-4B76-A28C-BBAD7A49DEC7}" type="presParOf" srcId="{0CCFD6F3-69A6-4B5C-9585-5DF64E58ADF9}" destId="{A5BAB91D-F7A7-431D-8DCF-813C3E1DE16A}" srcOrd="7" destOrd="0" presId="urn:microsoft.com/office/officeart/2005/8/layout/hList9"/>
    <dgm:cxn modelId="{098DD1F9-7406-425C-BB00-68B9600356A6}" type="presParOf" srcId="{0CCFD6F3-69A6-4B5C-9585-5DF64E58ADF9}" destId="{4FD3A79B-F4B0-4650-AB12-608D859055FE}" srcOrd="8" destOrd="0" presId="urn:microsoft.com/office/officeart/2005/8/layout/hList9"/>
    <dgm:cxn modelId="{F64A152D-0C50-4DB6-B703-2F18C49FFE3A}" type="presParOf" srcId="{0CCFD6F3-69A6-4B5C-9585-5DF64E58ADF9}" destId="{D050CA63-93B0-48B4-9851-9206DB4E5364}" srcOrd="9" destOrd="0" presId="urn:microsoft.com/office/officeart/2005/8/layout/hList9"/>
    <dgm:cxn modelId="{C60B2E3A-E793-4E79-B05C-D8FDA3371184}" type="presParOf" srcId="{0CCFD6F3-69A6-4B5C-9585-5DF64E58ADF9}" destId="{DC1234D2-0485-4BA9-BA87-E3BB959D6CA9}" srcOrd="10" destOrd="0" presId="urn:microsoft.com/office/officeart/2005/8/layout/hList9"/>
    <dgm:cxn modelId="{7B6E98A3-F88C-4B14-AB2C-5010E8520E5F}" type="presParOf" srcId="{0CCFD6F3-69A6-4B5C-9585-5DF64E58ADF9}" destId="{6AC4F830-35D0-482E-A608-F5CE9B4419B1}" srcOrd="11" destOrd="0" presId="urn:microsoft.com/office/officeart/2005/8/layout/hList9"/>
    <dgm:cxn modelId="{0342EFBC-D049-4CD8-93BD-3216D27765CB}" type="presParOf" srcId="{6AC4F830-35D0-482E-A608-F5CE9B4419B1}" destId="{A1B84754-C07C-44A1-8D77-791A358CC720}" srcOrd="0" destOrd="0" presId="urn:microsoft.com/office/officeart/2005/8/layout/hList9"/>
    <dgm:cxn modelId="{225ABC9E-4C2D-4BD9-8040-C3D6ACEDC4BF}" type="presParOf" srcId="{6AC4F830-35D0-482E-A608-F5CE9B4419B1}" destId="{E5684A6D-C0AF-414B-A4C0-CA342C36F47D}" srcOrd="1" destOrd="0" presId="urn:microsoft.com/office/officeart/2005/8/layout/hList9"/>
    <dgm:cxn modelId="{75930066-2223-4576-85FF-51BB32C19EAE}" type="presParOf" srcId="{E5684A6D-C0AF-414B-A4C0-CA342C36F47D}" destId="{6F783CF0-BE40-4D49-88B2-46C1A31A75E0}" srcOrd="0" destOrd="0" presId="urn:microsoft.com/office/officeart/2005/8/layout/hList9"/>
    <dgm:cxn modelId="{3C95BAE4-D088-4B42-912A-6A3A9D7C900A}" type="presParOf" srcId="{E5684A6D-C0AF-414B-A4C0-CA342C36F47D}" destId="{775F4DBA-C01C-41D9-933C-D08189792B99}" srcOrd="1" destOrd="0" presId="urn:microsoft.com/office/officeart/2005/8/layout/hList9"/>
    <dgm:cxn modelId="{CCE5824C-825B-4C9F-BC38-E069B5B85A99}" type="presParOf" srcId="{0CCFD6F3-69A6-4B5C-9585-5DF64E58ADF9}" destId="{093A623D-B142-43C4-A7FC-4D2F32FA55EE}" srcOrd="12" destOrd="0" presId="urn:microsoft.com/office/officeart/2005/8/layout/hList9"/>
    <dgm:cxn modelId="{6A847DCF-3356-405C-A39D-696D8C335666}" type="presParOf" srcId="{0CCFD6F3-69A6-4B5C-9585-5DF64E58ADF9}" destId="{5F8EA603-D28B-4729-8176-60441DC7185B}" srcOrd="13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A72AD3C-D283-4D77-9998-3C8138ABA546}" type="doc">
      <dgm:prSet loTypeId="urn:microsoft.com/office/officeart/2005/8/layout/vList6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15F0398-6715-4E23-9D52-A38759E7E358}">
      <dgm:prSet phldrT="[Text]"/>
      <dgm:spPr/>
      <dgm:t>
        <a:bodyPr/>
        <a:lstStyle/>
        <a:p>
          <a:r>
            <a:rPr lang="en-US" dirty="0" smtClean="0"/>
            <a:t>Quotation</a:t>
          </a:r>
          <a:endParaRPr lang="en-US" dirty="0"/>
        </a:p>
      </dgm:t>
    </dgm:pt>
    <dgm:pt modelId="{F8CC5167-F9F9-491B-9FF7-46308AEAA123}" type="parTrans" cxnId="{953710A6-5550-42DD-9A85-1C97F2715742}">
      <dgm:prSet/>
      <dgm:spPr/>
      <dgm:t>
        <a:bodyPr/>
        <a:lstStyle/>
        <a:p>
          <a:endParaRPr lang="en-US"/>
        </a:p>
      </dgm:t>
    </dgm:pt>
    <dgm:pt modelId="{BA43E2A3-9C5F-4668-9DD8-6C1F4A82B284}" type="sibTrans" cxnId="{953710A6-5550-42DD-9A85-1C97F2715742}">
      <dgm:prSet/>
      <dgm:spPr/>
      <dgm:t>
        <a:bodyPr/>
        <a:lstStyle/>
        <a:p>
          <a:endParaRPr lang="en-US"/>
        </a:p>
      </dgm:t>
    </dgm:pt>
    <dgm:pt modelId="{15134F7B-9806-4B50-9DE4-B78B58ED64A3}">
      <dgm:prSet phldrT="[Text]"/>
      <dgm:spPr/>
      <dgm:t>
        <a:bodyPr/>
        <a:lstStyle/>
        <a:p>
          <a:r>
            <a:rPr lang="en-ID" dirty="0" smtClean="0"/>
            <a:t>Copying a sentence or passage which is take directly from a source. </a:t>
          </a:r>
          <a:endParaRPr lang="en-US" dirty="0"/>
        </a:p>
      </dgm:t>
    </dgm:pt>
    <dgm:pt modelId="{8CCC5717-DD0E-4558-B4B1-1613EAE90F88}" type="parTrans" cxnId="{59E72732-CE5B-4496-8351-DD916DD3CF1A}">
      <dgm:prSet/>
      <dgm:spPr/>
      <dgm:t>
        <a:bodyPr/>
        <a:lstStyle/>
        <a:p>
          <a:endParaRPr lang="en-US"/>
        </a:p>
      </dgm:t>
    </dgm:pt>
    <dgm:pt modelId="{FC0ADF7C-2E4B-4A81-8C66-0048BC2D9402}" type="sibTrans" cxnId="{59E72732-CE5B-4496-8351-DD916DD3CF1A}">
      <dgm:prSet/>
      <dgm:spPr/>
      <dgm:t>
        <a:bodyPr/>
        <a:lstStyle/>
        <a:p>
          <a:endParaRPr lang="en-US"/>
        </a:p>
      </dgm:t>
    </dgm:pt>
    <dgm:pt modelId="{71B0BB84-27EE-4DE0-A692-219D5F49B801}">
      <dgm:prSet phldrT="[Text]"/>
      <dgm:spPr/>
      <dgm:t>
        <a:bodyPr/>
        <a:lstStyle/>
        <a:p>
          <a:r>
            <a:rPr lang="en-US" dirty="0" smtClean="0"/>
            <a:t>Paraphrase</a:t>
          </a:r>
          <a:endParaRPr lang="en-US" dirty="0"/>
        </a:p>
      </dgm:t>
    </dgm:pt>
    <dgm:pt modelId="{BFDE7A54-CDF9-476F-89C6-1C339CC7178C}" type="parTrans" cxnId="{C26E7CDD-0430-42B1-8810-112C491600FD}">
      <dgm:prSet/>
      <dgm:spPr/>
      <dgm:t>
        <a:bodyPr/>
        <a:lstStyle/>
        <a:p>
          <a:endParaRPr lang="en-US"/>
        </a:p>
      </dgm:t>
    </dgm:pt>
    <dgm:pt modelId="{0FDC9A01-D82E-4552-943B-2991220B7445}" type="sibTrans" cxnId="{C26E7CDD-0430-42B1-8810-112C491600FD}">
      <dgm:prSet/>
      <dgm:spPr/>
      <dgm:t>
        <a:bodyPr/>
        <a:lstStyle/>
        <a:p>
          <a:endParaRPr lang="en-US"/>
        </a:p>
      </dgm:t>
    </dgm:pt>
    <dgm:pt modelId="{05E2225D-70D5-417A-A39D-F8427587F38A}">
      <dgm:prSet phldrT="[Text]"/>
      <dgm:spPr/>
      <dgm:t>
        <a:bodyPr/>
        <a:lstStyle/>
        <a:p>
          <a:r>
            <a:rPr lang="en-ID" dirty="0" smtClean="0"/>
            <a:t>Writing passage from the original text using author’s own words.</a:t>
          </a:r>
          <a:endParaRPr lang="en-US" dirty="0"/>
        </a:p>
      </dgm:t>
    </dgm:pt>
    <dgm:pt modelId="{E2D301E5-40C6-4BA1-A3FC-46344F307301}" type="parTrans" cxnId="{4C846EBE-D97C-4F14-88B3-E65206E2C823}">
      <dgm:prSet/>
      <dgm:spPr/>
      <dgm:t>
        <a:bodyPr/>
        <a:lstStyle/>
        <a:p>
          <a:endParaRPr lang="en-US"/>
        </a:p>
      </dgm:t>
    </dgm:pt>
    <dgm:pt modelId="{924BDADC-E038-4CDB-BBF0-762ACA8F24E2}" type="sibTrans" cxnId="{4C846EBE-D97C-4F14-88B3-E65206E2C823}">
      <dgm:prSet/>
      <dgm:spPr/>
      <dgm:t>
        <a:bodyPr/>
        <a:lstStyle/>
        <a:p>
          <a:endParaRPr lang="en-US"/>
        </a:p>
      </dgm:t>
    </dgm:pt>
    <dgm:pt modelId="{280FDD05-2B1D-428A-A1F4-7BCE5CB824CF}">
      <dgm:prSet/>
      <dgm:spPr/>
      <dgm:t>
        <a:bodyPr/>
        <a:lstStyle/>
        <a:p>
          <a:r>
            <a:rPr lang="en-ID" smtClean="0"/>
            <a:t>Quotation mark (“ “) is needed. </a:t>
          </a:r>
          <a:endParaRPr lang="en-US" dirty="0" smtClean="0"/>
        </a:p>
      </dgm:t>
    </dgm:pt>
    <dgm:pt modelId="{9B538CB1-317C-4616-AC58-EDB2D9EECD14}" type="parTrans" cxnId="{90691DC9-88DE-404E-B3E7-7CFF7FD20780}">
      <dgm:prSet/>
      <dgm:spPr/>
      <dgm:t>
        <a:bodyPr/>
        <a:lstStyle/>
        <a:p>
          <a:endParaRPr lang="en-US"/>
        </a:p>
      </dgm:t>
    </dgm:pt>
    <dgm:pt modelId="{FAD9A907-03E4-43E4-89C0-CC6290F14862}" type="sibTrans" cxnId="{90691DC9-88DE-404E-B3E7-7CFF7FD20780}">
      <dgm:prSet/>
      <dgm:spPr/>
      <dgm:t>
        <a:bodyPr/>
        <a:lstStyle/>
        <a:p>
          <a:endParaRPr lang="en-US"/>
        </a:p>
      </dgm:t>
    </dgm:pt>
    <dgm:pt modelId="{6F32E49E-0ECB-41E2-B4FE-7902E3FB5437}">
      <dgm:prSet phldrT="[Text]"/>
      <dgm:spPr/>
      <dgm:t>
        <a:bodyPr/>
        <a:lstStyle/>
        <a:p>
          <a:r>
            <a:rPr lang="en-US" dirty="0" smtClean="0"/>
            <a:t>Summary</a:t>
          </a:r>
          <a:endParaRPr lang="en-US" dirty="0"/>
        </a:p>
      </dgm:t>
    </dgm:pt>
    <dgm:pt modelId="{FBF7474A-E488-412D-9065-94547F968A87}" type="parTrans" cxnId="{781DE725-A14C-49F2-94C4-DEAE1C951D87}">
      <dgm:prSet/>
      <dgm:spPr/>
      <dgm:t>
        <a:bodyPr/>
        <a:lstStyle/>
        <a:p>
          <a:endParaRPr lang="en-US"/>
        </a:p>
      </dgm:t>
    </dgm:pt>
    <dgm:pt modelId="{B373A38D-C2AB-479F-AA75-0BEF34A17F1D}" type="sibTrans" cxnId="{781DE725-A14C-49F2-94C4-DEAE1C951D87}">
      <dgm:prSet/>
      <dgm:spPr/>
      <dgm:t>
        <a:bodyPr/>
        <a:lstStyle/>
        <a:p>
          <a:endParaRPr lang="en-US"/>
        </a:p>
      </dgm:t>
    </dgm:pt>
    <dgm:pt modelId="{72D1C214-2A9A-4915-8E9E-297979D5A3FB}">
      <dgm:prSet phldrT="[Text]"/>
      <dgm:spPr/>
      <dgm:t>
        <a:bodyPr/>
        <a:lstStyle/>
        <a:p>
          <a:r>
            <a:rPr lang="en-ID" smtClean="0"/>
            <a:t>Writing the main ideas or findings from an original text by using the author’s own words.</a:t>
          </a:r>
          <a:endParaRPr lang="en-US" dirty="0"/>
        </a:p>
      </dgm:t>
    </dgm:pt>
    <dgm:pt modelId="{5F5CEA9A-343B-4BD5-A2C3-0EC2AC5CE00B}" type="parTrans" cxnId="{30D1E462-32FC-4114-A823-6B6FDA8CBD99}">
      <dgm:prSet/>
      <dgm:spPr/>
      <dgm:t>
        <a:bodyPr/>
        <a:lstStyle/>
        <a:p>
          <a:endParaRPr lang="en-US"/>
        </a:p>
      </dgm:t>
    </dgm:pt>
    <dgm:pt modelId="{671E3BD0-4CBC-46E5-9142-1CED2CDBD71D}" type="sibTrans" cxnId="{30D1E462-32FC-4114-A823-6B6FDA8CBD99}">
      <dgm:prSet/>
      <dgm:spPr/>
      <dgm:t>
        <a:bodyPr/>
        <a:lstStyle/>
        <a:p>
          <a:endParaRPr lang="en-US"/>
        </a:p>
      </dgm:t>
    </dgm:pt>
    <dgm:pt modelId="{7AEA2C45-E45D-4468-B9B2-13A1B839C75E}" type="pres">
      <dgm:prSet presAssocID="{BA72AD3C-D283-4D77-9998-3C8138ABA546}" presName="Name0" presStyleCnt="0">
        <dgm:presLayoutVars>
          <dgm:dir/>
          <dgm:animLvl val="lvl"/>
          <dgm:resizeHandles/>
        </dgm:presLayoutVars>
      </dgm:prSet>
      <dgm:spPr/>
    </dgm:pt>
    <dgm:pt modelId="{811CEB6B-E7F5-453E-B691-A709508CEDD6}" type="pres">
      <dgm:prSet presAssocID="{015F0398-6715-4E23-9D52-A38759E7E358}" presName="linNode" presStyleCnt="0"/>
      <dgm:spPr/>
    </dgm:pt>
    <dgm:pt modelId="{C3D151C9-DC60-4C3A-BC1B-BE79043E7961}" type="pres">
      <dgm:prSet presAssocID="{015F0398-6715-4E23-9D52-A38759E7E358}" presName="parentShp" presStyleLbl="node1" presStyleIdx="0" presStyleCnt="3">
        <dgm:presLayoutVars>
          <dgm:bulletEnabled val="1"/>
        </dgm:presLayoutVars>
      </dgm:prSet>
      <dgm:spPr/>
    </dgm:pt>
    <dgm:pt modelId="{2AA13418-F4C0-4EDF-A94B-1EC518DF771E}" type="pres">
      <dgm:prSet presAssocID="{015F0398-6715-4E23-9D52-A38759E7E358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82A50D-5BA9-401D-8982-571385E9D561}" type="pres">
      <dgm:prSet presAssocID="{BA43E2A3-9C5F-4668-9DD8-6C1F4A82B284}" presName="spacing" presStyleCnt="0"/>
      <dgm:spPr/>
    </dgm:pt>
    <dgm:pt modelId="{916FB5FD-104E-4EE7-9EEE-5C3A7BE56F09}" type="pres">
      <dgm:prSet presAssocID="{71B0BB84-27EE-4DE0-A692-219D5F49B801}" presName="linNode" presStyleCnt="0"/>
      <dgm:spPr/>
    </dgm:pt>
    <dgm:pt modelId="{8E715613-ECE4-4BEB-AF37-9D7364BCF194}" type="pres">
      <dgm:prSet presAssocID="{71B0BB84-27EE-4DE0-A692-219D5F49B801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13BF04-B616-42CD-85C1-712EB3064547}" type="pres">
      <dgm:prSet presAssocID="{71B0BB84-27EE-4DE0-A692-219D5F49B801}" presName="childShp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DA50B0-DD9D-4B04-8F80-1D56E928752B}" type="pres">
      <dgm:prSet presAssocID="{0FDC9A01-D82E-4552-943B-2991220B7445}" presName="spacing" presStyleCnt="0"/>
      <dgm:spPr/>
    </dgm:pt>
    <dgm:pt modelId="{ED248967-A7A1-4311-8E40-4B8953B309C5}" type="pres">
      <dgm:prSet presAssocID="{6F32E49E-0ECB-41E2-B4FE-7902E3FB5437}" presName="linNode" presStyleCnt="0"/>
      <dgm:spPr/>
    </dgm:pt>
    <dgm:pt modelId="{8EE51701-7147-4266-8212-D412FAE93C30}" type="pres">
      <dgm:prSet presAssocID="{6F32E49E-0ECB-41E2-B4FE-7902E3FB5437}" presName="parentShp" presStyleLbl="node1" presStyleIdx="2" presStyleCnt="3">
        <dgm:presLayoutVars>
          <dgm:bulletEnabled val="1"/>
        </dgm:presLayoutVars>
      </dgm:prSet>
      <dgm:spPr/>
    </dgm:pt>
    <dgm:pt modelId="{3BFA4DDE-FD36-4BE4-B0A7-43639C5CF693}" type="pres">
      <dgm:prSet presAssocID="{6F32E49E-0ECB-41E2-B4FE-7902E3FB5437}" presName="childShp" presStyleLbl="bgAccFollowNode1" presStyleIdx="2" presStyleCnt="3">
        <dgm:presLayoutVars>
          <dgm:bulletEnabled val="1"/>
        </dgm:presLayoutVars>
      </dgm:prSet>
      <dgm:spPr/>
    </dgm:pt>
  </dgm:ptLst>
  <dgm:cxnLst>
    <dgm:cxn modelId="{BD4F1A88-F3B7-4186-8FB7-D58435D59357}" type="presOf" srcId="{15134F7B-9806-4B50-9DE4-B78B58ED64A3}" destId="{2AA13418-F4C0-4EDF-A94B-1EC518DF771E}" srcOrd="0" destOrd="0" presId="urn:microsoft.com/office/officeart/2005/8/layout/vList6"/>
    <dgm:cxn modelId="{30D1E462-32FC-4114-A823-6B6FDA8CBD99}" srcId="{6F32E49E-0ECB-41E2-B4FE-7902E3FB5437}" destId="{72D1C214-2A9A-4915-8E9E-297979D5A3FB}" srcOrd="0" destOrd="0" parTransId="{5F5CEA9A-343B-4BD5-A2C3-0EC2AC5CE00B}" sibTransId="{671E3BD0-4CBC-46E5-9142-1CED2CDBD71D}"/>
    <dgm:cxn modelId="{F8ECD436-AFC4-406D-A291-65ED879EBBFE}" type="presOf" srcId="{6F32E49E-0ECB-41E2-B4FE-7902E3FB5437}" destId="{8EE51701-7147-4266-8212-D412FAE93C30}" srcOrd="0" destOrd="0" presId="urn:microsoft.com/office/officeart/2005/8/layout/vList6"/>
    <dgm:cxn modelId="{59E72732-CE5B-4496-8351-DD916DD3CF1A}" srcId="{015F0398-6715-4E23-9D52-A38759E7E358}" destId="{15134F7B-9806-4B50-9DE4-B78B58ED64A3}" srcOrd="0" destOrd="0" parTransId="{8CCC5717-DD0E-4558-B4B1-1613EAE90F88}" sibTransId="{FC0ADF7C-2E4B-4A81-8C66-0048BC2D9402}"/>
    <dgm:cxn modelId="{4DF2DA61-0967-4DAB-9B0C-A47ECB556B0F}" type="presOf" srcId="{280FDD05-2B1D-428A-A1F4-7BCE5CB824CF}" destId="{2AA13418-F4C0-4EDF-A94B-1EC518DF771E}" srcOrd="0" destOrd="1" presId="urn:microsoft.com/office/officeart/2005/8/layout/vList6"/>
    <dgm:cxn modelId="{90691DC9-88DE-404E-B3E7-7CFF7FD20780}" srcId="{015F0398-6715-4E23-9D52-A38759E7E358}" destId="{280FDD05-2B1D-428A-A1F4-7BCE5CB824CF}" srcOrd="1" destOrd="0" parTransId="{9B538CB1-317C-4616-AC58-EDB2D9EECD14}" sibTransId="{FAD9A907-03E4-43E4-89C0-CC6290F14862}"/>
    <dgm:cxn modelId="{DF9279D4-7611-4BB3-A133-8A6C2C997DC1}" type="presOf" srcId="{015F0398-6715-4E23-9D52-A38759E7E358}" destId="{C3D151C9-DC60-4C3A-BC1B-BE79043E7961}" srcOrd="0" destOrd="0" presId="urn:microsoft.com/office/officeart/2005/8/layout/vList6"/>
    <dgm:cxn modelId="{4C846EBE-D97C-4F14-88B3-E65206E2C823}" srcId="{71B0BB84-27EE-4DE0-A692-219D5F49B801}" destId="{05E2225D-70D5-417A-A39D-F8427587F38A}" srcOrd="0" destOrd="0" parTransId="{E2D301E5-40C6-4BA1-A3FC-46344F307301}" sibTransId="{924BDADC-E038-4CDB-BBF0-762ACA8F24E2}"/>
    <dgm:cxn modelId="{781DE725-A14C-49F2-94C4-DEAE1C951D87}" srcId="{BA72AD3C-D283-4D77-9998-3C8138ABA546}" destId="{6F32E49E-0ECB-41E2-B4FE-7902E3FB5437}" srcOrd="2" destOrd="0" parTransId="{FBF7474A-E488-412D-9065-94547F968A87}" sibTransId="{B373A38D-C2AB-479F-AA75-0BEF34A17F1D}"/>
    <dgm:cxn modelId="{C26E7CDD-0430-42B1-8810-112C491600FD}" srcId="{BA72AD3C-D283-4D77-9998-3C8138ABA546}" destId="{71B0BB84-27EE-4DE0-A692-219D5F49B801}" srcOrd="1" destOrd="0" parTransId="{BFDE7A54-CDF9-476F-89C6-1C339CC7178C}" sibTransId="{0FDC9A01-D82E-4552-943B-2991220B7445}"/>
    <dgm:cxn modelId="{953710A6-5550-42DD-9A85-1C97F2715742}" srcId="{BA72AD3C-D283-4D77-9998-3C8138ABA546}" destId="{015F0398-6715-4E23-9D52-A38759E7E358}" srcOrd="0" destOrd="0" parTransId="{F8CC5167-F9F9-491B-9FF7-46308AEAA123}" sibTransId="{BA43E2A3-9C5F-4668-9DD8-6C1F4A82B284}"/>
    <dgm:cxn modelId="{9BBF6059-B749-4298-8FAC-7F798CB8E4D3}" type="presOf" srcId="{BA72AD3C-D283-4D77-9998-3C8138ABA546}" destId="{7AEA2C45-E45D-4468-B9B2-13A1B839C75E}" srcOrd="0" destOrd="0" presId="urn:microsoft.com/office/officeart/2005/8/layout/vList6"/>
    <dgm:cxn modelId="{2E40764C-D822-47E5-B287-D143E1C86EEE}" type="presOf" srcId="{71B0BB84-27EE-4DE0-A692-219D5F49B801}" destId="{8E715613-ECE4-4BEB-AF37-9D7364BCF194}" srcOrd="0" destOrd="0" presId="urn:microsoft.com/office/officeart/2005/8/layout/vList6"/>
    <dgm:cxn modelId="{C52E5FC3-EBEF-4242-B012-B3FF11FB2CB8}" type="presOf" srcId="{72D1C214-2A9A-4915-8E9E-297979D5A3FB}" destId="{3BFA4DDE-FD36-4BE4-B0A7-43639C5CF693}" srcOrd="0" destOrd="0" presId="urn:microsoft.com/office/officeart/2005/8/layout/vList6"/>
    <dgm:cxn modelId="{B5046650-004D-4CD4-9750-00C3E4258ED3}" type="presOf" srcId="{05E2225D-70D5-417A-A39D-F8427587F38A}" destId="{8813BF04-B616-42CD-85C1-712EB3064547}" srcOrd="0" destOrd="0" presId="urn:microsoft.com/office/officeart/2005/8/layout/vList6"/>
    <dgm:cxn modelId="{74A84C49-15A7-4A01-8133-5F559D82997F}" type="presParOf" srcId="{7AEA2C45-E45D-4468-B9B2-13A1B839C75E}" destId="{811CEB6B-E7F5-453E-B691-A709508CEDD6}" srcOrd="0" destOrd="0" presId="urn:microsoft.com/office/officeart/2005/8/layout/vList6"/>
    <dgm:cxn modelId="{D7B75E5E-E8FC-4BBA-9DCA-0FEFF080C9BB}" type="presParOf" srcId="{811CEB6B-E7F5-453E-B691-A709508CEDD6}" destId="{C3D151C9-DC60-4C3A-BC1B-BE79043E7961}" srcOrd="0" destOrd="0" presId="urn:microsoft.com/office/officeart/2005/8/layout/vList6"/>
    <dgm:cxn modelId="{7BBA27C8-D121-4174-92FE-6047CB577567}" type="presParOf" srcId="{811CEB6B-E7F5-453E-B691-A709508CEDD6}" destId="{2AA13418-F4C0-4EDF-A94B-1EC518DF771E}" srcOrd="1" destOrd="0" presId="urn:microsoft.com/office/officeart/2005/8/layout/vList6"/>
    <dgm:cxn modelId="{B849D82C-56A8-432F-B219-B899ED944BEC}" type="presParOf" srcId="{7AEA2C45-E45D-4468-B9B2-13A1B839C75E}" destId="{5A82A50D-5BA9-401D-8982-571385E9D561}" srcOrd="1" destOrd="0" presId="urn:microsoft.com/office/officeart/2005/8/layout/vList6"/>
    <dgm:cxn modelId="{449766DC-DB67-42D6-8059-45622A69C313}" type="presParOf" srcId="{7AEA2C45-E45D-4468-B9B2-13A1B839C75E}" destId="{916FB5FD-104E-4EE7-9EEE-5C3A7BE56F09}" srcOrd="2" destOrd="0" presId="urn:microsoft.com/office/officeart/2005/8/layout/vList6"/>
    <dgm:cxn modelId="{9AD62098-19B3-4CD6-9678-25D0E54C5FED}" type="presParOf" srcId="{916FB5FD-104E-4EE7-9EEE-5C3A7BE56F09}" destId="{8E715613-ECE4-4BEB-AF37-9D7364BCF194}" srcOrd="0" destOrd="0" presId="urn:microsoft.com/office/officeart/2005/8/layout/vList6"/>
    <dgm:cxn modelId="{80D082BE-13EA-4B20-BE17-B3ED75343092}" type="presParOf" srcId="{916FB5FD-104E-4EE7-9EEE-5C3A7BE56F09}" destId="{8813BF04-B616-42CD-85C1-712EB3064547}" srcOrd="1" destOrd="0" presId="urn:microsoft.com/office/officeart/2005/8/layout/vList6"/>
    <dgm:cxn modelId="{1FB11AA0-0C19-4E40-9C31-73E156E9DE6C}" type="presParOf" srcId="{7AEA2C45-E45D-4468-B9B2-13A1B839C75E}" destId="{FDDA50B0-DD9D-4B04-8F80-1D56E928752B}" srcOrd="3" destOrd="0" presId="urn:microsoft.com/office/officeart/2005/8/layout/vList6"/>
    <dgm:cxn modelId="{F0B3AE8A-6CBD-43A3-B0E3-D91B2304BB56}" type="presParOf" srcId="{7AEA2C45-E45D-4468-B9B2-13A1B839C75E}" destId="{ED248967-A7A1-4311-8E40-4B8953B309C5}" srcOrd="4" destOrd="0" presId="urn:microsoft.com/office/officeart/2005/8/layout/vList6"/>
    <dgm:cxn modelId="{B8B85980-25B6-40D6-95A7-F1398540A2C0}" type="presParOf" srcId="{ED248967-A7A1-4311-8E40-4B8953B309C5}" destId="{8EE51701-7147-4266-8212-D412FAE93C30}" srcOrd="0" destOrd="0" presId="urn:microsoft.com/office/officeart/2005/8/layout/vList6"/>
    <dgm:cxn modelId="{641268F1-70B5-4EDD-96AB-6D7EDA8C12D5}" type="presParOf" srcId="{ED248967-A7A1-4311-8E40-4B8953B309C5}" destId="{3BFA4DDE-FD36-4BE4-B0A7-43639C5CF69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73BD4F-C265-4CC6-99C9-CECDE4CF026A}">
      <dsp:nvSpPr>
        <dsp:cNvPr id="0" name=""/>
        <dsp:cNvSpPr/>
      </dsp:nvSpPr>
      <dsp:spPr>
        <a:xfrm>
          <a:off x="2887" y="1047654"/>
          <a:ext cx="1736323" cy="3744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Function</a:t>
          </a:r>
          <a:endParaRPr lang="en-US" sz="1300" kern="1200" dirty="0"/>
        </a:p>
      </dsp:txBody>
      <dsp:txXfrm>
        <a:off x="2887" y="1047654"/>
        <a:ext cx="1736323" cy="374400"/>
      </dsp:txXfrm>
    </dsp:sp>
    <dsp:sp modelId="{675988E9-F690-4647-A8F8-9C764E1D60CC}">
      <dsp:nvSpPr>
        <dsp:cNvPr id="0" name=""/>
        <dsp:cNvSpPr/>
      </dsp:nvSpPr>
      <dsp:spPr>
        <a:xfrm>
          <a:off x="2887" y="1422054"/>
          <a:ext cx="1736323" cy="1462527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D" sz="1300" kern="1200" dirty="0" smtClean="0"/>
            <a:t>To </a:t>
          </a:r>
          <a:r>
            <a:rPr lang="en-ID" sz="1300" b="1" kern="1200" dirty="0" smtClean="0">
              <a:solidFill>
                <a:schemeClr val="tx1"/>
              </a:solidFill>
            </a:rPr>
            <a:t>conclude discussion </a:t>
          </a:r>
          <a:r>
            <a:rPr lang="en-ID" sz="1300" kern="1200" dirty="0" smtClean="0"/>
            <a:t>and try to relate the research findings to other research. </a:t>
          </a:r>
          <a:endParaRPr lang="en-US" sz="1300" kern="1200" dirty="0"/>
        </a:p>
      </dsp:txBody>
      <dsp:txXfrm>
        <a:off x="2887" y="1422054"/>
        <a:ext cx="1736323" cy="1462527"/>
      </dsp:txXfrm>
    </dsp:sp>
    <dsp:sp modelId="{65D294A8-0570-4BB2-B7B2-AE15CE2C94D1}">
      <dsp:nvSpPr>
        <dsp:cNvPr id="0" name=""/>
        <dsp:cNvSpPr/>
      </dsp:nvSpPr>
      <dsp:spPr>
        <a:xfrm>
          <a:off x="1982296" y="1047654"/>
          <a:ext cx="1736323" cy="3744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length</a:t>
          </a:r>
          <a:endParaRPr lang="en-US" sz="1300" kern="1200" dirty="0"/>
        </a:p>
      </dsp:txBody>
      <dsp:txXfrm>
        <a:off x="1982296" y="1047654"/>
        <a:ext cx="1736323" cy="374400"/>
      </dsp:txXfrm>
    </dsp:sp>
    <dsp:sp modelId="{E487FF6A-9CA1-4C11-A35A-FF01B1B4D4C2}">
      <dsp:nvSpPr>
        <dsp:cNvPr id="0" name=""/>
        <dsp:cNvSpPr/>
      </dsp:nvSpPr>
      <dsp:spPr>
        <a:xfrm>
          <a:off x="1982296" y="1422054"/>
          <a:ext cx="1736323" cy="1462527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Various (can be one paragraph or more)</a:t>
          </a:r>
          <a:endParaRPr lang="en-US" sz="1300" kern="1200" dirty="0"/>
        </a:p>
      </dsp:txBody>
      <dsp:txXfrm>
        <a:off x="1982296" y="1422054"/>
        <a:ext cx="1736323" cy="1462527"/>
      </dsp:txXfrm>
    </dsp:sp>
    <dsp:sp modelId="{4BF4CD8C-A6FC-46B1-8ED9-9251D56131DE}">
      <dsp:nvSpPr>
        <dsp:cNvPr id="0" name=""/>
        <dsp:cNvSpPr/>
      </dsp:nvSpPr>
      <dsp:spPr>
        <a:xfrm>
          <a:off x="3961705" y="1047654"/>
          <a:ext cx="1736323" cy="37440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Component</a:t>
          </a:r>
          <a:endParaRPr lang="en-US" sz="1300" kern="1200" dirty="0"/>
        </a:p>
      </dsp:txBody>
      <dsp:txXfrm>
        <a:off x="3961705" y="1047654"/>
        <a:ext cx="1736323" cy="374400"/>
      </dsp:txXfrm>
    </dsp:sp>
    <dsp:sp modelId="{CC5040B6-24E3-45AE-BAEA-6FA3AAA93474}">
      <dsp:nvSpPr>
        <dsp:cNvPr id="0" name=""/>
        <dsp:cNvSpPr/>
      </dsp:nvSpPr>
      <dsp:spPr>
        <a:xfrm>
          <a:off x="3961705" y="1422054"/>
          <a:ext cx="1736323" cy="1462527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Followed by recommendation section (direction for further research, limitation, &amp; suggestion.</a:t>
          </a:r>
          <a:endParaRPr lang="en-US" sz="1300" kern="1200" dirty="0"/>
        </a:p>
      </dsp:txBody>
      <dsp:txXfrm>
        <a:off x="3961705" y="1422054"/>
        <a:ext cx="1736323" cy="1462527"/>
      </dsp:txXfrm>
    </dsp:sp>
    <dsp:sp modelId="{05842010-18CC-46E8-BBF6-8926F22FF107}">
      <dsp:nvSpPr>
        <dsp:cNvPr id="0" name=""/>
        <dsp:cNvSpPr/>
      </dsp:nvSpPr>
      <dsp:spPr>
        <a:xfrm>
          <a:off x="5941113" y="1047654"/>
          <a:ext cx="1736323" cy="37440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Example</a:t>
          </a:r>
          <a:endParaRPr lang="en-US" sz="1300" kern="1200" dirty="0"/>
        </a:p>
      </dsp:txBody>
      <dsp:txXfrm>
        <a:off x="5941113" y="1047654"/>
        <a:ext cx="1736323" cy="374400"/>
      </dsp:txXfrm>
    </dsp:sp>
    <dsp:sp modelId="{EF551C7D-85EA-4136-A2B2-FBAE02176CC9}">
      <dsp:nvSpPr>
        <dsp:cNvPr id="0" name=""/>
        <dsp:cNvSpPr/>
      </dsp:nvSpPr>
      <dsp:spPr>
        <a:xfrm>
          <a:off x="5941113" y="1422054"/>
          <a:ext cx="1736323" cy="1462527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See page47-49</a:t>
          </a:r>
          <a:endParaRPr lang="en-US" sz="1300" kern="1200" dirty="0"/>
        </a:p>
      </dsp:txBody>
      <dsp:txXfrm>
        <a:off x="5941113" y="1422054"/>
        <a:ext cx="1736323" cy="14625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73BD4F-C265-4CC6-99C9-CECDE4CF026A}">
      <dsp:nvSpPr>
        <dsp:cNvPr id="0" name=""/>
        <dsp:cNvSpPr/>
      </dsp:nvSpPr>
      <dsp:spPr>
        <a:xfrm>
          <a:off x="2887" y="240797"/>
          <a:ext cx="1736323" cy="4320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Purpose</a:t>
          </a:r>
          <a:endParaRPr lang="en-US" sz="1500" kern="1200" dirty="0"/>
        </a:p>
      </dsp:txBody>
      <dsp:txXfrm>
        <a:off x="2887" y="240797"/>
        <a:ext cx="1736323" cy="432000"/>
      </dsp:txXfrm>
    </dsp:sp>
    <dsp:sp modelId="{675988E9-F690-4647-A8F8-9C764E1D60CC}">
      <dsp:nvSpPr>
        <dsp:cNvPr id="0" name=""/>
        <dsp:cNvSpPr/>
      </dsp:nvSpPr>
      <dsp:spPr>
        <a:xfrm>
          <a:off x="2887" y="672797"/>
          <a:ext cx="1736323" cy="3018642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D" sz="1500" b="1" kern="1200" dirty="0" smtClean="0">
              <a:solidFill>
                <a:schemeClr val="tx1"/>
              </a:solidFill>
            </a:rPr>
            <a:t>to mention and thank </a:t>
          </a:r>
          <a:r>
            <a:rPr lang="en-ID" sz="1500" kern="1200" dirty="0" smtClean="0"/>
            <a:t>individual or organizations who have helped the researcher in doing the research.</a:t>
          </a:r>
          <a:endParaRPr lang="en-US" sz="1500" kern="1200" dirty="0"/>
        </a:p>
      </dsp:txBody>
      <dsp:txXfrm>
        <a:off x="2887" y="672797"/>
        <a:ext cx="1736323" cy="3018642"/>
      </dsp:txXfrm>
    </dsp:sp>
    <dsp:sp modelId="{65D294A8-0570-4BB2-B7B2-AE15CE2C94D1}">
      <dsp:nvSpPr>
        <dsp:cNvPr id="0" name=""/>
        <dsp:cNvSpPr/>
      </dsp:nvSpPr>
      <dsp:spPr>
        <a:xfrm>
          <a:off x="1982296" y="240797"/>
          <a:ext cx="1736323" cy="4320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Position</a:t>
          </a:r>
          <a:endParaRPr lang="en-US" sz="1500" kern="1200" dirty="0"/>
        </a:p>
      </dsp:txBody>
      <dsp:txXfrm>
        <a:off x="1982296" y="240797"/>
        <a:ext cx="1736323" cy="432000"/>
      </dsp:txXfrm>
    </dsp:sp>
    <dsp:sp modelId="{E487FF6A-9CA1-4C11-A35A-FF01B1B4D4C2}">
      <dsp:nvSpPr>
        <dsp:cNvPr id="0" name=""/>
        <dsp:cNvSpPr/>
      </dsp:nvSpPr>
      <dsp:spPr>
        <a:xfrm>
          <a:off x="1982296" y="672797"/>
          <a:ext cx="1736323" cy="3018642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After conclusion, before references</a:t>
          </a:r>
          <a:endParaRPr lang="en-US" sz="1500" kern="1200" dirty="0"/>
        </a:p>
      </dsp:txBody>
      <dsp:txXfrm>
        <a:off x="1982296" y="672797"/>
        <a:ext cx="1736323" cy="3018642"/>
      </dsp:txXfrm>
    </dsp:sp>
    <dsp:sp modelId="{4BF4CD8C-A6FC-46B1-8ED9-9251D56131DE}">
      <dsp:nvSpPr>
        <dsp:cNvPr id="0" name=""/>
        <dsp:cNvSpPr/>
      </dsp:nvSpPr>
      <dsp:spPr>
        <a:xfrm>
          <a:off x="3961705" y="240797"/>
          <a:ext cx="1736323" cy="43200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Content</a:t>
          </a:r>
          <a:endParaRPr lang="en-US" sz="1500" kern="1200" dirty="0"/>
        </a:p>
      </dsp:txBody>
      <dsp:txXfrm>
        <a:off x="3961705" y="240797"/>
        <a:ext cx="1736323" cy="432000"/>
      </dsp:txXfrm>
    </dsp:sp>
    <dsp:sp modelId="{CC5040B6-24E3-45AE-BAEA-6FA3AAA93474}">
      <dsp:nvSpPr>
        <dsp:cNvPr id="0" name=""/>
        <dsp:cNvSpPr/>
      </dsp:nvSpPr>
      <dsp:spPr>
        <a:xfrm>
          <a:off x="3961705" y="672797"/>
          <a:ext cx="1736323" cy="3018642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Individuals who made a significant contribution to the research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The venue where the research has been presented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Organization which funded the research.</a:t>
          </a:r>
          <a:endParaRPr lang="en-US" sz="1500" kern="1200" dirty="0"/>
        </a:p>
      </dsp:txBody>
      <dsp:txXfrm>
        <a:off x="3961705" y="672797"/>
        <a:ext cx="1736323" cy="3018642"/>
      </dsp:txXfrm>
    </dsp:sp>
    <dsp:sp modelId="{7541D198-2525-435E-A2DA-608AFD259256}">
      <dsp:nvSpPr>
        <dsp:cNvPr id="0" name=""/>
        <dsp:cNvSpPr/>
      </dsp:nvSpPr>
      <dsp:spPr>
        <a:xfrm>
          <a:off x="5941113" y="240797"/>
          <a:ext cx="1736323" cy="43200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Example</a:t>
          </a:r>
          <a:endParaRPr lang="en-US" sz="1500" kern="1200" dirty="0"/>
        </a:p>
      </dsp:txBody>
      <dsp:txXfrm>
        <a:off x="5941113" y="240797"/>
        <a:ext cx="1736323" cy="432000"/>
      </dsp:txXfrm>
    </dsp:sp>
    <dsp:sp modelId="{70C99B7F-B179-48EA-9A41-50DDDF7CF41C}">
      <dsp:nvSpPr>
        <dsp:cNvPr id="0" name=""/>
        <dsp:cNvSpPr/>
      </dsp:nvSpPr>
      <dsp:spPr>
        <a:xfrm>
          <a:off x="5941113" y="672797"/>
          <a:ext cx="1736323" cy="3018642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See page 51-52</a:t>
          </a:r>
          <a:endParaRPr lang="en-US" sz="1500" kern="1200" dirty="0"/>
        </a:p>
      </dsp:txBody>
      <dsp:txXfrm>
        <a:off x="5941113" y="672797"/>
        <a:ext cx="1736323" cy="301864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73BD4F-C265-4CC6-99C9-CECDE4CF026A}">
      <dsp:nvSpPr>
        <dsp:cNvPr id="0" name=""/>
        <dsp:cNvSpPr/>
      </dsp:nvSpPr>
      <dsp:spPr>
        <a:xfrm>
          <a:off x="2887" y="160088"/>
          <a:ext cx="1736323" cy="4608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Purpose</a:t>
          </a:r>
          <a:endParaRPr lang="en-US" sz="1600" kern="1200" dirty="0"/>
        </a:p>
      </dsp:txBody>
      <dsp:txXfrm>
        <a:off x="2887" y="160088"/>
        <a:ext cx="1736323" cy="460800"/>
      </dsp:txXfrm>
    </dsp:sp>
    <dsp:sp modelId="{675988E9-F690-4647-A8F8-9C764E1D60CC}">
      <dsp:nvSpPr>
        <dsp:cNvPr id="0" name=""/>
        <dsp:cNvSpPr/>
      </dsp:nvSpPr>
      <dsp:spPr>
        <a:xfrm>
          <a:off x="2887" y="620888"/>
          <a:ext cx="1736323" cy="315126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D" sz="1600" b="1" kern="1200" dirty="0" smtClean="0">
              <a:solidFill>
                <a:schemeClr val="tx1"/>
              </a:solidFill>
            </a:rPr>
            <a:t>To provide the full citation</a:t>
          </a:r>
          <a:r>
            <a:rPr lang="en-ID" sz="1600" b="0" kern="1200" dirty="0" smtClean="0">
              <a:solidFill>
                <a:schemeClr val="tx1"/>
              </a:solidFill>
            </a:rPr>
            <a:t> for academic sources cited in the research</a:t>
          </a:r>
          <a:r>
            <a:rPr lang="en-ID" sz="1600" b="1" kern="1200" dirty="0" smtClean="0">
              <a:solidFill>
                <a:schemeClr val="tx1"/>
              </a:solidFill>
            </a:rPr>
            <a:t>.</a:t>
          </a:r>
          <a:endParaRPr lang="en-US" sz="1600" kern="1200" dirty="0"/>
        </a:p>
      </dsp:txBody>
      <dsp:txXfrm>
        <a:off x="2887" y="620888"/>
        <a:ext cx="1736323" cy="3151260"/>
      </dsp:txXfrm>
    </dsp:sp>
    <dsp:sp modelId="{65D294A8-0570-4BB2-B7B2-AE15CE2C94D1}">
      <dsp:nvSpPr>
        <dsp:cNvPr id="0" name=""/>
        <dsp:cNvSpPr/>
      </dsp:nvSpPr>
      <dsp:spPr>
        <a:xfrm>
          <a:off x="1982296" y="160088"/>
          <a:ext cx="1736323" cy="4608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Content</a:t>
          </a:r>
          <a:endParaRPr lang="en-US" sz="1600" kern="1200" dirty="0"/>
        </a:p>
      </dsp:txBody>
      <dsp:txXfrm>
        <a:off x="1982296" y="160088"/>
        <a:ext cx="1736323" cy="460800"/>
      </dsp:txXfrm>
    </dsp:sp>
    <dsp:sp modelId="{E487FF6A-9CA1-4C11-A35A-FF01B1B4D4C2}">
      <dsp:nvSpPr>
        <dsp:cNvPr id="0" name=""/>
        <dsp:cNvSpPr/>
      </dsp:nvSpPr>
      <dsp:spPr>
        <a:xfrm>
          <a:off x="1982296" y="620888"/>
          <a:ext cx="1736323" cy="315126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Author’s name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Year of publication.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Title of the article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Journal name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Volume number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Page numbers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600" kern="1200" dirty="0"/>
        </a:p>
      </dsp:txBody>
      <dsp:txXfrm>
        <a:off x="1982296" y="620888"/>
        <a:ext cx="1736323" cy="3151260"/>
      </dsp:txXfrm>
    </dsp:sp>
    <dsp:sp modelId="{4BF4CD8C-A6FC-46B1-8ED9-9251D56131DE}">
      <dsp:nvSpPr>
        <dsp:cNvPr id="0" name=""/>
        <dsp:cNvSpPr/>
      </dsp:nvSpPr>
      <dsp:spPr>
        <a:xfrm>
          <a:off x="3961705" y="160088"/>
          <a:ext cx="1736323" cy="46080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Style</a:t>
          </a:r>
          <a:endParaRPr lang="en-US" sz="1600" kern="1200" dirty="0"/>
        </a:p>
      </dsp:txBody>
      <dsp:txXfrm>
        <a:off x="3961705" y="160088"/>
        <a:ext cx="1736323" cy="460800"/>
      </dsp:txXfrm>
    </dsp:sp>
    <dsp:sp modelId="{CC5040B6-24E3-45AE-BAEA-6FA3AAA93474}">
      <dsp:nvSpPr>
        <dsp:cNvPr id="0" name=""/>
        <dsp:cNvSpPr/>
      </dsp:nvSpPr>
      <dsp:spPr>
        <a:xfrm>
          <a:off x="3961705" y="620888"/>
          <a:ext cx="1736323" cy="315126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kern="1200" dirty="0" smtClean="0"/>
            <a:t>APA</a:t>
          </a:r>
          <a:endParaRPr lang="en-US" sz="16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AMS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MLA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Oxford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Harvard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Chicago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AGLC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AMA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CBE.</a:t>
          </a:r>
          <a:endParaRPr lang="en-US" sz="1600" kern="1200" dirty="0"/>
        </a:p>
      </dsp:txBody>
      <dsp:txXfrm>
        <a:off x="3961705" y="620888"/>
        <a:ext cx="1736323" cy="3151260"/>
      </dsp:txXfrm>
    </dsp:sp>
    <dsp:sp modelId="{7541D198-2525-435E-A2DA-608AFD259256}">
      <dsp:nvSpPr>
        <dsp:cNvPr id="0" name=""/>
        <dsp:cNvSpPr/>
      </dsp:nvSpPr>
      <dsp:spPr>
        <a:xfrm>
          <a:off x="5941113" y="160088"/>
          <a:ext cx="1736323" cy="46080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Bibliography?</a:t>
          </a:r>
          <a:endParaRPr lang="en-US" sz="1600" kern="1200" dirty="0"/>
        </a:p>
      </dsp:txBody>
      <dsp:txXfrm>
        <a:off x="5941113" y="160088"/>
        <a:ext cx="1736323" cy="460800"/>
      </dsp:txXfrm>
    </dsp:sp>
    <dsp:sp modelId="{70C99B7F-B179-48EA-9A41-50DDDF7CF41C}">
      <dsp:nvSpPr>
        <dsp:cNvPr id="0" name=""/>
        <dsp:cNvSpPr/>
      </dsp:nvSpPr>
      <dsp:spPr>
        <a:xfrm>
          <a:off x="5941113" y="620888"/>
          <a:ext cx="1736323" cy="3151260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Include other works that the author consulted, even though they are not mentioned in the research.</a:t>
          </a:r>
          <a:endParaRPr lang="en-US" sz="1600" kern="1200" dirty="0"/>
        </a:p>
      </dsp:txBody>
      <dsp:txXfrm>
        <a:off x="5941113" y="620888"/>
        <a:ext cx="1736323" cy="31512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F83338-5785-4C2E-80C8-C58DD6A6AE2B}">
      <dsp:nvSpPr>
        <dsp:cNvPr id="0" name=""/>
        <dsp:cNvSpPr/>
      </dsp:nvSpPr>
      <dsp:spPr>
        <a:xfrm>
          <a:off x="1782731" y="289031"/>
          <a:ext cx="1082858" cy="722266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4008" rIns="64008" bIns="64008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American Psychological Association</a:t>
          </a:r>
          <a:endParaRPr lang="en-US" sz="900" kern="1200" dirty="0"/>
        </a:p>
      </dsp:txBody>
      <dsp:txXfrm>
        <a:off x="1955989" y="289031"/>
        <a:ext cx="909600" cy="722266"/>
      </dsp:txXfrm>
    </dsp:sp>
    <dsp:sp modelId="{F1781E8A-786A-4A95-A045-EC09A760F65A}">
      <dsp:nvSpPr>
        <dsp:cNvPr id="0" name=""/>
        <dsp:cNvSpPr/>
      </dsp:nvSpPr>
      <dsp:spPr>
        <a:xfrm>
          <a:off x="1205207" y="268"/>
          <a:ext cx="721905" cy="72190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What</a:t>
          </a:r>
          <a:endParaRPr lang="en-US" sz="900" kern="1200" dirty="0"/>
        </a:p>
      </dsp:txBody>
      <dsp:txXfrm>
        <a:off x="1310928" y="105989"/>
        <a:ext cx="510463" cy="510463"/>
      </dsp:txXfrm>
    </dsp:sp>
    <dsp:sp modelId="{B5631CFC-E2E9-42B1-B29A-34C9A9B8159E}">
      <dsp:nvSpPr>
        <dsp:cNvPr id="0" name=""/>
        <dsp:cNvSpPr/>
      </dsp:nvSpPr>
      <dsp:spPr>
        <a:xfrm>
          <a:off x="3587495" y="289031"/>
          <a:ext cx="1082858" cy="722266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4008" rIns="64008" bIns="64008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Author’s name</a:t>
          </a:r>
          <a:endParaRPr lang="en-US" sz="900" kern="1200" dirty="0"/>
        </a:p>
      </dsp:txBody>
      <dsp:txXfrm>
        <a:off x="3760752" y="289031"/>
        <a:ext cx="909600" cy="722266"/>
      </dsp:txXfrm>
    </dsp:sp>
    <dsp:sp modelId="{D95AF2E3-FF56-4F20-BF78-5F189A5DE7BF}">
      <dsp:nvSpPr>
        <dsp:cNvPr id="0" name=""/>
        <dsp:cNvSpPr/>
      </dsp:nvSpPr>
      <dsp:spPr>
        <a:xfrm>
          <a:off x="3587495" y="1011297"/>
          <a:ext cx="1082858" cy="722266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4008" rIns="64008" bIns="64008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Year of publication.</a:t>
          </a:r>
          <a:endParaRPr lang="en-US" sz="900" kern="1200" dirty="0"/>
        </a:p>
      </dsp:txBody>
      <dsp:txXfrm>
        <a:off x="3760752" y="1011297"/>
        <a:ext cx="909600" cy="722266"/>
      </dsp:txXfrm>
    </dsp:sp>
    <dsp:sp modelId="{CC2903D3-F4C3-493F-89D0-C9D3CFD1071C}">
      <dsp:nvSpPr>
        <dsp:cNvPr id="0" name=""/>
        <dsp:cNvSpPr/>
      </dsp:nvSpPr>
      <dsp:spPr>
        <a:xfrm>
          <a:off x="3587495" y="1733564"/>
          <a:ext cx="1082858" cy="722266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4008" rIns="64008" bIns="64008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Title of the article</a:t>
          </a:r>
          <a:endParaRPr lang="en-US" sz="900" kern="1200" dirty="0"/>
        </a:p>
      </dsp:txBody>
      <dsp:txXfrm>
        <a:off x="3760752" y="1733564"/>
        <a:ext cx="909600" cy="722266"/>
      </dsp:txXfrm>
    </dsp:sp>
    <dsp:sp modelId="{F5719D00-E5BC-4F1F-82BF-9833FD9FF092}">
      <dsp:nvSpPr>
        <dsp:cNvPr id="0" name=""/>
        <dsp:cNvSpPr/>
      </dsp:nvSpPr>
      <dsp:spPr>
        <a:xfrm>
          <a:off x="3587495" y="2455830"/>
          <a:ext cx="1082858" cy="722266"/>
        </a:xfrm>
        <a:prstGeom prst="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4008" rIns="64008" bIns="64008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Journal name</a:t>
          </a:r>
          <a:endParaRPr lang="en-US" sz="900" kern="1200" dirty="0"/>
        </a:p>
      </dsp:txBody>
      <dsp:txXfrm>
        <a:off x="3760752" y="2455830"/>
        <a:ext cx="909600" cy="722266"/>
      </dsp:txXfrm>
    </dsp:sp>
    <dsp:sp modelId="{DA7051BB-E0A7-4427-ACB0-955F5F971B94}">
      <dsp:nvSpPr>
        <dsp:cNvPr id="0" name=""/>
        <dsp:cNvSpPr/>
      </dsp:nvSpPr>
      <dsp:spPr>
        <a:xfrm>
          <a:off x="3587495" y="3178097"/>
          <a:ext cx="1082858" cy="722266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4008" rIns="64008" bIns="64008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Volume number</a:t>
          </a:r>
          <a:endParaRPr lang="en-US" sz="900" kern="1200" dirty="0"/>
        </a:p>
      </dsp:txBody>
      <dsp:txXfrm>
        <a:off x="3760752" y="3178097"/>
        <a:ext cx="909600" cy="722266"/>
      </dsp:txXfrm>
    </dsp:sp>
    <dsp:sp modelId="{3252669F-104B-4ABE-9FB7-AE87B5A84B92}">
      <dsp:nvSpPr>
        <dsp:cNvPr id="0" name=""/>
        <dsp:cNvSpPr/>
      </dsp:nvSpPr>
      <dsp:spPr>
        <a:xfrm>
          <a:off x="3587495" y="3900363"/>
          <a:ext cx="1082858" cy="722266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4008" rIns="64008" bIns="64008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Page numbers</a:t>
          </a:r>
          <a:endParaRPr lang="en-US" sz="900" kern="1200" dirty="0"/>
        </a:p>
      </dsp:txBody>
      <dsp:txXfrm>
        <a:off x="3760752" y="3900363"/>
        <a:ext cx="909600" cy="722266"/>
      </dsp:txXfrm>
    </dsp:sp>
    <dsp:sp modelId="{4FD3A79B-F4B0-4650-AB12-608D859055FE}">
      <dsp:nvSpPr>
        <dsp:cNvPr id="0" name=""/>
        <dsp:cNvSpPr/>
      </dsp:nvSpPr>
      <dsp:spPr>
        <a:xfrm>
          <a:off x="3009971" y="268"/>
          <a:ext cx="721905" cy="72190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How</a:t>
          </a:r>
          <a:endParaRPr lang="en-US" sz="900" kern="1200" dirty="0"/>
        </a:p>
      </dsp:txBody>
      <dsp:txXfrm>
        <a:off x="3115692" y="105989"/>
        <a:ext cx="510463" cy="510463"/>
      </dsp:txXfrm>
    </dsp:sp>
    <dsp:sp modelId="{6F783CF0-BE40-4D49-88B2-46C1A31A75E0}">
      <dsp:nvSpPr>
        <dsp:cNvPr id="0" name=""/>
        <dsp:cNvSpPr/>
      </dsp:nvSpPr>
      <dsp:spPr>
        <a:xfrm>
          <a:off x="5392259" y="289031"/>
          <a:ext cx="1082858" cy="722266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4008" rIns="64008" bIns="64008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See page 55</a:t>
          </a:r>
          <a:endParaRPr lang="en-US" sz="900" kern="1200" dirty="0"/>
        </a:p>
      </dsp:txBody>
      <dsp:txXfrm>
        <a:off x="5565516" y="289031"/>
        <a:ext cx="909600" cy="722266"/>
      </dsp:txXfrm>
    </dsp:sp>
    <dsp:sp modelId="{5F8EA603-D28B-4729-8176-60441DC7185B}">
      <dsp:nvSpPr>
        <dsp:cNvPr id="0" name=""/>
        <dsp:cNvSpPr/>
      </dsp:nvSpPr>
      <dsp:spPr>
        <a:xfrm>
          <a:off x="4814734" y="268"/>
          <a:ext cx="721905" cy="72190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Example</a:t>
          </a:r>
          <a:endParaRPr lang="en-US" sz="900" kern="1200" dirty="0"/>
        </a:p>
      </dsp:txBody>
      <dsp:txXfrm>
        <a:off x="4920455" y="105989"/>
        <a:ext cx="510463" cy="51046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A13418-F4C0-4EDF-A94B-1EC518DF771E}">
      <dsp:nvSpPr>
        <dsp:cNvPr id="0" name=""/>
        <dsp:cNvSpPr/>
      </dsp:nvSpPr>
      <dsp:spPr>
        <a:xfrm>
          <a:off x="3072129" y="0"/>
          <a:ext cx="4608195" cy="1228824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D" sz="1700" kern="1200" dirty="0" smtClean="0"/>
            <a:t>Copying a sentence or passage which is take directly from a source. 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D" sz="1700" kern="1200" smtClean="0"/>
            <a:t>Quotation mark (“ “) is needed. </a:t>
          </a:r>
          <a:endParaRPr lang="en-US" sz="1700" kern="1200" dirty="0" smtClean="0"/>
        </a:p>
      </dsp:txBody>
      <dsp:txXfrm>
        <a:off x="3072129" y="153603"/>
        <a:ext cx="4147386" cy="921618"/>
      </dsp:txXfrm>
    </dsp:sp>
    <dsp:sp modelId="{C3D151C9-DC60-4C3A-BC1B-BE79043E7961}">
      <dsp:nvSpPr>
        <dsp:cNvPr id="0" name=""/>
        <dsp:cNvSpPr/>
      </dsp:nvSpPr>
      <dsp:spPr>
        <a:xfrm>
          <a:off x="0" y="0"/>
          <a:ext cx="3072130" cy="122882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/>
            <a:t>Quotation</a:t>
          </a:r>
          <a:endParaRPr lang="en-US" sz="3500" kern="1200" dirty="0"/>
        </a:p>
      </dsp:txBody>
      <dsp:txXfrm>
        <a:off x="59986" y="59986"/>
        <a:ext cx="2952158" cy="1108852"/>
      </dsp:txXfrm>
    </dsp:sp>
    <dsp:sp modelId="{8813BF04-B616-42CD-85C1-712EB3064547}">
      <dsp:nvSpPr>
        <dsp:cNvPr id="0" name=""/>
        <dsp:cNvSpPr/>
      </dsp:nvSpPr>
      <dsp:spPr>
        <a:xfrm>
          <a:off x="3072129" y="1351706"/>
          <a:ext cx="4608195" cy="1228824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D" sz="1700" kern="1200" dirty="0" smtClean="0"/>
            <a:t>Writing passage from the original text using author’s own words.</a:t>
          </a:r>
          <a:endParaRPr lang="en-US" sz="1700" kern="1200" dirty="0"/>
        </a:p>
      </dsp:txBody>
      <dsp:txXfrm>
        <a:off x="3072129" y="1505309"/>
        <a:ext cx="4147386" cy="921618"/>
      </dsp:txXfrm>
    </dsp:sp>
    <dsp:sp modelId="{8E715613-ECE4-4BEB-AF37-9D7364BCF194}">
      <dsp:nvSpPr>
        <dsp:cNvPr id="0" name=""/>
        <dsp:cNvSpPr/>
      </dsp:nvSpPr>
      <dsp:spPr>
        <a:xfrm>
          <a:off x="0" y="1351706"/>
          <a:ext cx="3072130" cy="122882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/>
            <a:t>Paraphrase</a:t>
          </a:r>
          <a:endParaRPr lang="en-US" sz="3500" kern="1200" dirty="0"/>
        </a:p>
      </dsp:txBody>
      <dsp:txXfrm>
        <a:off x="59986" y="1411692"/>
        <a:ext cx="2952158" cy="1108852"/>
      </dsp:txXfrm>
    </dsp:sp>
    <dsp:sp modelId="{3BFA4DDE-FD36-4BE4-B0A7-43639C5CF693}">
      <dsp:nvSpPr>
        <dsp:cNvPr id="0" name=""/>
        <dsp:cNvSpPr/>
      </dsp:nvSpPr>
      <dsp:spPr>
        <a:xfrm>
          <a:off x="3072129" y="2703412"/>
          <a:ext cx="4608195" cy="1228824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D" sz="1700" kern="1200" smtClean="0"/>
            <a:t>Writing the main ideas or findings from an original text by using the author’s own words.</a:t>
          </a:r>
          <a:endParaRPr lang="en-US" sz="1700" kern="1200" dirty="0"/>
        </a:p>
      </dsp:txBody>
      <dsp:txXfrm>
        <a:off x="3072129" y="2857015"/>
        <a:ext cx="4147386" cy="921618"/>
      </dsp:txXfrm>
    </dsp:sp>
    <dsp:sp modelId="{8EE51701-7147-4266-8212-D412FAE93C30}">
      <dsp:nvSpPr>
        <dsp:cNvPr id="0" name=""/>
        <dsp:cNvSpPr/>
      </dsp:nvSpPr>
      <dsp:spPr>
        <a:xfrm>
          <a:off x="0" y="2703412"/>
          <a:ext cx="3072130" cy="122882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/>
            <a:t>Summary</a:t>
          </a:r>
          <a:endParaRPr lang="en-US" sz="3500" kern="1200" dirty="0"/>
        </a:p>
      </dsp:txBody>
      <dsp:txXfrm>
        <a:off x="59986" y="2763398"/>
        <a:ext cx="2952158" cy="11088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D521DC-6434-4C24-BA81-2D89E84E639D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719AB7-7171-45BB-9551-DD529A4DE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056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719AB7-7171-45BB-9551-DD529A4DE4D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749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719AB7-7171-45BB-9551-DD529A4DE4D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7119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719AB7-7171-45BB-9551-DD529A4DE4D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065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6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4682062"/>
            <a:ext cx="6803136" cy="50292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400"/>
            </a:lvl2pPr>
            <a:lvl3pPr marL="914400" indent="0" algn="ctr">
              <a:buNone/>
              <a:defRPr sz="1400"/>
            </a:lvl3pPr>
            <a:lvl4pPr marL="1371600" indent="0" algn="ctr">
              <a:buNone/>
              <a:defRPr sz="1400"/>
            </a:lvl4pPr>
            <a:lvl5pPr marL="1828800" indent="0" algn="ctr">
              <a:buNone/>
              <a:defRPr sz="1400"/>
            </a:lvl5pPr>
            <a:lvl6pPr marL="2286000" indent="0" algn="ctr">
              <a:buNone/>
              <a:defRPr sz="1400"/>
            </a:lvl6pPr>
            <a:lvl7pPr marL="2743200" indent="0" algn="ctr">
              <a:buNone/>
              <a:defRPr sz="1400"/>
            </a:lvl7pPr>
            <a:lvl8pPr marL="3200400" indent="0" algn="ctr">
              <a:buNone/>
              <a:defRPr sz="1400"/>
            </a:lvl8pPr>
            <a:lvl9pPr marL="3657600" indent="0" algn="ctr">
              <a:buNone/>
              <a:defRPr sz="14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31920" y="1327188"/>
            <a:ext cx="1280160" cy="457200"/>
          </a:xfrm>
        </p:spPr>
        <p:txBody>
          <a:bodyPr/>
          <a:lstStyle>
            <a:lvl1pPr algn="ctr">
              <a:defRPr sz="11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5158244E-52BE-4A69-BF04-F68587C9CBE5}" type="datetime1">
              <a:rPr lang="en-US" smtClean="0"/>
              <a:t>4/24/2020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104936" y="5211060"/>
            <a:ext cx="4429125" cy="228600"/>
          </a:xfrm>
        </p:spPr>
        <p:txBody>
          <a:bodyPr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B.Inggris untuk Karya Ilmiah_Siska Rizkiani, M.Pd</a:t>
            </a: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5212080"/>
            <a:ext cx="158391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11BE7AA-7F8F-440A-9AAE-1947FDCDA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8366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2935-9145-4D2F-B190-39B5B4E4FBB0}" type="datetime1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B.Inggris untuk Karya Ilmiah_Siska Rizkiani, M.Pd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BE7AA-7F8F-440A-9AAE-1947FDCDA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046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0"/>
            <a:ext cx="1771650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62000"/>
            <a:ext cx="6057900" cy="5257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B7543-01FA-450B-961A-A2CF0A5D25C6}" type="datetime1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B.Inggris untuk Karya Ilmiah_Siska Rizkiani, M.Pd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BE7AA-7F8F-440A-9AAE-1947FDCDA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105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6AF8-7BBC-4692-85E3-34436A86B7A7}" type="datetime1">
              <a:rPr lang="en-US" smtClean="0"/>
              <a:t>4/24/2020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B.Inggris untuk Karya Ilmiah_Siska Rizkiani, M.Pd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BE7AA-7F8F-440A-9AAE-1947FDCDA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310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2094309"/>
            <a:ext cx="6803136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6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4682062"/>
            <a:ext cx="6803136" cy="50292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31920" y="1325880"/>
            <a:ext cx="1280160" cy="457200"/>
          </a:xfrm>
        </p:spPr>
        <p:txBody>
          <a:bodyPr/>
          <a:lstStyle>
            <a:lvl1pPr algn="ctr">
              <a:defRPr lang="en-US" sz="11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04011E90-D6B9-4FBA-AB73-AF781B6CCCA3}" type="datetime1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04679" y="5211060"/>
            <a:ext cx="4430268" cy="2286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B.Inggris untuk Karya Ilmiah_Siska Rizkiani, M.Pd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378" y="5211060"/>
            <a:ext cx="1584198" cy="228600"/>
          </a:xfrm>
        </p:spPr>
        <p:txBody>
          <a:bodyPr/>
          <a:lstStyle/>
          <a:p>
            <a:fld id="{511BE7AA-7F8F-440A-9AAE-1947FDCDA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4087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D80EE-3FF9-42BE-BEDE-1976B9EF6E45}" type="datetime1">
              <a:rPr lang="en-US" smtClean="0"/>
              <a:t>4/24/2020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B.Inggris untuk Karya Ilmiah_Siska Rizkiani, M.Pd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BE7AA-7F8F-440A-9AAE-1947FDCDA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920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0" y="2755898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756581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A87C9-4351-462F-80E3-B6D0CB4F25BA}" type="datetime1">
              <a:rPr lang="en-US" smtClean="0"/>
              <a:t>4/24/2020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B.Inggris untuk Karya Ilmiah_Siska Rizkiani, M.Pd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BE7AA-7F8F-440A-9AAE-1947FDCDA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098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979EF-3980-43E1-A04D-A079C90F1624}" type="datetime1">
              <a:rPr lang="en-US" smtClean="0"/>
              <a:t>4/24/2020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B.Inggris untuk Karya Ilmiah_Siska Rizkiani, M.Pd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BE7AA-7F8F-440A-9AAE-1947FDCDA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448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B341-AB3C-4BD9-9693-C5841A4E4CD8}" type="datetime1">
              <a:rPr lang="en-US" smtClean="0"/>
              <a:t>4/24/2020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B.Inggris untuk Karya Ilmiah_Siska Rizkiani, M.Pd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BE7AA-7F8F-440A-9AAE-1947FDCDA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110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147" y="173736"/>
            <a:ext cx="6398514" cy="65105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7392"/>
            <a:ext cx="1823085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976" y="907143"/>
            <a:ext cx="5428856" cy="504371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EEF3C-516A-4223-A02B-52FA909D1B82}" type="datetime1">
              <a:rPr lang="en-US" smtClean="0"/>
              <a:t>4/24/2020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B.Inggris untuk Karya Ilmiah_Siska Rizkiani, M.Pd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795258" y="6310086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11BE7AA-7F8F-440A-9AAE-1947FDCDAD2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94090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3504"/>
            <a:ext cx="1824228" cy="1645920"/>
          </a:xfrm>
        </p:spPr>
        <p:txBody>
          <a:bodyPr anchor="b">
            <a:noAutofit/>
          </a:bodyPr>
          <a:lstStyle>
            <a:lvl1pPr algn="l">
              <a:defRPr sz="24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449" y="173736"/>
            <a:ext cx="6398514" cy="6510528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4228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61692F67-1C98-40D0-8B1D-841694EC478E}" type="datetime1">
              <a:rPr lang="en-US" smtClean="0"/>
              <a:t>4/24/2020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9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B.Inggris untuk Karya Ilmiah_Siska Rizkiani, M.Pd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97546" y="6309360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11BE7AA-7F8F-440A-9AAE-1947FDCDAD2A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04745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022" y="173736"/>
            <a:ext cx="8791956" cy="6510528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1520" y="642594"/>
            <a:ext cx="768096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103120"/>
            <a:ext cx="768096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34768" y="6309360"/>
            <a:ext cx="20574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A37FE7C-C77E-4364-93F6-DD5CF9921979}" type="datetime1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6896" y="6309360"/>
            <a:ext cx="3950208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B.Inggris untuk Karya Ilmiah_Siska Rizkiani, M.Pd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23382" y="6309360"/>
            <a:ext cx="10972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11BE7AA-7F8F-440A-9AAE-1947FDCDA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118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D" sz="3600" dirty="0" smtClean="0"/>
              <a:t>Today’s agenda:</a:t>
            </a:r>
            <a:br>
              <a:rPr lang="en-ID" sz="3600" dirty="0" smtClean="0"/>
            </a:br>
            <a:r>
              <a:rPr lang="en-ID" sz="3600" dirty="0" smtClean="0"/>
              <a:t>1. conclusion</a:t>
            </a:r>
            <a:br>
              <a:rPr lang="en-ID" sz="3600" dirty="0" smtClean="0"/>
            </a:br>
            <a:r>
              <a:rPr lang="en-ID" sz="3600" dirty="0" smtClean="0"/>
              <a:t>2. acknowledgement</a:t>
            </a:r>
            <a:br>
              <a:rPr lang="en-ID" sz="3600" dirty="0" smtClean="0"/>
            </a:br>
            <a:r>
              <a:rPr lang="en-ID" sz="3600" dirty="0" smtClean="0"/>
              <a:t>3. Quotation, Paraphrase, </a:t>
            </a:r>
            <a:r>
              <a:rPr lang="en-ID" sz="3600" dirty="0" err="1" smtClean="0"/>
              <a:t>SuMMary</a:t>
            </a:r>
            <a:r>
              <a:rPr lang="en-ID" sz="3600" dirty="0" smtClean="0"/>
              <a:t> &amp; references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D" dirty="0" err="1" smtClean="0"/>
              <a:t>Siska</a:t>
            </a:r>
            <a:r>
              <a:rPr lang="en-ID" dirty="0" smtClean="0"/>
              <a:t> </a:t>
            </a:r>
            <a:r>
              <a:rPr lang="en-ID" dirty="0" err="1" smtClean="0"/>
              <a:t>Rizkiani</a:t>
            </a:r>
            <a:r>
              <a:rPr lang="en-ID" dirty="0" smtClean="0"/>
              <a:t>, </a:t>
            </a:r>
            <a:r>
              <a:rPr lang="en-ID" dirty="0" err="1" smtClean="0"/>
              <a:t>M.Pd</a:t>
            </a:r>
            <a:r>
              <a:rPr lang="en-ID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371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8972677"/>
              </p:ext>
            </p:extLst>
          </p:nvPr>
        </p:nvGraphicFramePr>
        <p:xfrm>
          <a:off x="731838" y="2103438"/>
          <a:ext cx="7680325" cy="3932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B.Inggris untuk Karya Ilmiah_Siska Rizkiani, M.Pd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BE7AA-7F8F-440A-9AAE-1947FDCDAD2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870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Acknowledgement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9205548"/>
              </p:ext>
            </p:extLst>
          </p:nvPr>
        </p:nvGraphicFramePr>
        <p:xfrm>
          <a:off x="731838" y="2103438"/>
          <a:ext cx="7680325" cy="3932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B.Inggris untuk Karya Ilmiah_Siska Rizkiani, M.Pd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BE7AA-7F8F-440A-9AAE-1947FDCDAD2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941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0886431"/>
              </p:ext>
            </p:extLst>
          </p:nvPr>
        </p:nvGraphicFramePr>
        <p:xfrm>
          <a:off x="731838" y="2103438"/>
          <a:ext cx="7680325" cy="3932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B.Inggris untuk Karya Ilmiah_Siska Rizkiani, M.Pd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BE7AA-7F8F-440A-9AAE-1947FDCDAD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299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7680960" cy="936104"/>
          </a:xfrm>
        </p:spPr>
        <p:txBody>
          <a:bodyPr/>
          <a:lstStyle/>
          <a:p>
            <a:r>
              <a:rPr lang="en-US" dirty="0" smtClean="0"/>
              <a:t>APA Style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7591876"/>
              </p:ext>
            </p:extLst>
          </p:nvPr>
        </p:nvGraphicFramePr>
        <p:xfrm>
          <a:off x="731838" y="1412776"/>
          <a:ext cx="7680325" cy="4622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B.Inggris untuk Karya Ilmiah_Siska Rizkiani, M.Pd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BE7AA-7F8F-440A-9AAE-1947FDCDAD2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95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D" sz="4000" b="1" dirty="0" smtClean="0">
                <a:solidFill>
                  <a:srgbClr val="C00000"/>
                </a:solidFill>
              </a:rPr>
              <a:t>quotation</a:t>
            </a:r>
            <a:r>
              <a:rPr lang="en-ID" sz="4000" dirty="0"/>
              <a:t>, </a:t>
            </a:r>
            <a:r>
              <a:rPr lang="en-ID" sz="4000" b="1" dirty="0">
                <a:solidFill>
                  <a:srgbClr val="0070C0"/>
                </a:solidFill>
              </a:rPr>
              <a:t>paraphrase</a:t>
            </a:r>
            <a:r>
              <a:rPr lang="en-ID" sz="4000" dirty="0"/>
              <a:t>, </a:t>
            </a:r>
            <a:r>
              <a:rPr lang="en-ID" sz="4000" b="1" dirty="0" smtClean="0">
                <a:solidFill>
                  <a:srgbClr val="00B050"/>
                </a:solidFill>
              </a:rPr>
              <a:t>summary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322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Differences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7013004"/>
              </p:ext>
            </p:extLst>
          </p:nvPr>
        </p:nvGraphicFramePr>
        <p:xfrm>
          <a:off x="731838" y="2103438"/>
          <a:ext cx="7680325" cy="3932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B.Inggris untuk Karya Ilmiah_Siska Rizkiani, M.Pd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BE7AA-7F8F-440A-9AAE-1947FDCDAD2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5061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5400" dirty="0" smtClean="0"/>
              <a:t>Exercise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sz="3600" dirty="0" smtClean="0"/>
              <a:t>Do the exercise page 58</a:t>
            </a:r>
            <a:endParaRPr lang="en-US" sz="3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B.Inggris untuk Karya Ilmiah_Siska Rizkiani, M.Pd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BE7AA-7F8F-440A-9AAE-1947FDCDAD2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4324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100</TotalTime>
  <Words>309</Words>
  <Application>Microsoft Office PowerPoint</Application>
  <PresentationFormat>On-screen Show (4:3)</PresentationFormat>
  <Paragraphs>82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Calibri</vt:lpstr>
      <vt:lpstr>Century Gothic</vt:lpstr>
      <vt:lpstr>Garamond</vt:lpstr>
      <vt:lpstr>Savon</vt:lpstr>
      <vt:lpstr>Today’s agenda: 1. conclusion 2. acknowledgement 3. Quotation, Paraphrase, SuMMary &amp; references</vt:lpstr>
      <vt:lpstr>Conclusion</vt:lpstr>
      <vt:lpstr>Acknowledgement</vt:lpstr>
      <vt:lpstr>References</vt:lpstr>
      <vt:lpstr>APA Style</vt:lpstr>
      <vt:lpstr>quotation, paraphrase, summary</vt:lpstr>
      <vt:lpstr>Differences</vt:lpstr>
      <vt:lpstr>Exercise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write the conclusion part in a research paper</dc:title>
  <dc:creator>Lilis</dc:creator>
  <cp:lastModifiedBy>acer</cp:lastModifiedBy>
  <cp:revision>10</cp:revision>
  <dcterms:created xsi:type="dcterms:W3CDTF">2020-04-05T15:15:38Z</dcterms:created>
  <dcterms:modified xsi:type="dcterms:W3CDTF">2020-04-24T06:14:39Z</dcterms:modified>
</cp:coreProperties>
</file>