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57222-3B09-4FE5-88B3-F9B95812FEF1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582EBE1-2CC6-4AB9-AE13-23DDEFB90DDD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1355A46F-1FBA-47EF-B77C-2FB51964AA03}" type="parTrans" cxnId="{93B3B084-083E-414E-82E7-14C58BAE2A7B}">
      <dgm:prSet/>
      <dgm:spPr/>
      <dgm:t>
        <a:bodyPr/>
        <a:lstStyle/>
        <a:p>
          <a:endParaRPr lang="en-US"/>
        </a:p>
      </dgm:t>
    </dgm:pt>
    <dgm:pt modelId="{69CC0CEF-A686-4887-B2D0-2611A9CC5935}" type="sibTrans" cxnId="{93B3B084-083E-414E-82E7-14C58BAE2A7B}">
      <dgm:prSet/>
      <dgm:spPr/>
      <dgm:t>
        <a:bodyPr/>
        <a:lstStyle/>
        <a:p>
          <a:endParaRPr lang="en-US"/>
        </a:p>
      </dgm:t>
    </dgm:pt>
    <dgm:pt modelId="{17DFA291-2CDD-4511-8B7B-545A5924DE72}">
      <dgm:prSet phldrT="[Text]"/>
      <dgm:spPr/>
      <dgm:t>
        <a:bodyPr/>
        <a:lstStyle/>
        <a:p>
          <a:r>
            <a:rPr lang="en-US" dirty="0" smtClean="0"/>
            <a:t>Be clear about your own opinion on the topic</a:t>
          </a:r>
          <a:endParaRPr lang="en-US" dirty="0"/>
        </a:p>
      </dgm:t>
    </dgm:pt>
    <dgm:pt modelId="{ABD5C5B1-AF07-4424-8CE6-9ABA0AD9C70F}" type="parTrans" cxnId="{D61051D4-14BD-4309-9632-26658B10B753}">
      <dgm:prSet/>
      <dgm:spPr/>
      <dgm:t>
        <a:bodyPr/>
        <a:lstStyle/>
        <a:p>
          <a:endParaRPr lang="en-US"/>
        </a:p>
      </dgm:t>
    </dgm:pt>
    <dgm:pt modelId="{048E3448-3EEE-4FD0-9F40-67B4F3FF7340}" type="sibTrans" cxnId="{D61051D4-14BD-4309-9632-26658B10B753}">
      <dgm:prSet/>
      <dgm:spPr/>
      <dgm:t>
        <a:bodyPr/>
        <a:lstStyle/>
        <a:p>
          <a:endParaRPr lang="en-US"/>
        </a:p>
      </dgm:t>
    </dgm:pt>
    <dgm:pt modelId="{CAC43A4B-3537-4A04-B35D-D97F405E6FF0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9CBB8D71-F4AD-43C6-8B69-0E689A7D4A06}" type="parTrans" cxnId="{DB03AE2F-6E04-4610-B298-B71CABC79711}">
      <dgm:prSet/>
      <dgm:spPr/>
      <dgm:t>
        <a:bodyPr/>
        <a:lstStyle/>
        <a:p>
          <a:endParaRPr lang="en-US"/>
        </a:p>
      </dgm:t>
    </dgm:pt>
    <dgm:pt modelId="{6D600793-80CD-4150-87FF-C792DFD42DAC}" type="sibTrans" cxnId="{DB03AE2F-6E04-4610-B298-B71CABC79711}">
      <dgm:prSet/>
      <dgm:spPr/>
      <dgm:t>
        <a:bodyPr/>
        <a:lstStyle/>
        <a:p>
          <a:endParaRPr lang="en-US"/>
        </a:p>
      </dgm:t>
    </dgm:pt>
    <dgm:pt modelId="{7CD81954-7C35-4BA5-90EE-166030EBB46B}">
      <dgm:prSet phldrT="[Text]"/>
      <dgm:spPr/>
      <dgm:t>
        <a:bodyPr/>
        <a:lstStyle/>
        <a:p>
          <a:r>
            <a:rPr lang="en-US" dirty="0" smtClean="0"/>
            <a:t>Do  not simply absorb what you read but react to the writer’s views. </a:t>
          </a:r>
          <a:endParaRPr lang="en-US" dirty="0"/>
        </a:p>
      </dgm:t>
    </dgm:pt>
    <dgm:pt modelId="{62AEC6D4-D6C3-4B1C-BC03-3C0F1D13C21F}" type="parTrans" cxnId="{F0AE3348-ED42-4645-84AC-C0CBFA6E109C}">
      <dgm:prSet/>
      <dgm:spPr/>
      <dgm:t>
        <a:bodyPr/>
        <a:lstStyle/>
        <a:p>
          <a:endParaRPr lang="en-US"/>
        </a:p>
      </dgm:t>
    </dgm:pt>
    <dgm:pt modelId="{2D8510CF-FC5F-49B5-B6FC-EF6862305CDE}" type="sibTrans" cxnId="{F0AE3348-ED42-4645-84AC-C0CBFA6E109C}">
      <dgm:prSet/>
      <dgm:spPr/>
      <dgm:t>
        <a:bodyPr/>
        <a:lstStyle/>
        <a:p>
          <a:endParaRPr lang="en-US"/>
        </a:p>
      </dgm:t>
    </dgm:pt>
    <dgm:pt modelId="{0B597F8F-C172-4547-B220-AB36614C09F0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3AD43101-3DDD-425F-A226-A03AA278B32A}" type="parTrans" cxnId="{47A3ADD3-FDD7-4998-BAFD-7317BCB0EDEE}">
      <dgm:prSet/>
      <dgm:spPr/>
      <dgm:t>
        <a:bodyPr/>
        <a:lstStyle/>
        <a:p>
          <a:endParaRPr lang="en-US"/>
        </a:p>
      </dgm:t>
    </dgm:pt>
    <dgm:pt modelId="{3244F3D3-0A27-4466-9460-4F9C4916AA88}" type="sibTrans" cxnId="{47A3ADD3-FDD7-4998-BAFD-7317BCB0EDEE}">
      <dgm:prSet/>
      <dgm:spPr/>
      <dgm:t>
        <a:bodyPr/>
        <a:lstStyle/>
        <a:p>
          <a:endParaRPr lang="en-US"/>
        </a:p>
      </dgm:t>
    </dgm:pt>
    <dgm:pt modelId="{CE2664BB-7F15-4DD0-A8CB-D764C43756BC}">
      <dgm:prSet phldrT="[Text]"/>
      <dgm:spPr/>
      <dgm:t>
        <a:bodyPr/>
        <a:lstStyle/>
        <a:p>
          <a:r>
            <a:rPr lang="en-US" dirty="0" smtClean="0"/>
            <a:t>Argue with the text, deciding whether to accept or reject each idea, or to wait for further evidence before deciding.</a:t>
          </a:r>
          <a:endParaRPr lang="en-US" dirty="0"/>
        </a:p>
      </dgm:t>
    </dgm:pt>
    <dgm:pt modelId="{805FD5A3-BFC0-4E4F-8283-87D0DC1DE38D}" type="parTrans" cxnId="{B58612AA-AB65-48BA-AD0B-11E37F6DE0BD}">
      <dgm:prSet/>
      <dgm:spPr/>
      <dgm:t>
        <a:bodyPr/>
        <a:lstStyle/>
        <a:p>
          <a:endParaRPr lang="en-US"/>
        </a:p>
      </dgm:t>
    </dgm:pt>
    <dgm:pt modelId="{8E7DD57D-C5CF-4AA9-ADA8-8FA93188DDA6}" type="sibTrans" cxnId="{B58612AA-AB65-48BA-AD0B-11E37F6DE0BD}">
      <dgm:prSet/>
      <dgm:spPr/>
      <dgm:t>
        <a:bodyPr/>
        <a:lstStyle/>
        <a:p>
          <a:endParaRPr lang="en-US"/>
        </a:p>
      </dgm:t>
    </dgm:pt>
    <dgm:pt modelId="{349E4E6C-5446-4080-8BD2-E9430CDA4566}">
      <dgm:prSet phldrT="[Text]"/>
      <dgm:spPr/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8BADC38F-B6C3-45E8-905D-AB1C12275894}" type="parTrans" cxnId="{BCE73085-0A2A-49AE-BBB6-878F35C73FC8}">
      <dgm:prSet/>
      <dgm:spPr/>
      <dgm:t>
        <a:bodyPr/>
        <a:lstStyle/>
        <a:p>
          <a:endParaRPr lang="en-US"/>
        </a:p>
      </dgm:t>
    </dgm:pt>
    <dgm:pt modelId="{4224CDDA-1249-4C2D-ADC9-79C59746500C}" type="sibTrans" cxnId="{BCE73085-0A2A-49AE-BBB6-878F35C73FC8}">
      <dgm:prSet/>
      <dgm:spPr/>
      <dgm:t>
        <a:bodyPr/>
        <a:lstStyle/>
        <a:p>
          <a:endParaRPr lang="en-US"/>
        </a:p>
      </dgm:t>
    </dgm:pt>
    <dgm:pt modelId="{CE90C64C-7A62-4BDF-BAD7-7325224783E2}">
      <dgm:prSet phldrT="[Text]"/>
      <dgm:spPr/>
      <dgm:t>
        <a:bodyPr/>
        <a:lstStyle/>
        <a:p>
          <a:r>
            <a:rPr lang="en-US" dirty="0" smtClean="0"/>
            <a:t>Record your changing  ideas and opinion as you read about your subject.</a:t>
          </a:r>
          <a:endParaRPr lang="en-US" dirty="0"/>
        </a:p>
      </dgm:t>
    </dgm:pt>
    <dgm:pt modelId="{5C40156E-B35E-4565-BD76-86F00EA1A32F}" type="parTrans" cxnId="{6C67E285-7F2F-4CC5-8FF5-39D655D3C0DE}">
      <dgm:prSet/>
      <dgm:spPr/>
      <dgm:t>
        <a:bodyPr/>
        <a:lstStyle/>
        <a:p>
          <a:endParaRPr lang="en-US"/>
        </a:p>
      </dgm:t>
    </dgm:pt>
    <dgm:pt modelId="{02BFEE97-4C2D-4378-B4FD-00B93ECCAFF4}" type="sibTrans" cxnId="{6C67E285-7F2F-4CC5-8FF5-39D655D3C0DE}">
      <dgm:prSet/>
      <dgm:spPr/>
      <dgm:t>
        <a:bodyPr/>
        <a:lstStyle/>
        <a:p>
          <a:endParaRPr lang="en-US"/>
        </a:p>
      </dgm:t>
    </dgm:pt>
    <dgm:pt modelId="{9A1025E9-1D63-4AA7-8D0C-AF0C3594E14C}">
      <dgm:prSet phldrT="[Text]"/>
      <dgm:spPr/>
      <dgm:t>
        <a:bodyPr/>
        <a:lstStyle/>
        <a:p>
          <a:r>
            <a:rPr lang="en-US" dirty="0" smtClean="0"/>
            <a:t>5</a:t>
          </a:r>
          <a:endParaRPr lang="en-US" dirty="0"/>
        </a:p>
      </dgm:t>
    </dgm:pt>
    <dgm:pt modelId="{4938CFE5-9633-4B0C-9E0E-A3877C5919A7}" type="parTrans" cxnId="{14DA3A6E-9043-4669-88EA-B472E9216F8D}">
      <dgm:prSet/>
      <dgm:spPr/>
      <dgm:t>
        <a:bodyPr/>
        <a:lstStyle/>
        <a:p>
          <a:endParaRPr lang="en-US"/>
        </a:p>
      </dgm:t>
    </dgm:pt>
    <dgm:pt modelId="{8670374C-A7B6-4296-BAE6-C88D343E9660}" type="sibTrans" cxnId="{14DA3A6E-9043-4669-88EA-B472E9216F8D}">
      <dgm:prSet/>
      <dgm:spPr/>
      <dgm:t>
        <a:bodyPr/>
        <a:lstStyle/>
        <a:p>
          <a:endParaRPr lang="en-US"/>
        </a:p>
      </dgm:t>
    </dgm:pt>
    <dgm:pt modelId="{945BF6F3-48E6-40FF-B941-537A4811593C}">
      <dgm:prSet phldrT="[Text]"/>
      <dgm:spPr/>
      <dgm:t>
        <a:bodyPr/>
        <a:lstStyle/>
        <a:p>
          <a:r>
            <a:rPr lang="en-US" dirty="0" smtClean="0"/>
            <a:t>Make a summary of each text. </a:t>
          </a:r>
          <a:endParaRPr lang="en-US" dirty="0"/>
        </a:p>
      </dgm:t>
    </dgm:pt>
    <dgm:pt modelId="{431CB74C-CAD2-4F06-863F-00A0F39DA95A}" type="parTrans" cxnId="{E538D1BB-AD90-4303-A68B-AA6F0F7FBF21}">
      <dgm:prSet/>
      <dgm:spPr/>
      <dgm:t>
        <a:bodyPr/>
        <a:lstStyle/>
        <a:p>
          <a:endParaRPr lang="en-US"/>
        </a:p>
      </dgm:t>
    </dgm:pt>
    <dgm:pt modelId="{E2B37B15-7982-4E3F-8DF5-512DA030D2F2}" type="sibTrans" cxnId="{E538D1BB-AD90-4303-A68B-AA6F0F7FBF21}">
      <dgm:prSet/>
      <dgm:spPr/>
      <dgm:t>
        <a:bodyPr/>
        <a:lstStyle/>
        <a:p>
          <a:endParaRPr lang="en-US"/>
        </a:p>
      </dgm:t>
    </dgm:pt>
    <dgm:pt modelId="{474EF5F2-039F-4810-995E-D170DCB31D3B}" type="pres">
      <dgm:prSet presAssocID="{5D157222-3B09-4FE5-88B3-F9B95812FEF1}" presName="Name0" presStyleCnt="0">
        <dgm:presLayoutVars>
          <dgm:dir/>
          <dgm:animLvl val="lvl"/>
          <dgm:resizeHandles val="exact"/>
        </dgm:presLayoutVars>
      </dgm:prSet>
      <dgm:spPr/>
    </dgm:pt>
    <dgm:pt modelId="{AC5F2A1D-4539-4698-B3CF-39699EF15CB5}" type="pres">
      <dgm:prSet presAssocID="{8582EBE1-2CC6-4AB9-AE13-23DDEFB90DDD}" presName="compositeNode" presStyleCnt="0">
        <dgm:presLayoutVars>
          <dgm:bulletEnabled val="1"/>
        </dgm:presLayoutVars>
      </dgm:prSet>
      <dgm:spPr/>
    </dgm:pt>
    <dgm:pt modelId="{E53C7C7E-D872-44C6-AE7D-22B060B3CBEE}" type="pres">
      <dgm:prSet presAssocID="{8582EBE1-2CC6-4AB9-AE13-23DDEFB90DDD}" presName="bgRect" presStyleLbl="node1" presStyleIdx="0" presStyleCnt="5"/>
      <dgm:spPr/>
    </dgm:pt>
    <dgm:pt modelId="{35C8D7C9-C248-4FA1-968D-A059568A71CA}" type="pres">
      <dgm:prSet presAssocID="{8582EBE1-2CC6-4AB9-AE13-23DDEFB90DDD}" presName="parentNode" presStyleLbl="node1" presStyleIdx="0" presStyleCnt="5">
        <dgm:presLayoutVars>
          <dgm:chMax val="0"/>
          <dgm:bulletEnabled val="1"/>
        </dgm:presLayoutVars>
      </dgm:prSet>
      <dgm:spPr/>
    </dgm:pt>
    <dgm:pt modelId="{14767AF4-3480-4DC5-B5E3-9E0FE60A7CB6}" type="pres">
      <dgm:prSet presAssocID="{8582EBE1-2CC6-4AB9-AE13-23DDEFB90DDD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4A4300-6157-4489-A05B-A50E3904946E}" type="pres">
      <dgm:prSet presAssocID="{69CC0CEF-A686-4887-B2D0-2611A9CC5935}" presName="hSp" presStyleCnt="0"/>
      <dgm:spPr/>
    </dgm:pt>
    <dgm:pt modelId="{43367F1C-4978-494A-9379-5488871CBDE7}" type="pres">
      <dgm:prSet presAssocID="{69CC0CEF-A686-4887-B2D0-2611A9CC5935}" presName="vProcSp" presStyleCnt="0"/>
      <dgm:spPr/>
    </dgm:pt>
    <dgm:pt modelId="{FEA9F62A-D9E2-4128-9129-AED2A5AF7BE1}" type="pres">
      <dgm:prSet presAssocID="{69CC0CEF-A686-4887-B2D0-2611A9CC5935}" presName="vSp1" presStyleCnt="0"/>
      <dgm:spPr/>
    </dgm:pt>
    <dgm:pt modelId="{AE63564D-0BD6-48DA-816C-3674CB50A452}" type="pres">
      <dgm:prSet presAssocID="{69CC0CEF-A686-4887-B2D0-2611A9CC5935}" presName="simulatedConn" presStyleLbl="solidFgAcc1" presStyleIdx="0" presStyleCnt="4"/>
      <dgm:spPr/>
    </dgm:pt>
    <dgm:pt modelId="{642B6425-E1D2-4D53-BC5E-744277751951}" type="pres">
      <dgm:prSet presAssocID="{69CC0CEF-A686-4887-B2D0-2611A9CC5935}" presName="vSp2" presStyleCnt="0"/>
      <dgm:spPr/>
    </dgm:pt>
    <dgm:pt modelId="{F0577764-BB80-4CF5-ABCC-7BD659CD5127}" type="pres">
      <dgm:prSet presAssocID="{69CC0CEF-A686-4887-B2D0-2611A9CC5935}" presName="sibTrans" presStyleCnt="0"/>
      <dgm:spPr/>
    </dgm:pt>
    <dgm:pt modelId="{A32844FE-17B6-4F5E-9DB5-3425B10D914B}" type="pres">
      <dgm:prSet presAssocID="{CAC43A4B-3537-4A04-B35D-D97F405E6FF0}" presName="compositeNode" presStyleCnt="0">
        <dgm:presLayoutVars>
          <dgm:bulletEnabled val="1"/>
        </dgm:presLayoutVars>
      </dgm:prSet>
      <dgm:spPr/>
    </dgm:pt>
    <dgm:pt modelId="{E4F5343C-86A9-449D-A34A-2B29A6FF86E0}" type="pres">
      <dgm:prSet presAssocID="{CAC43A4B-3537-4A04-B35D-D97F405E6FF0}" presName="bgRect" presStyleLbl="node1" presStyleIdx="1" presStyleCnt="5"/>
      <dgm:spPr/>
    </dgm:pt>
    <dgm:pt modelId="{E86F9B35-FAEB-49C1-B09C-548991314DC5}" type="pres">
      <dgm:prSet presAssocID="{CAC43A4B-3537-4A04-B35D-D97F405E6FF0}" presName="parentNode" presStyleLbl="node1" presStyleIdx="1" presStyleCnt="5">
        <dgm:presLayoutVars>
          <dgm:chMax val="0"/>
          <dgm:bulletEnabled val="1"/>
        </dgm:presLayoutVars>
      </dgm:prSet>
      <dgm:spPr/>
    </dgm:pt>
    <dgm:pt modelId="{3E2DA1FA-D902-4E90-A17F-AE3C04416A2A}" type="pres">
      <dgm:prSet presAssocID="{CAC43A4B-3537-4A04-B35D-D97F405E6FF0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543845-0F27-4A5D-BD84-0EDC303C2E1E}" type="pres">
      <dgm:prSet presAssocID="{6D600793-80CD-4150-87FF-C792DFD42DAC}" presName="hSp" presStyleCnt="0"/>
      <dgm:spPr/>
    </dgm:pt>
    <dgm:pt modelId="{53B28108-E135-46FD-A631-CBD69D832DBC}" type="pres">
      <dgm:prSet presAssocID="{6D600793-80CD-4150-87FF-C792DFD42DAC}" presName="vProcSp" presStyleCnt="0"/>
      <dgm:spPr/>
    </dgm:pt>
    <dgm:pt modelId="{C3CBA2C0-6A91-48C9-943C-34F2F5997104}" type="pres">
      <dgm:prSet presAssocID="{6D600793-80CD-4150-87FF-C792DFD42DAC}" presName="vSp1" presStyleCnt="0"/>
      <dgm:spPr/>
    </dgm:pt>
    <dgm:pt modelId="{D3E420DF-C82A-45C5-AFAC-3300E8BB80E2}" type="pres">
      <dgm:prSet presAssocID="{6D600793-80CD-4150-87FF-C792DFD42DAC}" presName="simulatedConn" presStyleLbl="solidFgAcc1" presStyleIdx="1" presStyleCnt="4"/>
      <dgm:spPr/>
    </dgm:pt>
    <dgm:pt modelId="{6777F51E-555A-4ACE-8C90-DED0D62D17CE}" type="pres">
      <dgm:prSet presAssocID="{6D600793-80CD-4150-87FF-C792DFD42DAC}" presName="vSp2" presStyleCnt="0"/>
      <dgm:spPr/>
    </dgm:pt>
    <dgm:pt modelId="{A9B5723B-162B-4617-BA4B-27D63C436BC3}" type="pres">
      <dgm:prSet presAssocID="{6D600793-80CD-4150-87FF-C792DFD42DAC}" presName="sibTrans" presStyleCnt="0"/>
      <dgm:spPr/>
    </dgm:pt>
    <dgm:pt modelId="{1953A2C6-255A-4929-B47A-15DCB439811A}" type="pres">
      <dgm:prSet presAssocID="{0B597F8F-C172-4547-B220-AB36614C09F0}" presName="compositeNode" presStyleCnt="0">
        <dgm:presLayoutVars>
          <dgm:bulletEnabled val="1"/>
        </dgm:presLayoutVars>
      </dgm:prSet>
      <dgm:spPr/>
    </dgm:pt>
    <dgm:pt modelId="{7A61FBFF-E9F6-4D8F-A2EC-04EADB0B2086}" type="pres">
      <dgm:prSet presAssocID="{0B597F8F-C172-4547-B220-AB36614C09F0}" presName="bgRect" presStyleLbl="node1" presStyleIdx="2" presStyleCnt="5"/>
      <dgm:spPr/>
    </dgm:pt>
    <dgm:pt modelId="{E069E9FD-016B-4C2C-99B6-2A4C43375454}" type="pres">
      <dgm:prSet presAssocID="{0B597F8F-C172-4547-B220-AB36614C09F0}" presName="parentNode" presStyleLbl="node1" presStyleIdx="2" presStyleCnt="5">
        <dgm:presLayoutVars>
          <dgm:chMax val="0"/>
          <dgm:bulletEnabled val="1"/>
        </dgm:presLayoutVars>
      </dgm:prSet>
      <dgm:spPr/>
    </dgm:pt>
    <dgm:pt modelId="{14437A55-C430-44FA-999F-07615CAE22DB}" type="pres">
      <dgm:prSet presAssocID="{0B597F8F-C172-4547-B220-AB36614C09F0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CC2A6F-A8FB-4342-9994-B8E7A928ADDE}" type="pres">
      <dgm:prSet presAssocID="{3244F3D3-0A27-4466-9460-4F9C4916AA88}" presName="hSp" presStyleCnt="0"/>
      <dgm:spPr/>
    </dgm:pt>
    <dgm:pt modelId="{6ED49CF8-137B-486D-9318-38904AC86CBC}" type="pres">
      <dgm:prSet presAssocID="{3244F3D3-0A27-4466-9460-4F9C4916AA88}" presName="vProcSp" presStyleCnt="0"/>
      <dgm:spPr/>
    </dgm:pt>
    <dgm:pt modelId="{8F5C281E-7209-48B8-8B96-3094FF7080EF}" type="pres">
      <dgm:prSet presAssocID="{3244F3D3-0A27-4466-9460-4F9C4916AA88}" presName="vSp1" presStyleCnt="0"/>
      <dgm:spPr/>
    </dgm:pt>
    <dgm:pt modelId="{F87CD9FA-7B44-4CE8-AF6E-AF3B0CF4758F}" type="pres">
      <dgm:prSet presAssocID="{3244F3D3-0A27-4466-9460-4F9C4916AA88}" presName="simulatedConn" presStyleLbl="solidFgAcc1" presStyleIdx="2" presStyleCnt="4"/>
      <dgm:spPr/>
    </dgm:pt>
    <dgm:pt modelId="{5CA1EDBC-5F0F-464F-AE87-361155B09E47}" type="pres">
      <dgm:prSet presAssocID="{3244F3D3-0A27-4466-9460-4F9C4916AA88}" presName="vSp2" presStyleCnt="0"/>
      <dgm:spPr/>
    </dgm:pt>
    <dgm:pt modelId="{85B0F58B-1A2F-4E8B-9413-FB772DE47C3C}" type="pres">
      <dgm:prSet presAssocID="{3244F3D3-0A27-4466-9460-4F9C4916AA88}" presName="sibTrans" presStyleCnt="0"/>
      <dgm:spPr/>
    </dgm:pt>
    <dgm:pt modelId="{75AE66D0-4479-4778-A6F5-AF027A8AE0AA}" type="pres">
      <dgm:prSet presAssocID="{349E4E6C-5446-4080-8BD2-E9430CDA4566}" presName="compositeNode" presStyleCnt="0">
        <dgm:presLayoutVars>
          <dgm:bulletEnabled val="1"/>
        </dgm:presLayoutVars>
      </dgm:prSet>
      <dgm:spPr/>
    </dgm:pt>
    <dgm:pt modelId="{E9764C67-D0F7-4E6C-862E-A84E9BDEE7FF}" type="pres">
      <dgm:prSet presAssocID="{349E4E6C-5446-4080-8BD2-E9430CDA4566}" presName="bgRect" presStyleLbl="node1" presStyleIdx="3" presStyleCnt="5"/>
      <dgm:spPr/>
      <dgm:t>
        <a:bodyPr/>
        <a:lstStyle/>
        <a:p>
          <a:endParaRPr lang="en-US"/>
        </a:p>
      </dgm:t>
    </dgm:pt>
    <dgm:pt modelId="{51BBD1E3-A315-4633-9F31-017A0FE34F30}" type="pres">
      <dgm:prSet presAssocID="{349E4E6C-5446-4080-8BD2-E9430CDA4566}" presName="parentNode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64E9E7-7CF4-4240-98C6-438716120628}" type="pres">
      <dgm:prSet presAssocID="{349E4E6C-5446-4080-8BD2-E9430CDA4566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332CA2-7AF9-4CD4-99FA-CCCEEC7E6DFB}" type="pres">
      <dgm:prSet presAssocID="{4224CDDA-1249-4C2D-ADC9-79C59746500C}" presName="hSp" presStyleCnt="0"/>
      <dgm:spPr/>
    </dgm:pt>
    <dgm:pt modelId="{63800D9B-AA9D-4413-9624-F1BBFF2DF091}" type="pres">
      <dgm:prSet presAssocID="{4224CDDA-1249-4C2D-ADC9-79C59746500C}" presName="vProcSp" presStyleCnt="0"/>
      <dgm:spPr/>
    </dgm:pt>
    <dgm:pt modelId="{A11625EA-14A9-44B4-8D16-FF4CA40ABDD4}" type="pres">
      <dgm:prSet presAssocID="{4224CDDA-1249-4C2D-ADC9-79C59746500C}" presName="vSp1" presStyleCnt="0"/>
      <dgm:spPr/>
    </dgm:pt>
    <dgm:pt modelId="{5D45D2A4-1CBE-456D-BD93-88A39DAB1156}" type="pres">
      <dgm:prSet presAssocID="{4224CDDA-1249-4C2D-ADC9-79C59746500C}" presName="simulatedConn" presStyleLbl="solidFgAcc1" presStyleIdx="3" presStyleCnt="4"/>
      <dgm:spPr/>
    </dgm:pt>
    <dgm:pt modelId="{3EC56341-45AE-4714-A5E6-48AB8E8DBC18}" type="pres">
      <dgm:prSet presAssocID="{4224CDDA-1249-4C2D-ADC9-79C59746500C}" presName="vSp2" presStyleCnt="0"/>
      <dgm:spPr/>
    </dgm:pt>
    <dgm:pt modelId="{79F95620-0486-4331-A42D-67F156639F84}" type="pres">
      <dgm:prSet presAssocID="{4224CDDA-1249-4C2D-ADC9-79C59746500C}" presName="sibTrans" presStyleCnt="0"/>
      <dgm:spPr/>
    </dgm:pt>
    <dgm:pt modelId="{868B9074-1E01-4EBD-8E86-3FB6C01AB594}" type="pres">
      <dgm:prSet presAssocID="{9A1025E9-1D63-4AA7-8D0C-AF0C3594E14C}" presName="compositeNode" presStyleCnt="0">
        <dgm:presLayoutVars>
          <dgm:bulletEnabled val="1"/>
        </dgm:presLayoutVars>
      </dgm:prSet>
      <dgm:spPr/>
    </dgm:pt>
    <dgm:pt modelId="{3C1C300A-0090-432A-A7BA-F439ABB684A3}" type="pres">
      <dgm:prSet presAssocID="{9A1025E9-1D63-4AA7-8D0C-AF0C3594E14C}" presName="bgRect" presStyleLbl="node1" presStyleIdx="4" presStyleCnt="5"/>
      <dgm:spPr/>
    </dgm:pt>
    <dgm:pt modelId="{E286F557-605C-48DE-AE66-6BD8C93C52BC}" type="pres">
      <dgm:prSet presAssocID="{9A1025E9-1D63-4AA7-8D0C-AF0C3594E14C}" presName="parentNode" presStyleLbl="node1" presStyleIdx="4" presStyleCnt="5">
        <dgm:presLayoutVars>
          <dgm:chMax val="0"/>
          <dgm:bulletEnabled val="1"/>
        </dgm:presLayoutVars>
      </dgm:prSet>
      <dgm:spPr/>
    </dgm:pt>
    <dgm:pt modelId="{82BCC26E-EDC9-4D29-AE5E-A71A90C11C85}" type="pres">
      <dgm:prSet presAssocID="{9A1025E9-1D63-4AA7-8D0C-AF0C3594E14C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AAF059-CE19-4B0A-9316-C7EE852F5321}" type="presOf" srcId="{CAC43A4B-3537-4A04-B35D-D97F405E6FF0}" destId="{E86F9B35-FAEB-49C1-B09C-548991314DC5}" srcOrd="1" destOrd="0" presId="urn:microsoft.com/office/officeart/2005/8/layout/hProcess7"/>
    <dgm:cxn modelId="{3DBF4644-F175-448F-8E9E-86258B4492AA}" type="presOf" srcId="{8582EBE1-2CC6-4AB9-AE13-23DDEFB90DDD}" destId="{E53C7C7E-D872-44C6-AE7D-22B060B3CBEE}" srcOrd="0" destOrd="0" presId="urn:microsoft.com/office/officeart/2005/8/layout/hProcess7"/>
    <dgm:cxn modelId="{E538D1BB-AD90-4303-A68B-AA6F0F7FBF21}" srcId="{9A1025E9-1D63-4AA7-8D0C-AF0C3594E14C}" destId="{945BF6F3-48E6-40FF-B941-537A4811593C}" srcOrd="0" destOrd="0" parTransId="{431CB74C-CAD2-4F06-863F-00A0F39DA95A}" sibTransId="{E2B37B15-7982-4E3F-8DF5-512DA030D2F2}"/>
    <dgm:cxn modelId="{B58612AA-AB65-48BA-AD0B-11E37F6DE0BD}" srcId="{0B597F8F-C172-4547-B220-AB36614C09F0}" destId="{CE2664BB-7F15-4DD0-A8CB-D764C43756BC}" srcOrd="0" destOrd="0" parTransId="{805FD5A3-BFC0-4E4F-8283-87D0DC1DE38D}" sibTransId="{8E7DD57D-C5CF-4AA9-ADA8-8FA93188DDA6}"/>
    <dgm:cxn modelId="{DB03AE2F-6E04-4610-B298-B71CABC79711}" srcId="{5D157222-3B09-4FE5-88B3-F9B95812FEF1}" destId="{CAC43A4B-3537-4A04-B35D-D97F405E6FF0}" srcOrd="1" destOrd="0" parTransId="{9CBB8D71-F4AD-43C6-8B69-0E689A7D4A06}" sibTransId="{6D600793-80CD-4150-87FF-C792DFD42DAC}"/>
    <dgm:cxn modelId="{47A3ADD3-FDD7-4998-BAFD-7317BCB0EDEE}" srcId="{5D157222-3B09-4FE5-88B3-F9B95812FEF1}" destId="{0B597F8F-C172-4547-B220-AB36614C09F0}" srcOrd="2" destOrd="0" parTransId="{3AD43101-3DDD-425F-A226-A03AA278B32A}" sibTransId="{3244F3D3-0A27-4466-9460-4F9C4916AA88}"/>
    <dgm:cxn modelId="{D182B6BD-C376-428B-BDD0-5C8AE310C428}" type="presOf" srcId="{945BF6F3-48E6-40FF-B941-537A4811593C}" destId="{82BCC26E-EDC9-4D29-AE5E-A71A90C11C85}" srcOrd="0" destOrd="0" presId="urn:microsoft.com/office/officeart/2005/8/layout/hProcess7"/>
    <dgm:cxn modelId="{A100C7D8-5E96-4CF6-8C98-1CEF55E2B6B8}" type="presOf" srcId="{0B597F8F-C172-4547-B220-AB36614C09F0}" destId="{7A61FBFF-E9F6-4D8F-A2EC-04EADB0B2086}" srcOrd="0" destOrd="0" presId="urn:microsoft.com/office/officeart/2005/8/layout/hProcess7"/>
    <dgm:cxn modelId="{1B8C0086-72C8-4B01-AFEA-5190B2F63E58}" type="presOf" srcId="{349E4E6C-5446-4080-8BD2-E9430CDA4566}" destId="{51BBD1E3-A315-4633-9F31-017A0FE34F30}" srcOrd="1" destOrd="0" presId="urn:microsoft.com/office/officeart/2005/8/layout/hProcess7"/>
    <dgm:cxn modelId="{6C67E285-7F2F-4CC5-8FF5-39D655D3C0DE}" srcId="{349E4E6C-5446-4080-8BD2-E9430CDA4566}" destId="{CE90C64C-7A62-4BDF-BAD7-7325224783E2}" srcOrd="0" destOrd="0" parTransId="{5C40156E-B35E-4565-BD76-86F00EA1A32F}" sibTransId="{02BFEE97-4C2D-4378-B4FD-00B93ECCAFF4}"/>
    <dgm:cxn modelId="{639B14A7-BC5F-469B-8D7F-4F424F75EB0B}" type="presOf" srcId="{9A1025E9-1D63-4AA7-8D0C-AF0C3594E14C}" destId="{3C1C300A-0090-432A-A7BA-F439ABB684A3}" srcOrd="0" destOrd="0" presId="urn:microsoft.com/office/officeart/2005/8/layout/hProcess7"/>
    <dgm:cxn modelId="{A7AD3A03-2E70-446D-BB2C-963FFDE7F37E}" type="presOf" srcId="{CAC43A4B-3537-4A04-B35D-D97F405E6FF0}" destId="{E4F5343C-86A9-449D-A34A-2B29A6FF86E0}" srcOrd="0" destOrd="0" presId="urn:microsoft.com/office/officeart/2005/8/layout/hProcess7"/>
    <dgm:cxn modelId="{D61051D4-14BD-4309-9632-26658B10B753}" srcId="{8582EBE1-2CC6-4AB9-AE13-23DDEFB90DDD}" destId="{17DFA291-2CDD-4511-8B7B-545A5924DE72}" srcOrd="0" destOrd="0" parTransId="{ABD5C5B1-AF07-4424-8CE6-9ABA0AD9C70F}" sibTransId="{048E3448-3EEE-4FD0-9F40-67B4F3FF7340}"/>
    <dgm:cxn modelId="{F4162BB1-3994-4038-9928-CB0C7BAFEC9B}" type="presOf" srcId="{CE90C64C-7A62-4BDF-BAD7-7325224783E2}" destId="{5C64E9E7-7CF4-4240-98C6-438716120628}" srcOrd="0" destOrd="0" presId="urn:microsoft.com/office/officeart/2005/8/layout/hProcess7"/>
    <dgm:cxn modelId="{5F5451CD-5B2C-4460-B1B4-B7EDE87D0EB0}" type="presOf" srcId="{CE2664BB-7F15-4DD0-A8CB-D764C43756BC}" destId="{14437A55-C430-44FA-999F-07615CAE22DB}" srcOrd="0" destOrd="0" presId="urn:microsoft.com/office/officeart/2005/8/layout/hProcess7"/>
    <dgm:cxn modelId="{AC10B78D-FDAC-4F91-8571-BB3E8989A438}" type="presOf" srcId="{0B597F8F-C172-4547-B220-AB36614C09F0}" destId="{E069E9FD-016B-4C2C-99B6-2A4C43375454}" srcOrd="1" destOrd="0" presId="urn:microsoft.com/office/officeart/2005/8/layout/hProcess7"/>
    <dgm:cxn modelId="{BCE73085-0A2A-49AE-BBB6-878F35C73FC8}" srcId="{5D157222-3B09-4FE5-88B3-F9B95812FEF1}" destId="{349E4E6C-5446-4080-8BD2-E9430CDA4566}" srcOrd="3" destOrd="0" parTransId="{8BADC38F-B6C3-45E8-905D-AB1C12275894}" sibTransId="{4224CDDA-1249-4C2D-ADC9-79C59746500C}"/>
    <dgm:cxn modelId="{4BC41166-A6E3-46A1-A389-18ABFB69776F}" type="presOf" srcId="{5D157222-3B09-4FE5-88B3-F9B95812FEF1}" destId="{474EF5F2-039F-4810-995E-D170DCB31D3B}" srcOrd="0" destOrd="0" presId="urn:microsoft.com/office/officeart/2005/8/layout/hProcess7"/>
    <dgm:cxn modelId="{93B3B084-083E-414E-82E7-14C58BAE2A7B}" srcId="{5D157222-3B09-4FE5-88B3-F9B95812FEF1}" destId="{8582EBE1-2CC6-4AB9-AE13-23DDEFB90DDD}" srcOrd="0" destOrd="0" parTransId="{1355A46F-1FBA-47EF-B77C-2FB51964AA03}" sibTransId="{69CC0CEF-A686-4887-B2D0-2611A9CC5935}"/>
    <dgm:cxn modelId="{6D6DEC28-D8C8-47FE-A84C-E05DE98BA45B}" type="presOf" srcId="{17DFA291-2CDD-4511-8B7B-545A5924DE72}" destId="{14767AF4-3480-4DC5-B5E3-9E0FE60A7CB6}" srcOrd="0" destOrd="0" presId="urn:microsoft.com/office/officeart/2005/8/layout/hProcess7"/>
    <dgm:cxn modelId="{DE511BA7-B18B-4DBF-9F3B-AB87D0DB04EB}" type="presOf" srcId="{349E4E6C-5446-4080-8BD2-E9430CDA4566}" destId="{E9764C67-D0F7-4E6C-862E-A84E9BDEE7FF}" srcOrd="0" destOrd="0" presId="urn:microsoft.com/office/officeart/2005/8/layout/hProcess7"/>
    <dgm:cxn modelId="{7C6F651F-A3D5-42DD-88D0-C41D10167956}" type="presOf" srcId="{9A1025E9-1D63-4AA7-8D0C-AF0C3594E14C}" destId="{E286F557-605C-48DE-AE66-6BD8C93C52BC}" srcOrd="1" destOrd="0" presId="urn:microsoft.com/office/officeart/2005/8/layout/hProcess7"/>
    <dgm:cxn modelId="{F0AE3348-ED42-4645-84AC-C0CBFA6E109C}" srcId="{CAC43A4B-3537-4A04-B35D-D97F405E6FF0}" destId="{7CD81954-7C35-4BA5-90EE-166030EBB46B}" srcOrd="0" destOrd="0" parTransId="{62AEC6D4-D6C3-4B1C-BC03-3C0F1D13C21F}" sibTransId="{2D8510CF-FC5F-49B5-B6FC-EF6862305CDE}"/>
    <dgm:cxn modelId="{66AEBA2F-788F-4A6F-81D2-8F6D389254EE}" type="presOf" srcId="{7CD81954-7C35-4BA5-90EE-166030EBB46B}" destId="{3E2DA1FA-D902-4E90-A17F-AE3C04416A2A}" srcOrd="0" destOrd="0" presId="urn:microsoft.com/office/officeart/2005/8/layout/hProcess7"/>
    <dgm:cxn modelId="{08DD17F0-532E-41F0-A0AA-8F880AA965BB}" type="presOf" srcId="{8582EBE1-2CC6-4AB9-AE13-23DDEFB90DDD}" destId="{35C8D7C9-C248-4FA1-968D-A059568A71CA}" srcOrd="1" destOrd="0" presId="urn:microsoft.com/office/officeart/2005/8/layout/hProcess7"/>
    <dgm:cxn modelId="{14DA3A6E-9043-4669-88EA-B472E9216F8D}" srcId="{5D157222-3B09-4FE5-88B3-F9B95812FEF1}" destId="{9A1025E9-1D63-4AA7-8D0C-AF0C3594E14C}" srcOrd="4" destOrd="0" parTransId="{4938CFE5-9633-4B0C-9E0E-A3877C5919A7}" sibTransId="{8670374C-A7B6-4296-BAE6-C88D343E9660}"/>
    <dgm:cxn modelId="{743C7D3E-1BF5-4461-81D8-BD88F428E55D}" type="presParOf" srcId="{474EF5F2-039F-4810-995E-D170DCB31D3B}" destId="{AC5F2A1D-4539-4698-B3CF-39699EF15CB5}" srcOrd="0" destOrd="0" presId="urn:microsoft.com/office/officeart/2005/8/layout/hProcess7"/>
    <dgm:cxn modelId="{9CA70D63-6700-48E0-85AD-6E66B77D4711}" type="presParOf" srcId="{AC5F2A1D-4539-4698-B3CF-39699EF15CB5}" destId="{E53C7C7E-D872-44C6-AE7D-22B060B3CBEE}" srcOrd="0" destOrd="0" presId="urn:microsoft.com/office/officeart/2005/8/layout/hProcess7"/>
    <dgm:cxn modelId="{9400EE55-140D-4B5F-9EC6-4B472EFA9460}" type="presParOf" srcId="{AC5F2A1D-4539-4698-B3CF-39699EF15CB5}" destId="{35C8D7C9-C248-4FA1-968D-A059568A71CA}" srcOrd="1" destOrd="0" presId="urn:microsoft.com/office/officeart/2005/8/layout/hProcess7"/>
    <dgm:cxn modelId="{D13F5DBE-7D73-48F4-90AF-D714D1A230C3}" type="presParOf" srcId="{AC5F2A1D-4539-4698-B3CF-39699EF15CB5}" destId="{14767AF4-3480-4DC5-B5E3-9E0FE60A7CB6}" srcOrd="2" destOrd="0" presId="urn:microsoft.com/office/officeart/2005/8/layout/hProcess7"/>
    <dgm:cxn modelId="{08662369-76A0-4F1D-91A3-975C75746F11}" type="presParOf" srcId="{474EF5F2-039F-4810-995E-D170DCB31D3B}" destId="{A94A4300-6157-4489-A05B-A50E3904946E}" srcOrd="1" destOrd="0" presId="urn:microsoft.com/office/officeart/2005/8/layout/hProcess7"/>
    <dgm:cxn modelId="{B60A5A54-8F3B-44B9-B495-E667DD068E84}" type="presParOf" srcId="{474EF5F2-039F-4810-995E-D170DCB31D3B}" destId="{43367F1C-4978-494A-9379-5488871CBDE7}" srcOrd="2" destOrd="0" presId="urn:microsoft.com/office/officeart/2005/8/layout/hProcess7"/>
    <dgm:cxn modelId="{57A6A9AB-8E9B-49F6-88BB-EBDF23882C05}" type="presParOf" srcId="{43367F1C-4978-494A-9379-5488871CBDE7}" destId="{FEA9F62A-D9E2-4128-9129-AED2A5AF7BE1}" srcOrd="0" destOrd="0" presId="urn:microsoft.com/office/officeart/2005/8/layout/hProcess7"/>
    <dgm:cxn modelId="{DC6B17AE-F328-4A96-8DB7-3BCF2521E032}" type="presParOf" srcId="{43367F1C-4978-494A-9379-5488871CBDE7}" destId="{AE63564D-0BD6-48DA-816C-3674CB50A452}" srcOrd="1" destOrd="0" presId="urn:microsoft.com/office/officeart/2005/8/layout/hProcess7"/>
    <dgm:cxn modelId="{8E760785-C36F-498C-8F9D-BF35FAF05313}" type="presParOf" srcId="{43367F1C-4978-494A-9379-5488871CBDE7}" destId="{642B6425-E1D2-4D53-BC5E-744277751951}" srcOrd="2" destOrd="0" presId="urn:microsoft.com/office/officeart/2005/8/layout/hProcess7"/>
    <dgm:cxn modelId="{97D5D71D-430F-4323-9DF7-049C455B5736}" type="presParOf" srcId="{474EF5F2-039F-4810-995E-D170DCB31D3B}" destId="{F0577764-BB80-4CF5-ABCC-7BD659CD5127}" srcOrd="3" destOrd="0" presId="urn:microsoft.com/office/officeart/2005/8/layout/hProcess7"/>
    <dgm:cxn modelId="{F04A2A3F-7144-4C21-AFE9-D6B95CDE49D9}" type="presParOf" srcId="{474EF5F2-039F-4810-995E-D170DCB31D3B}" destId="{A32844FE-17B6-4F5E-9DB5-3425B10D914B}" srcOrd="4" destOrd="0" presId="urn:microsoft.com/office/officeart/2005/8/layout/hProcess7"/>
    <dgm:cxn modelId="{E6CF28BF-01D6-4430-B9AC-80D9C29AEF12}" type="presParOf" srcId="{A32844FE-17B6-4F5E-9DB5-3425B10D914B}" destId="{E4F5343C-86A9-449D-A34A-2B29A6FF86E0}" srcOrd="0" destOrd="0" presId="urn:microsoft.com/office/officeart/2005/8/layout/hProcess7"/>
    <dgm:cxn modelId="{8635F8B5-4105-4581-9ABE-FF74C7BAA36E}" type="presParOf" srcId="{A32844FE-17B6-4F5E-9DB5-3425B10D914B}" destId="{E86F9B35-FAEB-49C1-B09C-548991314DC5}" srcOrd="1" destOrd="0" presId="urn:microsoft.com/office/officeart/2005/8/layout/hProcess7"/>
    <dgm:cxn modelId="{696BB5E7-4EBB-4D4F-8026-3840E2F8D3B0}" type="presParOf" srcId="{A32844FE-17B6-4F5E-9DB5-3425B10D914B}" destId="{3E2DA1FA-D902-4E90-A17F-AE3C04416A2A}" srcOrd="2" destOrd="0" presId="urn:microsoft.com/office/officeart/2005/8/layout/hProcess7"/>
    <dgm:cxn modelId="{5550BB25-C1EF-45B6-A470-24FA25577E73}" type="presParOf" srcId="{474EF5F2-039F-4810-995E-D170DCB31D3B}" destId="{5B543845-0F27-4A5D-BD84-0EDC303C2E1E}" srcOrd="5" destOrd="0" presId="urn:microsoft.com/office/officeart/2005/8/layout/hProcess7"/>
    <dgm:cxn modelId="{2DA87EE8-46C4-4074-A73A-C2F26FCCD24F}" type="presParOf" srcId="{474EF5F2-039F-4810-995E-D170DCB31D3B}" destId="{53B28108-E135-46FD-A631-CBD69D832DBC}" srcOrd="6" destOrd="0" presId="urn:microsoft.com/office/officeart/2005/8/layout/hProcess7"/>
    <dgm:cxn modelId="{4C7F606F-688E-44EF-A45D-F072DDA6CEB3}" type="presParOf" srcId="{53B28108-E135-46FD-A631-CBD69D832DBC}" destId="{C3CBA2C0-6A91-48C9-943C-34F2F5997104}" srcOrd="0" destOrd="0" presId="urn:microsoft.com/office/officeart/2005/8/layout/hProcess7"/>
    <dgm:cxn modelId="{C595FF68-8F6D-40E1-86F8-BDE12AFE7C8D}" type="presParOf" srcId="{53B28108-E135-46FD-A631-CBD69D832DBC}" destId="{D3E420DF-C82A-45C5-AFAC-3300E8BB80E2}" srcOrd="1" destOrd="0" presId="urn:microsoft.com/office/officeart/2005/8/layout/hProcess7"/>
    <dgm:cxn modelId="{9CCD432D-89C5-480D-993B-600C7962B80E}" type="presParOf" srcId="{53B28108-E135-46FD-A631-CBD69D832DBC}" destId="{6777F51E-555A-4ACE-8C90-DED0D62D17CE}" srcOrd="2" destOrd="0" presId="urn:microsoft.com/office/officeart/2005/8/layout/hProcess7"/>
    <dgm:cxn modelId="{7EABAD6E-A3E8-42F8-A23B-2B3849420DE9}" type="presParOf" srcId="{474EF5F2-039F-4810-995E-D170DCB31D3B}" destId="{A9B5723B-162B-4617-BA4B-27D63C436BC3}" srcOrd="7" destOrd="0" presId="urn:microsoft.com/office/officeart/2005/8/layout/hProcess7"/>
    <dgm:cxn modelId="{DBBFB62F-3698-42B8-A0D4-F4114590C7A6}" type="presParOf" srcId="{474EF5F2-039F-4810-995E-D170DCB31D3B}" destId="{1953A2C6-255A-4929-B47A-15DCB439811A}" srcOrd="8" destOrd="0" presId="urn:microsoft.com/office/officeart/2005/8/layout/hProcess7"/>
    <dgm:cxn modelId="{9509E20F-C19A-4823-94CA-9DFDB135C358}" type="presParOf" srcId="{1953A2C6-255A-4929-B47A-15DCB439811A}" destId="{7A61FBFF-E9F6-4D8F-A2EC-04EADB0B2086}" srcOrd="0" destOrd="0" presId="urn:microsoft.com/office/officeart/2005/8/layout/hProcess7"/>
    <dgm:cxn modelId="{1778B9BA-3492-4819-BA0C-E07E77E15750}" type="presParOf" srcId="{1953A2C6-255A-4929-B47A-15DCB439811A}" destId="{E069E9FD-016B-4C2C-99B6-2A4C43375454}" srcOrd="1" destOrd="0" presId="urn:microsoft.com/office/officeart/2005/8/layout/hProcess7"/>
    <dgm:cxn modelId="{902E9D24-852D-4B5B-8D05-5B385A5BCE70}" type="presParOf" srcId="{1953A2C6-255A-4929-B47A-15DCB439811A}" destId="{14437A55-C430-44FA-999F-07615CAE22DB}" srcOrd="2" destOrd="0" presId="urn:microsoft.com/office/officeart/2005/8/layout/hProcess7"/>
    <dgm:cxn modelId="{EA71C78A-D9A4-49B9-AB60-D8004276DA05}" type="presParOf" srcId="{474EF5F2-039F-4810-995E-D170DCB31D3B}" destId="{BECC2A6F-A8FB-4342-9994-B8E7A928ADDE}" srcOrd="9" destOrd="0" presId="urn:microsoft.com/office/officeart/2005/8/layout/hProcess7"/>
    <dgm:cxn modelId="{172720D6-287E-400D-8903-CA64F3F3A0CD}" type="presParOf" srcId="{474EF5F2-039F-4810-995E-D170DCB31D3B}" destId="{6ED49CF8-137B-486D-9318-38904AC86CBC}" srcOrd="10" destOrd="0" presId="urn:microsoft.com/office/officeart/2005/8/layout/hProcess7"/>
    <dgm:cxn modelId="{4FF3C1D7-BEB2-4BC8-B690-AC2724761CDA}" type="presParOf" srcId="{6ED49CF8-137B-486D-9318-38904AC86CBC}" destId="{8F5C281E-7209-48B8-8B96-3094FF7080EF}" srcOrd="0" destOrd="0" presId="urn:microsoft.com/office/officeart/2005/8/layout/hProcess7"/>
    <dgm:cxn modelId="{8C1E1985-F3BE-4AA8-ACA5-317B3B5B0711}" type="presParOf" srcId="{6ED49CF8-137B-486D-9318-38904AC86CBC}" destId="{F87CD9FA-7B44-4CE8-AF6E-AF3B0CF4758F}" srcOrd="1" destOrd="0" presId="urn:microsoft.com/office/officeart/2005/8/layout/hProcess7"/>
    <dgm:cxn modelId="{F562D2C2-24EA-4521-8BB5-70B0DC5090DD}" type="presParOf" srcId="{6ED49CF8-137B-486D-9318-38904AC86CBC}" destId="{5CA1EDBC-5F0F-464F-AE87-361155B09E47}" srcOrd="2" destOrd="0" presId="urn:microsoft.com/office/officeart/2005/8/layout/hProcess7"/>
    <dgm:cxn modelId="{E5354DF3-A9D9-4B13-B37F-B998082D5314}" type="presParOf" srcId="{474EF5F2-039F-4810-995E-D170DCB31D3B}" destId="{85B0F58B-1A2F-4E8B-9413-FB772DE47C3C}" srcOrd="11" destOrd="0" presId="urn:microsoft.com/office/officeart/2005/8/layout/hProcess7"/>
    <dgm:cxn modelId="{D56FBEFA-60E5-45E4-90AA-4E4B7887F4B0}" type="presParOf" srcId="{474EF5F2-039F-4810-995E-D170DCB31D3B}" destId="{75AE66D0-4479-4778-A6F5-AF027A8AE0AA}" srcOrd="12" destOrd="0" presId="urn:microsoft.com/office/officeart/2005/8/layout/hProcess7"/>
    <dgm:cxn modelId="{8C4D5AD0-4C75-4A15-B74A-773648FB289C}" type="presParOf" srcId="{75AE66D0-4479-4778-A6F5-AF027A8AE0AA}" destId="{E9764C67-D0F7-4E6C-862E-A84E9BDEE7FF}" srcOrd="0" destOrd="0" presId="urn:microsoft.com/office/officeart/2005/8/layout/hProcess7"/>
    <dgm:cxn modelId="{6B78DA87-B991-41AA-BCE6-1CAE1B90F871}" type="presParOf" srcId="{75AE66D0-4479-4778-A6F5-AF027A8AE0AA}" destId="{51BBD1E3-A315-4633-9F31-017A0FE34F30}" srcOrd="1" destOrd="0" presId="urn:microsoft.com/office/officeart/2005/8/layout/hProcess7"/>
    <dgm:cxn modelId="{59F697DB-A18C-44DA-B5DA-336D545D237A}" type="presParOf" srcId="{75AE66D0-4479-4778-A6F5-AF027A8AE0AA}" destId="{5C64E9E7-7CF4-4240-98C6-438716120628}" srcOrd="2" destOrd="0" presId="urn:microsoft.com/office/officeart/2005/8/layout/hProcess7"/>
    <dgm:cxn modelId="{C4765254-B1E1-4538-94FF-B0096A090765}" type="presParOf" srcId="{474EF5F2-039F-4810-995E-D170DCB31D3B}" destId="{1D332CA2-7AF9-4CD4-99FA-CCCEEC7E6DFB}" srcOrd="13" destOrd="0" presId="urn:microsoft.com/office/officeart/2005/8/layout/hProcess7"/>
    <dgm:cxn modelId="{1901D6E6-36B8-4216-B856-06947689D2BD}" type="presParOf" srcId="{474EF5F2-039F-4810-995E-D170DCB31D3B}" destId="{63800D9B-AA9D-4413-9624-F1BBFF2DF091}" srcOrd="14" destOrd="0" presId="urn:microsoft.com/office/officeart/2005/8/layout/hProcess7"/>
    <dgm:cxn modelId="{69370D04-E332-4D87-8F2F-405A8116819C}" type="presParOf" srcId="{63800D9B-AA9D-4413-9624-F1BBFF2DF091}" destId="{A11625EA-14A9-44B4-8D16-FF4CA40ABDD4}" srcOrd="0" destOrd="0" presId="urn:microsoft.com/office/officeart/2005/8/layout/hProcess7"/>
    <dgm:cxn modelId="{861F28D4-9C4C-409E-B2F6-3851968F5CA1}" type="presParOf" srcId="{63800D9B-AA9D-4413-9624-F1BBFF2DF091}" destId="{5D45D2A4-1CBE-456D-BD93-88A39DAB1156}" srcOrd="1" destOrd="0" presId="urn:microsoft.com/office/officeart/2005/8/layout/hProcess7"/>
    <dgm:cxn modelId="{04EE8A89-E0EB-48CB-9A2F-C3B3E257CAB1}" type="presParOf" srcId="{63800D9B-AA9D-4413-9624-F1BBFF2DF091}" destId="{3EC56341-45AE-4714-A5E6-48AB8E8DBC18}" srcOrd="2" destOrd="0" presId="urn:microsoft.com/office/officeart/2005/8/layout/hProcess7"/>
    <dgm:cxn modelId="{76594D5D-CCF2-42B4-A2E9-D9CFFA1238F5}" type="presParOf" srcId="{474EF5F2-039F-4810-995E-D170DCB31D3B}" destId="{79F95620-0486-4331-A42D-67F156639F84}" srcOrd="15" destOrd="0" presId="urn:microsoft.com/office/officeart/2005/8/layout/hProcess7"/>
    <dgm:cxn modelId="{43D3764C-EC75-4E03-9E04-959B3A128D25}" type="presParOf" srcId="{474EF5F2-039F-4810-995E-D170DCB31D3B}" destId="{868B9074-1E01-4EBD-8E86-3FB6C01AB594}" srcOrd="16" destOrd="0" presId="urn:microsoft.com/office/officeart/2005/8/layout/hProcess7"/>
    <dgm:cxn modelId="{99053D72-1D47-4D84-AB16-C99D8DC3FF40}" type="presParOf" srcId="{868B9074-1E01-4EBD-8E86-3FB6C01AB594}" destId="{3C1C300A-0090-432A-A7BA-F439ABB684A3}" srcOrd="0" destOrd="0" presId="urn:microsoft.com/office/officeart/2005/8/layout/hProcess7"/>
    <dgm:cxn modelId="{9A7455EC-873E-48C8-9F3C-7E99F0214D1C}" type="presParOf" srcId="{868B9074-1E01-4EBD-8E86-3FB6C01AB594}" destId="{E286F557-605C-48DE-AE66-6BD8C93C52BC}" srcOrd="1" destOrd="0" presId="urn:microsoft.com/office/officeart/2005/8/layout/hProcess7"/>
    <dgm:cxn modelId="{51999996-5796-48C7-A0FD-D7E0B292E521}" type="presParOf" srcId="{868B9074-1E01-4EBD-8E86-3FB6C01AB594}" destId="{82BCC26E-EDC9-4D29-AE5E-A71A90C11C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5539BE-9B59-49D7-B410-7FF85ECCAA5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C2304E7-4568-4196-9151-4B277CEAB054}">
      <dgm:prSet phldrT="[Text]"/>
      <dgm:spPr/>
      <dgm:t>
        <a:bodyPr/>
        <a:lstStyle/>
        <a:p>
          <a:r>
            <a:rPr lang="en-US" dirty="0" smtClean="0"/>
            <a:t>Emphasizing</a:t>
          </a:r>
          <a:endParaRPr lang="en-US" dirty="0"/>
        </a:p>
      </dgm:t>
    </dgm:pt>
    <dgm:pt modelId="{66166DD7-65E3-4C8B-BDFB-80F27AC75B5A}" type="parTrans" cxnId="{99F2FC91-E53E-45A5-AF3F-1F9036DF2D24}">
      <dgm:prSet/>
      <dgm:spPr/>
      <dgm:t>
        <a:bodyPr/>
        <a:lstStyle/>
        <a:p>
          <a:endParaRPr lang="en-US"/>
        </a:p>
      </dgm:t>
    </dgm:pt>
    <dgm:pt modelId="{1D9B9E48-0B6E-4F6E-A0E7-B9DCC830F559}" type="sibTrans" cxnId="{99F2FC91-E53E-45A5-AF3F-1F9036DF2D24}">
      <dgm:prSet/>
      <dgm:spPr/>
      <dgm:t>
        <a:bodyPr/>
        <a:lstStyle/>
        <a:p>
          <a:endParaRPr lang="en-US"/>
        </a:p>
      </dgm:t>
    </dgm:pt>
    <dgm:pt modelId="{90B180AC-3046-4D73-97E2-2746288BA33A}">
      <dgm:prSet phldrT="[Text]"/>
      <dgm:spPr/>
      <dgm:t>
        <a:bodyPr/>
        <a:lstStyle/>
        <a:p>
          <a:r>
            <a:rPr lang="en-US" dirty="0" smtClean="0"/>
            <a:t>Whatsoever</a:t>
          </a:r>
          <a:endParaRPr lang="en-US" dirty="0"/>
        </a:p>
      </dgm:t>
    </dgm:pt>
    <dgm:pt modelId="{0EF1AA88-B8CB-45EA-8432-1A6705EA52A9}" type="parTrans" cxnId="{BD7F3F23-966F-4E8F-AC28-E93ACE6E0380}">
      <dgm:prSet/>
      <dgm:spPr/>
      <dgm:t>
        <a:bodyPr/>
        <a:lstStyle/>
        <a:p>
          <a:endParaRPr lang="en-US"/>
        </a:p>
      </dgm:t>
    </dgm:pt>
    <dgm:pt modelId="{537695F5-1AFD-4E2E-9AA5-7A04F3E1C163}" type="sibTrans" cxnId="{BD7F3F23-966F-4E8F-AC28-E93ACE6E0380}">
      <dgm:prSet/>
      <dgm:spPr/>
      <dgm:t>
        <a:bodyPr/>
        <a:lstStyle/>
        <a:p>
          <a:endParaRPr lang="en-US"/>
        </a:p>
      </dgm:t>
    </dgm:pt>
    <dgm:pt modelId="{F3DAAC10-EC88-4896-82AA-F81134F51C4E}">
      <dgm:prSet phldrT="[Text]"/>
      <dgm:spPr/>
      <dgm:t>
        <a:bodyPr/>
        <a:lstStyle/>
        <a:p>
          <a:r>
            <a:rPr lang="en-US" dirty="0" smtClean="0"/>
            <a:t>Surely</a:t>
          </a:r>
          <a:endParaRPr lang="en-US" dirty="0"/>
        </a:p>
      </dgm:t>
    </dgm:pt>
    <dgm:pt modelId="{4976EDE0-6123-49CD-B17C-642179B7B40A}" type="parTrans" cxnId="{4D11F286-0B6F-4DCE-A911-066877E752AB}">
      <dgm:prSet/>
      <dgm:spPr/>
      <dgm:t>
        <a:bodyPr/>
        <a:lstStyle/>
        <a:p>
          <a:endParaRPr lang="en-US"/>
        </a:p>
      </dgm:t>
    </dgm:pt>
    <dgm:pt modelId="{67C62478-9E02-4DFC-8459-81974608582A}" type="sibTrans" cxnId="{4D11F286-0B6F-4DCE-A911-066877E752AB}">
      <dgm:prSet/>
      <dgm:spPr/>
      <dgm:t>
        <a:bodyPr/>
        <a:lstStyle/>
        <a:p>
          <a:endParaRPr lang="en-US"/>
        </a:p>
      </dgm:t>
    </dgm:pt>
    <dgm:pt modelId="{8AC85EF9-B63F-45DB-8803-111F125C1769}">
      <dgm:prSet phldrT="[Text]"/>
      <dgm:spPr/>
      <dgm:t>
        <a:bodyPr/>
        <a:lstStyle/>
        <a:p>
          <a:r>
            <a:rPr lang="en-US" dirty="0" smtClean="0"/>
            <a:t>Distancing</a:t>
          </a:r>
          <a:endParaRPr lang="en-US" dirty="0"/>
        </a:p>
      </dgm:t>
    </dgm:pt>
    <dgm:pt modelId="{67B5F288-657E-42A4-B1B4-29ABC6D83FAB}" type="parTrans" cxnId="{FCD75EBA-A62F-46F4-A35B-CBC5A35122DA}">
      <dgm:prSet/>
      <dgm:spPr/>
      <dgm:t>
        <a:bodyPr/>
        <a:lstStyle/>
        <a:p>
          <a:endParaRPr lang="en-US"/>
        </a:p>
      </dgm:t>
    </dgm:pt>
    <dgm:pt modelId="{8A42F856-ACDB-4E93-8BCB-91E8E00C23EF}" type="sibTrans" cxnId="{FCD75EBA-A62F-46F4-A35B-CBC5A35122DA}">
      <dgm:prSet/>
      <dgm:spPr/>
      <dgm:t>
        <a:bodyPr/>
        <a:lstStyle/>
        <a:p>
          <a:endParaRPr lang="en-US"/>
        </a:p>
      </dgm:t>
    </dgm:pt>
    <dgm:pt modelId="{591EB0D0-4D21-4C30-BFF5-04F17F27F5C2}">
      <dgm:prSet phldrT="[Text]"/>
      <dgm:spPr/>
      <dgm:t>
        <a:bodyPr/>
        <a:lstStyle/>
        <a:p>
          <a:r>
            <a:rPr lang="en-US" dirty="0" smtClean="0"/>
            <a:t>The slightest</a:t>
          </a:r>
          <a:endParaRPr lang="en-US" dirty="0"/>
        </a:p>
      </dgm:t>
    </dgm:pt>
    <dgm:pt modelId="{13FEED64-8456-43FA-892D-A08BF8F3B038}" type="parTrans" cxnId="{391689E8-2B44-4207-A33D-64E2DCA92CDC}">
      <dgm:prSet/>
      <dgm:spPr/>
      <dgm:t>
        <a:bodyPr/>
        <a:lstStyle/>
        <a:p>
          <a:endParaRPr lang="en-US"/>
        </a:p>
      </dgm:t>
    </dgm:pt>
    <dgm:pt modelId="{FC592E24-867E-4A87-9047-6ADC99D81124}" type="sibTrans" cxnId="{391689E8-2B44-4207-A33D-64E2DCA92CDC}">
      <dgm:prSet/>
      <dgm:spPr/>
      <dgm:t>
        <a:bodyPr/>
        <a:lstStyle/>
        <a:p>
          <a:endParaRPr lang="en-US"/>
        </a:p>
      </dgm:t>
    </dgm:pt>
    <dgm:pt modelId="{2CBBF7D6-3419-4479-9C36-FFD3DF6A4FEE}">
      <dgm:prSet phldrT="[Text]"/>
      <dgm:spPr/>
      <dgm:t>
        <a:bodyPr/>
        <a:lstStyle/>
        <a:p>
          <a:r>
            <a:rPr lang="en-US" dirty="0" smtClean="0"/>
            <a:t>Apparently</a:t>
          </a:r>
          <a:endParaRPr lang="en-US" dirty="0"/>
        </a:p>
      </dgm:t>
    </dgm:pt>
    <dgm:pt modelId="{A2CFAC6D-7156-42FF-A7E8-8687A6DEA73A}" type="parTrans" cxnId="{59063A01-DD38-4A45-ACB8-DEA8B06F0CFD}">
      <dgm:prSet/>
      <dgm:spPr/>
      <dgm:t>
        <a:bodyPr/>
        <a:lstStyle/>
        <a:p>
          <a:endParaRPr lang="en-US"/>
        </a:p>
      </dgm:t>
    </dgm:pt>
    <dgm:pt modelId="{A7B6B6ED-1E52-4B80-B390-59BFC2EC2127}" type="sibTrans" cxnId="{59063A01-DD38-4A45-ACB8-DEA8B06F0CFD}">
      <dgm:prSet/>
      <dgm:spPr/>
      <dgm:t>
        <a:bodyPr/>
        <a:lstStyle/>
        <a:p>
          <a:endParaRPr lang="en-US"/>
        </a:p>
      </dgm:t>
    </dgm:pt>
    <dgm:pt modelId="{8B632B2B-2A5D-4FD7-9548-1C86961AF75E}">
      <dgm:prSet phldrT="[Text]"/>
      <dgm:spPr/>
      <dgm:t>
        <a:bodyPr/>
        <a:lstStyle/>
        <a:p>
          <a:r>
            <a:rPr lang="en-US" dirty="0" smtClean="0"/>
            <a:t>It is said</a:t>
          </a:r>
          <a:endParaRPr lang="en-US" dirty="0"/>
        </a:p>
      </dgm:t>
    </dgm:pt>
    <dgm:pt modelId="{1200020E-5978-47DC-B24A-34892E75CA16}" type="parTrans" cxnId="{48315CE4-A1F8-44C2-8A0A-C8B1F4CC4682}">
      <dgm:prSet/>
      <dgm:spPr/>
      <dgm:t>
        <a:bodyPr/>
        <a:lstStyle/>
        <a:p>
          <a:endParaRPr lang="en-US"/>
        </a:p>
      </dgm:t>
    </dgm:pt>
    <dgm:pt modelId="{2C645D23-5F3B-4E10-9B47-02C77174BB99}" type="sibTrans" cxnId="{48315CE4-A1F8-44C2-8A0A-C8B1F4CC4682}">
      <dgm:prSet/>
      <dgm:spPr/>
      <dgm:t>
        <a:bodyPr/>
        <a:lstStyle/>
        <a:p>
          <a:endParaRPr lang="en-US"/>
        </a:p>
      </dgm:t>
    </dgm:pt>
    <dgm:pt modelId="{BF2DD589-4BA7-4578-A342-51C1702C9707}">
      <dgm:prSet phldrT="[Text]"/>
      <dgm:spPr/>
      <dgm:t>
        <a:bodyPr/>
        <a:lstStyle/>
        <a:p>
          <a:r>
            <a:rPr lang="en-US" dirty="0" smtClean="0"/>
            <a:t>There is no doubt that</a:t>
          </a:r>
          <a:endParaRPr lang="en-US" dirty="0"/>
        </a:p>
      </dgm:t>
    </dgm:pt>
    <dgm:pt modelId="{DB049105-4F9A-43CD-AEC4-A81A558601AE}" type="parTrans" cxnId="{1E8E4ED6-DEFE-49C7-B956-9B2F1B54A71F}">
      <dgm:prSet/>
      <dgm:spPr/>
      <dgm:t>
        <a:bodyPr/>
        <a:lstStyle/>
        <a:p>
          <a:endParaRPr lang="en-US"/>
        </a:p>
      </dgm:t>
    </dgm:pt>
    <dgm:pt modelId="{B683F80C-C0C4-411D-9318-77BB5FDEA4F8}" type="sibTrans" cxnId="{1E8E4ED6-DEFE-49C7-B956-9B2F1B54A71F}">
      <dgm:prSet/>
      <dgm:spPr/>
      <dgm:t>
        <a:bodyPr/>
        <a:lstStyle/>
        <a:p>
          <a:endParaRPr lang="en-US"/>
        </a:p>
      </dgm:t>
    </dgm:pt>
    <dgm:pt modelId="{1094B4AC-D0EF-481D-BB75-A2F40451EAF6}">
      <dgm:prSet phldrT="[Text]"/>
      <dgm:spPr/>
      <dgm:t>
        <a:bodyPr/>
        <a:lstStyle/>
        <a:p>
          <a:r>
            <a:rPr lang="en-US" dirty="0" smtClean="0"/>
            <a:t>Be bound to</a:t>
          </a:r>
          <a:endParaRPr lang="en-US" dirty="0"/>
        </a:p>
      </dgm:t>
    </dgm:pt>
    <dgm:pt modelId="{46E9526F-BB86-4090-9ECB-4DB9EE0514D4}" type="parTrans" cxnId="{A46AB1BA-E18E-4F77-B648-E1815C528CE7}">
      <dgm:prSet/>
      <dgm:spPr/>
      <dgm:t>
        <a:bodyPr/>
        <a:lstStyle/>
        <a:p>
          <a:endParaRPr lang="en-US"/>
        </a:p>
      </dgm:t>
    </dgm:pt>
    <dgm:pt modelId="{A5CD7DC8-A857-45FD-A718-0F967E9A4000}" type="sibTrans" cxnId="{A46AB1BA-E18E-4F77-B648-E1815C528CE7}">
      <dgm:prSet/>
      <dgm:spPr/>
      <dgm:t>
        <a:bodyPr/>
        <a:lstStyle/>
        <a:p>
          <a:endParaRPr lang="en-US"/>
        </a:p>
      </dgm:t>
    </dgm:pt>
    <dgm:pt modelId="{270023E9-7193-45FA-AE4F-502480EEF94B}">
      <dgm:prSet phldrT="[Text]"/>
      <dgm:spPr/>
      <dgm:t>
        <a:bodyPr/>
        <a:lstStyle/>
        <a:p>
          <a:endParaRPr lang="en-US" dirty="0"/>
        </a:p>
      </dgm:t>
    </dgm:pt>
    <dgm:pt modelId="{EE12723E-2E59-4737-A301-91D4D3F7CA12}" type="parTrans" cxnId="{7338B417-DC94-44B0-97D4-5246CC326112}">
      <dgm:prSet/>
      <dgm:spPr/>
      <dgm:t>
        <a:bodyPr/>
        <a:lstStyle/>
        <a:p>
          <a:endParaRPr lang="en-US"/>
        </a:p>
      </dgm:t>
    </dgm:pt>
    <dgm:pt modelId="{EAC35252-8A5F-4340-9208-A588A0DE0D28}" type="sibTrans" cxnId="{7338B417-DC94-44B0-97D4-5246CC326112}">
      <dgm:prSet/>
      <dgm:spPr/>
      <dgm:t>
        <a:bodyPr/>
        <a:lstStyle/>
        <a:p>
          <a:endParaRPr lang="en-US"/>
        </a:p>
      </dgm:t>
    </dgm:pt>
    <dgm:pt modelId="{C3724559-340E-4B9D-9D82-92F85DF5E7C8}">
      <dgm:prSet phldrT="[Text]"/>
      <dgm:spPr/>
      <dgm:t>
        <a:bodyPr/>
        <a:lstStyle/>
        <a:p>
          <a:endParaRPr lang="en-US" dirty="0"/>
        </a:p>
      </dgm:t>
    </dgm:pt>
    <dgm:pt modelId="{3DF071AD-CA88-4C35-B8AF-4A4822FB8B7B}" type="parTrans" cxnId="{D4ACF595-2DCD-4098-9F1C-D051868F9603}">
      <dgm:prSet/>
      <dgm:spPr/>
      <dgm:t>
        <a:bodyPr/>
        <a:lstStyle/>
        <a:p>
          <a:endParaRPr lang="en-US"/>
        </a:p>
      </dgm:t>
    </dgm:pt>
    <dgm:pt modelId="{7807CD65-0E8C-4630-9C89-1B5731835497}" type="sibTrans" cxnId="{D4ACF595-2DCD-4098-9F1C-D051868F9603}">
      <dgm:prSet/>
      <dgm:spPr/>
      <dgm:t>
        <a:bodyPr/>
        <a:lstStyle/>
        <a:p>
          <a:endParaRPr lang="en-US"/>
        </a:p>
      </dgm:t>
    </dgm:pt>
    <dgm:pt modelId="{ACC0221F-0C34-4791-BC1D-73F8A18A6578}" type="pres">
      <dgm:prSet presAssocID="{645539BE-9B59-49D7-B410-7FF85ECCAA59}" presName="Name0" presStyleCnt="0">
        <dgm:presLayoutVars>
          <dgm:dir/>
          <dgm:animLvl val="lvl"/>
          <dgm:resizeHandles val="exact"/>
        </dgm:presLayoutVars>
      </dgm:prSet>
      <dgm:spPr/>
    </dgm:pt>
    <dgm:pt modelId="{77E830AC-FBDE-4848-A330-22D7281E9083}" type="pres">
      <dgm:prSet presAssocID="{2C2304E7-4568-4196-9151-4B277CEAB054}" presName="composite" presStyleCnt="0"/>
      <dgm:spPr/>
    </dgm:pt>
    <dgm:pt modelId="{8663D2E6-F83D-4000-8D38-FE358CE2F65C}" type="pres">
      <dgm:prSet presAssocID="{2C2304E7-4568-4196-9151-4B277CEAB05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FA879E-E2E4-4844-ACFC-0D4BCF8C5E26}" type="pres">
      <dgm:prSet presAssocID="{2C2304E7-4568-4196-9151-4B277CEAB05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2594BF-F075-4D12-B5A7-2943ECE91C88}" type="pres">
      <dgm:prSet presAssocID="{1D9B9E48-0B6E-4F6E-A0E7-B9DCC830F559}" presName="space" presStyleCnt="0"/>
      <dgm:spPr/>
    </dgm:pt>
    <dgm:pt modelId="{F7277668-33E2-4A04-91FA-A8F7D45ADB49}" type="pres">
      <dgm:prSet presAssocID="{8AC85EF9-B63F-45DB-8803-111F125C1769}" presName="composite" presStyleCnt="0"/>
      <dgm:spPr/>
    </dgm:pt>
    <dgm:pt modelId="{DBD45B34-F2BE-4497-B169-11A51BCB8E33}" type="pres">
      <dgm:prSet presAssocID="{8AC85EF9-B63F-45DB-8803-111F125C1769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F4DBDFD-2F24-4496-A51B-0D90685087F7}" type="pres">
      <dgm:prSet presAssocID="{8AC85EF9-B63F-45DB-8803-111F125C1769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1689E8-2B44-4207-A33D-64E2DCA92CDC}" srcId="{8AC85EF9-B63F-45DB-8803-111F125C1769}" destId="{591EB0D0-4D21-4C30-BFF5-04F17F27F5C2}" srcOrd="0" destOrd="0" parTransId="{13FEED64-8456-43FA-892D-A08BF8F3B038}" sibTransId="{FC592E24-867E-4A87-9047-6ADC99D81124}"/>
    <dgm:cxn modelId="{FCD75EBA-A62F-46F4-A35B-CBC5A35122DA}" srcId="{645539BE-9B59-49D7-B410-7FF85ECCAA59}" destId="{8AC85EF9-B63F-45DB-8803-111F125C1769}" srcOrd="1" destOrd="0" parTransId="{67B5F288-657E-42A4-B1B4-29ABC6D83FAB}" sibTransId="{8A42F856-ACDB-4E93-8BCB-91E8E00C23EF}"/>
    <dgm:cxn modelId="{59063A01-DD38-4A45-ACB8-DEA8B06F0CFD}" srcId="{8AC85EF9-B63F-45DB-8803-111F125C1769}" destId="{2CBBF7D6-3419-4479-9C36-FFD3DF6A4FEE}" srcOrd="1" destOrd="0" parTransId="{A2CFAC6D-7156-42FF-A7E8-8687A6DEA73A}" sibTransId="{A7B6B6ED-1E52-4B80-B390-59BFC2EC2127}"/>
    <dgm:cxn modelId="{C40351CD-5E6A-4DD1-9A59-1D4B1C188D62}" type="presOf" srcId="{8B632B2B-2A5D-4FD7-9548-1C86961AF75E}" destId="{8DFA879E-E2E4-4844-ACFC-0D4BCF8C5E26}" srcOrd="0" destOrd="1" presId="urn:microsoft.com/office/officeart/2005/8/layout/hList1"/>
    <dgm:cxn modelId="{1E8E4ED6-DEFE-49C7-B956-9B2F1B54A71F}" srcId="{2C2304E7-4568-4196-9151-4B277CEAB054}" destId="{BF2DD589-4BA7-4578-A342-51C1702C9707}" srcOrd="2" destOrd="0" parTransId="{DB049105-4F9A-43CD-AEC4-A81A558601AE}" sibTransId="{B683F80C-C0C4-411D-9318-77BB5FDEA4F8}"/>
    <dgm:cxn modelId="{A653BC3B-ACE3-406B-8A48-7D2559A28BC6}" type="presOf" srcId="{2CBBF7D6-3419-4479-9C36-FFD3DF6A4FEE}" destId="{0F4DBDFD-2F24-4496-A51B-0D90685087F7}" srcOrd="0" destOrd="1" presId="urn:microsoft.com/office/officeart/2005/8/layout/hList1"/>
    <dgm:cxn modelId="{F81B7A81-B69B-4852-8B64-C4E6B39F7F90}" type="presOf" srcId="{645539BE-9B59-49D7-B410-7FF85ECCAA59}" destId="{ACC0221F-0C34-4791-BC1D-73F8A18A6578}" srcOrd="0" destOrd="0" presId="urn:microsoft.com/office/officeart/2005/8/layout/hList1"/>
    <dgm:cxn modelId="{6337546E-94D9-4CC7-9BE9-0BFA242972C2}" type="presOf" srcId="{270023E9-7193-45FA-AE4F-502480EEF94B}" destId="{8DFA879E-E2E4-4844-ACFC-0D4BCF8C5E26}" srcOrd="0" destOrd="5" presId="urn:microsoft.com/office/officeart/2005/8/layout/hList1"/>
    <dgm:cxn modelId="{7338B417-DC94-44B0-97D4-5246CC326112}" srcId="{2C2304E7-4568-4196-9151-4B277CEAB054}" destId="{270023E9-7193-45FA-AE4F-502480EEF94B}" srcOrd="5" destOrd="0" parTransId="{EE12723E-2E59-4737-A301-91D4D3F7CA12}" sibTransId="{EAC35252-8A5F-4340-9208-A588A0DE0D28}"/>
    <dgm:cxn modelId="{FA8EC27B-7746-4BA3-8A53-55A39A3A412B}" type="presOf" srcId="{1094B4AC-D0EF-481D-BB75-A2F40451EAF6}" destId="{8DFA879E-E2E4-4844-ACFC-0D4BCF8C5E26}" srcOrd="0" destOrd="4" presId="urn:microsoft.com/office/officeart/2005/8/layout/hList1"/>
    <dgm:cxn modelId="{9238AB3E-22D9-4219-8F4A-5D0E082DEF19}" type="presOf" srcId="{2C2304E7-4568-4196-9151-4B277CEAB054}" destId="{8663D2E6-F83D-4000-8D38-FE358CE2F65C}" srcOrd="0" destOrd="0" presId="urn:microsoft.com/office/officeart/2005/8/layout/hList1"/>
    <dgm:cxn modelId="{2F4C937F-46F2-447A-8203-63B48C224EDF}" type="presOf" srcId="{F3DAAC10-EC88-4896-82AA-F81134F51C4E}" destId="{8DFA879E-E2E4-4844-ACFC-0D4BCF8C5E26}" srcOrd="0" destOrd="3" presId="urn:microsoft.com/office/officeart/2005/8/layout/hList1"/>
    <dgm:cxn modelId="{D4ACF595-2DCD-4098-9F1C-D051868F9603}" srcId="{8AC85EF9-B63F-45DB-8803-111F125C1769}" destId="{C3724559-340E-4B9D-9D82-92F85DF5E7C8}" srcOrd="2" destOrd="0" parTransId="{3DF071AD-CA88-4C35-B8AF-4A4822FB8B7B}" sibTransId="{7807CD65-0E8C-4630-9C89-1B5731835497}"/>
    <dgm:cxn modelId="{BD7F3F23-966F-4E8F-AC28-E93ACE6E0380}" srcId="{2C2304E7-4568-4196-9151-4B277CEAB054}" destId="{90B180AC-3046-4D73-97E2-2746288BA33A}" srcOrd="0" destOrd="0" parTransId="{0EF1AA88-B8CB-45EA-8432-1A6705EA52A9}" sibTransId="{537695F5-1AFD-4E2E-9AA5-7A04F3E1C163}"/>
    <dgm:cxn modelId="{A46AB1BA-E18E-4F77-B648-E1815C528CE7}" srcId="{2C2304E7-4568-4196-9151-4B277CEAB054}" destId="{1094B4AC-D0EF-481D-BB75-A2F40451EAF6}" srcOrd="4" destOrd="0" parTransId="{46E9526F-BB86-4090-9ECB-4DB9EE0514D4}" sibTransId="{A5CD7DC8-A857-45FD-A718-0F967E9A4000}"/>
    <dgm:cxn modelId="{FEC854DC-0558-4F16-9F04-A619D35E7E3D}" type="presOf" srcId="{BF2DD589-4BA7-4578-A342-51C1702C9707}" destId="{8DFA879E-E2E4-4844-ACFC-0D4BCF8C5E26}" srcOrd="0" destOrd="2" presId="urn:microsoft.com/office/officeart/2005/8/layout/hList1"/>
    <dgm:cxn modelId="{08F7013D-DCA0-46EC-82A6-C516C0EA914F}" type="presOf" srcId="{8AC85EF9-B63F-45DB-8803-111F125C1769}" destId="{DBD45B34-F2BE-4497-B169-11A51BCB8E33}" srcOrd="0" destOrd="0" presId="urn:microsoft.com/office/officeart/2005/8/layout/hList1"/>
    <dgm:cxn modelId="{4D11F286-0B6F-4DCE-A911-066877E752AB}" srcId="{2C2304E7-4568-4196-9151-4B277CEAB054}" destId="{F3DAAC10-EC88-4896-82AA-F81134F51C4E}" srcOrd="3" destOrd="0" parTransId="{4976EDE0-6123-49CD-B17C-642179B7B40A}" sibTransId="{67C62478-9E02-4DFC-8459-81974608582A}"/>
    <dgm:cxn modelId="{48315CE4-A1F8-44C2-8A0A-C8B1F4CC4682}" srcId="{2C2304E7-4568-4196-9151-4B277CEAB054}" destId="{8B632B2B-2A5D-4FD7-9548-1C86961AF75E}" srcOrd="1" destOrd="0" parTransId="{1200020E-5978-47DC-B24A-34892E75CA16}" sibTransId="{2C645D23-5F3B-4E10-9B47-02C77174BB99}"/>
    <dgm:cxn modelId="{00E7ED43-121F-4FEA-8186-743932445E9B}" type="presOf" srcId="{C3724559-340E-4B9D-9D82-92F85DF5E7C8}" destId="{0F4DBDFD-2F24-4496-A51B-0D90685087F7}" srcOrd="0" destOrd="2" presId="urn:microsoft.com/office/officeart/2005/8/layout/hList1"/>
    <dgm:cxn modelId="{FB000BF7-4E7C-48E5-B807-4C268ACFD76B}" type="presOf" srcId="{90B180AC-3046-4D73-97E2-2746288BA33A}" destId="{8DFA879E-E2E4-4844-ACFC-0D4BCF8C5E26}" srcOrd="0" destOrd="0" presId="urn:microsoft.com/office/officeart/2005/8/layout/hList1"/>
    <dgm:cxn modelId="{99F2FC91-E53E-45A5-AF3F-1F9036DF2D24}" srcId="{645539BE-9B59-49D7-B410-7FF85ECCAA59}" destId="{2C2304E7-4568-4196-9151-4B277CEAB054}" srcOrd="0" destOrd="0" parTransId="{66166DD7-65E3-4C8B-BDFB-80F27AC75B5A}" sibTransId="{1D9B9E48-0B6E-4F6E-A0E7-B9DCC830F559}"/>
    <dgm:cxn modelId="{A20101F4-5ED3-4031-A688-7C74E7FCEE1A}" type="presOf" srcId="{591EB0D0-4D21-4C30-BFF5-04F17F27F5C2}" destId="{0F4DBDFD-2F24-4496-A51B-0D90685087F7}" srcOrd="0" destOrd="0" presId="urn:microsoft.com/office/officeart/2005/8/layout/hList1"/>
    <dgm:cxn modelId="{3ACAF940-108F-4C61-BC92-3D4F45467D71}" type="presParOf" srcId="{ACC0221F-0C34-4791-BC1D-73F8A18A6578}" destId="{77E830AC-FBDE-4848-A330-22D7281E9083}" srcOrd="0" destOrd="0" presId="urn:microsoft.com/office/officeart/2005/8/layout/hList1"/>
    <dgm:cxn modelId="{B7C86C0E-3D01-4690-8B74-14B2FDFE5437}" type="presParOf" srcId="{77E830AC-FBDE-4848-A330-22D7281E9083}" destId="{8663D2E6-F83D-4000-8D38-FE358CE2F65C}" srcOrd="0" destOrd="0" presId="urn:microsoft.com/office/officeart/2005/8/layout/hList1"/>
    <dgm:cxn modelId="{EE62E61C-695D-44B4-96B3-7C8F2C24AF70}" type="presParOf" srcId="{77E830AC-FBDE-4848-A330-22D7281E9083}" destId="{8DFA879E-E2E4-4844-ACFC-0D4BCF8C5E26}" srcOrd="1" destOrd="0" presId="urn:microsoft.com/office/officeart/2005/8/layout/hList1"/>
    <dgm:cxn modelId="{EDBE707A-B69F-4078-A577-B68373CBFCEF}" type="presParOf" srcId="{ACC0221F-0C34-4791-BC1D-73F8A18A6578}" destId="{D12594BF-F075-4D12-B5A7-2943ECE91C88}" srcOrd="1" destOrd="0" presId="urn:microsoft.com/office/officeart/2005/8/layout/hList1"/>
    <dgm:cxn modelId="{EC1A98EA-F569-46EF-8226-DCB18179697B}" type="presParOf" srcId="{ACC0221F-0C34-4791-BC1D-73F8A18A6578}" destId="{F7277668-33E2-4A04-91FA-A8F7D45ADB49}" srcOrd="2" destOrd="0" presId="urn:microsoft.com/office/officeart/2005/8/layout/hList1"/>
    <dgm:cxn modelId="{3462AE8C-B11F-4410-A84F-AC0A14CE3040}" type="presParOf" srcId="{F7277668-33E2-4A04-91FA-A8F7D45ADB49}" destId="{DBD45B34-F2BE-4497-B169-11A51BCB8E33}" srcOrd="0" destOrd="0" presId="urn:microsoft.com/office/officeart/2005/8/layout/hList1"/>
    <dgm:cxn modelId="{860D5175-1317-4E24-9FAD-9DB816AA2982}" type="presParOf" srcId="{F7277668-33E2-4A04-91FA-A8F7D45ADB49}" destId="{0F4DBDFD-2F24-4496-A51B-0D90685087F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75CAD9-0A13-4279-AA23-B866E5D0CCCA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6B29C7A-25D9-42C4-B0FD-1659784FDC3B}">
      <dgm:prSet phldrT="[Text]"/>
      <dgm:spPr/>
      <dgm:t>
        <a:bodyPr/>
        <a:lstStyle/>
        <a:p>
          <a:r>
            <a:rPr lang="en-US" dirty="0" smtClean="0"/>
            <a:t>Choice of modal verb: </a:t>
          </a:r>
          <a:r>
            <a:rPr lang="en-US" dirty="0" smtClean="0">
              <a:solidFill>
                <a:schemeClr val="accent1"/>
              </a:solidFill>
            </a:rPr>
            <a:t>Must</a:t>
          </a:r>
          <a:endParaRPr lang="en-US" dirty="0">
            <a:solidFill>
              <a:schemeClr val="accent1"/>
            </a:solidFill>
          </a:endParaRPr>
        </a:p>
      </dgm:t>
    </dgm:pt>
    <dgm:pt modelId="{5316F4D8-0503-464B-9C0D-48F839DF7C65}" type="parTrans" cxnId="{01BE91C8-7448-4C2D-87ED-9993EA3E99DD}">
      <dgm:prSet/>
      <dgm:spPr/>
      <dgm:t>
        <a:bodyPr/>
        <a:lstStyle/>
        <a:p>
          <a:endParaRPr lang="en-US"/>
        </a:p>
      </dgm:t>
    </dgm:pt>
    <dgm:pt modelId="{570A5A0A-5719-4620-88D7-51A25FA33D3E}" type="sibTrans" cxnId="{01BE91C8-7448-4C2D-87ED-9993EA3E99DD}">
      <dgm:prSet/>
      <dgm:spPr/>
      <dgm:t>
        <a:bodyPr/>
        <a:lstStyle/>
        <a:p>
          <a:endParaRPr lang="en-US"/>
        </a:p>
      </dgm:t>
    </dgm:pt>
    <dgm:pt modelId="{2DD8D4A9-0431-4574-AFC1-275C59229C9D}">
      <dgm:prSet phldrT="[Text]"/>
      <dgm:spPr/>
      <dgm:t>
        <a:bodyPr/>
        <a:lstStyle/>
        <a:p>
          <a:r>
            <a:rPr lang="en-US" dirty="0" smtClean="0"/>
            <a:t>Using a maximizer: an adverbial: </a:t>
          </a:r>
          <a:r>
            <a:rPr lang="en-US" dirty="0" smtClean="0">
              <a:solidFill>
                <a:schemeClr val="accent1"/>
              </a:solidFill>
            </a:rPr>
            <a:t>Clearly</a:t>
          </a:r>
          <a:endParaRPr lang="en-US" dirty="0">
            <a:solidFill>
              <a:schemeClr val="accent1"/>
            </a:solidFill>
          </a:endParaRPr>
        </a:p>
      </dgm:t>
    </dgm:pt>
    <dgm:pt modelId="{9A3739A7-7770-4263-A51A-DDEFCE5DF1A6}" type="parTrans" cxnId="{D8F7C671-2489-40C2-B307-A2D6695887EA}">
      <dgm:prSet/>
      <dgm:spPr/>
      <dgm:t>
        <a:bodyPr/>
        <a:lstStyle/>
        <a:p>
          <a:endParaRPr lang="en-US"/>
        </a:p>
      </dgm:t>
    </dgm:pt>
    <dgm:pt modelId="{8DF7C5DA-16C4-4D55-8F9D-5F407E44BA97}" type="sibTrans" cxnId="{D8F7C671-2489-40C2-B307-A2D6695887EA}">
      <dgm:prSet/>
      <dgm:spPr/>
      <dgm:t>
        <a:bodyPr/>
        <a:lstStyle/>
        <a:p>
          <a:endParaRPr lang="en-US"/>
        </a:p>
      </dgm:t>
    </dgm:pt>
    <dgm:pt modelId="{1123CCE5-F1CB-4D53-AAAB-AB090513AD07}">
      <dgm:prSet phldrT="[Text]"/>
      <dgm:spPr/>
      <dgm:t>
        <a:bodyPr/>
        <a:lstStyle/>
        <a:p>
          <a:r>
            <a:rPr lang="en-US" dirty="0" smtClean="0"/>
            <a:t>Changing the structure of sentence: </a:t>
          </a:r>
          <a:r>
            <a:rPr lang="en-US" dirty="0" smtClean="0">
              <a:solidFill>
                <a:schemeClr val="accent1"/>
              </a:solidFill>
            </a:rPr>
            <a:t>active-passive</a:t>
          </a:r>
          <a:endParaRPr lang="en-US" dirty="0">
            <a:solidFill>
              <a:schemeClr val="accent1"/>
            </a:solidFill>
          </a:endParaRPr>
        </a:p>
      </dgm:t>
    </dgm:pt>
    <dgm:pt modelId="{D6DB47F5-8FE1-4C4C-985D-B0389515534E}" type="parTrans" cxnId="{2714248D-7F7C-44EA-B9E2-C1B4EB6F7914}">
      <dgm:prSet/>
      <dgm:spPr/>
      <dgm:t>
        <a:bodyPr/>
        <a:lstStyle/>
        <a:p>
          <a:endParaRPr lang="en-US"/>
        </a:p>
      </dgm:t>
    </dgm:pt>
    <dgm:pt modelId="{44C8623E-831B-4D89-9BEC-5FFC71EF1A90}" type="sibTrans" cxnId="{2714248D-7F7C-44EA-B9E2-C1B4EB6F7914}">
      <dgm:prSet/>
      <dgm:spPr/>
      <dgm:t>
        <a:bodyPr/>
        <a:lstStyle/>
        <a:p>
          <a:endParaRPr lang="en-US"/>
        </a:p>
      </dgm:t>
    </dgm:pt>
    <dgm:pt modelId="{CCE27FB1-770B-41D5-A6D5-146AFCCFC316}">
      <dgm:prSet phldrT="[Text]"/>
      <dgm:spPr/>
      <dgm:t>
        <a:bodyPr/>
        <a:lstStyle/>
        <a:p>
          <a:r>
            <a:rPr lang="en-US" dirty="0" smtClean="0"/>
            <a:t>Repetition: Rephrasing: </a:t>
          </a:r>
          <a:r>
            <a:rPr lang="en-US" dirty="0" smtClean="0">
              <a:solidFill>
                <a:schemeClr val="accent1"/>
              </a:solidFill>
            </a:rPr>
            <a:t>In other words,</a:t>
          </a:r>
          <a:endParaRPr lang="en-US" dirty="0">
            <a:solidFill>
              <a:schemeClr val="accent1"/>
            </a:solidFill>
          </a:endParaRPr>
        </a:p>
      </dgm:t>
    </dgm:pt>
    <dgm:pt modelId="{6B8258E3-D7CC-4FF9-99CA-E06F7166921D}" type="parTrans" cxnId="{B6989A58-31D0-4DA7-A796-37D0A94F875C}">
      <dgm:prSet/>
      <dgm:spPr/>
      <dgm:t>
        <a:bodyPr/>
        <a:lstStyle/>
        <a:p>
          <a:endParaRPr lang="en-US"/>
        </a:p>
      </dgm:t>
    </dgm:pt>
    <dgm:pt modelId="{97C29481-2561-4FB8-8796-85386BB75717}" type="sibTrans" cxnId="{B6989A58-31D0-4DA7-A796-37D0A94F875C}">
      <dgm:prSet/>
      <dgm:spPr/>
      <dgm:t>
        <a:bodyPr/>
        <a:lstStyle/>
        <a:p>
          <a:endParaRPr lang="en-US"/>
        </a:p>
      </dgm:t>
    </dgm:pt>
    <dgm:pt modelId="{1E239251-B07F-45FC-9830-BAE0243B731A}" type="pres">
      <dgm:prSet presAssocID="{F575CAD9-0A13-4279-AA23-B866E5D0CCCA}" presName="diagram" presStyleCnt="0">
        <dgm:presLayoutVars>
          <dgm:dir/>
          <dgm:resizeHandles val="exact"/>
        </dgm:presLayoutVars>
      </dgm:prSet>
      <dgm:spPr/>
    </dgm:pt>
    <dgm:pt modelId="{DC33E91D-3392-4691-A3A2-60E372A2C16F}" type="pres">
      <dgm:prSet presAssocID="{D6B29C7A-25D9-42C4-B0FD-1659784FDC3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B6594C-3AE3-4F35-ADF7-222D9CD899E4}" type="pres">
      <dgm:prSet presAssocID="{570A5A0A-5719-4620-88D7-51A25FA33D3E}" presName="sibTrans" presStyleCnt="0"/>
      <dgm:spPr/>
    </dgm:pt>
    <dgm:pt modelId="{0E884B2F-EE35-49E2-85F4-C45ACE7CF078}" type="pres">
      <dgm:prSet presAssocID="{2DD8D4A9-0431-4574-AFC1-275C59229C9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49BBF8-7BB9-41B2-B64C-6512A06DDDD7}" type="pres">
      <dgm:prSet presAssocID="{8DF7C5DA-16C4-4D55-8F9D-5F407E44BA97}" presName="sibTrans" presStyleCnt="0"/>
      <dgm:spPr/>
    </dgm:pt>
    <dgm:pt modelId="{C1BA68CD-27B3-4AFA-8D7C-A7B830A1E57D}" type="pres">
      <dgm:prSet presAssocID="{1123CCE5-F1CB-4D53-AAAB-AB090513AD0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4D00E9-CE2D-47F1-BC60-E0752DE847A7}" type="pres">
      <dgm:prSet presAssocID="{44C8623E-831B-4D89-9BEC-5FFC71EF1A90}" presName="sibTrans" presStyleCnt="0"/>
      <dgm:spPr/>
    </dgm:pt>
    <dgm:pt modelId="{7A49E44F-3FBF-4CF5-8FFB-7B81E1198341}" type="pres">
      <dgm:prSet presAssocID="{CCE27FB1-770B-41D5-A6D5-146AFCCFC31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989A58-31D0-4DA7-A796-37D0A94F875C}" srcId="{F575CAD9-0A13-4279-AA23-B866E5D0CCCA}" destId="{CCE27FB1-770B-41D5-A6D5-146AFCCFC316}" srcOrd="3" destOrd="0" parTransId="{6B8258E3-D7CC-4FF9-99CA-E06F7166921D}" sibTransId="{97C29481-2561-4FB8-8796-85386BB75717}"/>
    <dgm:cxn modelId="{D9BBA342-971F-443A-926F-200E8D1F0E43}" type="presOf" srcId="{D6B29C7A-25D9-42C4-B0FD-1659784FDC3B}" destId="{DC33E91D-3392-4691-A3A2-60E372A2C16F}" srcOrd="0" destOrd="0" presId="urn:microsoft.com/office/officeart/2005/8/layout/default"/>
    <dgm:cxn modelId="{5B6B7308-5254-4BF9-81A8-4E8A31C9A8A7}" type="presOf" srcId="{CCE27FB1-770B-41D5-A6D5-146AFCCFC316}" destId="{7A49E44F-3FBF-4CF5-8FFB-7B81E1198341}" srcOrd="0" destOrd="0" presId="urn:microsoft.com/office/officeart/2005/8/layout/default"/>
    <dgm:cxn modelId="{01BE91C8-7448-4C2D-87ED-9993EA3E99DD}" srcId="{F575CAD9-0A13-4279-AA23-B866E5D0CCCA}" destId="{D6B29C7A-25D9-42C4-B0FD-1659784FDC3B}" srcOrd="0" destOrd="0" parTransId="{5316F4D8-0503-464B-9C0D-48F839DF7C65}" sibTransId="{570A5A0A-5719-4620-88D7-51A25FA33D3E}"/>
    <dgm:cxn modelId="{2714248D-7F7C-44EA-B9E2-C1B4EB6F7914}" srcId="{F575CAD9-0A13-4279-AA23-B866E5D0CCCA}" destId="{1123CCE5-F1CB-4D53-AAAB-AB090513AD07}" srcOrd="2" destOrd="0" parTransId="{D6DB47F5-8FE1-4C4C-985D-B0389515534E}" sibTransId="{44C8623E-831B-4D89-9BEC-5FFC71EF1A90}"/>
    <dgm:cxn modelId="{60757511-5CC1-4191-BCEA-3729D6897717}" type="presOf" srcId="{2DD8D4A9-0431-4574-AFC1-275C59229C9D}" destId="{0E884B2F-EE35-49E2-85F4-C45ACE7CF078}" srcOrd="0" destOrd="0" presId="urn:microsoft.com/office/officeart/2005/8/layout/default"/>
    <dgm:cxn modelId="{657550E6-CE23-4B48-8D0D-EAABA7F5917A}" type="presOf" srcId="{1123CCE5-F1CB-4D53-AAAB-AB090513AD07}" destId="{C1BA68CD-27B3-4AFA-8D7C-A7B830A1E57D}" srcOrd="0" destOrd="0" presId="urn:microsoft.com/office/officeart/2005/8/layout/default"/>
    <dgm:cxn modelId="{D5FB9F41-9A59-4554-84BC-C09E32AF4653}" type="presOf" srcId="{F575CAD9-0A13-4279-AA23-B866E5D0CCCA}" destId="{1E239251-B07F-45FC-9830-BAE0243B731A}" srcOrd="0" destOrd="0" presId="urn:microsoft.com/office/officeart/2005/8/layout/default"/>
    <dgm:cxn modelId="{D8F7C671-2489-40C2-B307-A2D6695887EA}" srcId="{F575CAD9-0A13-4279-AA23-B866E5D0CCCA}" destId="{2DD8D4A9-0431-4574-AFC1-275C59229C9D}" srcOrd="1" destOrd="0" parTransId="{9A3739A7-7770-4263-A51A-DDEFCE5DF1A6}" sibTransId="{8DF7C5DA-16C4-4D55-8F9D-5F407E44BA97}"/>
    <dgm:cxn modelId="{56844AC2-E440-41A5-8025-BEB46ECD150B}" type="presParOf" srcId="{1E239251-B07F-45FC-9830-BAE0243B731A}" destId="{DC33E91D-3392-4691-A3A2-60E372A2C16F}" srcOrd="0" destOrd="0" presId="urn:microsoft.com/office/officeart/2005/8/layout/default"/>
    <dgm:cxn modelId="{9206527F-F08C-4176-B586-389A5B1D1336}" type="presParOf" srcId="{1E239251-B07F-45FC-9830-BAE0243B731A}" destId="{B1B6594C-3AE3-4F35-ADF7-222D9CD899E4}" srcOrd="1" destOrd="0" presId="urn:microsoft.com/office/officeart/2005/8/layout/default"/>
    <dgm:cxn modelId="{5C1264AC-0DD9-4030-8B79-84A67E07DF62}" type="presParOf" srcId="{1E239251-B07F-45FC-9830-BAE0243B731A}" destId="{0E884B2F-EE35-49E2-85F4-C45ACE7CF078}" srcOrd="2" destOrd="0" presId="urn:microsoft.com/office/officeart/2005/8/layout/default"/>
    <dgm:cxn modelId="{B803BBEC-CD62-4437-97A1-E755D2D65892}" type="presParOf" srcId="{1E239251-B07F-45FC-9830-BAE0243B731A}" destId="{C149BBF8-7BB9-41B2-B64C-6512A06DDDD7}" srcOrd="3" destOrd="0" presId="urn:microsoft.com/office/officeart/2005/8/layout/default"/>
    <dgm:cxn modelId="{05128FB8-96BA-4292-B7B9-788671E7CB8C}" type="presParOf" srcId="{1E239251-B07F-45FC-9830-BAE0243B731A}" destId="{C1BA68CD-27B3-4AFA-8D7C-A7B830A1E57D}" srcOrd="4" destOrd="0" presId="urn:microsoft.com/office/officeart/2005/8/layout/default"/>
    <dgm:cxn modelId="{A7A806D1-05C5-4E45-8685-BB5AC57B1A66}" type="presParOf" srcId="{1E239251-B07F-45FC-9830-BAE0243B731A}" destId="{8C4D00E9-CE2D-47F1-BC60-E0752DE847A7}" srcOrd="5" destOrd="0" presId="urn:microsoft.com/office/officeart/2005/8/layout/default"/>
    <dgm:cxn modelId="{BB7AF08C-0E4D-4133-BE89-716FF04A761D}" type="presParOf" srcId="{1E239251-B07F-45FC-9830-BAE0243B731A}" destId="{7A49E44F-3FBF-4CF5-8FFB-7B81E119834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7D60F2-700A-46A4-B879-0174E550350E}" type="doc">
      <dgm:prSet loTypeId="urn:microsoft.com/office/officeart/2005/8/layout/hList9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9EEECE6-16B5-4DCE-B43D-B5CA1EAE7791}">
      <dgm:prSet phldrT="[Text]"/>
      <dgm:spPr/>
      <dgm:t>
        <a:bodyPr/>
        <a:lstStyle/>
        <a:p>
          <a:r>
            <a:rPr lang="en-US" dirty="0" smtClean="0"/>
            <a:t>Sneak</a:t>
          </a:r>
          <a:endParaRPr lang="en-US" dirty="0"/>
        </a:p>
      </dgm:t>
    </dgm:pt>
    <dgm:pt modelId="{27600DCC-3478-4423-8BF2-ADFDD610260E}" type="parTrans" cxnId="{75BE79E2-AC5E-40EB-A2DA-DAB5A4CFE5BA}">
      <dgm:prSet/>
      <dgm:spPr/>
      <dgm:t>
        <a:bodyPr/>
        <a:lstStyle/>
        <a:p>
          <a:endParaRPr lang="en-US"/>
        </a:p>
      </dgm:t>
    </dgm:pt>
    <dgm:pt modelId="{C2617971-9A20-4F41-A9AF-2846CBA321FE}" type="sibTrans" cxnId="{75BE79E2-AC5E-40EB-A2DA-DAB5A4CFE5BA}">
      <dgm:prSet/>
      <dgm:spPr/>
      <dgm:t>
        <a:bodyPr/>
        <a:lstStyle/>
        <a:p>
          <a:endParaRPr lang="en-US"/>
        </a:p>
      </dgm:t>
    </dgm:pt>
    <dgm:pt modelId="{5F5BB217-96F4-4C0E-BAFB-86FF78F0A070}">
      <dgm:prSet phldrT="[Text]"/>
      <dgm:spPr/>
      <dgm:t>
        <a:bodyPr/>
        <a:lstStyle/>
        <a:p>
          <a:r>
            <a:rPr lang="en-US" dirty="0" smtClean="0"/>
            <a:t>To go or take something quietly or secretly</a:t>
          </a:r>
          <a:endParaRPr lang="en-US" dirty="0"/>
        </a:p>
      </dgm:t>
    </dgm:pt>
    <dgm:pt modelId="{947EF49E-7130-425B-B6B0-949A1C8F51DF}" type="parTrans" cxnId="{1B5C0C14-1C36-4681-A1C1-264D6FA2458A}">
      <dgm:prSet/>
      <dgm:spPr/>
      <dgm:t>
        <a:bodyPr/>
        <a:lstStyle/>
        <a:p>
          <a:endParaRPr lang="en-US"/>
        </a:p>
      </dgm:t>
    </dgm:pt>
    <dgm:pt modelId="{3F64BDB2-003F-446F-8475-EB5727D8057A}" type="sibTrans" cxnId="{1B5C0C14-1C36-4681-A1C1-264D6FA2458A}">
      <dgm:prSet/>
      <dgm:spPr/>
      <dgm:t>
        <a:bodyPr/>
        <a:lstStyle/>
        <a:p>
          <a:endParaRPr lang="en-US"/>
        </a:p>
      </dgm:t>
    </dgm:pt>
    <dgm:pt modelId="{AA451DD6-BCD1-437F-B348-DA9C4EF3737A}">
      <dgm:prSet phldrT="[Text]"/>
      <dgm:spPr/>
      <dgm:t>
        <a:bodyPr/>
        <a:lstStyle/>
        <a:p>
          <a:r>
            <a:rPr lang="en-US" dirty="0" smtClean="0"/>
            <a:t>Con: acting like a thief/acting dishonestly</a:t>
          </a:r>
          <a:endParaRPr lang="en-US" dirty="0"/>
        </a:p>
      </dgm:t>
    </dgm:pt>
    <dgm:pt modelId="{51FF7673-C8BB-4157-8499-774BC76AC5C7}" type="parTrans" cxnId="{A7C1CB11-1FB5-4A7C-89EF-A79B7B063CF3}">
      <dgm:prSet/>
      <dgm:spPr/>
      <dgm:t>
        <a:bodyPr/>
        <a:lstStyle/>
        <a:p>
          <a:endParaRPr lang="en-US"/>
        </a:p>
      </dgm:t>
    </dgm:pt>
    <dgm:pt modelId="{1431944F-02A8-4B57-BEF9-79343593C72F}" type="sibTrans" cxnId="{A7C1CB11-1FB5-4A7C-89EF-A79B7B063CF3}">
      <dgm:prSet/>
      <dgm:spPr/>
      <dgm:t>
        <a:bodyPr/>
        <a:lstStyle/>
        <a:p>
          <a:endParaRPr lang="en-US"/>
        </a:p>
      </dgm:t>
    </dgm:pt>
    <dgm:pt modelId="{58E4EDE6-0819-4368-A57A-3DAF719DC3EE}">
      <dgm:prSet phldrT="[Text]"/>
      <dgm:spPr/>
      <dgm:t>
        <a:bodyPr/>
        <a:lstStyle/>
        <a:p>
          <a:r>
            <a:rPr lang="en-US" dirty="0" smtClean="0"/>
            <a:t>Home</a:t>
          </a:r>
          <a:endParaRPr lang="en-US" dirty="0"/>
        </a:p>
      </dgm:t>
    </dgm:pt>
    <dgm:pt modelId="{198F850A-616F-477E-845F-B7FBBAEC5690}" type="parTrans" cxnId="{A725EEA5-7355-44D5-A57F-8E222358C76A}">
      <dgm:prSet/>
      <dgm:spPr/>
      <dgm:t>
        <a:bodyPr/>
        <a:lstStyle/>
        <a:p>
          <a:endParaRPr lang="en-US"/>
        </a:p>
      </dgm:t>
    </dgm:pt>
    <dgm:pt modelId="{94610389-5653-4229-A9FE-E3B3A83C9C29}" type="sibTrans" cxnId="{A725EEA5-7355-44D5-A57F-8E222358C76A}">
      <dgm:prSet/>
      <dgm:spPr/>
      <dgm:t>
        <a:bodyPr/>
        <a:lstStyle/>
        <a:p>
          <a:endParaRPr lang="en-US"/>
        </a:p>
      </dgm:t>
    </dgm:pt>
    <dgm:pt modelId="{5985E573-D54A-4F6E-B7E2-0871DDDF2881}">
      <dgm:prSet phldrT="[Text]"/>
      <dgm:spPr/>
      <dgm:t>
        <a:bodyPr/>
        <a:lstStyle/>
        <a:p>
          <a:r>
            <a:rPr lang="en-US" dirty="0" smtClean="0"/>
            <a:t>Where a person lives</a:t>
          </a:r>
          <a:endParaRPr lang="en-US" dirty="0"/>
        </a:p>
      </dgm:t>
    </dgm:pt>
    <dgm:pt modelId="{89A0BAD0-EF2B-48FE-8F09-DEB6F7749819}" type="parTrans" cxnId="{76D78B62-82C5-4EF6-B0FC-17601E10504E}">
      <dgm:prSet/>
      <dgm:spPr/>
      <dgm:t>
        <a:bodyPr/>
        <a:lstStyle/>
        <a:p>
          <a:endParaRPr lang="en-US"/>
        </a:p>
      </dgm:t>
    </dgm:pt>
    <dgm:pt modelId="{C616C8FF-CDE8-4116-A88F-4DA9377573F7}" type="sibTrans" cxnId="{76D78B62-82C5-4EF6-B0FC-17601E10504E}">
      <dgm:prSet/>
      <dgm:spPr/>
      <dgm:t>
        <a:bodyPr/>
        <a:lstStyle/>
        <a:p>
          <a:endParaRPr lang="en-US"/>
        </a:p>
      </dgm:t>
    </dgm:pt>
    <dgm:pt modelId="{AC7FD7C0-A4D3-456C-ACF7-17AA7114B889}">
      <dgm:prSet phldrT="[Text]"/>
      <dgm:spPr/>
      <dgm:t>
        <a:bodyPr/>
        <a:lstStyle/>
        <a:p>
          <a:r>
            <a:rPr lang="en-US" dirty="0" smtClean="0"/>
            <a:t>Con: cozy, loving, comfortable</a:t>
          </a:r>
          <a:endParaRPr lang="en-US" dirty="0"/>
        </a:p>
      </dgm:t>
    </dgm:pt>
    <dgm:pt modelId="{FF87B7D4-9C1B-43B2-B91D-FADC8154299E}" type="parTrans" cxnId="{B01ED0E4-ED4C-4ADB-AA74-8C5F6999BCD1}">
      <dgm:prSet/>
      <dgm:spPr/>
      <dgm:t>
        <a:bodyPr/>
        <a:lstStyle/>
        <a:p>
          <a:endParaRPr lang="en-US"/>
        </a:p>
      </dgm:t>
    </dgm:pt>
    <dgm:pt modelId="{60C74284-34AD-4F96-91B1-CC5E321BEBE3}" type="sibTrans" cxnId="{B01ED0E4-ED4C-4ADB-AA74-8C5F6999BCD1}">
      <dgm:prSet/>
      <dgm:spPr/>
      <dgm:t>
        <a:bodyPr/>
        <a:lstStyle/>
        <a:p>
          <a:endParaRPr lang="en-US"/>
        </a:p>
      </dgm:t>
    </dgm:pt>
    <dgm:pt modelId="{3AB5D181-E299-4908-8762-FE68660EA2AF}">
      <dgm:prSet phldrT="[Text]"/>
      <dgm:spPr/>
      <dgm:t>
        <a:bodyPr/>
        <a:lstStyle/>
        <a:p>
          <a:r>
            <a:rPr lang="en-US" dirty="0" smtClean="0"/>
            <a:t>Blue</a:t>
          </a:r>
          <a:endParaRPr lang="en-US" dirty="0"/>
        </a:p>
      </dgm:t>
    </dgm:pt>
    <dgm:pt modelId="{C35957C5-A19D-4DDC-99DC-08D9DCD0522B}" type="parTrans" cxnId="{445493B7-8A97-41AF-A9F5-96B1EEE69146}">
      <dgm:prSet/>
      <dgm:spPr/>
      <dgm:t>
        <a:bodyPr/>
        <a:lstStyle/>
        <a:p>
          <a:endParaRPr lang="en-US"/>
        </a:p>
      </dgm:t>
    </dgm:pt>
    <dgm:pt modelId="{5FBE58A4-3126-4649-A92E-BE196D5C3F24}" type="sibTrans" cxnId="{445493B7-8A97-41AF-A9F5-96B1EEE69146}">
      <dgm:prSet/>
      <dgm:spPr/>
      <dgm:t>
        <a:bodyPr/>
        <a:lstStyle/>
        <a:p>
          <a:endParaRPr lang="en-US"/>
        </a:p>
      </dgm:t>
    </dgm:pt>
    <dgm:pt modelId="{53BC6A05-9FF8-4D8F-A6F4-32B0DC303EAA}">
      <dgm:prSet phldrT="[Text]"/>
      <dgm:spPr/>
      <dgm:t>
        <a:bodyPr/>
        <a:lstStyle/>
        <a:p>
          <a:r>
            <a:rPr lang="en-US" dirty="0" smtClean="0"/>
            <a:t>A color type</a:t>
          </a:r>
          <a:endParaRPr lang="en-US" dirty="0"/>
        </a:p>
      </dgm:t>
    </dgm:pt>
    <dgm:pt modelId="{8D1E7529-FA82-49E4-BFFB-00B166477842}" type="parTrans" cxnId="{CD097E14-A50F-48A1-836E-AFC7F458AFA2}">
      <dgm:prSet/>
      <dgm:spPr/>
      <dgm:t>
        <a:bodyPr/>
        <a:lstStyle/>
        <a:p>
          <a:endParaRPr lang="en-US"/>
        </a:p>
      </dgm:t>
    </dgm:pt>
    <dgm:pt modelId="{831C764F-2759-4BC4-8254-4C7CC124F629}" type="sibTrans" cxnId="{CD097E14-A50F-48A1-836E-AFC7F458AFA2}">
      <dgm:prSet/>
      <dgm:spPr/>
      <dgm:t>
        <a:bodyPr/>
        <a:lstStyle/>
        <a:p>
          <a:endParaRPr lang="en-US"/>
        </a:p>
      </dgm:t>
    </dgm:pt>
    <dgm:pt modelId="{7C08E705-C3D5-40E0-8CD6-C24CFAE2E1E9}">
      <dgm:prSet phldrT="[Text]"/>
      <dgm:spPr/>
      <dgm:t>
        <a:bodyPr/>
        <a:lstStyle/>
        <a:p>
          <a:r>
            <a:rPr lang="en-US" dirty="0" smtClean="0"/>
            <a:t>Con: sad, gloomy feeling</a:t>
          </a:r>
          <a:endParaRPr lang="en-US" dirty="0"/>
        </a:p>
      </dgm:t>
    </dgm:pt>
    <dgm:pt modelId="{06802D15-1EB7-4BA3-84B7-4848930F259F}" type="parTrans" cxnId="{5F9A1916-7D20-4271-8AB3-083717B85B65}">
      <dgm:prSet/>
      <dgm:spPr/>
      <dgm:t>
        <a:bodyPr/>
        <a:lstStyle/>
        <a:p>
          <a:endParaRPr lang="en-US"/>
        </a:p>
      </dgm:t>
    </dgm:pt>
    <dgm:pt modelId="{A2B6E712-AB02-499E-AC4B-249B02B6553E}" type="sibTrans" cxnId="{5F9A1916-7D20-4271-8AB3-083717B85B65}">
      <dgm:prSet/>
      <dgm:spPr/>
      <dgm:t>
        <a:bodyPr/>
        <a:lstStyle/>
        <a:p>
          <a:endParaRPr lang="en-US"/>
        </a:p>
      </dgm:t>
    </dgm:pt>
    <dgm:pt modelId="{3D90B18B-2091-4200-B5D9-BD8D470CBA92}" type="pres">
      <dgm:prSet presAssocID="{D97D60F2-700A-46A4-B879-0174E550350E}" presName="list" presStyleCnt="0">
        <dgm:presLayoutVars>
          <dgm:dir/>
          <dgm:animLvl val="lvl"/>
        </dgm:presLayoutVars>
      </dgm:prSet>
      <dgm:spPr/>
    </dgm:pt>
    <dgm:pt modelId="{2FCB76F8-6E36-412E-94C4-85793E68164C}" type="pres">
      <dgm:prSet presAssocID="{99EEECE6-16B5-4DCE-B43D-B5CA1EAE7791}" presName="posSpace" presStyleCnt="0"/>
      <dgm:spPr/>
    </dgm:pt>
    <dgm:pt modelId="{7ADE8917-4721-461D-B17D-D2C7C075C668}" type="pres">
      <dgm:prSet presAssocID="{99EEECE6-16B5-4DCE-B43D-B5CA1EAE7791}" presName="vertFlow" presStyleCnt="0"/>
      <dgm:spPr/>
    </dgm:pt>
    <dgm:pt modelId="{78BADA57-7557-4C6E-8039-A41738917AA8}" type="pres">
      <dgm:prSet presAssocID="{99EEECE6-16B5-4DCE-B43D-B5CA1EAE7791}" presName="topSpace" presStyleCnt="0"/>
      <dgm:spPr/>
    </dgm:pt>
    <dgm:pt modelId="{158DECFC-E638-4DD7-B8CF-EC877A0DD385}" type="pres">
      <dgm:prSet presAssocID="{99EEECE6-16B5-4DCE-B43D-B5CA1EAE7791}" presName="firstComp" presStyleCnt="0"/>
      <dgm:spPr/>
    </dgm:pt>
    <dgm:pt modelId="{145AAFB4-8716-42BB-BC89-4A51CE5D0F2F}" type="pres">
      <dgm:prSet presAssocID="{99EEECE6-16B5-4DCE-B43D-B5CA1EAE7791}" presName="firstChild" presStyleLbl="bgAccFollowNode1" presStyleIdx="0" presStyleCnt="6"/>
      <dgm:spPr/>
      <dgm:t>
        <a:bodyPr/>
        <a:lstStyle/>
        <a:p>
          <a:endParaRPr lang="en-US"/>
        </a:p>
      </dgm:t>
    </dgm:pt>
    <dgm:pt modelId="{19B93002-C8BC-404C-AB89-272D928ADB0F}" type="pres">
      <dgm:prSet presAssocID="{99EEECE6-16B5-4DCE-B43D-B5CA1EAE7791}" presName="firstChildTx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94370F-984B-4940-A1D3-3B3910A3F018}" type="pres">
      <dgm:prSet presAssocID="{AA451DD6-BCD1-437F-B348-DA9C4EF3737A}" presName="comp" presStyleCnt="0"/>
      <dgm:spPr/>
    </dgm:pt>
    <dgm:pt modelId="{CB28E55A-BD1A-425D-B672-4580C3F2F81C}" type="pres">
      <dgm:prSet presAssocID="{AA451DD6-BCD1-437F-B348-DA9C4EF3737A}" presName="child" presStyleLbl="bgAccFollowNode1" presStyleIdx="1" presStyleCnt="6"/>
      <dgm:spPr/>
      <dgm:t>
        <a:bodyPr/>
        <a:lstStyle/>
        <a:p>
          <a:endParaRPr lang="en-US"/>
        </a:p>
      </dgm:t>
    </dgm:pt>
    <dgm:pt modelId="{CBFB1177-0928-4BED-9409-7499CA6271AF}" type="pres">
      <dgm:prSet presAssocID="{AA451DD6-BCD1-437F-B348-DA9C4EF3737A}" presName="childTx" presStyleLbl="b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AB3AA7-B52C-4A51-A2A8-ABF0BB59A702}" type="pres">
      <dgm:prSet presAssocID="{99EEECE6-16B5-4DCE-B43D-B5CA1EAE7791}" presName="negSpace" presStyleCnt="0"/>
      <dgm:spPr/>
    </dgm:pt>
    <dgm:pt modelId="{B903F4AC-3BC0-4A48-A297-FC567276AD1B}" type="pres">
      <dgm:prSet presAssocID="{99EEECE6-16B5-4DCE-B43D-B5CA1EAE7791}" presName="circle" presStyleLbl="node1" presStyleIdx="0" presStyleCnt="3"/>
      <dgm:spPr/>
    </dgm:pt>
    <dgm:pt modelId="{426E78C4-9657-4DAA-804D-5A8B7157AFBD}" type="pres">
      <dgm:prSet presAssocID="{C2617971-9A20-4F41-A9AF-2846CBA321FE}" presName="transSpace" presStyleCnt="0"/>
      <dgm:spPr/>
    </dgm:pt>
    <dgm:pt modelId="{95DBDF13-64A1-4E1F-9875-C1605E413169}" type="pres">
      <dgm:prSet presAssocID="{58E4EDE6-0819-4368-A57A-3DAF719DC3EE}" presName="posSpace" presStyleCnt="0"/>
      <dgm:spPr/>
    </dgm:pt>
    <dgm:pt modelId="{544556B9-859B-4781-ABA1-4F814D5862F4}" type="pres">
      <dgm:prSet presAssocID="{58E4EDE6-0819-4368-A57A-3DAF719DC3EE}" presName="vertFlow" presStyleCnt="0"/>
      <dgm:spPr/>
    </dgm:pt>
    <dgm:pt modelId="{2A5BC9BB-66DC-4B52-861D-097EA992CEE0}" type="pres">
      <dgm:prSet presAssocID="{58E4EDE6-0819-4368-A57A-3DAF719DC3EE}" presName="topSpace" presStyleCnt="0"/>
      <dgm:spPr/>
    </dgm:pt>
    <dgm:pt modelId="{2D2371A7-6F47-4E93-A30D-B6AB9ABC4724}" type="pres">
      <dgm:prSet presAssocID="{58E4EDE6-0819-4368-A57A-3DAF719DC3EE}" presName="firstComp" presStyleCnt="0"/>
      <dgm:spPr/>
    </dgm:pt>
    <dgm:pt modelId="{95C85974-9DFA-4022-AD4E-1DAD21FA4F13}" type="pres">
      <dgm:prSet presAssocID="{58E4EDE6-0819-4368-A57A-3DAF719DC3EE}" presName="firstChild" presStyleLbl="bgAccFollowNode1" presStyleIdx="2" presStyleCnt="6"/>
      <dgm:spPr/>
      <dgm:t>
        <a:bodyPr/>
        <a:lstStyle/>
        <a:p>
          <a:endParaRPr lang="en-US"/>
        </a:p>
      </dgm:t>
    </dgm:pt>
    <dgm:pt modelId="{57842B0F-C1F7-473F-8403-F73F76E3CB4B}" type="pres">
      <dgm:prSet presAssocID="{58E4EDE6-0819-4368-A57A-3DAF719DC3EE}" presName="firstChildTx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5CB244-6772-4ED8-8261-DAD7465CE43F}" type="pres">
      <dgm:prSet presAssocID="{AC7FD7C0-A4D3-456C-ACF7-17AA7114B889}" presName="comp" presStyleCnt="0"/>
      <dgm:spPr/>
    </dgm:pt>
    <dgm:pt modelId="{11121319-8679-45B6-8FA9-904FF53439C9}" type="pres">
      <dgm:prSet presAssocID="{AC7FD7C0-A4D3-456C-ACF7-17AA7114B889}" presName="child" presStyleLbl="bgAccFollowNode1" presStyleIdx="3" presStyleCnt="6"/>
      <dgm:spPr/>
      <dgm:t>
        <a:bodyPr/>
        <a:lstStyle/>
        <a:p>
          <a:endParaRPr lang="en-US"/>
        </a:p>
      </dgm:t>
    </dgm:pt>
    <dgm:pt modelId="{61193825-E14D-445D-B330-E2F79D82F5FC}" type="pres">
      <dgm:prSet presAssocID="{AC7FD7C0-A4D3-456C-ACF7-17AA7114B889}" presName="childTx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8721D0-5D09-4500-B0CC-0D009DEF18A8}" type="pres">
      <dgm:prSet presAssocID="{58E4EDE6-0819-4368-A57A-3DAF719DC3EE}" presName="negSpace" presStyleCnt="0"/>
      <dgm:spPr/>
    </dgm:pt>
    <dgm:pt modelId="{24C6474A-A1E2-4C73-BE2C-ABD2F806DE30}" type="pres">
      <dgm:prSet presAssocID="{58E4EDE6-0819-4368-A57A-3DAF719DC3EE}" presName="circle" presStyleLbl="node1" presStyleIdx="1" presStyleCnt="3"/>
      <dgm:spPr/>
      <dgm:t>
        <a:bodyPr/>
        <a:lstStyle/>
        <a:p>
          <a:endParaRPr lang="en-US"/>
        </a:p>
      </dgm:t>
    </dgm:pt>
    <dgm:pt modelId="{0FB45C9F-41DD-4031-8428-BBF516A492B6}" type="pres">
      <dgm:prSet presAssocID="{94610389-5653-4229-A9FE-E3B3A83C9C29}" presName="transSpace" presStyleCnt="0"/>
      <dgm:spPr/>
    </dgm:pt>
    <dgm:pt modelId="{5C4EF3C1-6255-41B1-9F8F-A2868097C322}" type="pres">
      <dgm:prSet presAssocID="{3AB5D181-E299-4908-8762-FE68660EA2AF}" presName="posSpace" presStyleCnt="0"/>
      <dgm:spPr/>
    </dgm:pt>
    <dgm:pt modelId="{6B5F45DB-3D7B-46E3-9F91-BF7A43736627}" type="pres">
      <dgm:prSet presAssocID="{3AB5D181-E299-4908-8762-FE68660EA2AF}" presName="vertFlow" presStyleCnt="0"/>
      <dgm:spPr/>
    </dgm:pt>
    <dgm:pt modelId="{AE235DD6-9520-4906-BB3F-9028406ED726}" type="pres">
      <dgm:prSet presAssocID="{3AB5D181-E299-4908-8762-FE68660EA2AF}" presName="topSpace" presStyleCnt="0"/>
      <dgm:spPr/>
    </dgm:pt>
    <dgm:pt modelId="{7D5D88D7-A631-4CF1-81BB-05329A56A0C1}" type="pres">
      <dgm:prSet presAssocID="{3AB5D181-E299-4908-8762-FE68660EA2AF}" presName="firstComp" presStyleCnt="0"/>
      <dgm:spPr/>
    </dgm:pt>
    <dgm:pt modelId="{162E411D-87D3-487A-8DA7-CF9A73EFF53E}" type="pres">
      <dgm:prSet presAssocID="{3AB5D181-E299-4908-8762-FE68660EA2AF}" presName="firstChild" presStyleLbl="bgAccFollowNode1" presStyleIdx="4" presStyleCnt="6"/>
      <dgm:spPr/>
    </dgm:pt>
    <dgm:pt modelId="{DD01411D-59E6-46EE-92AA-51D2CF82CF9A}" type="pres">
      <dgm:prSet presAssocID="{3AB5D181-E299-4908-8762-FE68660EA2AF}" presName="firstChildTx" presStyleLbl="bgAccFollowNode1" presStyleIdx="4" presStyleCnt="6">
        <dgm:presLayoutVars>
          <dgm:bulletEnabled val="1"/>
        </dgm:presLayoutVars>
      </dgm:prSet>
      <dgm:spPr/>
    </dgm:pt>
    <dgm:pt modelId="{2C09C06B-AB04-4918-865E-C1A8C90B2A6A}" type="pres">
      <dgm:prSet presAssocID="{7C08E705-C3D5-40E0-8CD6-C24CFAE2E1E9}" presName="comp" presStyleCnt="0"/>
      <dgm:spPr/>
    </dgm:pt>
    <dgm:pt modelId="{83F1EF0D-BC65-4031-9F38-212847E90DBF}" type="pres">
      <dgm:prSet presAssocID="{7C08E705-C3D5-40E0-8CD6-C24CFAE2E1E9}" presName="child" presStyleLbl="bgAccFollowNode1" presStyleIdx="5" presStyleCnt="6"/>
      <dgm:spPr/>
    </dgm:pt>
    <dgm:pt modelId="{2015D7E3-1E8A-456C-A94E-73BE2F1FD41A}" type="pres">
      <dgm:prSet presAssocID="{7C08E705-C3D5-40E0-8CD6-C24CFAE2E1E9}" presName="childTx" presStyleLbl="bgAccFollowNode1" presStyleIdx="5" presStyleCnt="6">
        <dgm:presLayoutVars>
          <dgm:bulletEnabled val="1"/>
        </dgm:presLayoutVars>
      </dgm:prSet>
      <dgm:spPr/>
    </dgm:pt>
    <dgm:pt modelId="{BC60EB75-7A49-4E1E-BAC5-58A2BB8318BB}" type="pres">
      <dgm:prSet presAssocID="{3AB5D181-E299-4908-8762-FE68660EA2AF}" presName="negSpace" presStyleCnt="0"/>
      <dgm:spPr/>
    </dgm:pt>
    <dgm:pt modelId="{68927615-64CB-4C3F-8E7C-AC28DA233BE3}" type="pres">
      <dgm:prSet presAssocID="{3AB5D181-E299-4908-8762-FE68660EA2AF}" presName="circle" presStyleLbl="node1" presStyleIdx="2" presStyleCnt="3"/>
      <dgm:spPr/>
    </dgm:pt>
  </dgm:ptLst>
  <dgm:cxnLst>
    <dgm:cxn modelId="{75BE79E2-AC5E-40EB-A2DA-DAB5A4CFE5BA}" srcId="{D97D60F2-700A-46A4-B879-0174E550350E}" destId="{99EEECE6-16B5-4DCE-B43D-B5CA1EAE7791}" srcOrd="0" destOrd="0" parTransId="{27600DCC-3478-4423-8BF2-ADFDD610260E}" sibTransId="{C2617971-9A20-4F41-A9AF-2846CBA321FE}"/>
    <dgm:cxn modelId="{5FE10C68-A06E-44EE-80C7-63DBA7580D96}" type="presOf" srcId="{53BC6A05-9FF8-4D8F-A6F4-32B0DC303EAA}" destId="{162E411D-87D3-487A-8DA7-CF9A73EFF53E}" srcOrd="0" destOrd="0" presId="urn:microsoft.com/office/officeart/2005/8/layout/hList9"/>
    <dgm:cxn modelId="{6438483F-3AEE-4C2C-AF05-D2DAA7DF19A0}" type="presOf" srcId="{5F5BB217-96F4-4C0E-BAFB-86FF78F0A070}" destId="{145AAFB4-8716-42BB-BC89-4A51CE5D0F2F}" srcOrd="0" destOrd="0" presId="urn:microsoft.com/office/officeart/2005/8/layout/hList9"/>
    <dgm:cxn modelId="{445493B7-8A97-41AF-A9F5-96B1EEE69146}" srcId="{D97D60F2-700A-46A4-B879-0174E550350E}" destId="{3AB5D181-E299-4908-8762-FE68660EA2AF}" srcOrd="2" destOrd="0" parTransId="{C35957C5-A19D-4DDC-99DC-08D9DCD0522B}" sibTransId="{5FBE58A4-3126-4649-A92E-BE196D5C3F24}"/>
    <dgm:cxn modelId="{FCE9A53E-B569-4E09-8B56-2E8184112C6E}" type="presOf" srcId="{58E4EDE6-0819-4368-A57A-3DAF719DC3EE}" destId="{24C6474A-A1E2-4C73-BE2C-ABD2F806DE30}" srcOrd="0" destOrd="0" presId="urn:microsoft.com/office/officeart/2005/8/layout/hList9"/>
    <dgm:cxn modelId="{32F676C3-6A7A-4D19-B059-84C94964333B}" type="presOf" srcId="{5F5BB217-96F4-4C0E-BAFB-86FF78F0A070}" destId="{19B93002-C8BC-404C-AB89-272D928ADB0F}" srcOrd="1" destOrd="0" presId="urn:microsoft.com/office/officeart/2005/8/layout/hList9"/>
    <dgm:cxn modelId="{A7C1CB11-1FB5-4A7C-89EF-A79B7B063CF3}" srcId="{99EEECE6-16B5-4DCE-B43D-B5CA1EAE7791}" destId="{AA451DD6-BCD1-437F-B348-DA9C4EF3737A}" srcOrd="1" destOrd="0" parTransId="{51FF7673-C8BB-4157-8499-774BC76AC5C7}" sibTransId="{1431944F-02A8-4B57-BEF9-79343593C72F}"/>
    <dgm:cxn modelId="{CD097E14-A50F-48A1-836E-AFC7F458AFA2}" srcId="{3AB5D181-E299-4908-8762-FE68660EA2AF}" destId="{53BC6A05-9FF8-4D8F-A6F4-32B0DC303EAA}" srcOrd="0" destOrd="0" parTransId="{8D1E7529-FA82-49E4-BFFB-00B166477842}" sibTransId="{831C764F-2759-4BC4-8254-4C7CC124F629}"/>
    <dgm:cxn modelId="{8B1D8273-0B51-4BE3-8B41-CA5D914AFFDB}" type="presOf" srcId="{99EEECE6-16B5-4DCE-B43D-B5CA1EAE7791}" destId="{B903F4AC-3BC0-4A48-A297-FC567276AD1B}" srcOrd="0" destOrd="0" presId="urn:microsoft.com/office/officeart/2005/8/layout/hList9"/>
    <dgm:cxn modelId="{4153BBCC-6C1F-498F-93D7-FCFC770E4AC3}" type="presOf" srcId="{7C08E705-C3D5-40E0-8CD6-C24CFAE2E1E9}" destId="{83F1EF0D-BC65-4031-9F38-212847E90DBF}" srcOrd="0" destOrd="0" presId="urn:microsoft.com/office/officeart/2005/8/layout/hList9"/>
    <dgm:cxn modelId="{C6B7C0BB-76AD-44C8-97B8-B3ED61ACA3A3}" type="presOf" srcId="{53BC6A05-9FF8-4D8F-A6F4-32B0DC303EAA}" destId="{DD01411D-59E6-46EE-92AA-51D2CF82CF9A}" srcOrd="1" destOrd="0" presId="urn:microsoft.com/office/officeart/2005/8/layout/hList9"/>
    <dgm:cxn modelId="{76D78B62-82C5-4EF6-B0FC-17601E10504E}" srcId="{58E4EDE6-0819-4368-A57A-3DAF719DC3EE}" destId="{5985E573-D54A-4F6E-B7E2-0871DDDF2881}" srcOrd="0" destOrd="0" parTransId="{89A0BAD0-EF2B-48FE-8F09-DEB6F7749819}" sibTransId="{C616C8FF-CDE8-4116-A88F-4DA9377573F7}"/>
    <dgm:cxn modelId="{D728D56F-D668-4101-B543-D67148247950}" type="presOf" srcId="{D97D60F2-700A-46A4-B879-0174E550350E}" destId="{3D90B18B-2091-4200-B5D9-BD8D470CBA92}" srcOrd="0" destOrd="0" presId="urn:microsoft.com/office/officeart/2005/8/layout/hList9"/>
    <dgm:cxn modelId="{F3EF6C08-DA36-4498-86A1-79E35757CC5F}" type="presOf" srcId="{5985E573-D54A-4F6E-B7E2-0871DDDF2881}" destId="{95C85974-9DFA-4022-AD4E-1DAD21FA4F13}" srcOrd="0" destOrd="0" presId="urn:microsoft.com/office/officeart/2005/8/layout/hList9"/>
    <dgm:cxn modelId="{CD50D201-77D0-44BC-8E04-BFA79EA9999E}" type="presOf" srcId="{5985E573-D54A-4F6E-B7E2-0871DDDF2881}" destId="{57842B0F-C1F7-473F-8403-F73F76E3CB4B}" srcOrd="1" destOrd="0" presId="urn:microsoft.com/office/officeart/2005/8/layout/hList9"/>
    <dgm:cxn modelId="{A725EEA5-7355-44D5-A57F-8E222358C76A}" srcId="{D97D60F2-700A-46A4-B879-0174E550350E}" destId="{58E4EDE6-0819-4368-A57A-3DAF719DC3EE}" srcOrd="1" destOrd="0" parTransId="{198F850A-616F-477E-845F-B7FBBAEC5690}" sibTransId="{94610389-5653-4229-A9FE-E3B3A83C9C29}"/>
    <dgm:cxn modelId="{AEC32A59-578A-4B38-9E6B-E6CF0425DAAB}" type="presOf" srcId="{3AB5D181-E299-4908-8762-FE68660EA2AF}" destId="{68927615-64CB-4C3F-8E7C-AC28DA233BE3}" srcOrd="0" destOrd="0" presId="urn:microsoft.com/office/officeart/2005/8/layout/hList9"/>
    <dgm:cxn modelId="{5CCAB1E8-F975-4D19-B02F-8CA8B5A9EBC4}" type="presOf" srcId="{AC7FD7C0-A4D3-456C-ACF7-17AA7114B889}" destId="{61193825-E14D-445D-B330-E2F79D82F5FC}" srcOrd="1" destOrd="0" presId="urn:microsoft.com/office/officeart/2005/8/layout/hList9"/>
    <dgm:cxn modelId="{BF49F88B-5002-468D-A7EF-12A9CE796CB7}" type="presOf" srcId="{AC7FD7C0-A4D3-456C-ACF7-17AA7114B889}" destId="{11121319-8679-45B6-8FA9-904FF53439C9}" srcOrd="0" destOrd="0" presId="urn:microsoft.com/office/officeart/2005/8/layout/hList9"/>
    <dgm:cxn modelId="{1B5C0C14-1C36-4681-A1C1-264D6FA2458A}" srcId="{99EEECE6-16B5-4DCE-B43D-B5CA1EAE7791}" destId="{5F5BB217-96F4-4C0E-BAFB-86FF78F0A070}" srcOrd="0" destOrd="0" parTransId="{947EF49E-7130-425B-B6B0-949A1C8F51DF}" sibTransId="{3F64BDB2-003F-446F-8475-EB5727D8057A}"/>
    <dgm:cxn modelId="{B01ED0E4-ED4C-4ADB-AA74-8C5F6999BCD1}" srcId="{58E4EDE6-0819-4368-A57A-3DAF719DC3EE}" destId="{AC7FD7C0-A4D3-456C-ACF7-17AA7114B889}" srcOrd="1" destOrd="0" parTransId="{FF87B7D4-9C1B-43B2-B91D-FADC8154299E}" sibTransId="{60C74284-34AD-4F96-91B1-CC5E321BEBE3}"/>
    <dgm:cxn modelId="{1A7ABD4C-1CB4-4D9E-AC5C-3FBE1D6AD7C5}" type="presOf" srcId="{7C08E705-C3D5-40E0-8CD6-C24CFAE2E1E9}" destId="{2015D7E3-1E8A-456C-A94E-73BE2F1FD41A}" srcOrd="1" destOrd="0" presId="urn:microsoft.com/office/officeart/2005/8/layout/hList9"/>
    <dgm:cxn modelId="{5F9A1916-7D20-4271-8AB3-083717B85B65}" srcId="{3AB5D181-E299-4908-8762-FE68660EA2AF}" destId="{7C08E705-C3D5-40E0-8CD6-C24CFAE2E1E9}" srcOrd="1" destOrd="0" parTransId="{06802D15-1EB7-4BA3-84B7-4848930F259F}" sibTransId="{A2B6E712-AB02-499E-AC4B-249B02B6553E}"/>
    <dgm:cxn modelId="{02B742F5-8809-4E74-996C-BD8A5FB21237}" type="presOf" srcId="{AA451DD6-BCD1-437F-B348-DA9C4EF3737A}" destId="{CBFB1177-0928-4BED-9409-7499CA6271AF}" srcOrd="1" destOrd="0" presId="urn:microsoft.com/office/officeart/2005/8/layout/hList9"/>
    <dgm:cxn modelId="{0D950446-3F9D-46DB-9B54-84B54CFD7097}" type="presOf" srcId="{AA451DD6-BCD1-437F-B348-DA9C4EF3737A}" destId="{CB28E55A-BD1A-425D-B672-4580C3F2F81C}" srcOrd="0" destOrd="0" presId="urn:microsoft.com/office/officeart/2005/8/layout/hList9"/>
    <dgm:cxn modelId="{1D132853-0F4D-40ED-9596-B8089DEEE618}" type="presParOf" srcId="{3D90B18B-2091-4200-B5D9-BD8D470CBA92}" destId="{2FCB76F8-6E36-412E-94C4-85793E68164C}" srcOrd="0" destOrd="0" presId="urn:microsoft.com/office/officeart/2005/8/layout/hList9"/>
    <dgm:cxn modelId="{90D8F688-B4AF-439D-8692-995F1BC79DBB}" type="presParOf" srcId="{3D90B18B-2091-4200-B5D9-BD8D470CBA92}" destId="{7ADE8917-4721-461D-B17D-D2C7C075C668}" srcOrd="1" destOrd="0" presId="urn:microsoft.com/office/officeart/2005/8/layout/hList9"/>
    <dgm:cxn modelId="{1BFF5AB4-357B-4EFC-8C86-641FA4313BCF}" type="presParOf" srcId="{7ADE8917-4721-461D-B17D-D2C7C075C668}" destId="{78BADA57-7557-4C6E-8039-A41738917AA8}" srcOrd="0" destOrd="0" presId="urn:microsoft.com/office/officeart/2005/8/layout/hList9"/>
    <dgm:cxn modelId="{503B9D3B-1A3D-441A-B711-CBCBBF235081}" type="presParOf" srcId="{7ADE8917-4721-461D-B17D-D2C7C075C668}" destId="{158DECFC-E638-4DD7-B8CF-EC877A0DD385}" srcOrd="1" destOrd="0" presId="urn:microsoft.com/office/officeart/2005/8/layout/hList9"/>
    <dgm:cxn modelId="{C692C395-2650-4FA5-9290-A6BA4DC095FC}" type="presParOf" srcId="{158DECFC-E638-4DD7-B8CF-EC877A0DD385}" destId="{145AAFB4-8716-42BB-BC89-4A51CE5D0F2F}" srcOrd="0" destOrd="0" presId="urn:microsoft.com/office/officeart/2005/8/layout/hList9"/>
    <dgm:cxn modelId="{F8720ED9-6FFD-4EC7-ACB0-E76B15B415DB}" type="presParOf" srcId="{158DECFC-E638-4DD7-B8CF-EC877A0DD385}" destId="{19B93002-C8BC-404C-AB89-272D928ADB0F}" srcOrd="1" destOrd="0" presId="urn:microsoft.com/office/officeart/2005/8/layout/hList9"/>
    <dgm:cxn modelId="{537D4068-BF52-4313-BDEA-BA2B9FF4962B}" type="presParOf" srcId="{7ADE8917-4721-461D-B17D-D2C7C075C668}" destId="{3794370F-984B-4940-A1D3-3B3910A3F018}" srcOrd="2" destOrd="0" presId="urn:microsoft.com/office/officeart/2005/8/layout/hList9"/>
    <dgm:cxn modelId="{47A52DA0-20F3-44C8-9BFC-8DF676D626F4}" type="presParOf" srcId="{3794370F-984B-4940-A1D3-3B3910A3F018}" destId="{CB28E55A-BD1A-425D-B672-4580C3F2F81C}" srcOrd="0" destOrd="0" presId="urn:microsoft.com/office/officeart/2005/8/layout/hList9"/>
    <dgm:cxn modelId="{4FFE2778-0A56-4854-87F5-2959CA1350D2}" type="presParOf" srcId="{3794370F-984B-4940-A1D3-3B3910A3F018}" destId="{CBFB1177-0928-4BED-9409-7499CA6271AF}" srcOrd="1" destOrd="0" presId="urn:microsoft.com/office/officeart/2005/8/layout/hList9"/>
    <dgm:cxn modelId="{76E4DA19-E858-44E4-AA46-36CCCCDC1D67}" type="presParOf" srcId="{3D90B18B-2091-4200-B5D9-BD8D470CBA92}" destId="{E7AB3AA7-B52C-4A51-A2A8-ABF0BB59A702}" srcOrd="2" destOrd="0" presId="urn:microsoft.com/office/officeart/2005/8/layout/hList9"/>
    <dgm:cxn modelId="{40F69C70-4F95-48E4-B634-91E8C530829E}" type="presParOf" srcId="{3D90B18B-2091-4200-B5D9-BD8D470CBA92}" destId="{B903F4AC-3BC0-4A48-A297-FC567276AD1B}" srcOrd="3" destOrd="0" presId="urn:microsoft.com/office/officeart/2005/8/layout/hList9"/>
    <dgm:cxn modelId="{6FB5CADD-016A-4526-8785-BDCCEC0F8CB1}" type="presParOf" srcId="{3D90B18B-2091-4200-B5D9-BD8D470CBA92}" destId="{426E78C4-9657-4DAA-804D-5A8B7157AFBD}" srcOrd="4" destOrd="0" presId="urn:microsoft.com/office/officeart/2005/8/layout/hList9"/>
    <dgm:cxn modelId="{8096B042-A24F-4D20-B38D-1F3DA40BEFAE}" type="presParOf" srcId="{3D90B18B-2091-4200-B5D9-BD8D470CBA92}" destId="{95DBDF13-64A1-4E1F-9875-C1605E413169}" srcOrd="5" destOrd="0" presId="urn:microsoft.com/office/officeart/2005/8/layout/hList9"/>
    <dgm:cxn modelId="{2AE73FFF-1C48-4A9F-A978-6B02245A3E80}" type="presParOf" srcId="{3D90B18B-2091-4200-B5D9-BD8D470CBA92}" destId="{544556B9-859B-4781-ABA1-4F814D5862F4}" srcOrd="6" destOrd="0" presId="urn:microsoft.com/office/officeart/2005/8/layout/hList9"/>
    <dgm:cxn modelId="{0C425DC0-6C7F-4416-9DDC-B2D335D52B0E}" type="presParOf" srcId="{544556B9-859B-4781-ABA1-4F814D5862F4}" destId="{2A5BC9BB-66DC-4B52-861D-097EA992CEE0}" srcOrd="0" destOrd="0" presId="urn:microsoft.com/office/officeart/2005/8/layout/hList9"/>
    <dgm:cxn modelId="{926B87D7-9FFA-47E6-BD3E-317EEA1D9C73}" type="presParOf" srcId="{544556B9-859B-4781-ABA1-4F814D5862F4}" destId="{2D2371A7-6F47-4E93-A30D-B6AB9ABC4724}" srcOrd="1" destOrd="0" presId="urn:microsoft.com/office/officeart/2005/8/layout/hList9"/>
    <dgm:cxn modelId="{6E1CCFA3-D10F-4848-88B4-1B3388D1921B}" type="presParOf" srcId="{2D2371A7-6F47-4E93-A30D-B6AB9ABC4724}" destId="{95C85974-9DFA-4022-AD4E-1DAD21FA4F13}" srcOrd="0" destOrd="0" presId="urn:microsoft.com/office/officeart/2005/8/layout/hList9"/>
    <dgm:cxn modelId="{3F3754A1-EBB2-4C0C-B918-46A952573C26}" type="presParOf" srcId="{2D2371A7-6F47-4E93-A30D-B6AB9ABC4724}" destId="{57842B0F-C1F7-473F-8403-F73F76E3CB4B}" srcOrd="1" destOrd="0" presId="urn:microsoft.com/office/officeart/2005/8/layout/hList9"/>
    <dgm:cxn modelId="{4DA1C472-039D-48B4-9ED4-0C7B566B9582}" type="presParOf" srcId="{544556B9-859B-4781-ABA1-4F814D5862F4}" destId="{BC5CB244-6772-4ED8-8261-DAD7465CE43F}" srcOrd="2" destOrd="0" presId="urn:microsoft.com/office/officeart/2005/8/layout/hList9"/>
    <dgm:cxn modelId="{90DFA060-0ECA-412D-8A94-4E36764B77C1}" type="presParOf" srcId="{BC5CB244-6772-4ED8-8261-DAD7465CE43F}" destId="{11121319-8679-45B6-8FA9-904FF53439C9}" srcOrd="0" destOrd="0" presId="urn:microsoft.com/office/officeart/2005/8/layout/hList9"/>
    <dgm:cxn modelId="{2346B5F3-19CF-4D4F-B7F5-4B09570DD051}" type="presParOf" srcId="{BC5CB244-6772-4ED8-8261-DAD7465CE43F}" destId="{61193825-E14D-445D-B330-E2F79D82F5FC}" srcOrd="1" destOrd="0" presId="urn:microsoft.com/office/officeart/2005/8/layout/hList9"/>
    <dgm:cxn modelId="{7AC1E0BD-2BFA-4281-8108-788696B427F9}" type="presParOf" srcId="{3D90B18B-2091-4200-B5D9-BD8D470CBA92}" destId="{038721D0-5D09-4500-B0CC-0D009DEF18A8}" srcOrd="7" destOrd="0" presId="urn:microsoft.com/office/officeart/2005/8/layout/hList9"/>
    <dgm:cxn modelId="{2DBDE58F-D3D8-449A-9B08-5B00A15CB36C}" type="presParOf" srcId="{3D90B18B-2091-4200-B5D9-BD8D470CBA92}" destId="{24C6474A-A1E2-4C73-BE2C-ABD2F806DE30}" srcOrd="8" destOrd="0" presId="urn:microsoft.com/office/officeart/2005/8/layout/hList9"/>
    <dgm:cxn modelId="{435B4F66-D962-467F-AF85-3F5F3B7AE7DB}" type="presParOf" srcId="{3D90B18B-2091-4200-B5D9-BD8D470CBA92}" destId="{0FB45C9F-41DD-4031-8428-BBF516A492B6}" srcOrd="9" destOrd="0" presId="urn:microsoft.com/office/officeart/2005/8/layout/hList9"/>
    <dgm:cxn modelId="{3A295B38-FE1A-4522-AEEB-6F8FEB74F66A}" type="presParOf" srcId="{3D90B18B-2091-4200-B5D9-BD8D470CBA92}" destId="{5C4EF3C1-6255-41B1-9F8F-A2868097C322}" srcOrd="10" destOrd="0" presId="urn:microsoft.com/office/officeart/2005/8/layout/hList9"/>
    <dgm:cxn modelId="{CE5F4B05-D319-4DE9-BD47-C18EB37FA7B3}" type="presParOf" srcId="{3D90B18B-2091-4200-B5D9-BD8D470CBA92}" destId="{6B5F45DB-3D7B-46E3-9F91-BF7A43736627}" srcOrd="11" destOrd="0" presId="urn:microsoft.com/office/officeart/2005/8/layout/hList9"/>
    <dgm:cxn modelId="{71690F0C-79C4-4BEB-8A22-12D2F794CCB0}" type="presParOf" srcId="{6B5F45DB-3D7B-46E3-9F91-BF7A43736627}" destId="{AE235DD6-9520-4906-BB3F-9028406ED726}" srcOrd="0" destOrd="0" presId="urn:microsoft.com/office/officeart/2005/8/layout/hList9"/>
    <dgm:cxn modelId="{91AFCE31-A1D1-429C-ABFE-6364A3C0E7F7}" type="presParOf" srcId="{6B5F45DB-3D7B-46E3-9F91-BF7A43736627}" destId="{7D5D88D7-A631-4CF1-81BB-05329A56A0C1}" srcOrd="1" destOrd="0" presId="urn:microsoft.com/office/officeart/2005/8/layout/hList9"/>
    <dgm:cxn modelId="{609B3D59-0796-401A-84BA-939E46886289}" type="presParOf" srcId="{7D5D88D7-A631-4CF1-81BB-05329A56A0C1}" destId="{162E411D-87D3-487A-8DA7-CF9A73EFF53E}" srcOrd="0" destOrd="0" presId="urn:microsoft.com/office/officeart/2005/8/layout/hList9"/>
    <dgm:cxn modelId="{BAD0AEEF-E40E-4B07-BAEB-90AAA1550C08}" type="presParOf" srcId="{7D5D88D7-A631-4CF1-81BB-05329A56A0C1}" destId="{DD01411D-59E6-46EE-92AA-51D2CF82CF9A}" srcOrd="1" destOrd="0" presId="urn:microsoft.com/office/officeart/2005/8/layout/hList9"/>
    <dgm:cxn modelId="{B1EE2C68-7721-4A70-AD27-57ACB77EAB8B}" type="presParOf" srcId="{6B5F45DB-3D7B-46E3-9F91-BF7A43736627}" destId="{2C09C06B-AB04-4918-865E-C1A8C90B2A6A}" srcOrd="2" destOrd="0" presId="urn:microsoft.com/office/officeart/2005/8/layout/hList9"/>
    <dgm:cxn modelId="{AA177C82-664B-4ACF-9470-F3D711DFE1A0}" type="presParOf" srcId="{2C09C06B-AB04-4918-865E-C1A8C90B2A6A}" destId="{83F1EF0D-BC65-4031-9F38-212847E90DBF}" srcOrd="0" destOrd="0" presId="urn:microsoft.com/office/officeart/2005/8/layout/hList9"/>
    <dgm:cxn modelId="{A710EC16-4CF1-4DDC-AF85-4DF03C93ADCB}" type="presParOf" srcId="{2C09C06B-AB04-4918-865E-C1A8C90B2A6A}" destId="{2015D7E3-1E8A-456C-A94E-73BE2F1FD41A}" srcOrd="1" destOrd="0" presId="urn:microsoft.com/office/officeart/2005/8/layout/hList9"/>
    <dgm:cxn modelId="{41521E2A-E451-4D9F-9271-60DD4C1AB2AA}" type="presParOf" srcId="{3D90B18B-2091-4200-B5D9-BD8D470CBA92}" destId="{BC60EB75-7A49-4E1E-BAC5-58A2BB8318BB}" srcOrd="12" destOrd="0" presId="urn:microsoft.com/office/officeart/2005/8/layout/hList9"/>
    <dgm:cxn modelId="{AD3933D0-6289-467F-A1D0-69C7BCDFD0A2}" type="presParOf" srcId="{3D90B18B-2091-4200-B5D9-BD8D470CBA92}" destId="{68927615-64CB-4C3F-8E7C-AC28DA233BE3}" srcOrd="1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3C7C7E-D872-44C6-AE7D-22B060B3CBEE}">
      <dsp:nvSpPr>
        <dsp:cNvPr id="0" name=""/>
        <dsp:cNvSpPr/>
      </dsp:nvSpPr>
      <dsp:spPr>
        <a:xfrm>
          <a:off x="5786" y="443695"/>
          <a:ext cx="2020112" cy="2424134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</a:t>
          </a:r>
          <a:endParaRPr lang="en-US" sz="2300" kern="1200" dirty="0"/>
        </a:p>
      </dsp:txBody>
      <dsp:txXfrm rot="16200000">
        <a:off x="-786097" y="1235579"/>
        <a:ext cx="1987790" cy="404022"/>
      </dsp:txXfrm>
    </dsp:sp>
    <dsp:sp modelId="{14767AF4-3480-4DC5-B5E3-9E0FE60A7CB6}">
      <dsp:nvSpPr>
        <dsp:cNvPr id="0" name=""/>
        <dsp:cNvSpPr/>
      </dsp:nvSpPr>
      <dsp:spPr>
        <a:xfrm>
          <a:off x="409808" y="443695"/>
          <a:ext cx="1504983" cy="2424134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Be clear about your own opinion on the topic</a:t>
          </a:r>
          <a:endParaRPr lang="en-US" sz="1800" kern="1200" dirty="0"/>
        </a:p>
      </dsp:txBody>
      <dsp:txXfrm>
        <a:off x="409808" y="443695"/>
        <a:ext cx="1504983" cy="2424134"/>
      </dsp:txXfrm>
    </dsp:sp>
    <dsp:sp modelId="{E4F5343C-86A9-449D-A34A-2B29A6FF86E0}">
      <dsp:nvSpPr>
        <dsp:cNvPr id="0" name=""/>
        <dsp:cNvSpPr/>
      </dsp:nvSpPr>
      <dsp:spPr>
        <a:xfrm>
          <a:off x="2096602" y="443695"/>
          <a:ext cx="2020112" cy="2424134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</a:t>
          </a:r>
          <a:endParaRPr lang="en-US" sz="2300" kern="1200" dirty="0"/>
        </a:p>
      </dsp:txBody>
      <dsp:txXfrm rot="16200000">
        <a:off x="1304718" y="1235579"/>
        <a:ext cx="1987790" cy="404022"/>
      </dsp:txXfrm>
    </dsp:sp>
    <dsp:sp modelId="{AE63564D-0BD6-48DA-816C-3674CB50A452}">
      <dsp:nvSpPr>
        <dsp:cNvPr id="0" name=""/>
        <dsp:cNvSpPr/>
      </dsp:nvSpPr>
      <dsp:spPr>
        <a:xfrm rot="5400000">
          <a:off x="1928540" y="2370747"/>
          <a:ext cx="356324" cy="3030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2DA1FA-D902-4E90-A17F-AE3C04416A2A}">
      <dsp:nvSpPr>
        <dsp:cNvPr id="0" name=""/>
        <dsp:cNvSpPr/>
      </dsp:nvSpPr>
      <dsp:spPr>
        <a:xfrm>
          <a:off x="2500625" y="443695"/>
          <a:ext cx="1504983" cy="2424134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Do  not simply absorb what you read but react to the writer’s views. </a:t>
          </a:r>
          <a:endParaRPr lang="en-US" sz="1800" kern="1200" dirty="0"/>
        </a:p>
      </dsp:txBody>
      <dsp:txXfrm>
        <a:off x="2500625" y="443695"/>
        <a:ext cx="1504983" cy="2424134"/>
      </dsp:txXfrm>
    </dsp:sp>
    <dsp:sp modelId="{7A61FBFF-E9F6-4D8F-A2EC-04EADB0B2086}">
      <dsp:nvSpPr>
        <dsp:cNvPr id="0" name=""/>
        <dsp:cNvSpPr/>
      </dsp:nvSpPr>
      <dsp:spPr>
        <a:xfrm>
          <a:off x="4187418" y="443695"/>
          <a:ext cx="2020112" cy="2424134"/>
        </a:xfrm>
        <a:prstGeom prst="roundRect">
          <a:avLst>
            <a:gd name="adj" fmla="val 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3</a:t>
          </a:r>
          <a:endParaRPr lang="en-US" sz="2300" kern="1200" dirty="0"/>
        </a:p>
      </dsp:txBody>
      <dsp:txXfrm rot="16200000">
        <a:off x="3395534" y="1235579"/>
        <a:ext cx="1987790" cy="404022"/>
      </dsp:txXfrm>
    </dsp:sp>
    <dsp:sp modelId="{D3E420DF-C82A-45C5-AFAC-3300E8BB80E2}">
      <dsp:nvSpPr>
        <dsp:cNvPr id="0" name=""/>
        <dsp:cNvSpPr/>
      </dsp:nvSpPr>
      <dsp:spPr>
        <a:xfrm rot="5400000">
          <a:off x="4019357" y="2370747"/>
          <a:ext cx="356324" cy="3030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37A55-C430-44FA-999F-07615CAE22DB}">
      <dsp:nvSpPr>
        <dsp:cNvPr id="0" name=""/>
        <dsp:cNvSpPr/>
      </dsp:nvSpPr>
      <dsp:spPr>
        <a:xfrm>
          <a:off x="4591441" y="443695"/>
          <a:ext cx="1504983" cy="2424134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Argue with the text, deciding whether to accept or reject each idea, or to wait for further evidence before deciding.</a:t>
          </a:r>
          <a:endParaRPr lang="en-US" sz="1800" kern="1200" dirty="0"/>
        </a:p>
      </dsp:txBody>
      <dsp:txXfrm>
        <a:off x="4591441" y="443695"/>
        <a:ext cx="1504983" cy="2424134"/>
      </dsp:txXfrm>
    </dsp:sp>
    <dsp:sp modelId="{E9764C67-D0F7-4E6C-862E-A84E9BDEE7FF}">
      <dsp:nvSpPr>
        <dsp:cNvPr id="0" name=""/>
        <dsp:cNvSpPr/>
      </dsp:nvSpPr>
      <dsp:spPr>
        <a:xfrm>
          <a:off x="6278235" y="443695"/>
          <a:ext cx="2020112" cy="2424134"/>
        </a:xfrm>
        <a:prstGeom prst="roundRect">
          <a:avLst>
            <a:gd name="adj" fmla="val 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4</a:t>
          </a:r>
          <a:endParaRPr lang="en-US" sz="2300" kern="1200" dirty="0"/>
        </a:p>
      </dsp:txBody>
      <dsp:txXfrm rot="16200000">
        <a:off x="5486351" y="1235579"/>
        <a:ext cx="1987790" cy="404022"/>
      </dsp:txXfrm>
    </dsp:sp>
    <dsp:sp modelId="{F87CD9FA-7B44-4CE8-AF6E-AF3B0CF4758F}">
      <dsp:nvSpPr>
        <dsp:cNvPr id="0" name=""/>
        <dsp:cNvSpPr/>
      </dsp:nvSpPr>
      <dsp:spPr>
        <a:xfrm rot="5400000">
          <a:off x="6110173" y="2370747"/>
          <a:ext cx="356324" cy="3030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64E9E7-7CF4-4240-98C6-438716120628}">
      <dsp:nvSpPr>
        <dsp:cNvPr id="0" name=""/>
        <dsp:cNvSpPr/>
      </dsp:nvSpPr>
      <dsp:spPr>
        <a:xfrm>
          <a:off x="6682257" y="443695"/>
          <a:ext cx="1504983" cy="2424134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Record your changing  ideas and opinion as you read about your subject.</a:t>
          </a:r>
          <a:endParaRPr lang="en-US" sz="1800" kern="1200" dirty="0"/>
        </a:p>
      </dsp:txBody>
      <dsp:txXfrm>
        <a:off x="6682257" y="443695"/>
        <a:ext cx="1504983" cy="2424134"/>
      </dsp:txXfrm>
    </dsp:sp>
    <dsp:sp modelId="{3C1C300A-0090-432A-A7BA-F439ABB684A3}">
      <dsp:nvSpPr>
        <dsp:cNvPr id="0" name=""/>
        <dsp:cNvSpPr/>
      </dsp:nvSpPr>
      <dsp:spPr>
        <a:xfrm>
          <a:off x="8369051" y="443695"/>
          <a:ext cx="2020112" cy="2424134"/>
        </a:xfrm>
        <a:prstGeom prst="roundRect">
          <a:avLst>
            <a:gd name="adj" fmla="val 5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5</a:t>
          </a:r>
          <a:endParaRPr lang="en-US" sz="2300" kern="1200" dirty="0"/>
        </a:p>
      </dsp:txBody>
      <dsp:txXfrm rot="16200000">
        <a:off x="7577167" y="1235579"/>
        <a:ext cx="1987790" cy="404022"/>
      </dsp:txXfrm>
    </dsp:sp>
    <dsp:sp modelId="{5D45D2A4-1CBE-456D-BD93-88A39DAB1156}">
      <dsp:nvSpPr>
        <dsp:cNvPr id="0" name=""/>
        <dsp:cNvSpPr/>
      </dsp:nvSpPr>
      <dsp:spPr>
        <a:xfrm rot="5400000">
          <a:off x="8200989" y="2370747"/>
          <a:ext cx="356324" cy="3030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BCC26E-EDC9-4D29-AE5E-A71A90C11C85}">
      <dsp:nvSpPr>
        <dsp:cNvPr id="0" name=""/>
        <dsp:cNvSpPr/>
      </dsp:nvSpPr>
      <dsp:spPr>
        <a:xfrm>
          <a:off x="8773073" y="443695"/>
          <a:ext cx="1504983" cy="2424134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Make a summary of each text. </a:t>
          </a:r>
          <a:endParaRPr lang="en-US" sz="1800" kern="1200" dirty="0"/>
        </a:p>
      </dsp:txBody>
      <dsp:txXfrm>
        <a:off x="8773073" y="443695"/>
        <a:ext cx="1504983" cy="24241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3D2E6-F83D-4000-8D38-FE358CE2F65C}">
      <dsp:nvSpPr>
        <dsp:cNvPr id="0" name=""/>
        <dsp:cNvSpPr/>
      </dsp:nvSpPr>
      <dsp:spPr>
        <a:xfrm>
          <a:off x="50" y="61862"/>
          <a:ext cx="4857405" cy="662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Emphasizing</a:t>
          </a:r>
          <a:endParaRPr lang="en-US" sz="2300" kern="1200" dirty="0"/>
        </a:p>
      </dsp:txBody>
      <dsp:txXfrm>
        <a:off x="50" y="61862"/>
        <a:ext cx="4857405" cy="662400"/>
      </dsp:txXfrm>
    </dsp:sp>
    <dsp:sp modelId="{8DFA879E-E2E4-4844-ACFC-0D4BCF8C5E26}">
      <dsp:nvSpPr>
        <dsp:cNvPr id="0" name=""/>
        <dsp:cNvSpPr/>
      </dsp:nvSpPr>
      <dsp:spPr>
        <a:xfrm>
          <a:off x="50" y="724262"/>
          <a:ext cx="4857405" cy="25253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Whatsoever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It is said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There is no doubt that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Surely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Be bound to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300" kern="1200" dirty="0"/>
        </a:p>
      </dsp:txBody>
      <dsp:txXfrm>
        <a:off x="50" y="724262"/>
        <a:ext cx="4857405" cy="2525399"/>
      </dsp:txXfrm>
    </dsp:sp>
    <dsp:sp modelId="{DBD45B34-F2BE-4497-B169-11A51BCB8E33}">
      <dsp:nvSpPr>
        <dsp:cNvPr id="0" name=""/>
        <dsp:cNvSpPr/>
      </dsp:nvSpPr>
      <dsp:spPr>
        <a:xfrm>
          <a:off x="5537493" y="61862"/>
          <a:ext cx="4857405" cy="662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Distancing</a:t>
          </a:r>
          <a:endParaRPr lang="en-US" sz="2300" kern="1200" dirty="0"/>
        </a:p>
      </dsp:txBody>
      <dsp:txXfrm>
        <a:off x="5537493" y="61862"/>
        <a:ext cx="4857405" cy="662400"/>
      </dsp:txXfrm>
    </dsp:sp>
    <dsp:sp modelId="{0F4DBDFD-2F24-4496-A51B-0D90685087F7}">
      <dsp:nvSpPr>
        <dsp:cNvPr id="0" name=""/>
        <dsp:cNvSpPr/>
      </dsp:nvSpPr>
      <dsp:spPr>
        <a:xfrm>
          <a:off x="5537493" y="724262"/>
          <a:ext cx="4857405" cy="252539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The slightest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Apparently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300" kern="1200" dirty="0"/>
        </a:p>
      </dsp:txBody>
      <dsp:txXfrm>
        <a:off x="5537493" y="724262"/>
        <a:ext cx="4857405" cy="25253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3E91D-3392-4691-A3A2-60E372A2C16F}">
      <dsp:nvSpPr>
        <dsp:cNvPr id="0" name=""/>
        <dsp:cNvSpPr/>
      </dsp:nvSpPr>
      <dsp:spPr>
        <a:xfrm>
          <a:off x="1124766" y="1224"/>
          <a:ext cx="2545443" cy="152726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Choice of modal verb: </a:t>
          </a:r>
          <a:r>
            <a:rPr lang="en-US" sz="2400" kern="1200" dirty="0" smtClean="0">
              <a:solidFill>
                <a:schemeClr val="accent1"/>
              </a:solidFill>
            </a:rPr>
            <a:t>Must</a:t>
          </a:r>
          <a:endParaRPr lang="en-US" sz="2400" kern="1200" dirty="0">
            <a:solidFill>
              <a:schemeClr val="accent1"/>
            </a:solidFill>
          </a:endParaRPr>
        </a:p>
      </dsp:txBody>
      <dsp:txXfrm>
        <a:off x="1124766" y="1224"/>
        <a:ext cx="2545443" cy="1527265"/>
      </dsp:txXfrm>
    </dsp:sp>
    <dsp:sp modelId="{0E884B2F-EE35-49E2-85F4-C45ACE7CF078}">
      <dsp:nvSpPr>
        <dsp:cNvPr id="0" name=""/>
        <dsp:cNvSpPr/>
      </dsp:nvSpPr>
      <dsp:spPr>
        <a:xfrm>
          <a:off x="3924753" y="1224"/>
          <a:ext cx="2545443" cy="152726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Using a maximizer: an adverbial: </a:t>
          </a:r>
          <a:r>
            <a:rPr lang="en-US" sz="2400" kern="1200" dirty="0" smtClean="0">
              <a:solidFill>
                <a:schemeClr val="accent1"/>
              </a:solidFill>
            </a:rPr>
            <a:t>Clearly</a:t>
          </a:r>
          <a:endParaRPr lang="en-US" sz="2400" kern="1200" dirty="0">
            <a:solidFill>
              <a:schemeClr val="accent1"/>
            </a:solidFill>
          </a:endParaRPr>
        </a:p>
      </dsp:txBody>
      <dsp:txXfrm>
        <a:off x="3924753" y="1224"/>
        <a:ext cx="2545443" cy="1527265"/>
      </dsp:txXfrm>
    </dsp:sp>
    <dsp:sp modelId="{C1BA68CD-27B3-4AFA-8D7C-A7B830A1E57D}">
      <dsp:nvSpPr>
        <dsp:cNvPr id="0" name=""/>
        <dsp:cNvSpPr/>
      </dsp:nvSpPr>
      <dsp:spPr>
        <a:xfrm>
          <a:off x="6724740" y="1224"/>
          <a:ext cx="2545443" cy="152726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Changing the structure of sentence: </a:t>
          </a:r>
          <a:r>
            <a:rPr lang="en-US" sz="2400" kern="1200" dirty="0" smtClean="0">
              <a:solidFill>
                <a:schemeClr val="accent1"/>
              </a:solidFill>
            </a:rPr>
            <a:t>active-passive</a:t>
          </a:r>
          <a:endParaRPr lang="en-US" sz="2400" kern="1200" dirty="0">
            <a:solidFill>
              <a:schemeClr val="accent1"/>
            </a:solidFill>
          </a:endParaRPr>
        </a:p>
      </dsp:txBody>
      <dsp:txXfrm>
        <a:off x="6724740" y="1224"/>
        <a:ext cx="2545443" cy="1527265"/>
      </dsp:txXfrm>
    </dsp:sp>
    <dsp:sp modelId="{7A49E44F-3FBF-4CF5-8FFB-7B81E1198341}">
      <dsp:nvSpPr>
        <dsp:cNvPr id="0" name=""/>
        <dsp:cNvSpPr/>
      </dsp:nvSpPr>
      <dsp:spPr>
        <a:xfrm>
          <a:off x="3924753" y="1783034"/>
          <a:ext cx="2545443" cy="152726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Repetition: Rephrasing: </a:t>
          </a:r>
          <a:r>
            <a:rPr lang="en-US" sz="2400" kern="1200" dirty="0" smtClean="0">
              <a:solidFill>
                <a:schemeClr val="accent1"/>
              </a:solidFill>
            </a:rPr>
            <a:t>In other words,</a:t>
          </a:r>
          <a:endParaRPr lang="en-US" sz="2400" kern="1200" dirty="0">
            <a:solidFill>
              <a:schemeClr val="accent1"/>
            </a:solidFill>
          </a:endParaRPr>
        </a:p>
      </dsp:txBody>
      <dsp:txXfrm>
        <a:off x="3924753" y="1783034"/>
        <a:ext cx="2545443" cy="15272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AAFB4-8716-42BB-BC89-4A51CE5D0F2F}">
      <dsp:nvSpPr>
        <dsp:cNvPr id="0" name=""/>
        <dsp:cNvSpPr/>
      </dsp:nvSpPr>
      <dsp:spPr>
        <a:xfrm>
          <a:off x="1270056" y="552640"/>
          <a:ext cx="2067062" cy="137873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To go or take something quietly or secretly</a:t>
          </a:r>
          <a:endParaRPr lang="en-US" sz="1900" kern="1200" dirty="0"/>
        </a:p>
      </dsp:txBody>
      <dsp:txXfrm>
        <a:off x="1600786" y="552640"/>
        <a:ext cx="1736332" cy="1378730"/>
      </dsp:txXfrm>
    </dsp:sp>
    <dsp:sp modelId="{CB28E55A-BD1A-425D-B672-4580C3F2F81C}">
      <dsp:nvSpPr>
        <dsp:cNvPr id="0" name=""/>
        <dsp:cNvSpPr/>
      </dsp:nvSpPr>
      <dsp:spPr>
        <a:xfrm>
          <a:off x="1270056" y="1931370"/>
          <a:ext cx="2067062" cy="137873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Con: acting like a thief/acting dishonestly</a:t>
          </a:r>
          <a:endParaRPr lang="en-US" sz="1900" kern="1200" dirty="0"/>
        </a:p>
      </dsp:txBody>
      <dsp:txXfrm>
        <a:off x="1600786" y="1931370"/>
        <a:ext cx="1736332" cy="1378730"/>
      </dsp:txXfrm>
    </dsp:sp>
    <dsp:sp modelId="{B903F4AC-3BC0-4A48-A297-FC567276AD1B}">
      <dsp:nvSpPr>
        <dsp:cNvPr id="0" name=""/>
        <dsp:cNvSpPr/>
      </dsp:nvSpPr>
      <dsp:spPr>
        <a:xfrm>
          <a:off x="167623" y="1423"/>
          <a:ext cx="1378041" cy="13780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Sneak</a:t>
          </a:r>
          <a:endParaRPr lang="en-US" sz="3000" kern="1200" dirty="0"/>
        </a:p>
      </dsp:txBody>
      <dsp:txXfrm>
        <a:off x="369432" y="203232"/>
        <a:ext cx="974423" cy="974423"/>
      </dsp:txXfrm>
    </dsp:sp>
    <dsp:sp modelId="{95C85974-9DFA-4022-AD4E-1DAD21FA4F13}">
      <dsp:nvSpPr>
        <dsp:cNvPr id="0" name=""/>
        <dsp:cNvSpPr/>
      </dsp:nvSpPr>
      <dsp:spPr>
        <a:xfrm>
          <a:off x="4715160" y="552640"/>
          <a:ext cx="2067062" cy="137873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Where a person lives</a:t>
          </a:r>
          <a:endParaRPr lang="en-US" sz="1900" kern="1200" dirty="0"/>
        </a:p>
      </dsp:txBody>
      <dsp:txXfrm>
        <a:off x="5045890" y="552640"/>
        <a:ext cx="1736332" cy="1378730"/>
      </dsp:txXfrm>
    </dsp:sp>
    <dsp:sp modelId="{11121319-8679-45B6-8FA9-904FF53439C9}">
      <dsp:nvSpPr>
        <dsp:cNvPr id="0" name=""/>
        <dsp:cNvSpPr/>
      </dsp:nvSpPr>
      <dsp:spPr>
        <a:xfrm>
          <a:off x="4715160" y="1931370"/>
          <a:ext cx="2067062" cy="137873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Con: cozy, loving, comfortable</a:t>
          </a:r>
          <a:endParaRPr lang="en-US" sz="1900" kern="1200" dirty="0"/>
        </a:p>
      </dsp:txBody>
      <dsp:txXfrm>
        <a:off x="5045890" y="1931370"/>
        <a:ext cx="1736332" cy="1378730"/>
      </dsp:txXfrm>
    </dsp:sp>
    <dsp:sp modelId="{24C6474A-A1E2-4C73-BE2C-ABD2F806DE30}">
      <dsp:nvSpPr>
        <dsp:cNvPr id="0" name=""/>
        <dsp:cNvSpPr/>
      </dsp:nvSpPr>
      <dsp:spPr>
        <a:xfrm>
          <a:off x="3612727" y="1423"/>
          <a:ext cx="1378041" cy="13780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Home</a:t>
          </a:r>
          <a:endParaRPr lang="en-US" sz="3000" kern="1200" dirty="0"/>
        </a:p>
      </dsp:txBody>
      <dsp:txXfrm>
        <a:off x="3814536" y="203232"/>
        <a:ext cx="974423" cy="974423"/>
      </dsp:txXfrm>
    </dsp:sp>
    <dsp:sp modelId="{162E411D-87D3-487A-8DA7-CF9A73EFF53E}">
      <dsp:nvSpPr>
        <dsp:cNvPr id="0" name=""/>
        <dsp:cNvSpPr/>
      </dsp:nvSpPr>
      <dsp:spPr>
        <a:xfrm>
          <a:off x="8160264" y="552640"/>
          <a:ext cx="2067062" cy="1378730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 color type</a:t>
          </a:r>
          <a:endParaRPr lang="en-US" sz="1900" kern="1200" dirty="0"/>
        </a:p>
      </dsp:txBody>
      <dsp:txXfrm>
        <a:off x="8490994" y="552640"/>
        <a:ext cx="1736332" cy="1378730"/>
      </dsp:txXfrm>
    </dsp:sp>
    <dsp:sp modelId="{83F1EF0D-BC65-4031-9F38-212847E90DBF}">
      <dsp:nvSpPr>
        <dsp:cNvPr id="0" name=""/>
        <dsp:cNvSpPr/>
      </dsp:nvSpPr>
      <dsp:spPr>
        <a:xfrm>
          <a:off x="8160264" y="1931370"/>
          <a:ext cx="2067062" cy="137873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Con: sad, gloomy feeling</a:t>
          </a:r>
          <a:endParaRPr lang="en-US" sz="1900" kern="1200" dirty="0"/>
        </a:p>
      </dsp:txBody>
      <dsp:txXfrm>
        <a:off x="8490994" y="1931370"/>
        <a:ext cx="1736332" cy="1378730"/>
      </dsp:txXfrm>
    </dsp:sp>
    <dsp:sp modelId="{68927615-64CB-4C3F-8E7C-AC28DA233BE3}">
      <dsp:nvSpPr>
        <dsp:cNvPr id="0" name=""/>
        <dsp:cNvSpPr/>
      </dsp:nvSpPr>
      <dsp:spPr>
        <a:xfrm>
          <a:off x="7057830" y="1423"/>
          <a:ext cx="1378041" cy="13780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Blue</a:t>
          </a:r>
          <a:endParaRPr lang="en-US" sz="3000" kern="1200" dirty="0"/>
        </a:p>
      </dsp:txBody>
      <dsp:txXfrm>
        <a:off x="7259639" y="203232"/>
        <a:ext cx="974423" cy="974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B4340-FE09-4F6C-9C09-127099CF4FF9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6E97A8-CCCD-4809-BC2B-472A140A1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733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E97A8-CCCD-4809-BC2B-472A140A10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81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203DA7-D63A-4039-9547-C90E25CF2674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436BC-1D5C-4FD2-9F0E-04C4E63CA1B5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634D-3442-43D6-BE08-09D46CFC4D1C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7A26-DD27-46B3-8D8D-8D34A1D78CD0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912A-94AD-4DB1-BDF2-FCAA743D2A12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5E13-ED45-48A9-9B9A-9F3E529A7513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DC5B1-9154-4BDF-970C-3A03AB8CCFDB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C777C-2F3E-456C-8E87-696BEA6A36C4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38915-D1CB-4AF4-A659-13819BC45C57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1544-6570-4FBC-BB11-A000D9390F21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3C4E-C52B-49EC-9D7C-D3DF1F26F03E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99D0-8624-40C3-976A-1B7000F06E93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9097-951F-43CE-AEEC-83BBE93ECE65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368C-0925-4B66-83B2-05935C518967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8BE8-C2F1-476E-8045-59B7821BE397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CDD7-1A13-4B72-B080-8D08E092C688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4DAB-DFA5-4F99-BC72-403CC3E6BC37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DB0842A-C0A7-4674-A911-14C9F5DC6452}" type="datetime1">
              <a:rPr lang="en-US" smtClean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Comparing viewpoints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Siska</a:t>
            </a:r>
            <a:r>
              <a:rPr lang="en-US" dirty="0" smtClean="0"/>
              <a:t> </a:t>
            </a:r>
            <a:r>
              <a:rPr lang="en-US" dirty="0" err="1" smtClean="0"/>
              <a:t>rizkiani</a:t>
            </a:r>
            <a:r>
              <a:rPr lang="en-US" dirty="0" smtClean="0"/>
              <a:t>, </a:t>
            </a:r>
            <a:r>
              <a:rPr lang="en-US" dirty="0" err="1" smtClean="0"/>
              <a:t>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892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85800"/>
            <a:ext cx="9939269" cy="464605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72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It is comparing the arguments point by point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865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03047439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363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Emphasizing and distancing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Writers may try </a:t>
            </a:r>
            <a:r>
              <a:rPr lang="en-US" sz="2400" dirty="0" smtClean="0">
                <a:solidFill>
                  <a:schemeClr val="accent1"/>
                </a:solidFill>
              </a:rPr>
              <a:t>to convince </a:t>
            </a:r>
            <a:r>
              <a:rPr lang="en-US" dirty="0" smtClean="0"/>
              <a:t>their readers </a:t>
            </a:r>
            <a:r>
              <a:rPr lang="en-US" sz="2400" dirty="0" smtClean="0">
                <a:solidFill>
                  <a:schemeClr val="accent1"/>
                </a:solidFill>
              </a:rPr>
              <a:t>by adding words </a:t>
            </a:r>
            <a:r>
              <a:rPr lang="en-US" dirty="0" smtClean="0"/>
              <a:t>to emphasize their message. Sometimes, writers may also try </a:t>
            </a:r>
            <a:r>
              <a:rPr lang="en-US" sz="2400" dirty="0" smtClean="0">
                <a:solidFill>
                  <a:schemeClr val="accent1"/>
                </a:solidFill>
              </a:rPr>
              <a:t>to distance </a:t>
            </a:r>
            <a:r>
              <a:rPr lang="en-US" dirty="0" smtClean="0"/>
              <a:t>themselves from statements which they </a:t>
            </a:r>
            <a:r>
              <a:rPr lang="en-US" sz="2400" dirty="0" smtClean="0">
                <a:solidFill>
                  <a:schemeClr val="accent1"/>
                </a:solidFill>
              </a:rPr>
              <a:t>do not agree with </a:t>
            </a:r>
            <a:r>
              <a:rPr lang="en-US" dirty="0" smtClean="0"/>
              <a:t>or </a:t>
            </a:r>
            <a:r>
              <a:rPr lang="en-US" sz="2400" dirty="0" smtClean="0">
                <a:solidFill>
                  <a:schemeClr val="accent1"/>
                </a:solidFill>
              </a:rPr>
              <a:t>are not completely confident about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091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37683639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840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emphasize?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29694552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916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Some words have </a:t>
            </a:r>
            <a:r>
              <a:rPr lang="en-US" sz="2800" dirty="0" smtClean="0">
                <a:solidFill>
                  <a:schemeClr val="accent1"/>
                </a:solidFill>
              </a:rPr>
              <a:t>associated meanings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The writers may choose words with particular connotation </a:t>
            </a:r>
            <a:r>
              <a:rPr lang="en-US" sz="2800" dirty="0" smtClean="0">
                <a:solidFill>
                  <a:schemeClr val="accent1"/>
                </a:solidFill>
              </a:rPr>
              <a:t>to reinforce </a:t>
            </a:r>
            <a:r>
              <a:rPr lang="en-US" sz="2400" dirty="0" smtClean="0"/>
              <a:t>the arguments.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450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04583726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527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Reading for Academic Purposes_Siska Rizkiani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149" y="1600110"/>
            <a:ext cx="3374265" cy="3860532"/>
          </a:xfrm>
        </p:spPr>
      </p:pic>
    </p:spTree>
    <p:extLst>
      <p:ext uri="{BB962C8B-B14F-4D97-AF65-F5344CB8AC3E}">
        <p14:creationId xmlns:p14="http://schemas.microsoft.com/office/powerpoint/2010/main" val="642026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89</TotalTime>
  <Words>290</Words>
  <Application>Microsoft Office PowerPoint</Application>
  <PresentationFormat>Widescreen</PresentationFormat>
  <Paragraphs>56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Impact</vt:lpstr>
      <vt:lpstr>Main Event</vt:lpstr>
      <vt:lpstr>Comparing viewpoints</vt:lpstr>
      <vt:lpstr>What?</vt:lpstr>
      <vt:lpstr>HOW?</vt:lpstr>
      <vt:lpstr>Emphasizing and distancing</vt:lpstr>
      <vt:lpstr>Examples</vt:lpstr>
      <vt:lpstr>How to emphasize?</vt:lpstr>
      <vt:lpstr>connotation</vt:lpstr>
      <vt:lpstr>Examples</vt:lpstr>
      <vt:lpstr>Task?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viewpoints</dc:title>
  <dc:creator>acer</dc:creator>
  <cp:lastModifiedBy>acer</cp:lastModifiedBy>
  <cp:revision>6</cp:revision>
  <dcterms:created xsi:type="dcterms:W3CDTF">2020-05-04T08:46:53Z</dcterms:created>
  <dcterms:modified xsi:type="dcterms:W3CDTF">2020-05-04T10:16:40Z</dcterms:modified>
</cp:coreProperties>
</file>