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9"/>
  </p:notesMasterIdLst>
  <p:sldIdLst>
    <p:sldId id="256" r:id="rId2"/>
    <p:sldId id="257" r:id="rId3"/>
    <p:sldId id="258" r:id="rId4"/>
    <p:sldId id="259" r:id="rId5"/>
    <p:sldId id="262" r:id="rId6"/>
    <p:sldId id="261" r:id="rId7"/>
    <p:sldId id="260"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960333-3651-4572-8010-E6407CD1A074}" type="doc">
      <dgm:prSet loTypeId="urn:microsoft.com/office/officeart/2009/3/layout/StepUpProcess" loCatId="process" qsTypeId="urn:microsoft.com/office/officeart/2005/8/quickstyle/simple1" qsCatId="simple" csTypeId="urn:microsoft.com/office/officeart/2005/8/colors/colorful5" csCatId="colorful" phldr="1"/>
      <dgm:spPr/>
      <dgm:t>
        <a:bodyPr/>
        <a:lstStyle/>
        <a:p>
          <a:endParaRPr lang="en-US"/>
        </a:p>
      </dgm:t>
    </dgm:pt>
    <dgm:pt modelId="{2C2A028D-79A0-4924-AD2C-90251459D479}">
      <dgm:prSet phldrT="[Text]"/>
      <dgm:spPr/>
      <dgm:t>
        <a:bodyPr/>
        <a:lstStyle/>
        <a:p>
          <a:r>
            <a:rPr lang="en-US" b="0" i="0" dirty="0" smtClean="0"/>
            <a:t>Reading critically does not, necessarily, mean being critical of what you read.</a:t>
          </a:r>
          <a:endParaRPr lang="en-US" dirty="0"/>
        </a:p>
      </dgm:t>
    </dgm:pt>
    <dgm:pt modelId="{1398B985-830E-4EBE-985B-FD6B3F4DF27A}" type="parTrans" cxnId="{41EE0786-D99D-4E50-B06A-05D4B5C822AF}">
      <dgm:prSet/>
      <dgm:spPr/>
      <dgm:t>
        <a:bodyPr/>
        <a:lstStyle/>
        <a:p>
          <a:endParaRPr lang="en-US"/>
        </a:p>
      </dgm:t>
    </dgm:pt>
    <dgm:pt modelId="{CE3BA695-79A6-47A9-A711-6D435D7DF3C1}" type="sibTrans" cxnId="{41EE0786-D99D-4E50-B06A-05D4B5C822AF}">
      <dgm:prSet/>
      <dgm:spPr/>
      <dgm:t>
        <a:bodyPr/>
        <a:lstStyle/>
        <a:p>
          <a:endParaRPr lang="en-US"/>
        </a:p>
      </dgm:t>
    </dgm:pt>
    <dgm:pt modelId="{0A64AD8A-D43A-4442-B456-793A2920110C}">
      <dgm:prSet phldrT="[Text]"/>
      <dgm:spPr/>
      <dgm:t>
        <a:bodyPr/>
        <a:lstStyle/>
        <a:p>
          <a:r>
            <a:rPr lang="en-US" b="0" i="0" dirty="0" smtClean="0"/>
            <a:t>means engaging in what you read by asking yourself questions such as, ‘</a:t>
          </a:r>
          <a:r>
            <a:rPr lang="en-US" b="0" i="1" dirty="0" smtClean="0"/>
            <a:t>what is the author trying to say?</a:t>
          </a:r>
          <a:r>
            <a:rPr lang="en-US" b="0" i="0" dirty="0" smtClean="0"/>
            <a:t>’ or ‘</a:t>
          </a:r>
          <a:r>
            <a:rPr lang="en-US" b="0" i="1" dirty="0" smtClean="0"/>
            <a:t>what is the main argument being presented?</a:t>
          </a:r>
          <a:r>
            <a:rPr lang="en-US" b="0" i="0" dirty="0" smtClean="0"/>
            <a:t>’</a:t>
          </a:r>
          <a:endParaRPr lang="en-US" dirty="0"/>
        </a:p>
      </dgm:t>
    </dgm:pt>
    <dgm:pt modelId="{07B8EF75-B845-4818-AB47-81F29AFC3445}" type="parTrans" cxnId="{89F9C906-C9BC-47EB-8489-FBF120C7966B}">
      <dgm:prSet/>
      <dgm:spPr/>
      <dgm:t>
        <a:bodyPr/>
        <a:lstStyle/>
        <a:p>
          <a:endParaRPr lang="en-US"/>
        </a:p>
      </dgm:t>
    </dgm:pt>
    <dgm:pt modelId="{FAD734D0-BB6A-4FC2-B431-8C2B543556EF}" type="sibTrans" cxnId="{89F9C906-C9BC-47EB-8489-FBF120C7966B}">
      <dgm:prSet/>
      <dgm:spPr/>
      <dgm:t>
        <a:bodyPr/>
        <a:lstStyle/>
        <a:p>
          <a:endParaRPr lang="en-US"/>
        </a:p>
      </dgm:t>
    </dgm:pt>
    <dgm:pt modelId="{84964502-D777-4672-8121-BDB3FB65DE99}">
      <dgm:prSet phldrT="[Text]"/>
      <dgm:spPr/>
      <dgm:t>
        <a:bodyPr/>
        <a:lstStyle/>
        <a:p>
          <a:r>
            <a:rPr lang="en-US" b="0" i="0" dirty="0" smtClean="0"/>
            <a:t>Critical reading involves presenting a reasoned argument that evaluates and analyses what you have read. </a:t>
          </a:r>
          <a:endParaRPr lang="en-US" dirty="0"/>
        </a:p>
      </dgm:t>
    </dgm:pt>
    <dgm:pt modelId="{DA79A56A-61BE-4D66-A7DD-42A6364A952C}" type="parTrans" cxnId="{0DA2888A-BE9B-4A61-A1AB-445B951BD02F}">
      <dgm:prSet/>
      <dgm:spPr/>
      <dgm:t>
        <a:bodyPr/>
        <a:lstStyle/>
        <a:p>
          <a:endParaRPr lang="en-US"/>
        </a:p>
      </dgm:t>
    </dgm:pt>
    <dgm:pt modelId="{CE281F85-6183-49C0-80A4-F8D0C9FA6A90}" type="sibTrans" cxnId="{0DA2888A-BE9B-4A61-A1AB-445B951BD02F}">
      <dgm:prSet/>
      <dgm:spPr/>
      <dgm:t>
        <a:bodyPr/>
        <a:lstStyle/>
        <a:p>
          <a:endParaRPr lang="en-US"/>
        </a:p>
      </dgm:t>
    </dgm:pt>
    <dgm:pt modelId="{5224009F-991F-44BC-9E80-C384D8B3683B}">
      <dgm:prSet phldrT="[Text]"/>
      <dgm:spPr/>
      <dgm:t>
        <a:bodyPr/>
        <a:lstStyle/>
        <a:p>
          <a:r>
            <a:rPr lang="en-US" b="0" i="0" dirty="0" smtClean="0"/>
            <a:t>Being critical, therefore - in an academic sense - means </a:t>
          </a:r>
          <a:r>
            <a:rPr lang="en-US" b="1" i="0" dirty="0" smtClean="0"/>
            <a:t>advancing your understanding.</a:t>
          </a:r>
          <a:endParaRPr lang="en-US" dirty="0"/>
        </a:p>
      </dgm:t>
    </dgm:pt>
    <dgm:pt modelId="{187E4A3B-6896-46D0-BD0B-770060C6CA8C}" type="parTrans" cxnId="{A75FDB59-2C88-4D9E-842D-A996308801C9}">
      <dgm:prSet/>
      <dgm:spPr/>
      <dgm:t>
        <a:bodyPr/>
        <a:lstStyle/>
        <a:p>
          <a:endParaRPr lang="en-US"/>
        </a:p>
      </dgm:t>
    </dgm:pt>
    <dgm:pt modelId="{822CB137-8961-4C81-A8FA-BE1AB16E87ED}" type="sibTrans" cxnId="{A75FDB59-2C88-4D9E-842D-A996308801C9}">
      <dgm:prSet/>
      <dgm:spPr/>
      <dgm:t>
        <a:bodyPr/>
        <a:lstStyle/>
        <a:p>
          <a:endParaRPr lang="en-US"/>
        </a:p>
      </dgm:t>
    </dgm:pt>
    <dgm:pt modelId="{4765B9EF-09B6-42F4-B17B-D6E5CA36EC36}" type="pres">
      <dgm:prSet presAssocID="{42960333-3651-4572-8010-E6407CD1A074}" presName="rootnode" presStyleCnt="0">
        <dgm:presLayoutVars>
          <dgm:chMax/>
          <dgm:chPref/>
          <dgm:dir/>
          <dgm:animLvl val="lvl"/>
        </dgm:presLayoutVars>
      </dgm:prSet>
      <dgm:spPr/>
      <dgm:t>
        <a:bodyPr/>
        <a:lstStyle/>
        <a:p>
          <a:endParaRPr lang="en-US"/>
        </a:p>
      </dgm:t>
    </dgm:pt>
    <dgm:pt modelId="{21E7FC65-F336-4C7A-8AA2-E6656456CC61}" type="pres">
      <dgm:prSet presAssocID="{2C2A028D-79A0-4924-AD2C-90251459D479}" presName="composite" presStyleCnt="0"/>
      <dgm:spPr/>
    </dgm:pt>
    <dgm:pt modelId="{1F86E5DF-71E1-447A-BA94-D032B516057F}" type="pres">
      <dgm:prSet presAssocID="{2C2A028D-79A0-4924-AD2C-90251459D479}" presName="LShape" presStyleLbl="alignNode1" presStyleIdx="0" presStyleCnt="7"/>
      <dgm:spPr/>
    </dgm:pt>
    <dgm:pt modelId="{C6C11558-0726-4687-8FD5-199AEF54FEAA}" type="pres">
      <dgm:prSet presAssocID="{2C2A028D-79A0-4924-AD2C-90251459D479}" presName="ParentText" presStyleLbl="revTx" presStyleIdx="0" presStyleCnt="4">
        <dgm:presLayoutVars>
          <dgm:chMax val="0"/>
          <dgm:chPref val="0"/>
          <dgm:bulletEnabled val="1"/>
        </dgm:presLayoutVars>
      </dgm:prSet>
      <dgm:spPr/>
      <dgm:t>
        <a:bodyPr/>
        <a:lstStyle/>
        <a:p>
          <a:endParaRPr lang="en-US"/>
        </a:p>
      </dgm:t>
    </dgm:pt>
    <dgm:pt modelId="{4BBE03C1-71CB-4DE8-904A-2D426474BE88}" type="pres">
      <dgm:prSet presAssocID="{2C2A028D-79A0-4924-AD2C-90251459D479}" presName="Triangle" presStyleLbl="alignNode1" presStyleIdx="1" presStyleCnt="7"/>
      <dgm:spPr/>
    </dgm:pt>
    <dgm:pt modelId="{C922C6D7-ADBD-418C-98A7-5BD87AA3E776}" type="pres">
      <dgm:prSet presAssocID="{CE3BA695-79A6-47A9-A711-6D435D7DF3C1}" presName="sibTrans" presStyleCnt="0"/>
      <dgm:spPr/>
    </dgm:pt>
    <dgm:pt modelId="{A1B0B18C-65F6-42A6-AE51-C60D2F1DF4FE}" type="pres">
      <dgm:prSet presAssocID="{CE3BA695-79A6-47A9-A711-6D435D7DF3C1}" presName="space" presStyleCnt="0"/>
      <dgm:spPr/>
    </dgm:pt>
    <dgm:pt modelId="{C18A7DCF-88CD-4C16-8CCD-C72DF1B7160D}" type="pres">
      <dgm:prSet presAssocID="{0A64AD8A-D43A-4442-B456-793A2920110C}" presName="composite" presStyleCnt="0"/>
      <dgm:spPr/>
    </dgm:pt>
    <dgm:pt modelId="{1FF71D9E-B876-4EFA-9E26-C53FC13FFD66}" type="pres">
      <dgm:prSet presAssocID="{0A64AD8A-D43A-4442-B456-793A2920110C}" presName="LShape" presStyleLbl="alignNode1" presStyleIdx="2" presStyleCnt="7"/>
      <dgm:spPr/>
    </dgm:pt>
    <dgm:pt modelId="{40C29320-748C-463E-B173-24A953827521}" type="pres">
      <dgm:prSet presAssocID="{0A64AD8A-D43A-4442-B456-793A2920110C}" presName="ParentText" presStyleLbl="revTx" presStyleIdx="1" presStyleCnt="4">
        <dgm:presLayoutVars>
          <dgm:chMax val="0"/>
          <dgm:chPref val="0"/>
          <dgm:bulletEnabled val="1"/>
        </dgm:presLayoutVars>
      </dgm:prSet>
      <dgm:spPr/>
      <dgm:t>
        <a:bodyPr/>
        <a:lstStyle/>
        <a:p>
          <a:endParaRPr lang="en-US"/>
        </a:p>
      </dgm:t>
    </dgm:pt>
    <dgm:pt modelId="{FE241051-3CE4-418B-869D-4755EF0E4064}" type="pres">
      <dgm:prSet presAssocID="{0A64AD8A-D43A-4442-B456-793A2920110C}" presName="Triangle" presStyleLbl="alignNode1" presStyleIdx="3" presStyleCnt="7"/>
      <dgm:spPr/>
    </dgm:pt>
    <dgm:pt modelId="{F12DE50F-D314-44AB-8FDB-E7634242F92E}" type="pres">
      <dgm:prSet presAssocID="{FAD734D0-BB6A-4FC2-B431-8C2B543556EF}" presName="sibTrans" presStyleCnt="0"/>
      <dgm:spPr/>
    </dgm:pt>
    <dgm:pt modelId="{F1B01D5B-D93C-4797-A011-0C977E99D777}" type="pres">
      <dgm:prSet presAssocID="{FAD734D0-BB6A-4FC2-B431-8C2B543556EF}" presName="space" presStyleCnt="0"/>
      <dgm:spPr/>
    </dgm:pt>
    <dgm:pt modelId="{1B702BC7-4FA8-4E77-9E72-1A4FF41A327D}" type="pres">
      <dgm:prSet presAssocID="{84964502-D777-4672-8121-BDB3FB65DE99}" presName="composite" presStyleCnt="0"/>
      <dgm:spPr/>
    </dgm:pt>
    <dgm:pt modelId="{7AB282E5-F062-4DE0-860E-D4B23711F0EF}" type="pres">
      <dgm:prSet presAssocID="{84964502-D777-4672-8121-BDB3FB65DE99}" presName="LShape" presStyleLbl="alignNode1" presStyleIdx="4" presStyleCnt="7"/>
      <dgm:spPr/>
    </dgm:pt>
    <dgm:pt modelId="{687BAEDE-2505-486E-972B-D3A36FCDE566}" type="pres">
      <dgm:prSet presAssocID="{84964502-D777-4672-8121-BDB3FB65DE99}" presName="ParentText" presStyleLbl="revTx" presStyleIdx="2" presStyleCnt="4">
        <dgm:presLayoutVars>
          <dgm:chMax val="0"/>
          <dgm:chPref val="0"/>
          <dgm:bulletEnabled val="1"/>
        </dgm:presLayoutVars>
      </dgm:prSet>
      <dgm:spPr/>
      <dgm:t>
        <a:bodyPr/>
        <a:lstStyle/>
        <a:p>
          <a:endParaRPr lang="en-US"/>
        </a:p>
      </dgm:t>
    </dgm:pt>
    <dgm:pt modelId="{8CA39412-F627-46C1-A4E4-BD8A056BB7AC}" type="pres">
      <dgm:prSet presAssocID="{84964502-D777-4672-8121-BDB3FB65DE99}" presName="Triangle" presStyleLbl="alignNode1" presStyleIdx="5" presStyleCnt="7"/>
      <dgm:spPr/>
    </dgm:pt>
    <dgm:pt modelId="{2D4B2B48-2E76-4DC6-914A-31C23DA8A190}" type="pres">
      <dgm:prSet presAssocID="{CE281F85-6183-49C0-80A4-F8D0C9FA6A90}" presName="sibTrans" presStyleCnt="0"/>
      <dgm:spPr/>
    </dgm:pt>
    <dgm:pt modelId="{8E45D318-9CAA-49F8-9599-724195E3EC18}" type="pres">
      <dgm:prSet presAssocID="{CE281F85-6183-49C0-80A4-F8D0C9FA6A90}" presName="space" presStyleCnt="0"/>
      <dgm:spPr/>
    </dgm:pt>
    <dgm:pt modelId="{89D32B6D-89D1-4A36-8F2B-6A77D1C391D3}" type="pres">
      <dgm:prSet presAssocID="{5224009F-991F-44BC-9E80-C384D8B3683B}" presName="composite" presStyleCnt="0"/>
      <dgm:spPr/>
    </dgm:pt>
    <dgm:pt modelId="{32AF9CC5-677D-468E-BF7C-06D974970C28}" type="pres">
      <dgm:prSet presAssocID="{5224009F-991F-44BC-9E80-C384D8B3683B}" presName="LShape" presStyleLbl="alignNode1" presStyleIdx="6" presStyleCnt="7"/>
      <dgm:spPr/>
    </dgm:pt>
    <dgm:pt modelId="{62E98763-E407-47CC-AF5A-3AE271E9EBA6}" type="pres">
      <dgm:prSet presAssocID="{5224009F-991F-44BC-9E80-C384D8B3683B}" presName="ParentText" presStyleLbl="revTx" presStyleIdx="3" presStyleCnt="4">
        <dgm:presLayoutVars>
          <dgm:chMax val="0"/>
          <dgm:chPref val="0"/>
          <dgm:bulletEnabled val="1"/>
        </dgm:presLayoutVars>
      </dgm:prSet>
      <dgm:spPr/>
      <dgm:t>
        <a:bodyPr/>
        <a:lstStyle/>
        <a:p>
          <a:endParaRPr lang="en-US"/>
        </a:p>
      </dgm:t>
    </dgm:pt>
  </dgm:ptLst>
  <dgm:cxnLst>
    <dgm:cxn modelId="{9868DADB-478F-43AA-AC80-0C88F12959A3}" type="presOf" srcId="{0A64AD8A-D43A-4442-B456-793A2920110C}" destId="{40C29320-748C-463E-B173-24A953827521}" srcOrd="0" destOrd="0" presId="urn:microsoft.com/office/officeart/2009/3/layout/StepUpProcess"/>
    <dgm:cxn modelId="{9DAE39DD-C8FF-4A7B-BE94-883AFB10A15F}" type="presOf" srcId="{5224009F-991F-44BC-9E80-C384D8B3683B}" destId="{62E98763-E407-47CC-AF5A-3AE271E9EBA6}" srcOrd="0" destOrd="0" presId="urn:microsoft.com/office/officeart/2009/3/layout/StepUpProcess"/>
    <dgm:cxn modelId="{89F9C906-C9BC-47EB-8489-FBF120C7966B}" srcId="{42960333-3651-4572-8010-E6407CD1A074}" destId="{0A64AD8A-D43A-4442-B456-793A2920110C}" srcOrd="1" destOrd="0" parTransId="{07B8EF75-B845-4818-AB47-81F29AFC3445}" sibTransId="{FAD734D0-BB6A-4FC2-B431-8C2B543556EF}"/>
    <dgm:cxn modelId="{0DA2888A-BE9B-4A61-A1AB-445B951BD02F}" srcId="{42960333-3651-4572-8010-E6407CD1A074}" destId="{84964502-D777-4672-8121-BDB3FB65DE99}" srcOrd="2" destOrd="0" parTransId="{DA79A56A-61BE-4D66-A7DD-42A6364A952C}" sibTransId="{CE281F85-6183-49C0-80A4-F8D0C9FA6A90}"/>
    <dgm:cxn modelId="{4FCFCA3C-DE22-42E9-B96D-77B337F170A0}" type="presOf" srcId="{2C2A028D-79A0-4924-AD2C-90251459D479}" destId="{C6C11558-0726-4687-8FD5-199AEF54FEAA}" srcOrd="0" destOrd="0" presId="urn:microsoft.com/office/officeart/2009/3/layout/StepUpProcess"/>
    <dgm:cxn modelId="{6A0B5DF2-F750-4836-9684-631BF1535AD9}" type="presOf" srcId="{84964502-D777-4672-8121-BDB3FB65DE99}" destId="{687BAEDE-2505-486E-972B-D3A36FCDE566}" srcOrd="0" destOrd="0" presId="urn:microsoft.com/office/officeart/2009/3/layout/StepUpProcess"/>
    <dgm:cxn modelId="{A75FDB59-2C88-4D9E-842D-A996308801C9}" srcId="{42960333-3651-4572-8010-E6407CD1A074}" destId="{5224009F-991F-44BC-9E80-C384D8B3683B}" srcOrd="3" destOrd="0" parTransId="{187E4A3B-6896-46D0-BD0B-770060C6CA8C}" sibTransId="{822CB137-8961-4C81-A8FA-BE1AB16E87ED}"/>
    <dgm:cxn modelId="{FBC376CC-A090-4C9C-BD28-4E938AECFCA3}" type="presOf" srcId="{42960333-3651-4572-8010-E6407CD1A074}" destId="{4765B9EF-09B6-42F4-B17B-D6E5CA36EC36}" srcOrd="0" destOrd="0" presId="urn:microsoft.com/office/officeart/2009/3/layout/StepUpProcess"/>
    <dgm:cxn modelId="{41EE0786-D99D-4E50-B06A-05D4B5C822AF}" srcId="{42960333-3651-4572-8010-E6407CD1A074}" destId="{2C2A028D-79A0-4924-AD2C-90251459D479}" srcOrd="0" destOrd="0" parTransId="{1398B985-830E-4EBE-985B-FD6B3F4DF27A}" sibTransId="{CE3BA695-79A6-47A9-A711-6D435D7DF3C1}"/>
    <dgm:cxn modelId="{EC1A515F-CE54-4F67-B769-D430798E1A4B}" type="presParOf" srcId="{4765B9EF-09B6-42F4-B17B-D6E5CA36EC36}" destId="{21E7FC65-F336-4C7A-8AA2-E6656456CC61}" srcOrd="0" destOrd="0" presId="urn:microsoft.com/office/officeart/2009/3/layout/StepUpProcess"/>
    <dgm:cxn modelId="{C7099D3E-A855-47D5-8A07-43D114AE85E4}" type="presParOf" srcId="{21E7FC65-F336-4C7A-8AA2-E6656456CC61}" destId="{1F86E5DF-71E1-447A-BA94-D032B516057F}" srcOrd="0" destOrd="0" presId="urn:microsoft.com/office/officeart/2009/3/layout/StepUpProcess"/>
    <dgm:cxn modelId="{730A0E2E-020A-4266-9499-DDA830F5DEEF}" type="presParOf" srcId="{21E7FC65-F336-4C7A-8AA2-E6656456CC61}" destId="{C6C11558-0726-4687-8FD5-199AEF54FEAA}" srcOrd="1" destOrd="0" presId="urn:microsoft.com/office/officeart/2009/3/layout/StepUpProcess"/>
    <dgm:cxn modelId="{78FC19B2-D9A7-40A8-916D-A11FFD5DA10E}" type="presParOf" srcId="{21E7FC65-F336-4C7A-8AA2-E6656456CC61}" destId="{4BBE03C1-71CB-4DE8-904A-2D426474BE88}" srcOrd="2" destOrd="0" presId="urn:microsoft.com/office/officeart/2009/3/layout/StepUpProcess"/>
    <dgm:cxn modelId="{DB74CA16-BD49-4314-B241-DC2B08BA53E9}" type="presParOf" srcId="{4765B9EF-09B6-42F4-B17B-D6E5CA36EC36}" destId="{C922C6D7-ADBD-418C-98A7-5BD87AA3E776}" srcOrd="1" destOrd="0" presId="urn:microsoft.com/office/officeart/2009/3/layout/StepUpProcess"/>
    <dgm:cxn modelId="{E0DCB8CB-73F1-4E28-9617-30BECEE6BBC6}" type="presParOf" srcId="{C922C6D7-ADBD-418C-98A7-5BD87AA3E776}" destId="{A1B0B18C-65F6-42A6-AE51-C60D2F1DF4FE}" srcOrd="0" destOrd="0" presId="urn:microsoft.com/office/officeart/2009/3/layout/StepUpProcess"/>
    <dgm:cxn modelId="{5C864E9C-080D-450E-AB25-FC771EEE927B}" type="presParOf" srcId="{4765B9EF-09B6-42F4-B17B-D6E5CA36EC36}" destId="{C18A7DCF-88CD-4C16-8CCD-C72DF1B7160D}" srcOrd="2" destOrd="0" presId="urn:microsoft.com/office/officeart/2009/3/layout/StepUpProcess"/>
    <dgm:cxn modelId="{060BDEF3-8D6F-4A9A-8700-3190DF5AF27E}" type="presParOf" srcId="{C18A7DCF-88CD-4C16-8CCD-C72DF1B7160D}" destId="{1FF71D9E-B876-4EFA-9E26-C53FC13FFD66}" srcOrd="0" destOrd="0" presId="urn:microsoft.com/office/officeart/2009/3/layout/StepUpProcess"/>
    <dgm:cxn modelId="{DE2DF12D-F243-46E5-AE3B-30413C12CD0D}" type="presParOf" srcId="{C18A7DCF-88CD-4C16-8CCD-C72DF1B7160D}" destId="{40C29320-748C-463E-B173-24A953827521}" srcOrd="1" destOrd="0" presId="urn:microsoft.com/office/officeart/2009/3/layout/StepUpProcess"/>
    <dgm:cxn modelId="{CF0720B1-C9F6-474E-B3AA-90E5EF366682}" type="presParOf" srcId="{C18A7DCF-88CD-4C16-8CCD-C72DF1B7160D}" destId="{FE241051-3CE4-418B-869D-4755EF0E4064}" srcOrd="2" destOrd="0" presId="urn:microsoft.com/office/officeart/2009/3/layout/StepUpProcess"/>
    <dgm:cxn modelId="{F0F94442-93C6-4166-A945-5E763FF3532E}" type="presParOf" srcId="{4765B9EF-09B6-42F4-B17B-D6E5CA36EC36}" destId="{F12DE50F-D314-44AB-8FDB-E7634242F92E}" srcOrd="3" destOrd="0" presId="urn:microsoft.com/office/officeart/2009/3/layout/StepUpProcess"/>
    <dgm:cxn modelId="{D30B5698-1E1F-42D7-89EC-7B26D0B93530}" type="presParOf" srcId="{F12DE50F-D314-44AB-8FDB-E7634242F92E}" destId="{F1B01D5B-D93C-4797-A011-0C977E99D777}" srcOrd="0" destOrd="0" presId="urn:microsoft.com/office/officeart/2009/3/layout/StepUpProcess"/>
    <dgm:cxn modelId="{EFA0984B-0E9A-4D65-B504-D45DDE17BE2B}" type="presParOf" srcId="{4765B9EF-09B6-42F4-B17B-D6E5CA36EC36}" destId="{1B702BC7-4FA8-4E77-9E72-1A4FF41A327D}" srcOrd="4" destOrd="0" presId="urn:microsoft.com/office/officeart/2009/3/layout/StepUpProcess"/>
    <dgm:cxn modelId="{1463CC76-F7C5-4B2C-8BA6-D0DB6D4B0258}" type="presParOf" srcId="{1B702BC7-4FA8-4E77-9E72-1A4FF41A327D}" destId="{7AB282E5-F062-4DE0-860E-D4B23711F0EF}" srcOrd="0" destOrd="0" presId="urn:microsoft.com/office/officeart/2009/3/layout/StepUpProcess"/>
    <dgm:cxn modelId="{C1F9AD4C-C483-4E97-A278-0A26B546BACB}" type="presParOf" srcId="{1B702BC7-4FA8-4E77-9E72-1A4FF41A327D}" destId="{687BAEDE-2505-486E-972B-D3A36FCDE566}" srcOrd="1" destOrd="0" presId="urn:microsoft.com/office/officeart/2009/3/layout/StepUpProcess"/>
    <dgm:cxn modelId="{9B84CFA7-258F-4842-A9A6-FD94E8791DD1}" type="presParOf" srcId="{1B702BC7-4FA8-4E77-9E72-1A4FF41A327D}" destId="{8CA39412-F627-46C1-A4E4-BD8A056BB7AC}" srcOrd="2" destOrd="0" presId="urn:microsoft.com/office/officeart/2009/3/layout/StepUpProcess"/>
    <dgm:cxn modelId="{E0690F89-D03E-4F27-9F89-58E86E4818B5}" type="presParOf" srcId="{4765B9EF-09B6-42F4-B17B-D6E5CA36EC36}" destId="{2D4B2B48-2E76-4DC6-914A-31C23DA8A190}" srcOrd="5" destOrd="0" presId="urn:microsoft.com/office/officeart/2009/3/layout/StepUpProcess"/>
    <dgm:cxn modelId="{D055EBC9-B983-4E37-B2A4-4BB5A590C527}" type="presParOf" srcId="{2D4B2B48-2E76-4DC6-914A-31C23DA8A190}" destId="{8E45D318-9CAA-49F8-9599-724195E3EC18}" srcOrd="0" destOrd="0" presId="urn:microsoft.com/office/officeart/2009/3/layout/StepUpProcess"/>
    <dgm:cxn modelId="{687A7200-2B3B-4633-85D6-45B6200B1A35}" type="presParOf" srcId="{4765B9EF-09B6-42F4-B17B-D6E5CA36EC36}" destId="{89D32B6D-89D1-4A36-8F2B-6A77D1C391D3}" srcOrd="6" destOrd="0" presId="urn:microsoft.com/office/officeart/2009/3/layout/StepUpProcess"/>
    <dgm:cxn modelId="{8398D988-2CA3-49CC-8241-E3F0973A357E}" type="presParOf" srcId="{89D32B6D-89D1-4A36-8F2B-6A77D1C391D3}" destId="{32AF9CC5-677D-468E-BF7C-06D974970C28}" srcOrd="0" destOrd="0" presId="urn:microsoft.com/office/officeart/2009/3/layout/StepUpProcess"/>
    <dgm:cxn modelId="{D54EA1B8-9469-48F2-B305-5EB26E8EA522}" type="presParOf" srcId="{89D32B6D-89D1-4A36-8F2B-6A77D1C391D3}" destId="{62E98763-E407-47CC-AF5A-3AE271E9EBA6}"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2413749-D1A0-4535-82B9-C8057E3AD804}"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n-US"/>
        </a:p>
      </dgm:t>
    </dgm:pt>
    <dgm:pt modelId="{5C123386-CAD8-4FD8-B7A9-9BA50B4E71C2}">
      <dgm:prSet phldrT="[Text]"/>
      <dgm:spPr/>
      <dgm:t>
        <a:bodyPr/>
        <a:lstStyle/>
        <a:p>
          <a:r>
            <a:rPr lang="en-US" b="0" i="0" dirty="0" smtClean="0"/>
            <a:t>When reading academic material you will be faced with the author’s interpretation and opinion.</a:t>
          </a:r>
          <a:endParaRPr lang="en-US" dirty="0"/>
        </a:p>
      </dgm:t>
    </dgm:pt>
    <dgm:pt modelId="{C8AC34E9-A9F5-4BB6-B017-22DAA7BD04A7}" type="parTrans" cxnId="{E7FA53FE-E4D2-4F97-BA62-4FCA57A04DDD}">
      <dgm:prSet/>
      <dgm:spPr/>
      <dgm:t>
        <a:bodyPr/>
        <a:lstStyle/>
        <a:p>
          <a:endParaRPr lang="en-US"/>
        </a:p>
      </dgm:t>
    </dgm:pt>
    <dgm:pt modelId="{96302B1A-2973-48F2-B56E-7D48ECCD2887}" type="sibTrans" cxnId="{E7FA53FE-E4D2-4F97-BA62-4FCA57A04DDD}">
      <dgm:prSet/>
      <dgm:spPr/>
      <dgm:t>
        <a:bodyPr/>
        <a:lstStyle/>
        <a:p>
          <a:endParaRPr lang="en-US"/>
        </a:p>
      </dgm:t>
    </dgm:pt>
    <dgm:pt modelId="{69C59C4D-E376-4546-BF50-301AA4CAC07F}">
      <dgm:prSet phldrT="[Text]"/>
      <dgm:spPr/>
      <dgm:t>
        <a:bodyPr/>
        <a:lstStyle/>
        <a:p>
          <a:r>
            <a:rPr lang="en-US" b="0" i="0" dirty="0" smtClean="0"/>
            <a:t>You should always examine what you are reading critically and look for limitations, omissions, inconsistencies, oversights and arguments against what you are reading.</a:t>
          </a:r>
          <a:endParaRPr lang="en-US" dirty="0"/>
        </a:p>
      </dgm:t>
    </dgm:pt>
    <dgm:pt modelId="{9805A6A7-5AC4-4592-B3FB-636922A1B4F5}" type="parTrans" cxnId="{4BF4F476-F603-46BC-B1C7-C5ECA05AAAC7}">
      <dgm:prSet/>
      <dgm:spPr/>
      <dgm:t>
        <a:bodyPr/>
        <a:lstStyle/>
        <a:p>
          <a:endParaRPr lang="en-US"/>
        </a:p>
      </dgm:t>
    </dgm:pt>
    <dgm:pt modelId="{599967E5-157B-4A1E-BBA8-388AFED68B30}" type="sibTrans" cxnId="{4BF4F476-F603-46BC-B1C7-C5ECA05AAAC7}">
      <dgm:prSet/>
      <dgm:spPr/>
      <dgm:t>
        <a:bodyPr/>
        <a:lstStyle/>
        <a:p>
          <a:endParaRPr lang="en-US"/>
        </a:p>
      </dgm:t>
    </dgm:pt>
    <dgm:pt modelId="{BA1BDE1C-ACF8-46C3-BE90-DEE9B1F40ED5}">
      <dgm:prSet phldrT="[Text]"/>
      <dgm:spPr/>
      <dgm:t>
        <a:bodyPr/>
        <a:lstStyle/>
        <a:p>
          <a:r>
            <a:rPr lang="en-US" b="0" i="0" dirty="0" smtClean="0"/>
            <a:t>It also involves reflecting on what the text describes, and analyzing what the text actually means, in the context of your studies.</a:t>
          </a:r>
          <a:endParaRPr lang="en-US" dirty="0"/>
        </a:p>
      </dgm:t>
    </dgm:pt>
    <dgm:pt modelId="{5E0BCBC2-59ED-44F8-8B13-84652BF223D1}" type="parTrans" cxnId="{D793328C-0872-4515-A1F3-4C8433531220}">
      <dgm:prSet/>
      <dgm:spPr/>
      <dgm:t>
        <a:bodyPr/>
        <a:lstStyle/>
        <a:p>
          <a:endParaRPr lang="en-US"/>
        </a:p>
      </dgm:t>
    </dgm:pt>
    <dgm:pt modelId="{CF2CBABE-B7F1-4361-A284-34EDD8BEEF82}" type="sibTrans" cxnId="{D793328C-0872-4515-A1F3-4C8433531220}">
      <dgm:prSet/>
      <dgm:spPr/>
      <dgm:t>
        <a:bodyPr/>
        <a:lstStyle/>
        <a:p>
          <a:endParaRPr lang="en-US"/>
        </a:p>
      </dgm:t>
    </dgm:pt>
    <dgm:pt modelId="{C343F1B2-FD37-444A-8FF7-C57032E034EE}" type="pres">
      <dgm:prSet presAssocID="{52413749-D1A0-4535-82B9-C8057E3AD804}" presName="Name0" presStyleCnt="0">
        <dgm:presLayoutVars>
          <dgm:chMax val="7"/>
          <dgm:chPref val="7"/>
          <dgm:dir/>
        </dgm:presLayoutVars>
      </dgm:prSet>
      <dgm:spPr/>
      <dgm:t>
        <a:bodyPr/>
        <a:lstStyle/>
        <a:p>
          <a:endParaRPr lang="en-US"/>
        </a:p>
      </dgm:t>
    </dgm:pt>
    <dgm:pt modelId="{782682EA-F41B-4B2A-B8A1-8F796CFFD026}" type="pres">
      <dgm:prSet presAssocID="{52413749-D1A0-4535-82B9-C8057E3AD804}" presName="Name1" presStyleCnt="0"/>
      <dgm:spPr/>
    </dgm:pt>
    <dgm:pt modelId="{3F16408D-8068-4644-8068-25CF0B75617E}" type="pres">
      <dgm:prSet presAssocID="{52413749-D1A0-4535-82B9-C8057E3AD804}" presName="cycle" presStyleCnt="0"/>
      <dgm:spPr/>
    </dgm:pt>
    <dgm:pt modelId="{EE5B23EA-1DDB-486F-A9EF-F2619CBD2792}" type="pres">
      <dgm:prSet presAssocID="{52413749-D1A0-4535-82B9-C8057E3AD804}" presName="srcNode" presStyleLbl="node1" presStyleIdx="0" presStyleCnt="3"/>
      <dgm:spPr/>
    </dgm:pt>
    <dgm:pt modelId="{D66F6433-B53D-4D8F-B910-B37C5E24B951}" type="pres">
      <dgm:prSet presAssocID="{52413749-D1A0-4535-82B9-C8057E3AD804}" presName="conn" presStyleLbl="parChTrans1D2" presStyleIdx="0" presStyleCnt="1"/>
      <dgm:spPr/>
      <dgm:t>
        <a:bodyPr/>
        <a:lstStyle/>
        <a:p>
          <a:endParaRPr lang="en-US"/>
        </a:p>
      </dgm:t>
    </dgm:pt>
    <dgm:pt modelId="{676D0D3E-5850-477E-AB21-A4A4B44A9BA9}" type="pres">
      <dgm:prSet presAssocID="{52413749-D1A0-4535-82B9-C8057E3AD804}" presName="extraNode" presStyleLbl="node1" presStyleIdx="0" presStyleCnt="3"/>
      <dgm:spPr/>
    </dgm:pt>
    <dgm:pt modelId="{A4C2C2FD-9576-4903-A50F-C3E352EBB597}" type="pres">
      <dgm:prSet presAssocID="{52413749-D1A0-4535-82B9-C8057E3AD804}" presName="dstNode" presStyleLbl="node1" presStyleIdx="0" presStyleCnt="3"/>
      <dgm:spPr/>
    </dgm:pt>
    <dgm:pt modelId="{03FC13B7-610F-4396-AD22-177B58697CF1}" type="pres">
      <dgm:prSet presAssocID="{5C123386-CAD8-4FD8-B7A9-9BA50B4E71C2}" presName="text_1" presStyleLbl="node1" presStyleIdx="0" presStyleCnt="3">
        <dgm:presLayoutVars>
          <dgm:bulletEnabled val="1"/>
        </dgm:presLayoutVars>
      </dgm:prSet>
      <dgm:spPr/>
      <dgm:t>
        <a:bodyPr/>
        <a:lstStyle/>
        <a:p>
          <a:endParaRPr lang="en-US"/>
        </a:p>
      </dgm:t>
    </dgm:pt>
    <dgm:pt modelId="{836355B9-F40B-446B-B7D5-509999A136FF}" type="pres">
      <dgm:prSet presAssocID="{5C123386-CAD8-4FD8-B7A9-9BA50B4E71C2}" presName="accent_1" presStyleCnt="0"/>
      <dgm:spPr/>
    </dgm:pt>
    <dgm:pt modelId="{DD9C32A6-4990-4B8B-80DD-D6D23D0EE524}" type="pres">
      <dgm:prSet presAssocID="{5C123386-CAD8-4FD8-B7A9-9BA50B4E71C2}" presName="accentRepeatNode" presStyleLbl="solidFgAcc1" presStyleIdx="0" presStyleCnt="3"/>
      <dgm:spPr/>
    </dgm:pt>
    <dgm:pt modelId="{5DFC5ADB-744C-415B-A7F2-70A8F3DF7310}" type="pres">
      <dgm:prSet presAssocID="{69C59C4D-E376-4546-BF50-301AA4CAC07F}" presName="text_2" presStyleLbl="node1" presStyleIdx="1" presStyleCnt="3">
        <dgm:presLayoutVars>
          <dgm:bulletEnabled val="1"/>
        </dgm:presLayoutVars>
      </dgm:prSet>
      <dgm:spPr/>
      <dgm:t>
        <a:bodyPr/>
        <a:lstStyle/>
        <a:p>
          <a:endParaRPr lang="en-US"/>
        </a:p>
      </dgm:t>
    </dgm:pt>
    <dgm:pt modelId="{B13B852A-E218-4B04-BF5B-4F7B036538F8}" type="pres">
      <dgm:prSet presAssocID="{69C59C4D-E376-4546-BF50-301AA4CAC07F}" presName="accent_2" presStyleCnt="0"/>
      <dgm:spPr/>
    </dgm:pt>
    <dgm:pt modelId="{23FFF211-B923-4E58-B98D-917974C321AF}" type="pres">
      <dgm:prSet presAssocID="{69C59C4D-E376-4546-BF50-301AA4CAC07F}" presName="accentRepeatNode" presStyleLbl="solidFgAcc1" presStyleIdx="1" presStyleCnt="3"/>
      <dgm:spPr/>
    </dgm:pt>
    <dgm:pt modelId="{15D64917-3C95-46AD-B888-413EA9B09F96}" type="pres">
      <dgm:prSet presAssocID="{BA1BDE1C-ACF8-46C3-BE90-DEE9B1F40ED5}" presName="text_3" presStyleLbl="node1" presStyleIdx="2" presStyleCnt="3">
        <dgm:presLayoutVars>
          <dgm:bulletEnabled val="1"/>
        </dgm:presLayoutVars>
      </dgm:prSet>
      <dgm:spPr/>
      <dgm:t>
        <a:bodyPr/>
        <a:lstStyle/>
        <a:p>
          <a:endParaRPr lang="en-US"/>
        </a:p>
      </dgm:t>
    </dgm:pt>
    <dgm:pt modelId="{36DDD6C8-FA6F-44DC-9B4C-E7D63086E7AE}" type="pres">
      <dgm:prSet presAssocID="{BA1BDE1C-ACF8-46C3-BE90-DEE9B1F40ED5}" presName="accent_3" presStyleCnt="0"/>
      <dgm:spPr/>
    </dgm:pt>
    <dgm:pt modelId="{1A6B233A-0AD6-443F-9C84-925816987060}" type="pres">
      <dgm:prSet presAssocID="{BA1BDE1C-ACF8-46C3-BE90-DEE9B1F40ED5}" presName="accentRepeatNode" presStyleLbl="solidFgAcc1" presStyleIdx="2" presStyleCnt="3"/>
      <dgm:spPr/>
    </dgm:pt>
  </dgm:ptLst>
  <dgm:cxnLst>
    <dgm:cxn modelId="{4BF4F476-F603-46BC-B1C7-C5ECA05AAAC7}" srcId="{52413749-D1A0-4535-82B9-C8057E3AD804}" destId="{69C59C4D-E376-4546-BF50-301AA4CAC07F}" srcOrd="1" destOrd="0" parTransId="{9805A6A7-5AC4-4592-B3FB-636922A1B4F5}" sibTransId="{599967E5-157B-4A1E-BBA8-388AFED68B30}"/>
    <dgm:cxn modelId="{E7FA53FE-E4D2-4F97-BA62-4FCA57A04DDD}" srcId="{52413749-D1A0-4535-82B9-C8057E3AD804}" destId="{5C123386-CAD8-4FD8-B7A9-9BA50B4E71C2}" srcOrd="0" destOrd="0" parTransId="{C8AC34E9-A9F5-4BB6-B017-22DAA7BD04A7}" sibTransId="{96302B1A-2973-48F2-B56E-7D48ECCD2887}"/>
    <dgm:cxn modelId="{3566C809-088C-4C72-B1A0-B13229566C29}" type="presOf" srcId="{96302B1A-2973-48F2-B56E-7D48ECCD2887}" destId="{D66F6433-B53D-4D8F-B910-B37C5E24B951}" srcOrd="0" destOrd="0" presId="urn:microsoft.com/office/officeart/2008/layout/VerticalCurvedList"/>
    <dgm:cxn modelId="{8B2E1687-38A7-4AED-B51E-7D7E17759328}" type="presOf" srcId="{69C59C4D-E376-4546-BF50-301AA4CAC07F}" destId="{5DFC5ADB-744C-415B-A7F2-70A8F3DF7310}" srcOrd="0" destOrd="0" presId="urn:microsoft.com/office/officeart/2008/layout/VerticalCurvedList"/>
    <dgm:cxn modelId="{EB73B1A3-3C65-4094-9FFA-B9AF0563D910}" type="presOf" srcId="{52413749-D1A0-4535-82B9-C8057E3AD804}" destId="{C343F1B2-FD37-444A-8FF7-C57032E034EE}" srcOrd="0" destOrd="0" presId="urn:microsoft.com/office/officeart/2008/layout/VerticalCurvedList"/>
    <dgm:cxn modelId="{D793328C-0872-4515-A1F3-4C8433531220}" srcId="{52413749-D1A0-4535-82B9-C8057E3AD804}" destId="{BA1BDE1C-ACF8-46C3-BE90-DEE9B1F40ED5}" srcOrd="2" destOrd="0" parTransId="{5E0BCBC2-59ED-44F8-8B13-84652BF223D1}" sibTransId="{CF2CBABE-B7F1-4361-A284-34EDD8BEEF82}"/>
    <dgm:cxn modelId="{743E8AAE-F669-4E8B-9C2D-0225D363F776}" type="presOf" srcId="{BA1BDE1C-ACF8-46C3-BE90-DEE9B1F40ED5}" destId="{15D64917-3C95-46AD-B888-413EA9B09F96}" srcOrd="0" destOrd="0" presId="urn:microsoft.com/office/officeart/2008/layout/VerticalCurvedList"/>
    <dgm:cxn modelId="{1C85E43B-D1FA-4665-9582-E130515D6539}" type="presOf" srcId="{5C123386-CAD8-4FD8-B7A9-9BA50B4E71C2}" destId="{03FC13B7-610F-4396-AD22-177B58697CF1}" srcOrd="0" destOrd="0" presId="urn:microsoft.com/office/officeart/2008/layout/VerticalCurvedList"/>
    <dgm:cxn modelId="{76634655-1682-4929-BEF2-A54758A65115}" type="presParOf" srcId="{C343F1B2-FD37-444A-8FF7-C57032E034EE}" destId="{782682EA-F41B-4B2A-B8A1-8F796CFFD026}" srcOrd="0" destOrd="0" presId="urn:microsoft.com/office/officeart/2008/layout/VerticalCurvedList"/>
    <dgm:cxn modelId="{29A9E57E-AA7F-4A72-B4B5-CA7E7506A28C}" type="presParOf" srcId="{782682EA-F41B-4B2A-B8A1-8F796CFFD026}" destId="{3F16408D-8068-4644-8068-25CF0B75617E}" srcOrd="0" destOrd="0" presId="urn:microsoft.com/office/officeart/2008/layout/VerticalCurvedList"/>
    <dgm:cxn modelId="{4C91DB29-4971-4EA4-801F-FE8DE655F4BE}" type="presParOf" srcId="{3F16408D-8068-4644-8068-25CF0B75617E}" destId="{EE5B23EA-1DDB-486F-A9EF-F2619CBD2792}" srcOrd="0" destOrd="0" presId="urn:microsoft.com/office/officeart/2008/layout/VerticalCurvedList"/>
    <dgm:cxn modelId="{B1FF7DF0-BE4B-471F-A82F-4DEEF339655C}" type="presParOf" srcId="{3F16408D-8068-4644-8068-25CF0B75617E}" destId="{D66F6433-B53D-4D8F-B910-B37C5E24B951}" srcOrd="1" destOrd="0" presId="urn:microsoft.com/office/officeart/2008/layout/VerticalCurvedList"/>
    <dgm:cxn modelId="{8D8FC349-7B8D-4A68-B3F3-89F6988DA41E}" type="presParOf" srcId="{3F16408D-8068-4644-8068-25CF0B75617E}" destId="{676D0D3E-5850-477E-AB21-A4A4B44A9BA9}" srcOrd="2" destOrd="0" presId="urn:microsoft.com/office/officeart/2008/layout/VerticalCurvedList"/>
    <dgm:cxn modelId="{6CC2BCD6-8318-4CFF-8E8F-33AFF274A6A4}" type="presParOf" srcId="{3F16408D-8068-4644-8068-25CF0B75617E}" destId="{A4C2C2FD-9576-4903-A50F-C3E352EBB597}" srcOrd="3" destOrd="0" presId="urn:microsoft.com/office/officeart/2008/layout/VerticalCurvedList"/>
    <dgm:cxn modelId="{C0364488-2926-46AB-9E29-4480016D4D79}" type="presParOf" srcId="{782682EA-F41B-4B2A-B8A1-8F796CFFD026}" destId="{03FC13B7-610F-4396-AD22-177B58697CF1}" srcOrd="1" destOrd="0" presId="urn:microsoft.com/office/officeart/2008/layout/VerticalCurvedList"/>
    <dgm:cxn modelId="{F5789FD5-809E-4330-8C84-5158395F00E1}" type="presParOf" srcId="{782682EA-F41B-4B2A-B8A1-8F796CFFD026}" destId="{836355B9-F40B-446B-B7D5-509999A136FF}" srcOrd="2" destOrd="0" presId="urn:microsoft.com/office/officeart/2008/layout/VerticalCurvedList"/>
    <dgm:cxn modelId="{B4ACA070-45C0-4F67-A698-E09B96285AF0}" type="presParOf" srcId="{836355B9-F40B-446B-B7D5-509999A136FF}" destId="{DD9C32A6-4990-4B8B-80DD-D6D23D0EE524}" srcOrd="0" destOrd="0" presId="urn:microsoft.com/office/officeart/2008/layout/VerticalCurvedList"/>
    <dgm:cxn modelId="{FF065AE8-4C9E-4688-876A-7737657DDA76}" type="presParOf" srcId="{782682EA-F41B-4B2A-B8A1-8F796CFFD026}" destId="{5DFC5ADB-744C-415B-A7F2-70A8F3DF7310}" srcOrd="3" destOrd="0" presId="urn:microsoft.com/office/officeart/2008/layout/VerticalCurvedList"/>
    <dgm:cxn modelId="{6B212725-ED1D-4CA4-BFF5-AACEA4B7B911}" type="presParOf" srcId="{782682EA-F41B-4B2A-B8A1-8F796CFFD026}" destId="{B13B852A-E218-4B04-BF5B-4F7B036538F8}" srcOrd="4" destOrd="0" presId="urn:microsoft.com/office/officeart/2008/layout/VerticalCurvedList"/>
    <dgm:cxn modelId="{BD21BA0E-0ADF-4432-BFA6-0BC20675676A}" type="presParOf" srcId="{B13B852A-E218-4B04-BF5B-4F7B036538F8}" destId="{23FFF211-B923-4E58-B98D-917974C321AF}" srcOrd="0" destOrd="0" presId="urn:microsoft.com/office/officeart/2008/layout/VerticalCurvedList"/>
    <dgm:cxn modelId="{92EC62D8-1D50-4DEA-920E-7770EA746F7B}" type="presParOf" srcId="{782682EA-F41B-4B2A-B8A1-8F796CFFD026}" destId="{15D64917-3C95-46AD-B888-413EA9B09F96}" srcOrd="5" destOrd="0" presId="urn:microsoft.com/office/officeart/2008/layout/VerticalCurvedList"/>
    <dgm:cxn modelId="{B02F384C-AB94-4083-8E6F-7F1E569A5BF1}" type="presParOf" srcId="{782682EA-F41B-4B2A-B8A1-8F796CFFD026}" destId="{36DDD6C8-FA6F-44DC-9B4C-E7D63086E7AE}" srcOrd="6" destOrd="0" presId="urn:microsoft.com/office/officeart/2008/layout/VerticalCurvedList"/>
    <dgm:cxn modelId="{0073B304-E743-4752-BF1E-45469C18F343}" type="presParOf" srcId="{36DDD6C8-FA6F-44DC-9B4C-E7D63086E7AE}" destId="{1A6B233A-0AD6-443F-9C84-92581698706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77089A-20EF-474C-9F11-4C27EFA8EEA2}" type="doc">
      <dgm:prSet loTypeId="urn:microsoft.com/office/officeart/2005/8/layout/StepDownProcess" loCatId="process" qsTypeId="urn:microsoft.com/office/officeart/2005/8/quickstyle/simple1" qsCatId="simple" csTypeId="urn:microsoft.com/office/officeart/2005/8/colors/colorful1" csCatId="colorful" phldr="1"/>
      <dgm:spPr/>
      <dgm:t>
        <a:bodyPr/>
        <a:lstStyle/>
        <a:p>
          <a:endParaRPr lang="en-US"/>
        </a:p>
      </dgm:t>
    </dgm:pt>
    <dgm:pt modelId="{212BD8C1-ED2F-4EF6-A47D-DA8C1DB188A4}">
      <dgm:prSet phldrT="[Text]"/>
      <dgm:spPr/>
      <dgm:t>
        <a:bodyPr/>
        <a:lstStyle/>
        <a:p>
          <a:r>
            <a:rPr lang="en-US" dirty="0" smtClean="0"/>
            <a:t>1. </a:t>
          </a:r>
          <a:r>
            <a:rPr lang="en-US" b="1" i="0" dirty="0" smtClean="0"/>
            <a:t>What the text says:</a:t>
          </a:r>
          <a:r>
            <a:rPr lang="en-US" b="0" i="0" dirty="0" smtClean="0"/>
            <a:t>  </a:t>
          </a:r>
          <a:endParaRPr lang="en-US" dirty="0"/>
        </a:p>
      </dgm:t>
    </dgm:pt>
    <dgm:pt modelId="{69BEBA5B-5CCB-4770-A726-CF6EE9A18367}" type="parTrans" cxnId="{7ADA9E2A-6B2E-4AD0-A878-7EE0A23286FC}">
      <dgm:prSet/>
      <dgm:spPr/>
      <dgm:t>
        <a:bodyPr/>
        <a:lstStyle/>
        <a:p>
          <a:endParaRPr lang="en-US"/>
        </a:p>
      </dgm:t>
    </dgm:pt>
    <dgm:pt modelId="{F2EF461C-FCE5-4BA2-AFBA-DDD1BB599890}" type="sibTrans" cxnId="{7ADA9E2A-6B2E-4AD0-A878-7EE0A23286FC}">
      <dgm:prSet/>
      <dgm:spPr/>
      <dgm:t>
        <a:bodyPr/>
        <a:lstStyle/>
        <a:p>
          <a:endParaRPr lang="en-US"/>
        </a:p>
      </dgm:t>
    </dgm:pt>
    <dgm:pt modelId="{F5ECFE42-5CA6-48FC-BE1A-FD7735DD02FC}">
      <dgm:prSet phldrT="[Text]"/>
      <dgm:spPr/>
      <dgm:t>
        <a:bodyPr/>
        <a:lstStyle/>
        <a:p>
          <a:r>
            <a:rPr lang="en-US" dirty="0" smtClean="0"/>
            <a:t>2. </a:t>
          </a:r>
          <a:r>
            <a:rPr lang="en-US" b="1" i="0" dirty="0" smtClean="0"/>
            <a:t>What the text describes:</a:t>
          </a:r>
          <a:r>
            <a:rPr lang="en-US" b="0" i="0" dirty="0" smtClean="0"/>
            <a:t> </a:t>
          </a:r>
          <a:endParaRPr lang="en-US" dirty="0"/>
        </a:p>
      </dgm:t>
    </dgm:pt>
    <dgm:pt modelId="{E47578F8-BE89-4C69-A44F-39D5CA1EB42D}" type="parTrans" cxnId="{9DA90138-9B8D-44EA-89FA-6020FD0F50E2}">
      <dgm:prSet/>
      <dgm:spPr/>
      <dgm:t>
        <a:bodyPr/>
        <a:lstStyle/>
        <a:p>
          <a:endParaRPr lang="en-US"/>
        </a:p>
      </dgm:t>
    </dgm:pt>
    <dgm:pt modelId="{D9AE4D85-F54E-4341-965D-C5883187B87E}" type="sibTrans" cxnId="{9DA90138-9B8D-44EA-89FA-6020FD0F50E2}">
      <dgm:prSet/>
      <dgm:spPr/>
      <dgm:t>
        <a:bodyPr/>
        <a:lstStyle/>
        <a:p>
          <a:endParaRPr lang="en-US"/>
        </a:p>
      </dgm:t>
    </dgm:pt>
    <dgm:pt modelId="{3ECDFDF5-6042-4844-AFFA-E9A23D9F3325}">
      <dgm:prSet phldrT="[Text]"/>
      <dgm:spPr/>
      <dgm:t>
        <a:bodyPr/>
        <a:lstStyle/>
        <a:p>
          <a:r>
            <a:rPr lang="en-US" dirty="0" smtClean="0"/>
            <a:t>3. </a:t>
          </a:r>
          <a:r>
            <a:rPr lang="en-US" b="1" i="0" dirty="0" smtClean="0"/>
            <a:t>Interpretation of the text:</a:t>
          </a:r>
          <a:r>
            <a:rPr lang="en-US" b="0" i="0" dirty="0" smtClean="0"/>
            <a:t> </a:t>
          </a:r>
          <a:endParaRPr lang="en-US" dirty="0"/>
        </a:p>
      </dgm:t>
    </dgm:pt>
    <dgm:pt modelId="{17D87CE8-9763-4AD3-B5A4-188F5198816A}" type="parTrans" cxnId="{DDCE4897-C234-4C6B-9BFD-301FF73823AC}">
      <dgm:prSet/>
      <dgm:spPr/>
      <dgm:t>
        <a:bodyPr/>
        <a:lstStyle/>
        <a:p>
          <a:endParaRPr lang="en-US"/>
        </a:p>
      </dgm:t>
    </dgm:pt>
    <dgm:pt modelId="{B9C6417D-33FD-4F05-B003-CC8F09121E9F}" type="sibTrans" cxnId="{DDCE4897-C234-4C6B-9BFD-301FF73823AC}">
      <dgm:prSet/>
      <dgm:spPr/>
      <dgm:t>
        <a:bodyPr/>
        <a:lstStyle/>
        <a:p>
          <a:endParaRPr lang="en-US"/>
        </a:p>
      </dgm:t>
    </dgm:pt>
    <dgm:pt modelId="{6773730A-247D-4EFA-B2FF-6B513EF40B52}">
      <dgm:prSet phldrT="[Text]" custT="1"/>
      <dgm:spPr/>
      <dgm:t>
        <a:bodyPr/>
        <a:lstStyle/>
        <a:p>
          <a:r>
            <a:rPr lang="en-US" sz="2000" b="0" i="0" dirty="0" smtClean="0"/>
            <a:t>you should be able to take notes, paraphrasing - in your own words - the key points.</a:t>
          </a:r>
          <a:endParaRPr lang="en-US" sz="2000" dirty="0"/>
        </a:p>
      </dgm:t>
    </dgm:pt>
    <dgm:pt modelId="{46B1302B-A828-4BAB-BAED-03A2E485AD34}" type="parTrans" cxnId="{500244F6-4206-48BE-8077-8A5260F6A94E}">
      <dgm:prSet/>
      <dgm:spPr/>
      <dgm:t>
        <a:bodyPr/>
        <a:lstStyle/>
        <a:p>
          <a:endParaRPr lang="en-US"/>
        </a:p>
      </dgm:t>
    </dgm:pt>
    <dgm:pt modelId="{5D08C5AF-7394-424D-BDB9-08C3434AD608}" type="sibTrans" cxnId="{500244F6-4206-48BE-8077-8A5260F6A94E}">
      <dgm:prSet/>
      <dgm:spPr/>
      <dgm:t>
        <a:bodyPr/>
        <a:lstStyle/>
        <a:p>
          <a:endParaRPr lang="en-US"/>
        </a:p>
      </dgm:t>
    </dgm:pt>
    <dgm:pt modelId="{006729C6-120D-4F0E-9385-4AA23D1573C5}">
      <dgm:prSet phldrT="[Text]" custT="1"/>
      <dgm:spPr/>
      <dgm:t>
        <a:bodyPr/>
        <a:lstStyle/>
        <a:p>
          <a:r>
            <a:rPr lang="en-US" sz="1800" b="0" i="0" dirty="0" smtClean="0"/>
            <a:t>you should be confident that you have understood the text sufficiently to be able to use your own examples and compare and contrast with other writing on the subject in hand.</a:t>
          </a:r>
          <a:endParaRPr lang="en-US" sz="1800" dirty="0"/>
        </a:p>
      </dgm:t>
    </dgm:pt>
    <dgm:pt modelId="{AA7D6427-F413-4D96-9865-891C42EC46FD}" type="parTrans" cxnId="{99B9A5CC-EAC6-4390-928B-51B9A59D2DF8}">
      <dgm:prSet/>
      <dgm:spPr/>
      <dgm:t>
        <a:bodyPr/>
        <a:lstStyle/>
        <a:p>
          <a:endParaRPr lang="en-US"/>
        </a:p>
      </dgm:t>
    </dgm:pt>
    <dgm:pt modelId="{1BC10288-E53A-4E22-BC12-C79C4E8C39D1}" type="sibTrans" cxnId="{99B9A5CC-EAC6-4390-928B-51B9A59D2DF8}">
      <dgm:prSet/>
      <dgm:spPr/>
      <dgm:t>
        <a:bodyPr/>
        <a:lstStyle/>
        <a:p>
          <a:endParaRPr lang="en-US"/>
        </a:p>
      </dgm:t>
    </dgm:pt>
    <dgm:pt modelId="{E35FAF5C-7331-4368-9016-83AF1CBF422E}">
      <dgm:prSet phldrT="[Text]"/>
      <dgm:spPr/>
      <dgm:t>
        <a:bodyPr/>
        <a:lstStyle/>
        <a:p>
          <a:r>
            <a:rPr lang="en-US" b="0" i="0" dirty="0" smtClean="0"/>
            <a:t>you should be able to fully analyze the text and state a meaning for the text as a whole.</a:t>
          </a:r>
          <a:endParaRPr lang="en-US" dirty="0"/>
        </a:p>
      </dgm:t>
    </dgm:pt>
    <dgm:pt modelId="{F5286CF1-FA5E-488A-AD5D-1CFFE81FC85C}" type="parTrans" cxnId="{6A069B2D-3E50-44E7-B280-41CE4FE17298}">
      <dgm:prSet/>
      <dgm:spPr/>
      <dgm:t>
        <a:bodyPr/>
        <a:lstStyle/>
        <a:p>
          <a:endParaRPr lang="en-US"/>
        </a:p>
      </dgm:t>
    </dgm:pt>
    <dgm:pt modelId="{BB95F4AE-C6FD-4FC9-80F6-03B4ECCF90DE}" type="sibTrans" cxnId="{6A069B2D-3E50-44E7-B280-41CE4FE17298}">
      <dgm:prSet/>
      <dgm:spPr/>
      <dgm:t>
        <a:bodyPr/>
        <a:lstStyle/>
        <a:p>
          <a:endParaRPr lang="en-US"/>
        </a:p>
      </dgm:t>
    </dgm:pt>
    <dgm:pt modelId="{8196F033-679C-4666-A540-8E79D2C6774D}" type="pres">
      <dgm:prSet presAssocID="{7877089A-20EF-474C-9F11-4C27EFA8EEA2}" presName="rootnode" presStyleCnt="0">
        <dgm:presLayoutVars>
          <dgm:chMax/>
          <dgm:chPref/>
          <dgm:dir/>
          <dgm:animLvl val="lvl"/>
        </dgm:presLayoutVars>
      </dgm:prSet>
      <dgm:spPr/>
      <dgm:t>
        <a:bodyPr/>
        <a:lstStyle/>
        <a:p>
          <a:endParaRPr lang="en-US"/>
        </a:p>
      </dgm:t>
    </dgm:pt>
    <dgm:pt modelId="{D8978A4B-3A31-4992-A703-F855092A4C8E}" type="pres">
      <dgm:prSet presAssocID="{212BD8C1-ED2F-4EF6-A47D-DA8C1DB188A4}" presName="composite" presStyleCnt="0"/>
      <dgm:spPr/>
    </dgm:pt>
    <dgm:pt modelId="{6BA9D9EB-BB34-4522-B741-71D5DA1EA41D}" type="pres">
      <dgm:prSet presAssocID="{212BD8C1-ED2F-4EF6-A47D-DA8C1DB188A4}" presName="bentUpArrow1" presStyleLbl="alignImgPlace1" presStyleIdx="0" presStyleCnt="2"/>
      <dgm:spPr/>
    </dgm:pt>
    <dgm:pt modelId="{8202B72F-F544-443C-96D3-93738B51E0A7}" type="pres">
      <dgm:prSet presAssocID="{212BD8C1-ED2F-4EF6-A47D-DA8C1DB188A4}" presName="ParentText" presStyleLbl="node1" presStyleIdx="0" presStyleCnt="3">
        <dgm:presLayoutVars>
          <dgm:chMax val="1"/>
          <dgm:chPref val="1"/>
          <dgm:bulletEnabled val="1"/>
        </dgm:presLayoutVars>
      </dgm:prSet>
      <dgm:spPr/>
      <dgm:t>
        <a:bodyPr/>
        <a:lstStyle/>
        <a:p>
          <a:endParaRPr lang="en-US"/>
        </a:p>
      </dgm:t>
    </dgm:pt>
    <dgm:pt modelId="{ABD5BD6E-C291-4FF4-91A3-43A4C078EE2B}" type="pres">
      <dgm:prSet presAssocID="{212BD8C1-ED2F-4EF6-A47D-DA8C1DB188A4}" presName="ChildText" presStyleLbl="revTx" presStyleIdx="0" presStyleCnt="3" custScaleX="213407" custLinFactNeighborX="54077" custLinFactNeighborY="0">
        <dgm:presLayoutVars>
          <dgm:chMax val="0"/>
          <dgm:chPref val="0"/>
          <dgm:bulletEnabled val="1"/>
        </dgm:presLayoutVars>
      </dgm:prSet>
      <dgm:spPr/>
      <dgm:t>
        <a:bodyPr/>
        <a:lstStyle/>
        <a:p>
          <a:endParaRPr lang="en-US"/>
        </a:p>
      </dgm:t>
    </dgm:pt>
    <dgm:pt modelId="{D639A399-8446-4007-B515-D8E5EFD297D4}" type="pres">
      <dgm:prSet presAssocID="{F2EF461C-FCE5-4BA2-AFBA-DDD1BB599890}" presName="sibTrans" presStyleCnt="0"/>
      <dgm:spPr/>
    </dgm:pt>
    <dgm:pt modelId="{F60B0228-901B-4995-8CD4-F08C87D94009}" type="pres">
      <dgm:prSet presAssocID="{F5ECFE42-5CA6-48FC-BE1A-FD7735DD02FC}" presName="composite" presStyleCnt="0"/>
      <dgm:spPr/>
    </dgm:pt>
    <dgm:pt modelId="{CA16DAC8-1CC4-409C-939B-EFFC15D2A241}" type="pres">
      <dgm:prSet presAssocID="{F5ECFE42-5CA6-48FC-BE1A-FD7735DD02FC}" presName="bentUpArrow1" presStyleLbl="alignImgPlace1" presStyleIdx="1" presStyleCnt="2"/>
      <dgm:spPr/>
    </dgm:pt>
    <dgm:pt modelId="{ABAA7E31-5B48-466B-A402-11D79C6A0732}" type="pres">
      <dgm:prSet presAssocID="{F5ECFE42-5CA6-48FC-BE1A-FD7735DD02FC}" presName="ParentText" presStyleLbl="node1" presStyleIdx="1" presStyleCnt="3">
        <dgm:presLayoutVars>
          <dgm:chMax val="1"/>
          <dgm:chPref val="1"/>
          <dgm:bulletEnabled val="1"/>
        </dgm:presLayoutVars>
      </dgm:prSet>
      <dgm:spPr/>
      <dgm:t>
        <a:bodyPr/>
        <a:lstStyle/>
        <a:p>
          <a:endParaRPr lang="en-US"/>
        </a:p>
      </dgm:t>
    </dgm:pt>
    <dgm:pt modelId="{028BD6B0-B04D-425E-A579-3F743DBE0523}" type="pres">
      <dgm:prSet presAssocID="{F5ECFE42-5CA6-48FC-BE1A-FD7735DD02FC}" presName="ChildText" presStyleLbl="revTx" presStyleIdx="1" presStyleCnt="3" custScaleX="216954" custLinFactNeighborX="57124" custLinFactNeighborY="-3917">
        <dgm:presLayoutVars>
          <dgm:chMax val="0"/>
          <dgm:chPref val="0"/>
          <dgm:bulletEnabled val="1"/>
        </dgm:presLayoutVars>
      </dgm:prSet>
      <dgm:spPr/>
      <dgm:t>
        <a:bodyPr/>
        <a:lstStyle/>
        <a:p>
          <a:endParaRPr lang="en-US"/>
        </a:p>
      </dgm:t>
    </dgm:pt>
    <dgm:pt modelId="{3A25FDE4-DACA-49AC-AD85-DD442A0CF26D}" type="pres">
      <dgm:prSet presAssocID="{D9AE4D85-F54E-4341-965D-C5883187B87E}" presName="sibTrans" presStyleCnt="0"/>
      <dgm:spPr/>
    </dgm:pt>
    <dgm:pt modelId="{4B383C00-C1A5-464F-82D4-28531F51310E}" type="pres">
      <dgm:prSet presAssocID="{3ECDFDF5-6042-4844-AFFA-E9A23D9F3325}" presName="composite" presStyleCnt="0"/>
      <dgm:spPr/>
    </dgm:pt>
    <dgm:pt modelId="{117D7A8E-8C4F-47D6-B5D8-15C70B2DB031}" type="pres">
      <dgm:prSet presAssocID="{3ECDFDF5-6042-4844-AFFA-E9A23D9F3325}" presName="ParentText" presStyleLbl="node1" presStyleIdx="2" presStyleCnt="3">
        <dgm:presLayoutVars>
          <dgm:chMax val="1"/>
          <dgm:chPref val="1"/>
          <dgm:bulletEnabled val="1"/>
        </dgm:presLayoutVars>
      </dgm:prSet>
      <dgm:spPr/>
      <dgm:t>
        <a:bodyPr/>
        <a:lstStyle/>
        <a:p>
          <a:endParaRPr lang="en-US"/>
        </a:p>
      </dgm:t>
    </dgm:pt>
    <dgm:pt modelId="{EB94CFB8-B3DA-4279-B9A1-D65281CC1756}" type="pres">
      <dgm:prSet presAssocID="{3ECDFDF5-6042-4844-AFFA-E9A23D9F3325}" presName="FinalChildText" presStyleLbl="revTx" presStyleIdx="2" presStyleCnt="3" custScaleX="169112" custLinFactNeighborX="36700" custLinFactNeighborY="3916">
        <dgm:presLayoutVars>
          <dgm:chMax val="0"/>
          <dgm:chPref val="0"/>
          <dgm:bulletEnabled val="1"/>
        </dgm:presLayoutVars>
      </dgm:prSet>
      <dgm:spPr/>
      <dgm:t>
        <a:bodyPr/>
        <a:lstStyle/>
        <a:p>
          <a:endParaRPr lang="en-US"/>
        </a:p>
      </dgm:t>
    </dgm:pt>
  </dgm:ptLst>
  <dgm:cxnLst>
    <dgm:cxn modelId="{154C4F74-F335-4C82-86B5-26B54D421B36}" type="presOf" srcId="{7877089A-20EF-474C-9F11-4C27EFA8EEA2}" destId="{8196F033-679C-4666-A540-8E79D2C6774D}" srcOrd="0" destOrd="0" presId="urn:microsoft.com/office/officeart/2005/8/layout/StepDownProcess"/>
    <dgm:cxn modelId="{9400F55B-ABA7-454E-8673-4556DA84246B}" type="presOf" srcId="{F5ECFE42-5CA6-48FC-BE1A-FD7735DD02FC}" destId="{ABAA7E31-5B48-466B-A402-11D79C6A0732}" srcOrd="0" destOrd="0" presId="urn:microsoft.com/office/officeart/2005/8/layout/StepDownProcess"/>
    <dgm:cxn modelId="{7ADA9E2A-6B2E-4AD0-A878-7EE0A23286FC}" srcId="{7877089A-20EF-474C-9F11-4C27EFA8EEA2}" destId="{212BD8C1-ED2F-4EF6-A47D-DA8C1DB188A4}" srcOrd="0" destOrd="0" parTransId="{69BEBA5B-5CCB-4770-A726-CF6EE9A18367}" sibTransId="{F2EF461C-FCE5-4BA2-AFBA-DDD1BB599890}"/>
    <dgm:cxn modelId="{DDCE4897-C234-4C6B-9BFD-301FF73823AC}" srcId="{7877089A-20EF-474C-9F11-4C27EFA8EEA2}" destId="{3ECDFDF5-6042-4844-AFFA-E9A23D9F3325}" srcOrd="2" destOrd="0" parTransId="{17D87CE8-9763-4AD3-B5A4-188F5198816A}" sibTransId="{B9C6417D-33FD-4F05-B003-CC8F09121E9F}"/>
    <dgm:cxn modelId="{A6D13DC2-7B11-4B28-B792-0011307447D9}" type="presOf" srcId="{3ECDFDF5-6042-4844-AFFA-E9A23D9F3325}" destId="{117D7A8E-8C4F-47D6-B5D8-15C70B2DB031}" srcOrd="0" destOrd="0" presId="urn:microsoft.com/office/officeart/2005/8/layout/StepDownProcess"/>
    <dgm:cxn modelId="{AF17A6E9-4A4F-4D3E-AD9B-DB4EAAED0D95}" type="presOf" srcId="{006729C6-120D-4F0E-9385-4AA23D1573C5}" destId="{028BD6B0-B04D-425E-A579-3F743DBE0523}" srcOrd="0" destOrd="0" presId="urn:microsoft.com/office/officeart/2005/8/layout/StepDownProcess"/>
    <dgm:cxn modelId="{18F0B7B5-8334-46D3-8196-03D697C2F61E}" type="presOf" srcId="{6773730A-247D-4EFA-B2FF-6B513EF40B52}" destId="{ABD5BD6E-C291-4FF4-91A3-43A4C078EE2B}" srcOrd="0" destOrd="0" presId="urn:microsoft.com/office/officeart/2005/8/layout/StepDownProcess"/>
    <dgm:cxn modelId="{1A748D5D-9348-4DFD-82BA-419220F9BDA4}" type="presOf" srcId="{212BD8C1-ED2F-4EF6-A47D-DA8C1DB188A4}" destId="{8202B72F-F544-443C-96D3-93738B51E0A7}" srcOrd="0" destOrd="0" presId="urn:microsoft.com/office/officeart/2005/8/layout/StepDownProcess"/>
    <dgm:cxn modelId="{6A069B2D-3E50-44E7-B280-41CE4FE17298}" srcId="{3ECDFDF5-6042-4844-AFFA-E9A23D9F3325}" destId="{E35FAF5C-7331-4368-9016-83AF1CBF422E}" srcOrd="0" destOrd="0" parTransId="{F5286CF1-FA5E-488A-AD5D-1CFFE81FC85C}" sibTransId="{BB95F4AE-C6FD-4FC9-80F6-03B4ECCF90DE}"/>
    <dgm:cxn modelId="{9DA90138-9B8D-44EA-89FA-6020FD0F50E2}" srcId="{7877089A-20EF-474C-9F11-4C27EFA8EEA2}" destId="{F5ECFE42-5CA6-48FC-BE1A-FD7735DD02FC}" srcOrd="1" destOrd="0" parTransId="{E47578F8-BE89-4C69-A44F-39D5CA1EB42D}" sibTransId="{D9AE4D85-F54E-4341-965D-C5883187B87E}"/>
    <dgm:cxn modelId="{99B9A5CC-EAC6-4390-928B-51B9A59D2DF8}" srcId="{F5ECFE42-5CA6-48FC-BE1A-FD7735DD02FC}" destId="{006729C6-120D-4F0E-9385-4AA23D1573C5}" srcOrd="0" destOrd="0" parTransId="{AA7D6427-F413-4D96-9865-891C42EC46FD}" sibTransId="{1BC10288-E53A-4E22-BC12-C79C4E8C39D1}"/>
    <dgm:cxn modelId="{500244F6-4206-48BE-8077-8A5260F6A94E}" srcId="{212BD8C1-ED2F-4EF6-A47D-DA8C1DB188A4}" destId="{6773730A-247D-4EFA-B2FF-6B513EF40B52}" srcOrd="0" destOrd="0" parTransId="{46B1302B-A828-4BAB-BAED-03A2E485AD34}" sibTransId="{5D08C5AF-7394-424D-BDB9-08C3434AD608}"/>
    <dgm:cxn modelId="{6B37AD4E-FAF4-4072-AD9C-DAB0CBAAC4DA}" type="presOf" srcId="{E35FAF5C-7331-4368-9016-83AF1CBF422E}" destId="{EB94CFB8-B3DA-4279-B9A1-D65281CC1756}" srcOrd="0" destOrd="0" presId="urn:microsoft.com/office/officeart/2005/8/layout/StepDownProcess"/>
    <dgm:cxn modelId="{7D4BF31D-2981-411D-95DB-A0263F13AA26}" type="presParOf" srcId="{8196F033-679C-4666-A540-8E79D2C6774D}" destId="{D8978A4B-3A31-4992-A703-F855092A4C8E}" srcOrd="0" destOrd="0" presId="urn:microsoft.com/office/officeart/2005/8/layout/StepDownProcess"/>
    <dgm:cxn modelId="{BA6A36A7-725C-4B04-9F77-C54E27AB1ADD}" type="presParOf" srcId="{D8978A4B-3A31-4992-A703-F855092A4C8E}" destId="{6BA9D9EB-BB34-4522-B741-71D5DA1EA41D}" srcOrd="0" destOrd="0" presId="urn:microsoft.com/office/officeart/2005/8/layout/StepDownProcess"/>
    <dgm:cxn modelId="{705EB44A-79DE-4A9D-85BE-F772E46A6A19}" type="presParOf" srcId="{D8978A4B-3A31-4992-A703-F855092A4C8E}" destId="{8202B72F-F544-443C-96D3-93738B51E0A7}" srcOrd="1" destOrd="0" presId="urn:microsoft.com/office/officeart/2005/8/layout/StepDownProcess"/>
    <dgm:cxn modelId="{1052579B-6384-43BC-B707-C5D62CEC41CD}" type="presParOf" srcId="{D8978A4B-3A31-4992-A703-F855092A4C8E}" destId="{ABD5BD6E-C291-4FF4-91A3-43A4C078EE2B}" srcOrd="2" destOrd="0" presId="urn:microsoft.com/office/officeart/2005/8/layout/StepDownProcess"/>
    <dgm:cxn modelId="{B540D3F3-03D6-432C-8144-A1B69ACF8FA1}" type="presParOf" srcId="{8196F033-679C-4666-A540-8E79D2C6774D}" destId="{D639A399-8446-4007-B515-D8E5EFD297D4}" srcOrd="1" destOrd="0" presId="urn:microsoft.com/office/officeart/2005/8/layout/StepDownProcess"/>
    <dgm:cxn modelId="{737B3036-28FB-4457-8EDA-7BE56D9D8F3E}" type="presParOf" srcId="{8196F033-679C-4666-A540-8E79D2C6774D}" destId="{F60B0228-901B-4995-8CD4-F08C87D94009}" srcOrd="2" destOrd="0" presId="urn:microsoft.com/office/officeart/2005/8/layout/StepDownProcess"/>
    <dgm:cxn modelId="{12D34CA1-CB0C-445C-AE83-75AC19BED580}" type="presParOf" srcId="{F60B0228-901B-4995-8CD4-F08C87D94009}" destId="{CA16DAC8-1CC4-409C-939B-EFFC15D2A241}" srcOrd="0" destOrd="0" presId="urn:microsoft.com/office/officeart/2005/8/layout/StepDownProcess"/>
    <dgm:cxn modelId="{6C5635C8-7CAB-443D-A2E1-4403CC623823}" type="presParOf" srcId="{F60B0228-901B-4995-8CD4-F08C87D94009}" destId="{ABAA7E31-5B48-466B-A402-11D79C6A0732}" srcOrd="1" destOrd="0" presId="urn:microsoft.com/office/officeart/2005/8/layout/StepDownProcess"/>
    <dgm:cxn modelId="{0F86E600-AC75-41E6-985D-2251C2D47C96}" type="presParOf" srcId="{F60B0228-901B-4995-8CD4-F08C87D94009}" destId="{028BD6B0-B04D-425E-A579-3F743DBE0523}" srcOrd="2" destOrd="0" presId="urn:microsoft.com/office/officeart/2005/8/layout/StepDownProcess"/>
    <dgm:cxn modelId="{4F52D8FF-635C-4900-ADD7-C93967D6EB01}" type="presParOf" srcId="{8196F033-679C-4666-A540-8E79D2C6774D}" destId="{3A25FDE4-DACA-49AC-AD85-DD442A0CF26D}" srcOrd="3" destOrd="0" presId="urn:microsoft.com/office/officeart/2005/8/layout/StepDownProcess"/>
    <dgm:cxn modelId="{1559254F-3742-46C0-8A10-EE70B37D164D}" type="presParOf" srcId="{8196F033-679C-4666-A540-8E79D2C6774D}" destId="{4B383C00-C1A5-464F-82D4-28531F51310E}" srcOrd="4" destOrd="0" presId="urn:microsoft.com/office/officeart/2005/8/layout/StepDownProcess"/>
    <dgm:cxn modelId="{3153BE71-10F8-4907-AD49-ADDEC0A7FDEC}" type="presParOf" srcId="{4B383C00-C1A5-464F-82D4-28531F51310E}" destId="{117D7A8E-8C4F-47D6-B5D8-15C70B2DB031}" srcOrd="0" destOrd="0" presId="urn:microsoft.com/office/officeart/2005/8/layout/StepDownProcess"/>
    <dgm:cxn modelId="{2E4B9A9F-E300-455E-AD65-A4AFD1C881A5}" type="presParOf" srcId="{4B383C00-C1A5-464F-82D4-28531F51310E}" destId="{EB94CFB8-B3DA-4279-B9A1-D65281CC1756}"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F0222AF-47AE-4467-BD16-42C54F87264D}"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n-US"/>
        </a:p>
      </dgm:t>
    </dgm:pt>
    <dgm:pt modelId="{F01B573A-B368-4CA7-8F38-BDD9B92BCB2A}">
      <dgm:prSet phldrT="[Text]"/>
      <dgm:spPr/>
      <dgm:t>
        <a:bodyPr/>
        <a:lstStyle/>
        <a:p>
          <a:r>
            <a:rPr lang="en-US" dirty="0" smtClean="0"/>
            <a:t>Max</a:t>
          </a:r>
          <a:endParaRPr lang="en-US" dirty="0"/>
        </a:p>
      </dgm:t>
    </dgm:pt>
    <dgm:pt modelId="{BBD2471C-B162-42D5-BD68-DA8B982B8B81}" type="parTrans" cxnId="{06308F03-2ECC-4B45-9303-737307D69581}">
      <dgm:prSet/>
      <dgm:spPr/>
      <dgm:t>
        <a:bodyPr/>
        <a:lstStyle/>
        <a:p>
          <a:endParaRPr lang="en-US"/>
        </a:p>
      </dgm:t>
    </dgm:pt>
    <dgm:pt modelId="{76A76847-3B9C-47F9-BEE5-888D22D2C345}" type="sibTrans" cxnId="{06308F03-2ECC-4B45-9303-737307D69581}">
      <dgm:prSet/>
      <dgm:spPr/>
      <dgm:t>
        <a:bodyPr/>
        <a:lstStyle/>
        <a:p>
          <a:endParaRPr lang="en-US"/>
        </a:p>
      </dgm:t>
    </dgm:pt>
    <dgm:pt modelId="{484550B2-E21C-43CD-BF65-2B8D824F6651}">
      <dgm:prSet phldrT="[Text]"/>
      <dgm:spPr/>
      <dgm:t>
        <a:bodyPr/>
        <a:lstStyle/>
        <a:p>
          <a:r>
            <a:rPr lang="en-US" dirty="0" smtClean="0"/>
            <a:t>completely</a:t>
          </a:r>
          <a:endParaRPr lang="en-US" dirty="0"/>
        </a:p>
      </dgm:t>
    </dgm:pt>
    <dgm:pt modelId="{57ABFC62-A744-41D8-BE27-BD4F57D2061C}" type="parTrans" cxnId="{17B80B00-1400-4A74-A7B2-F81081A0D9A8}">
      <dgm:prSet/>
      <dgm:spPr/>
      <dgm:t>
        <a:bodyPr/>
        <a:lstStyle/>
        <a:p>
          <a:endParaRPr lang="en-US"/>
        </a:p>
      </dgm:t>
    </dgm:pt>
    <dgm:pt modelId="{687ECF88-33CE-4B4F-809E-9B531228B3D4}" type="sibTrans" cxnId="{17B80B00-1400-4A74-A7B2-F81081A0D9A8}">
      <dgm:prSet/>
      <dgm:spPr/>
      <dgm:t>
        <a:bodyPr/>
        <a:lstStyle/>
        <a:p>
          <a:endParaRPr lang="en-US"/>
        </a:p>
      </dgm:t>
    </dgm:pt>
    <dgm:pt modelId="{9DA10892-538D-4D3C-A483-9DD9BEB1A547}">
      <dgm:prSet phldrT="[Text]"/>
      <dgm:spPr/>
      <dgm:t>
        <a:bodyPr/>
        <a:lstStyle/>
        <a:p>
          <a:r>
            <a:rPr lang="en-US" dirty="0" smtClean="0"/>
            <a:t>in all respect</a:t>
          </a:r>
          <a:endParaRPr lang="en-US" dirty="0"/>
        </a:p>
      </dgm:t>
    </dgm:pt>
    <dgm:pt modelId="{425592DC-55FC-4653-AB6B-C85A27D5B721}" type="parTrans" cxnId="{D523148A-65CA-41E3-8352-2092EFDA7FFD}">
      <dgm:prSet/>
      <dgm:spPr/>
      <dgm:t>
        <a:bodyPr/>
        <a:lstStyle/>
        <a:p>
          <a:endParaRPr lang="en-US"/>
        </a:p>
      </dgm:t>
    </dgm:pt>
    <dgm:pt modelId="{46419ABB-29FE-44F3-AA34-239303098BAC}" type="sibTrans" cxnId="{D523148A-65CA-41E3-8352-2092EFDA7FFD}">
      <dgm:prSet/>
      <dgm:spPr/>
      <dgm:t>
        <a:bodyPr/>
        <a:lstStyle/>
        <a:p>
          <a:endParaRPr lang="en-US"/>
        </a:p>
      </dgm:t>
    </dgm:pt>
    <dgm:pt modelId="{D8A398B9-94D4-48DB-AC2A-2C1AB5D5BE2A}">
      <dgm:prSet phldrT="[Text]"/>
      <dgm:spPr/>
      <dgm:t>
        <a:bodyPr/>
        <a:lstStyle/>
        <a:p>
          <a:r>
            <a:rPr lang="en-US" dirty="0" smtClean="0"/>
            <a:t>Min</a:t>
          </a:r>
          <a:endParaRPr lang="en-US" dirty="0"/>
        </a:p>
      </dgm:t>
    </dgm:pt>
    <dgm:pt modelId="{A7BB79F4-3F69-47EE-A3D8-77BA12393B85}" type="parTrans" cxnId="{B9F769C3-4404-4604-9003-D22D75E98C70}">
      <dgm:prSet/>
      <dgm:spPr/>
      <dgm:t>
        <a:bodyPr/>
        <a:lstStyle/>
        <a:p>
          <a:endParaRPr lang="en-US"/>
        </a:p>
      </dgm:t>
    </dgm:pt>
    <dgm:pt modelId="{3F8CFCA2-3E33-44F1-8609-F437A3EC7300}" type="sibTrans" cxnId="{B9F769C3-4404-4604-9003-D22D75E98C70}">
      <dgm:prSet/>
      <dgm:spPr/>
      <dgm:t>
        <a:bodyPr/>
        <a:lstStyle/>
        <a:p>
          <a:endParaRPr lang="en-US"/>
        </a:p>
      </dgm:t>
    </dgm:pt>
    <dgm:pt modelId="{87DF1456-5972-4EC9-84AE-68E183C3E517}">
      <dgm:prSet phldrT="[Text]"/>
      <dgm:spPr/>
      <dgm:t>
        <a:bodyPr/>
        <a:lstStyle/>
        <a:p>
          <a:r>
            <a:rPr lang="en-US" dirty="0" smtClean="0"/>
            <a:t>simply</a:t>
          </a:r>
          <a:endParaRPr lang="en-US" dirty="0"/>
        </a:p>
      </dgm:t>
    </dgm:pt>
    <dgm:pt modelId="{E151FDDF-F863-4394-ABA6-47DA096A08E7}" type="parTrans" cxnId="{A913CAE9-51A8-44A1-8829-5CFC3762E10A}">
      <dgm:prSet/>
      <dgm:spPr/>
      <dgm:t>
        <a:bodyPr/>
        <a:lstStyle/>
        <a:p>
          <a:endParaRPr lang="en-US"/>
        </a:p>
      </dgm:t>
    </dgm:pt>
    <dgm:pt modelId="{379B154C-7B3A-40EC-99B5-133421FD0A04}" type="sibTrans" cxnId="{A913CAE9-51A8-44A1-8829-5CFC3762E10A}">
      <dgm:prSet/>
      <dgm:spPr/>
      <dgm:t>
        <a:bodyPr/>
        <a:lstStyle/>
        <a:p>
          <a:endParaRPr lang="en-US"/>
        </a:p>
      </dgm:t>
    </dgm:pt>
    <dgm:pt modelId="{D83574A5-D812-4B8D-8796-42F97FF37E16}">
      <dgm:prSet phldrT="[Text]"/>
      <dgm:spPr/>
      <dgm:t>
        <a:bodyPr/>
        <a:lstStyle/>
        <a:p>
          <a:r>
            <a:rPr lang="en-US" dirty="0" smtClean="0"/>
            <a:t>merely</a:t>
          </a:r>
          <a:endParaRPr lang="en-US" dirty="0"/>
        </a:p>
      </dgm:t>
    </dgm:pt>
    <dgm:pt modelId="{B06A5231-4F2F-4158-8318-4E875892D7CF}" type="parTrans" cxnId="{2BB25F8F-7E15-426F-84C8-6D16221DEA11}">
      <dgm:prSet/>
      <dgm:spPr/>
      <dgm:t>
        <a:bodyPr/>
        <a:lstStyle/>
        <a:p>
          <a:endParaRPr lang="en-US"/>
        </a:p>
      </dgm:t>
    </dgm:pt>
    <dgm:pt modelId="{DA934840-B3A2-4798-9075-1933AC04A75D}" type="sibTrans" cxnId="{2BB25F8F-7E15-426F-84C8-6D16221DEA11}">
      <dgm:prSet/>
      <dgm:spPr/>
      <dgm:t>
        <a:bodyPr/>
        <a:lstStyle/>
        <a:p>
          <a:endParaRPr lang="en-US"/>
        </a:p>
      </dgm:t>
    </dgm:pt>
    <dgm:pt modelId="{F50808B7-8360-4144-AC84-443E3743C9C4}">
      <dgm:prSet phldrT="[Text]"/>
      <dgm:spPr/>
      <dgm:t>
        <a:bodyPr/>
        <a:lstStyle/>
        <a:p>
          <a:r>
            <a:rPr lang="en-US" dirty="0" smtClean="0"/>
            <a:t>altogether</a:t>
          </a:r>
          <a:endParaRPr lang="en-US" dirty="0"/>
        </a:p>
      </dgm:t>
    </dgm:pt>
    <dgm:pt modelId="{B471ED90-EAF4-4864-A71D-A7D124B4272B}" type="parTrans" cxnId="{7B45DDDF-2AEA-45C0-A828-45CD42AAAED9}">
      <dgm:prSet/>
      <dgm:spPr/>
      <dgm:t>
        <a:bodyPr/>
        <a:lstStyle/>
        <a:p>
          <a:endParaRPr lang="en-US"/>
        </a:p>
      </dgm:t>
    </dgm:pt>
    <dgm:pt modelId="{7B4220A5-C60F-4FD6-B61E-B3C3FD2DB1AC}" type="sibTrans" cxnId="{7B45DDDF-2AEA-45C0-A828-45CD42AAAED9}">
      <dgm:prSet/>
      <dgm:spPr/>
      <dgm:t>
        <a:bodyPr/>
        <a:lstStyle/>
        <a:p>
          <a:endParaRPr lang="en-US"/>
        </a:p>
      </dgm:t>
    </dgm:pt>
    <dgm:pt modelId="{BF2EFF8E-21B7-4816-AD4C-C17F75D3DB44}">
      <dgm:prSet phldrT="[Text]"/>
      <dgm:spPr/>
      <dgm:t>
        <a:bodyPr/>
        <a:lstStyle/>
        <a:p>
          <a:r>
            <a:rPr lang="en-US" dirty="0" smtClean="0"/>
            <a:t>entirely</a:t>
          </a:r>
          <a:endParaRPr lang="en-US" dirty="0"/>
        </a:p>
      </dgm:t>
    </dgm:pt>
    <dgm:pt modelId="{105F1BDA-BD9F-49D2-AE26-9CCB74B27C56}" type="parTrans" cxnId="{3FB9CFF9-2495-4B42-B671-C4EB4874FC44}">
      <dgm:prSet/>
      <dgm:spPr/>
      <dgm:t>
        <a:bodyPr/>
        <a:lstStyle/>
        <a:p>
          <a:endParaRPr lang="en-US"/>
        </a:p>
      </dgm:t>
    </dgm:pt>
    <dgm:pt modelId="{53DFA254-5EBD-4A81-B88E-DE4C955572C1}" type="sibTrans" cxnId="{3FB9CFF9-2495-4B42-B671-C4EB4874FC44}">
      <dgm:prSet/>
      <dgm:spPr/>
      <dgm:t>
        <a:bodyPr/>
        <a:lstStyle/>
        <a:p>
          <a:endParaRPr lang="en-US"/>
        </a:p>
      </dgm:t>
    </dgm:pt>
    <dgm:pt modelId="{33E463C4-087D-4A3C-BA52-45D97F30EFC5}">
      <dgm:prSet phldrT="[Text]"/>
      <dgm:spPr/>
      <dgm:t>
        <a:bodyPr/>
        <a:lstStyle/>
        <a:p>
          <a:r>
            <a:rPr lang="en-US" dirty="0" smtClean="0"/>
            <a:t>much</a:t>
          </a:r>
          <a:endParaRPr lang="en-US" dirty="0"/>
        </a:p>
      </dgm:t>
    </dgm:pt>
    <dgm:pt modelId="{7AE7A365-418B-4E3B-A15F-FE2CD6E7F5BE}" type="parTrans" cxnId="{53E403DE-5E48-46FB-97EC-6C78CA2F6535}">
      <dgm:prSet/>
      <dgm:spPr/>
      <dgm:t>
        <a:bodyPr/>
        <a:lstStyle/>
        <a:p>
          <a:endParaRPr lang="en-US"/>
        </a:p>
      </dgm:t>
    </dgm:pt>
    <dgm:pt modelId="{1CA17233-5193-420F-9AEE-E5355DA83EF0}" type="sibTrans" cxnId="{53E403DE-5E48-46FB-97EC-6C78CA2F6535}">
      <dgm:prSet/>
      <dgm:spPr/>
      <dgm:t>
        <a:bodyPr/>
        <a:lstStyle/>
        <a:p>
          <a:endParaRPr lang="en-US"/>
        </a:p>
      </dgm:t>
    </dgm:pt>
    <dgm:pt modelId="{963D4A83-F1B5-40D5-901B-11BC2B3094FE}">
      <dgm:prSet phldrT="[Text]"/>
      <dgm:spPr/>
      <dgm:t>
        <a:bodyPr/>
        <a:lstStyle/>
        <a:p>
          <a:r>
            <a:rPr lang="en-US" dirty="0" smtClean="0"/>
            <a:t>at least to some extent</a:t>
          </a:r>
          <a:endParaRPr lang="en-US" dirty="0"/>
        </a:p>
      </dgm:t>
    </dgm:pt>
    <dgm:pt modelId="{5C58E4BC-11BE-4149-AB8A-00D8F4E6F86B}" type="parTrans" cxnId="{E86DA8E2-4601-4B55-8DD0-BB51B35E4365}">
      <dgm:prSet/>
      <dgm:spPr/>
      <dgm:t>
        <a:bodyPr/>
        <a:lstStyle/>
        <a:p>
          <a:endParaRPr lang="en-US"/>
        </a:p>
      </dgm:t>
    </dgm:pt>
    <dgm:pt modelId="{F75B2C7B-EFC8-4D99-8AAC-5D1CA1623EB5}" type="sibTrans" cxnId="{E86DA8E2-4601-4B55-8DD0-BB51B35E4365}">
      <dgm:prSet/>
      <dgm:spPr/>
      <dgm:t>
        <a:bodyPr/>
        <a:lstStyle/>
        <a:p>
          <a:endParaRPr lang="en-US"/>
        </a:p>
      </dgm:t>
    </dgm:pt>
    <dgm:pt modelId="{D9DA1878-D214-4DE9-9FBE-0B97189F7102}" type="pres">
      <dgm:prSet presAssocID="{5F0222AF-47AE-4467-BD16-42C54F87264D}" presName="Name0" presStyleCnt="0">
        <dgm:presLayoutVars>
          <dgm:dir/>
          <dgm:animLvl val="lvl"/>
          <dgm:resizeHandles val="exact"/>
        </dgm:presLayoutVars>
      </dgm:prSet>
      <dgm:spPr/>
    </dgm:pt>
    <dgm:pt modelId="{F40AE13D-6A77-4F09-9CF7-08B5669AE79C}" type="pres">
      <dgm:prSet presAssocID="{F01B573A-B368-4CA7-8F38-BDD9B92BCB2A}" presName="composite" presStyleCnt="0"/>
      <dgm:spPr/>
    </dgm:pt>
    <dgm:pt modelId="{B4BD730B-6193-4C65-8E18-5D9133757BE4}" type="pres">
      <dgm:prSet presAssocID="{F01B573A-B368-4CA7-8F38-BDD9B92BCB2A}" presName="parTx" presStyleLbl="alignNode1" presStyleIdx="0" presStyleCnt="2">
        <dgm:presLayoutVars>
          <dgm:chMax val="0"/>
          <dgm:chPref val="0"/>
          <dgm:bulletEnabled val="1"/>
        </dgm:presLayoutVars>
      </dgm:prSet>
      <dgm:spPr/>
    </dgm:pt>
    <dgm:pt modelId="{A21C5DB3-9C83-4DD7-B227-4233C62925AB}" type="pres">
      <dgm:prSet presAssocID="{F01B573A-B368-4CA7-8F38-BDD9B92BCB2A}" presName="desTx" presStyleLbl="alignAccFollowNode1" presStyleIdx="0" presStyleCnt="2">
        <dgm:presLayoutVars>
          <dgm:bulletEnabled val="1"/>
        </dgm:presLayoutVars>
      </dgm:prSet>
      <dgm:spPr/>
      <dgm:t>
        <a:bodyPr/>
        <a:lstStyle/>
        <a:p>
          <a:endParaRPr lang="en-US"/>
        </a:p>
      </dgm:t>
    </dgm:pt>
    <dgm:pt modelId="{80580CAD-FB44-4367-9026-35A968666F26}" type="pres">
      <dgm:prSet presAssocID="{76A76847-3B9C-47F9-BEE5-888D22D2C345}" presName="space" presStyleCnt="0"/>
      <dgm:spPr/>
    </dgm:pt>
    <dgm:pt modelId="{E3E87923-C71C-4448-A340-99A7011B5AFE}" type="pres">
      <dgm:prSet presAssocID="{D8A398B9-94D4-48DB-AC2A-2C1AB5D5BE2A}" presName="composite" presStyleCnt="0"/>
      <dgm:spPr/>
    </dgm:pt>
    <dgm:pt modelId="{9A8EC5A0-E90E-4EE3-AB1A-BAABE58AD706}" type="pres">
      <dgm:prSet presAssocID="{D8A398B9-94D4-48DB-AC2A-2C1AB5D5BE2A}" presName="parTx" presStyleLbl="alignNode1" presStyleIdx="1" presStyleCnt="2">
        <dgm:presLayoutVars>
          <dgm:chMax val="0"/>
          <dgm:chPref val="0"/>
          <dgm:bulletEnabled val="1"/>
        </dgm:presLayoutVars>
      </dgm:prSet>
      <dgm:spPr/>
    </dgm:pt>
    <dgm:pt modelId="{70DC813C-1A37-4638-97AC-4601FCA55908}" type="pres">
      <dgm:prSet presAssocID="{D8A398B9-94D4-48DB-AC2A-2C1AB5D5BE2A}" presName="desTx" presStyleLbl="alignAccFollowNode1" presStyleIdx="1" presStyleCnt="2">
        <dgm:presLayoutVars>
          <dgm:bulletEnabled val="1"/>
        </dgm:presLayoutVars>
      </dgm:prSet>
      <dgm:spPr/>
      <dgm:t>
        <a:bodyPr/>
        <a:lstStyle/>
        <a:p>
          <a:endParaRPr lang="en-US"/>
        </a:p>
      </dgm:t>
    </dgm:pt>
  </dgm:ptLst>
  <dgm:cxnLst>
    <dgm:cxn modelId="{7BFAFF40-44F9-411E-B6AF-3EB26ECB0BF5}" type="presOf" srcId="{D83574A5-D812-4B8D-8796-42F97FF37E16}" destId="{70DC813C-1A37-4638-97AC-4601FCA55908}" srcOrd="0" destOrd="2" presId="urn:microsoft.com/office/officeart/2005/8/layout/hList1"/>
    <dgm:cxn modelId="{41254903-9751-4E38-89A4-1B6B1711BEC2}" type="presOf" srcId="{F01B573A-B368-4CA7-8F38-BDD9B92BCB2A}" destId="{B4BD730B-6193-4C65-8E18-5D9133757BE4}" srcOrd="0" destOrd="0" presId="urn:microsoft.com/office/officeart/2005/8/layout/hList1"/>
    <dgm:cxn modelId="{F6246D16-4423-4DDB-8050-5D52FAC9749B}" type="presOf" srcId="{87DF1456-5972-4EC9-84AE-68E183C3E517}" destId="{70DC813C-1A37-4638-97AC-4601FCA55908}" srcOrd="0" destOrd="0" presId="urn:microsoft.com/office/officeart/2005/8/layout/hList1"/>
    <dgm:cxn modelId="{8B40C632-1620-44C9-BA73-C04A4FFD035B}" type="presOf" srcId="{BF2EFF8E-21B7-4816-AD4C-C17F75D3DB44}" destId="{A21C5DB3-9C83-4DD7-B227-4233C62925AB}" srcOrd="0" destOrd="3" presId="urn:microsoft.com/office/officeart/2005/8/layout/hList1"/>
    <dgm:cxn modelId="{7CECC188-171C-4955-8A43-A58DF7D618CF}" type="presOf" srcId="{33E463C4-087D-4A3C-BA52-45D97F30EFC5}" destId="{A21C5DB3-9C83-4DD7-B227-4233C62925AB}" srcOrd="0" destOrd="4" presId="urn:microsoft.com/office/officeart/2005/8/layout/hList1"/>
    <dgm:cxn modelId="{6E6ABB12-2330-42D1-B41C-B03687693EFB}" type="presOf" srcId="{9DA10892-538D-4D3C-A483-9DD9BEB1A547}" destId="{A21C5DB3-9C83-4DD7-B227-4233C62925AB}" srcOrd="0" destOrd="1" presId="urn:microsoft.com/office/officeart/2005/8/layout/hList1"/>
    <dgm:cxn modelId="{B9F769C3-4404-4604-9003-D22D75E98C70}" srcId="{5F0222AF-47AE-4467-BD16-42C54F87264D}" destId="{D8A398B9-94D4-48DB-AC2A-2C1AB5D5BE2A}" srcOrd="1" destOrd="0" parTransId="{A7BB79F4-3F69-47EE-A3D8-77BA12393B85}" sibTransId="{3F8CFCA2-3E33-44F1-8609-F437A3EC7300}"/>
    <dgm:cxn modelId="{17B80B00-1400-4A74-A7B2-F81081A0D9A8}" srcId="{F01B573A-B368-4CA7-8F38-BDD9B92BCB2A}" destId="{484550B2-E21C-43CD-BF65-2B8D824F6651}" srcOrd="0" destOrd="0" parTransId="{57ABFC62-A744-41D8-BE27-BD4F57D2061C}" sibTransId="{687ECF88-33CE-4B4F-809E-9B531228B3D4}"/>
    <dgm:cxn modelId="{A913CAE9-51A8-44A1-8829-5CFC3762E10A}" srcId="{D8A398B9-94D4-48DB-AC2A-2C1AB5D5BE2A}" destId="{87DF1456-5972-4EC9-84AE-68E183C3E517}" srcOrd="0" destOrd="0" parTransId="{E151FDDF-F863-4394-ABA6-47DA096A08E7}" sibTransId="{379B154C-7B3A-40EC-99B5-133421FD0A04}"/>
    <dgm:cxn modelId="{D961E9F0-BED1-487B-945F-8C3BFA8C62D8}" type="presOf" srcId="{D8A398B9-94D4-48DB-AC2A-2C1AB5D5BE2A}" destId="{9A8EC5A0-E90E-4EE3-AB1A-BAABE58AD706}" srcOrd="0" destOrd="0" presId="urn:microsoft.com/office/officeart/2005/8/layout/hList1"/>
    <dgm:cxn modelId="{E86DA8E2-4601-4B55-8DD0-BB51B35E4365}" srcId="{D8A398B9-94D4-48DB-AC2A-2C1AB5D5BE2A}" destId="{963D4A83-F1B5-40D5-901B-11BC2B3094FE}" srcOrd="1" destOrd="0" parTransId="{5C58E4BC-11BE-4149-AB8A-00D8F4E6F86B}" sibTransId="{F75B2C7B-EFC8-4D99-8AAC-5D1CA1623EB5}"/>
    <dgm:cxn modelId="{7B45DDDF-2AEA-45C0-A828-45CD42AAAED9}" srcId="{F01B573A-B368-4CA7-8F38-BDD9B92BCB2A}" destId="{F50808B7-8360-4144-AC84-443E3743C9C4}" srcOrd="2" destOrd="0" parTransId="{B471ED90-EAF4-4864-A71D-A7D124B4272B}" sibTransId="{7B4220A5-C60F-4FD6-B61E-B3C3FD2DB1AC}"/>
    <dgm:cxn modelId="{2BB25F8F-7E15-426F-84C8-6D16221DEA11}" srcId="{D8A398B9-94D4-48DB-AC2A-2C1AB5D5BE2A}" destId="{D83574A5-D812-4B8D-8796-42F97FF37E16}" srcOrd="2" destOrd="0" parTransId="{B06A5231-4F2F-4158-8318-4E875892D7CF}" sibTransId="{DA934840-B3A2-4798-9075-1933AC04A75D}"/>
    <dgm:cxn modelId="{836ED291-6900-4E10-8DBA-DA023FF81899}" type="presOf" srcId="{963D4A83-F1B5-40D5-901B-11BC2B3094FE}" destId="{70DC813C-1A37-4638-97AC-4601FCA55908}" srcOrd="0" destOrd="1" presId="urn:microsoft.com/office/officeart/2005/8/layout/hList1"/>
    <dgm:cxn modelId="{DA1E066F-41D2-4238-BF0B-B095EAB7CE24}" type="presOf" srcId="{5F0222AF-47AE-4467-BD16-42C54F87264D}" destId="{D9DA1878-D214-4DE9-9FBE-0B97189F7102}" srcOrd="0" destOrd="0" presId="urn:microsoft.com/office/officeart/2005/8/layout/hList1"/>
    <dgm:cxn modelId="{3FB9CFF9-2495-4B42-B671-C4EB4874FC44}" srcId="{F01B573A-B368-4CA7-8F38-BDD9B92BCB2A}" destId="{BF2EFF8E-21B7-4816-AD4C-C17F75D3DB44}" srcOrd="3" destOrd="0" parTransId="{105F1BDA-BD9F-49D2-AE26-9CCB74B27C56}" sibTransId="{53DFA254-5EBD-4A81-B88E-DE4C955572C1}"/>
    <dgm:cxn modelId="{06308F03-2ECC-4B45-9303-737307D69581}" srcId="{5F0222AF-47AE-4467-BD16-42C54F87264D}" destId="{F01B573A-B368-4CA7-8F38-BDD9B92BCB2A}" srcOrd="0" destOrd="0" parTransId="{BBD2471C-B162-42D5-BD68-DA8B982B8B81}" sibTransId="{76A76847-3B9C-47F9-BEE5-888D22D2C345}"/>
    <dgm:cxn modelId="{53E403DE-5E48-46FB-97EC-6C78CA2F6535}" srcId="{F01B573A-B368-4CA7-8F38-BDD9B92BCB2A}" destId="{33E463C4-087D-4A3C-BA52-45D97F30EFC5}" srcOrd="4" destOrd="0" parTransId="{7AE7A365-418B-4E3B-A15F-FE2CD6E7F5BE}" sibTransId="{1CA17233-5193-420F-9AEE-E5355DA83EF0}"/>
    <dgm:cxn modelId="{D523148A-65CA-41E3-8352-2092EFDA7FFD}" srcId="{F01B573A-B368-4CA7-8F38-BDD9B92BCB2A}" destId="{9DA10892-538D-4D3C-A483-9DD9BEB1A547}" srcOrd="1" destOrd="0" parTransId="{425592DC-55FC-4653-AB6B-C85A27D5B721}" sibTransId="{46419ABB-29FE-44F3-AA34-239303098BAC}"/>
    <dgm:cxn modelId="{8E063104-FD81-4887-9B81-7FD12DCB8C6F}" type="presOf" srcId="{484550B2-E21C-43CD-BF65-2B8D824F6651}" destId="{A21C5DB3-9C83-4DD7-B227-4233C62925AB}" srcOrd="0" destOrd="0" presId="urn:microsoft.com/office/officeart/2005/8/layout/hList1"/>
    <dgm:cxn modelId="{BAE84D6E-2876-4922-A36A-208566B0F101}" type="presOf" srcId="{F50808B7-8360-4144-AC84-443E3743C9C4}" destId="{A21C5DB3-9C83-4DD7-B227-4233C62925AB}" srcOrd="0" destOrd="2" presId="urn:microsoft.com/office/officeart/2005/8/layout/hList1"/>
    <dgm:cxn modelId="{12F09CF2-8FA3-42DF-B679-BD990A00F463}" type="presParOf" srcId="{D9DA1878-D214-4DE9-9FBE-0B97189F7102}" destId="{F40AE13D-6A77-4F09-9CF7-08B5669AE79C}" srcOrd="0" destOrd="0" presId="urn:microsoft.com/office/officeart/2005/8/layout/hList1"/>
    <dgm:cxn modelId="{656D77B7-01C7-4047-A076-A0C410F06793}" type="presParOf" srcId="{F40AE13D-6A77-4F09-9CF7-08B5669AE79C}" destId="{B4BD730B-6193-4C65-8E18-5D9133757BE4}" srcOrd="0" destOrd="0" presId="urn:microsoft.com/office/officeart/2005/8/layout/hList1"/>
    <dgm:cxn modelId="{C2386D47-D915-4EF9-BD63-A9E4ACBB4FB7}" type="presParOf" srcId="{F40AE13D-6A77-4F09-9CF7-08B5669AE79C}" destId="{A21C5DB3-9C83-4DD7-B227-4233C62925AB}" srcOrd="1" destOrd="0" presId="urn:microsoft.com/office/officeart/2005/8/layout/hList1"/>
    <dgm:cxn modelId="{9B297F73-82A0-4209-BE6C-78393C2E5EDA}" type="presParOf" srcId="{D9DA1878-D214-4DE9-9FBE-0B97189F7102}" destId="{80580CAD-FB44-4367-9026-35A968666F26}" srcOrd="1" destOrd="0" presId="urn:microsoft.com/office/officeart/2005/8/layout/hList1"/>
    <dgm:cxn modelId="{48322676-B9EA-466D-AF82-44876650BFAC}" type="presParOf" srcId="{D9DA1878-D214-4DE9-9FBE-0B97189F7102}" destId="{E3E87923-C71C-4448-A340-99A7011B5AFE}" srcOrd="2" destOrd="0" presId="urn:microsoft.com/office/officeart/2005/8/layout/hList1"/>
    <dgm:cxn modelId="{C5A5F216-0934-4E70-906B-C574D7286A1C}" type="presParOf" srcId="{E3E87923-C71C-4448-A340-99A7011B5AFE}" destId="{9A8EC5A0-E90E-4EE3-AB1A-BAABE58AD706}" srcOrd="0" destOrd="0" presId="urn:microsoft.com/office/officeart/2005/8/layout/hList1"/>
    <dgm:cxn modelId="{C45CF440-95ED-46E6-BE03-292980C95CC5}" type="presParOf" srcId="{E3E87923-C71C-4448-A340-99A7011B5AFE}" destId="{70DC813C-1A37-4638-97AC-4601FCA5590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86E5DF-71E1-447A-BA94-D032B516057F}">
      <dsp:nvSpPr>
        <dsp:cNvPr id="0" name=""/>
        <dsp:cNvSpPr/>
      </dsp:nvSpPr>
      <dsp:spPr>
        <a:xfrm rot="5400000">
          <a:off x="471048" y="1977692"/>
          <a:ext cx="1416608" cy="2357204"/>
        </a:xfrm>
        <a:prstGeom prst="corner">
          <a:avLst>
            <a:gd name="adj1" fmla="val 16120"/>
            <a:gd name="adj2" fmla="val 16110"/>
          </a:avLst>
        </a:prstGeom>
        <a:solidFill>
          <a:schemeClr val="accent5">
            <a:hueOff val="0"/>
            <a:satOff val="0"/>
            <a:lumOff val="0"/>
            <a:alphaOff val="0"/>
          </a:schemeClr>
        </a:solidFill>
        <a:ln w="12700" cap="flat" cmpd="sng" algn="in">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C11558-0726-4687-8FD5-199AEF54FEAA}">
      <dsp:nvSpPr>
        <dsp:cNvPr id="0" name=""/>
        <dsp:cNvSpPr/>
      </dsp:nvSpPr>
      <dsp:spPr>
        <a:xfrm>
          <a:off x="234581" y="2681988"/>
          <a:ext cx="2128097" cy="186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b="0" i="0" kern="1200" dirty="0" smtClean="0"/>
            <a:t>Reading critically does not, necessarily, mean being critical of what you read.</a:t>
          </a:r>
          <a:endParaRPr lang="en-US" sz="1600" kern="1200" dirty="0"/>
        </a:p>
      </dsp:txBody>
      <dsp:txXfrm>
        <a:off x="234581" y="2681988"/>
        <a:ext cx="2128097" cy="1865401"/>
      </dsp:txXfrm>
    </dsp:sp>
    <dsp:sp modelId="{4BBE03C1-71CB-4DE8-904A-2D426474BE88}">
      <dsp:nvSpPr>
        <dsp:cNvPr id="0" name=""/>
        <dsp:cNvSpPr/>
      </dsp:nvSpPr>
      <dsp:spPr>
        <a:xfrm>
          <a:off x="1961151" y="1804152"/>
          <a:ext cx="401527" cy="401527"/>
        </a:xfrm>
        <a:prstGeom prst="triangle">
          <a:avLst>
            <a:gd name="adj" fmla="val 100000"/>
          </a:avLst>
        </a:prstGeom>
        <a:solidFill>
          <a:schemeClr val="accent5">
            <a:hueOff val="3185780"/>
            <a:satOff val="-6806"/>
            <a:lumOff val="-2843"/>
            <a:alphaOff val="0"/>
          </a:schemeClr>
        </a:solidFill>
        <a:ln w="12700" cap="flat" cmpd="sng" algn="in">
          <a:solidFill>
            <a:schemeClr val="accent5">
              <a:hueOff val="3185780"/>
              <a:satOff val="-6806"/>
              <a:lumOff val="-284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F71D9E-B876-4EFA-9E26-C53FC13FFD66}">
      <dsp:nvSpPr>
        <dsp:cNvPr id="0" name=""/>
        <dsp:cNvSpPr/>
      </dsp:nvSpPr>
      <dsp:spPr>
        <a:xfrm rot="5400000">
          <a:off x="3076255" y="1333031"/>
          <a:ext cx="1416608" cy="2357204"/>
        </a:xfrm>
        <a:prstGeom prst="corner">
          <a:avLst>
            <a:gd name="adj1" fmla="val 16120"/>
            <a:gd name="adj2" fmla="val 16110"/>
          </a:avLst>
        </a:prstGeom>
        <a:solidFill>
          <a:schemeClr val="accent5">
            <a:hueOff val="6371560"/>
            <a:satOff val="-13612"/>
            <a:lumOff val="-5686"/>
            <a:alphaOff val="0"/>
          </a:schemeClr>
        </a:solidFill>
        <a:ln w="12700" cap="flat" cmpd="sng" algn="in">
          <a:solidFill>
            <a:schemeClr val="accent5">
              <a:hueOff val="6371560"/>
              <a:satOff val="-13612"/>
              <a:lumOff val="-568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C29320-748C-463E-B173-24A953827521}">
      <dsp:nvSpPr>
        <dsp:cNvPr id="0" name=""/>
        <dsp:cNvSpPr/>
      </dsp:nvSpPr>
      <dsp:spPr>
        <a:xfrm>
          <a:off x="2839788" y="2037327"/>
          <a:ext cx="2128097" cy="186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b="0" i="0" kern="1200" dirty="0" smtClean="0"/>
            <a:t>means engaging in what you read by asking yourself questions such as, ‘</a:t>
          </a:r>
          <a:r>
            <a:rPr lang="en-US" sz="1600" b="0" i="1" kern="1200" dirty="0" smtClean="0"/>
            <a:t>what is the author trying to say?</a:t>
          </a:r>
          <a:r>
            <a:rPr lang="en-US" sz="1600" b="0" i="0" kern="1200" dirty="0" smtClean="0"/>
            <a:t>’ or ‘</a:t>
          </a:r>
          <a:r>
            <a:rPr lang="en-US" sz="1600" b="0" i="1" kern="1200" dirty="0" smtClean="0"/>
            <a:t>what is the main argument being presented?</a:t>
          </a:r>
          <a:r>
            <a:rPr lang="en-US" sz="1600" b="0" i="0" kern="1200" dirty="0" smtClean="0"/>
            <a:t>’</a:t>
          </a:r>
          <a:endParaRPr lang="en-US" sz="1600" kern="1200" dirty="0"/>
        </a:p>
      </dsp:txBody>
      <dsp:txXfrm>
        <a:off x="2839788" y="2037327"/>
        <a:ext cx="2128097" cy="1865401"/>
      </dsp:txXfrm>
    </dsp:sp>
    <dsp:sp modelId="{FE241051-3CE4-418B-869D-4755EF0E4064}">
      <dsp:nvSpPr>
        <dsp:cNvPr id="0" name=""/>
        <dsp:cNvSpPr/>
      </dsp:nvSpPr>
      <dsp:spPr>
        <a:xfrm>
          <a:off x="4566357" y="1159491"/>
          <a:ext cx="401527" cy="401527"/>
        </a:xfrm>
        <a:prstGeom prst="triangle">
          <a:avLst>
            <a:gd name="adj" fmla="val 100000"/>
          </a:avLst>
        </a:prstGeom>
        <a:solidFill>
          <a:schemeClr val="accent5">
            <a:hueOff val="9557340"/>
            <a:satOff val="-20419"/>
            <a:lumOff val="-8529"/>
            <a:alphaOff val="0"/>
          </a:schemeClr>
        </a:solidFill>
        <a:ln w="12700" cap="flat" cmpd="sng" algn="in">
          <a:solidFill>
            <a:schemeClr val="accent5">
              <a:hueOff val="9557340"/>
              <a:satOff val="-20419"/>
              <a:lumOff val="-852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B282E5-F062-4DE0-860E-D4B23711F0EF}">
      <dsp:nvSpPr>
        <dsp:cNvPr id="0" name=""/>
        <dsp:cNvSpPr/>
      </dsp:nvSpPr>
      <dsp:spPr>
        <a:xfrm rot="5400000">
          <a:off x="5681462" y="688370"/>
          <a:ext cx="1416608" cy="2357204"/>
        </a:xfrm>
        <a:prstGeom prst="corner">
          <a:avLst>
            <a:gd name="adj1" fmla="val 16120"/>
            <a:gd name="adj2" fmla="val 16110"/>
          </a:avLst>
        </a:prstGeom>
        <a:solidFill>
          <a:schemeClr val="accent5">
            <a:hueOff val="12743121"/>
            <a:satOff val="-27225"/>
            <a:lumOff val="-11373"/>
            <a:alphaOff val="0"/>
          </a:schemeClr>
        </a:solidFill>
        <a:ln w="12700" cap="flat" cmpd="sng" algn="in">
          <a:solidFill>
            <a:schemeClr val="accent5">
              <a:hueOff val="12743121"/>
              <a:satOff val="-27225"/>
              <a:lumOff val="-113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7BAEDE-2505-486E-972B-D3A36FCDE566}">
      <dsp:nvSpPr>
        <dsp:cNvPr id="0" name=""/>
        <dsp:cNvSpPr/>
      </dsp:nvSpPr>
      <dsp:spPr>
        <a:xfrm>
          <a:off x="5444995" y="1392666"/>
          <a:ext cx="2128097" cy="186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b="0" i="0" kern="1200" dirty="0" smtClean="0"/>
            <a:t>Critical reading involves presenting a reasoned argument that evaluates and analyses what you have read. </a:t>
          </a:r>
          <a:endParaRPr lang="en-US" sz="1600" kern="1200" dirty="0"/>
        </a:p>
      </dsp:txBody>
      <dsp:txXfrm>
        <a:off x="5444995" y="1392666"/>
        <a:ext cx="2128097" cy="1865401"/>
      </dsp:txXfrm>
    </dsp:sp>
    <dsp:sp modelId="{8CA39412-F627-46C1-A4E4-BD8A056BB7AC}">
      <dsp:nvSpPr>
        <dsp:cNvPr id="0" name=""/>
        <dsp:cNvSpPr/>
      </dsp:nvSpPr>
      <dsp:spPr>
        <a:xfrm>
          <a:off x="7171564" y="514830"/>
          <a:ext cx="401527" cy="401527"/>
        </a:xfrm>
        <a:prstGeom prst="triangle">
          <a:avLst>
            <a:gd name="adj" fmla="val 100000"/>
          </a:avLst>
        </a:prstGeom>
        <a:solidFill>
          <a:schemeClr val="accent5">
            <a:hueOff val="15928900"/>
            <a:satOff val="-34031"/>
            <a:lumOff val="-14216"/>
            <a:alphaOff val="0"/>
          </a:schemeClr>
        </a:solidFill>
        <a:ln w="12700" cap="flat" cmpd="sng" algn="in">
          <a:solidFill>
            <a:schemeClr val="accent5">
              <a:hueOff val="15928900"/>
              <a:satOff val="-34031"/>
              <a:lumOff val="-1421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AF9CC5-677D-468E-BF7C-06D974970C28}">
      <dsp:nvSpPr>
        <dsp:cNvPr id="0" name=""/>
        <dsp:cNvSpPr/>
      </dsp:nvSpPr>
      <dsp:spPr>
        <a:xfrm rot="5400000">
          <a:off x="8286668" y="43709"/>
          <a:ext cx="1416608" cy="2357204"/>
        </a:xfrm>
        <a:prstGeom prst="corner">
          <a:avLst>
            <a:gd name="adj1" fmla="val 16120"/>
            <a:gd name="adj2" fmla="val 16110"/>
          </a:avLst>
        </a:prstGeom>
        <a:solidFill>
          <a:schemeClr val="accent5">
            <a:hueOff val="19114680"/>
            <a:satOff val="-40837"/>
            <a:lumOff val="-17059"/>
            <a:alphaOff val="0"/>
          </a:schemeClr>
        </a:solidFill>
        <a:ln w="12700" cap="flat" cmpd="sng" algn="in">
          <a:solidFill>
            <a:schemeClr val="accent5">
              <a:hueOff val="19114680"/>
              <a:satOff val="-40837"/>
              <a:lumOff val="-1705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E98763-E407-47CC-AF5A-3AE271E9EBA6}">
      <dsp:nvSpPr>
        <dsp:cNvPr id="0" name=""/>
        <dsp:cNvSpPr/>
      </dsp:nvSpPr>
      <dsp:spPr>
        <a:xfrm>
          <a:off x="8050201" y="748005"/>
          <a:ext cx="2128097" cy="186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b="0" i="0" kern="1200" dirty="0" smtClean="0"/>
            <a:t>Being critical, therefore - in an academic sense - means </a:t>
          </a:r>
          <a:r>
            <a:rPr lang="en-US" sz="1600" b="1" i="0" kern="1200" dirty="0" smtClean="0"/>
            <a:t>advancing your understanding.</a:t>
          </a:r>
          <a:endParaRPr lang="en-US" sz="1600" kern="1200" dirty="0"/>
        </a:p>
      </dsp:txBody>
      <dsp:txXfrm>
        <a:off x="8050201" y="748005"/>
        <a:ext cx="2128097" cy="18654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6F6433-B53D-4D8F-B910-B37C5E24B951}">
      <dsp:nvSpPr>
        <dsp:cNvPr id="0" name=""/>
        <dsp:cNvSpPr/>
      </dsp:nvSpPr>
      <dsp:spPr>
        <a:xfrm>
          <a:off x="-5707135" y="-873745"/>
          <a:ext cx="6796008" cy="6796008"/>
        </a:xfrm>
        <a:prstGeom prst="blockArc">
          <a:avLst>
            <a:gd name="adj1" fmla="val 18900000"/>
            <a:gd name="adj2" fmla="val 2700000"/>
            <a:gd name="adj3" fmla="val 318"/>
          </a:avLst>
        </a:prstGeom>
        <a:noFill/>
        <a:ln w="12700" cap="flat" cmpd="sng" algn="in">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FC13B7-610F-4396-AD22-177B58697CF1}">
      <dsp:nvSpPr>
        <dsp:cNvPr id="0" name=""/>
        <dsp:cNvSpPr/>
      </dsp:nvSpPr>
      <dsp:spPr>
        <a:xfrm>
          <a:off x="700734" y="504851"/>
          <a:ext cx="9408646" cy="1009703"/>
        </a:xfrm>
        <a:prstGeom prst="rect">
          <a:avLst/>
        </a:prstGeom>
        <a:solidFill>
          <a:schemeClr val="accent5">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1452" tIns="55880" rIns="55880" bIns="55880" numCol="1" spcCol="1270" anchor="ctr" anchorCtr="0">
          <a:noAutofit/>
        </a:bodyPr>
        <a:lstStyle/>
        <a:p>
          <a:pPr lvl="0" algn="l" defTabSz="977900">
            <a:lnSpc>
              <a:spcPct val="90000"/>
            </a:lnSpc>
            <a:spcBef>
              <a:spcPct val="0"/>
            </a:spcBef>
            <a:spcAft>
              <a:spcPct val="35000"/>
            </a:spcAft>
          </a:pPr>
          <a:r>
            <a:rPr lang="en-US" sz="2200" b="0" i="0" kern="1200" dirty="0" smtClean="0"/>
            <a:t>When reading academic material you will be faced with the author’s interpretation and opinion.</a:t>
          </a:r>
          <a:endParaRPr lang="en-US" sz="2200" kern="1200" dirty="0"/>
        </a:p>
      </dsp:txBody>
      <dsp:txXfrm>
        <a:off x="700734" y="504851"/>
        <a:ext cx="9408646" cy="1009703"/>
      </dsp:txXfrm>
    </dsp:sp>
    <dsp:sp modelId="{DD9C32A6-4990-4B8B-80DD-D6D23D0EE524}">
      <dsp:nvSpPr>
        <dsp:cNvPr id="0" name=""/>
        <dsp:cNvSpPr/>
      </dsp:nvSpPr>
      <dsp:spPr>
        <a:xfrm>
          <a:off x="69669" y="378638"/>
          <a:ext cx="1262129" cy="1262129"/>
        </a:xfrm>
        <a:prstGeom prst="ellipse">
          <a:avLst/>
        </a:prstGeom>
        <a:solidFill>
          <a:schemeClr val="lt1">
            <a:hueOff val="0"/>
            <a:satOff val="0"/>
            <a:lumOff val="0"/>
            <a:alphaOff val="0"/>
          </a:schemeClr>
        </a:solidFill>
        <a:ln w="12700" cap="flat" cmpd="sng" algn="in">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FC5ADB-744C-415B-A7F2-70A8F3DF7310}">
      <dsp:nvSpPr>
        <dsp:cNvPr id="0" name=""/>
        <dsp:cNvSpPr/>
      </dsp:nvSpPr>
      <dsp:spPr>
        <a:xfrm>
          <a:off x="1067761" y="2019407"/>
          <a:ext cx="9041618" cy="1009703"/>
        </a:xfrm>
        <a:prstGeom prst="rect">
          <a:avLst/>
        </a:prstGeom>
        <a:solidFill>
          <a:schemeClr val="accent5">
            <a:hueOff val="9557340"/>
            <a:satOff val="-20419"/>
            <a:lumOff val="-8529"/>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1452" tIns="55880" rIns="55880" bIns="55880" numCol="1" spcCol="1270" anchor="ctr" anchorCtr="0">
          <a:noAutofit/>
        </a:bodyPr>
        <a:lstStyle/>
        <a:p>
          <a:pPr lvl="0" algn="l" defTabSz="977900">
            <a:lnSpc>
              <a:spcPct val="90000"/>
            </a:lnSpc>
            <a:spcBef>
              <a:spcPct val="0"/>
            </a:spcBef>
            <a:spcAft>
              <a:spcPct val="35000"/>
            </a:spcAft>
          </a:pPr>
          <a:r>
            <a:rPr lang="en-US" sz="2200" b="0" i="0" kern="1200" dirty="0" smtClean="0"/>
            <a:t>You should always examine what you are reading critically and look for limitations, omissions, inconsistencies, oversights and arguments against what you are reading.</a:t>
          </a:r>
          <a:endParaRPr lang="en-US" sz="2200" kern="1200" dirty="0"/>
        </a:p>
      </dsp:txBody>
      <dsp:txXfrm>
        <a:off x="1067761" y="2019407"/>
        <a:ext cx="9041618" cy="1009703"/>
      </dsp:txXfrm>
    </dsp:sp>
    <dsp:sp modelId="{23FFF211-B923-4E58-B98D-917974C321AF}">
      <dsp:nvSpPr>
        <dsp:cNvPr id="0" name=""/>
        <dsp:cNvSpPr/>
      </dsp:nvSpPr>
      <dsp:spPr>
        <a:xfrm>
          <a:off x="436696" y="1893194"/>
          <a:ext cx="1262129" cy="1262129"/>
        </a:xfrm>
        <a:prstGeom prst="ellipse">
          <a:avLst/>
        </a:prstGeom>
        <a:solidFill>
          <a:schemeClr val="lt1">
            <a:hueOff val="0"/>
            <a:satOff val="0"/>
            <a:lumOff val="0"/>
            <a:alphaOff val="0"/>
          </a:schemeClr>
        </a:solidFill>
        <a:ln w="12700" cap="flat" cmpd="sng" algn="in">
          <a:solidFill>
            <a:schemeClr val="accent5">
              <a:hueOff val="9557340"/>
              <a:satOff val="-20419"/>
              <a:lumOff val="-8529"/>
              <a:alphaOff val="0"/>
            </a:schemeClr>
          </a:solidFill>
          <a:prstDash val="solid"/>
        </a:ln>
        <a:effectLst/>
      </dsp:spPr>
      <dsp:style>
        <a:lnRef idx="2">
          <a:scrgbClr r="0" g="0" b="0"/>
        </a:lnRef>
        <a:fillRef idx="1">
          <a:scrgbClr r="0" g="0" b="0"/>
        </a:fillRef>
        <a:effectRef idx="0">
          <a:scrgbClr r="0" g="0" b="0"/>
        </a:effectRef>
        <a:fontRef idx="minor"/>
      </dsp:style>
    </dsp:sp>
    <dsp:sp modelId="{15D64917-3C95-46AD-B888-413EA9B09F96}">
      <dsp:nvSpPr>
        <dsp:cNvPr id="0" name=""/>
        <dsp:cNvSpPr/>
      </dsp:nvSpPr>
      <dsp:spPr>
        <a:xfrm>
          <a:off x="700734" y="3533962"/>
          <a:ext cx="9408646" cy="1009703"/>
        </a:xfrm>
        <a:prstGeom prst="rect">
          <a:avLst/>
        </a:prstGeom>
        <a:solidFill>
          <a:schemeClr val="accent5">
            <a:hueOff val="19114680"/>
            <a:satOff val="-40837"/>
            <a:lumOff val="-17059"/>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1452" tIns="55880" rIns="55880" bIns="55880" numCol="1" spcCol="1270" anchor="ctr" anchorCtr="0">
          <a:noAutofit/>
        </a:bodyPr>
        <a:lstStyle/>
        <a:p>
          <a:pPr lvl="0" algn="l" defTabSz="977900">
            <a:lnSpc>
              <a:spcPct val="90000"/>
            </a:lnSpc>
            <a:spcBef>
              <a:spcPct val="0"/>
            </a:spcBef>
            <a:spcAft>
              <a:spcPct val="35000"/>
            </a:spcAft>
          </a:pPr>
          <a:r>
            <a:rPr lang="en-US" sz="2200" b="0" i="0" kern="1200" dirty="0" smtClean="0"/>
            <a:t>It also involves reflecting on what the text describes, and analyzing what the text actually means, in the context of your studies.</a:t>
          </a:r>
          <a:endParaRPr lang="en-US" sz="2200" kern="1200" dirty="0"/>
        </a:p>
      </dsp:txBody>
      <dsp:txXfrm>
        <a:off x="700734" y="3533962"/>
        <a:ext cx="9408646" cy="1009703"/>
      </dsp:txXfrm>
    </dsp:sp>
    <dsp:sp modelId="{1A6B233A-0AD6-443F-9C84-925816987060}">
      <dsp:nvSpPr>
        <dsp:cNvPr id="0" name=""/>
        <dsp:cNvSpPr/>
      </dsp:nvSpPr>
      <dsp:spPr>
        <a:xfrm>
          <a:off x="69669" y="3407749"/>
          <a:ext cx="1262129" cy="1262129"/>
        </a:xfrm>
        <a:prstGeom prst="ellipse">
          <a:avLst/>
        </a:prstGeom>
        <a:solidFill>
          <a:schemeClr val="lt1">
            <a:hueOff val="0"/>
            <a:satOff val="0"/>
            <a:lumOff val="0"/>
            <a:alphaOff val="0"/>
          </a:schemeClr>
        </a:solidFill>
        <a:ln w="12700" cap="flat" cmpd="sng" algn="in">
          <a:solidFill>
            <a:schemeClr val="accent5">
              <a:hueOff val="19114680"/>
              <a:satOff val="-40837"/>
              <a:lumOff val="-17059"/>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A9D9EB-BB34-4522-B741-71D5DA1EA41D}">
      <dsp:nvSpPr>
        <dsp:cNvPr id="0" name=""/>
        <dsp:cNvSpPr/>
      </dsp:nvSpPr>
      <dsp:spPr>
        <a:xfrm rot="5400000">
          <a:off x="767528" y="1561565"/>
          <a:ext cx="1381070" cy="1572299"/>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202B72F-F544-443C-96D3-93738B51E0A7}">
      <dsp:nvSpPr>
        <dsp:cNvPr id="0" name=""/>
        <dsp:cNvSpPr/>
      </dsp:nvSpPr>
      <dsp:spPr>
        <a:xfrm>
          <a:off x="401628" y="30621"/>
          <a:ext cx="2324909" cy="1627361"/>
        </a:xfrm>
        <a:prstGeom prst="roundRect">
          <a:avLst>
            <a:gd name="adj" fmla="val 16670"/>
          </a:avLst>
        </a:prstGeom>
        <a:solidFill>
          <a:schemeClr val="accent2">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1. </a:t>
          </a:r>
          <a:r>
            <a:rPr lang="en-US" sz="2300" b="1" i="0" kern="1200" dirty="0" smtClean="0"/>
            <a:t>What the text says:</a:t>
          </a:r>
          <a:r>
            <a:rPr lang="en-US" sz="2300" b="0" i="0" kern="1200" dirty="0" smtClean="0"/>
            <a:t>  </a:t>
          </a:r>
          <a:endParaRPr lang="en-US" sz="2300" kern="1200" dirty="0"/>
        </a:p>
      </dsp:txBody>
      <dsp:txXfrm>
        <a:off x="481084" y="110077"/>
        <a:ext cx="2165997" cy="1468449"/>
      </dsp:txXfrm>
    </dsp:sp>
    <dsp:sp modelId="{ABD5BD6E-C291-4FF4-91A3-43A4C078EE2B}">
      <dsp:nvSpPr>
        <dsp:cNvPr id="0" name=""/>
        <dsp:cNvSpPr/>
      </dsp:nvSpPr>
      <dsp:spPr>
        <a:xfrm>
          <a:off x="2682126" y="185827"/>
          <a:ext cx="3608536" cy="1315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n-US" sz="2000" b="0" i="0" kern="1200" dirty="0" smtClean="0"/>
            <a:t>you should be able to take notes, paraphrasing - in your own words - the key points.</a:t>
          </a:r>
          <a:endParaRPr lang="en-US" sz="2000" kern="1200" dirty="0"/>
        </a:p>
      </dsp:txBody>
      <dsp:txXfrm>
        <a:off x="2682126" y="185827"/>
        <a:ext cx="3608536" cy="1315305"/>
      </dsp:txXfrm>
    </dsp:sp>
    <dsp:sp modelId="{CA16DAC8-1CC4-409C-939B-EFFC15D2A241}">
      <dsp:nvSpPr>
        <dsp:cNvPr id="0" name=""/>
        <dsp:cNvSpPr/>
      </dsp:nvSpPr>
      <dsp:spPr>
        <a:xfrm rot="5400000">
          <a:off x="3155354" y="3389629"/>
          <a:ext cx="1381070" cy="1572299"/>
        </a:xfrm>
        <a:prstGeom prst="bentUpArrow">
          <a:avLst>
            <a:gd name="adj1" fmla="val 32840"/>
            <a:gd name="adj2" fmla="val 25000"/>
            <a:gd name="adj3" fmla="val 35780"/>
          </a:avLst>
        </a:prstGeom>
        <a:solidFill>
          <a:schemeClr val="accent1">
            <a:tint val="50000"/>
            <a:hueOff val="2873857"/>
            <a:satOff val="-87358"/>
            <a:lumOff val="5481"/>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BAA7E31-5B48-466B-A402-11D79C6A0732}">
      <dsp:nvSpPr>
        <dsp:cNvPr id="0" name=""/>
        <dsp:cNvSpPr/>
      </dsp:nvSpPr>
      <dsp:spPr>
        <a:xfrm>
          <a:off x="2789454" y="1858685"/>
          <a:ext cx="2324909" cy="1627361"/>
        </a:xfrm>
        <a:prstGeom prst="roundRect">
          <a:avLst>
            <a:gd name="adj" fmla="val 16670"/>
          </a:avLst>
        </a:prstGeom>
        <a:solidFill>
          <a:schemeClr val="accent3">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2. </a:t>
          </a:r>
          <a:r>
            <a:rPr lang="en-US" sz="2300" b="1" i="0" kern="1200" dirty="0" smtClean="0"/>
            <a:t>What the text describes:</a:t>
          </a:r>
          <a:r>
            <a:rPr lang="en-US" sz="2300" b="0" i="0" kern="1200" dirty="0" smtClean="0"/>
            <a:t> </a:t>
          </a:r>
          <a:endParaRPr lang="en-US" sz="2300" kern="1200" dirty="0"/>
        </a:p>
      </dsp:txBody>
      <dsp:txXfrm>
        <a:off x="2868910" y="1938141"/>
        <a:ext cx="2165997" cy="1468449"/>
      </dsp:txXfrm>
    </dsp:sp>
    <dsp:sp modelId="{028BD6B0-B04D-425E-A579-3F743DBE0523}">
      <dsp:nvSpPr>
        <dsp:cNvPr id="0" name=""/>
        <dsp:cNvSpPr/>
      </dsp:nvSpPr>
      <dsp:spPr>
        <a:xfrm>
          <a:off x="5091486" y="1962370"/>
          <a:ext cx="3668513" cy="1315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b="0" i="0" kern="1200" dirty="0" smtClean="0"/>
            <a:t>you should be confident that you have understood the text sufficiently to be able to use your own examples and compare and contrast with other writing on the subject in hand.</a:t>
          </a:r>
          <a:endParaRPr lang="en-US" sz="1800" kern="1200" dirty="0"/>
        </a:p>
      </dsp:txBody>
      <dsp:txXfrm>
        <a:off x="5091486" y="1962370"/>
        <a:ext cx="3668513" cy="1315305"/>
      </dsp:txXfrm>
    </dsp:sp>
    <dsp:sp modelId="{117D7A8E-8C4F-47D6-B5D8-15C70B2DB031}">
      <dsp:nvSpPr>
        <dsp:cNvPr id="0" name=""/>
        <dsp:cNvSpPr/>
      </dsp:nvSpPr>
      <dsp:spPr>
        <a:xfrm>
          <a:off x="5177280" y="3686749"/>
          <a:ext cx="2324909" cy="1627361"/>
        </a:xfrm>
        <a:prstGeom prst="roundRect">
          <a:avLst>
            <a:gd name="adj" fmla="val 16670"/>
          </a:avLst>
        </a:prstGeom>
        <a:solidFill>
          <a:schemeClr val="accent4">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3. </a:t>
          </a:r>
          <a:r>
            <a:rPr lang="en-US" sz="2300" b="1" i="0" kern="1200" dirty="0" smtClean="0"/>
            <a:t>Interpretation of the text:</a:t>
          </a:r>
          <a:r>
            <a:rPr lang="en-US" sz="2300" b="0" i="0" kern="1200" dirty="0" smtClean="0"/>
            <a:t> </a:t>
          </a:r>
          <a:endParaRPr lang="en-US" sz="2300" kern="1200" dirty="0"/>
        </a:p>
      </dsp:txBody>
      <dsp:txXfrm>
        <a:off x="5256736" y="3766205"/>
        <a:ext cx="2165997" cy="1468449"/>
      </dsp:txXfrm>
    </dsp:sp>
    <dsp:sp modelId="{EB94CFB8-B3DA-4279-B9A1-D65281CC1756}">
      <dsp:nvSpPr>
        <dsp:cNvPr id="0" name=""/>
        <dsp:cNvSpPr/>
      </dsp:nvSpPr>
      <dsp:spPr>
        <a:xfrm>
          <a:off x="7319505" y="3893462"/>
          <a:ext cx="2859544" cy="1315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ctr" anchorCtr="0">
          <a:noAutofit/>
        </a:bodyPr>
        <a:lstStyle/>
        <a:p>
          <a:pPr marL="228600" lvl="1" indent="-228600" algn="l" defTabSz="889000">
            <a:lnSpc>
              <a:spcPct val="90000"/>
            </a:lnSpc>
            <a:spcBef>
              <a:spcPct val="0"/>
            </a:spcBef>
            <a:spcAft>
              <a:spcPct val="15000"/>
            </a:spcAft>
            <a:buChar char="••"/>
          </a:pPr>
          <a:r>
            <a:rPr lang="en-US" sz="2000" b="0" i="0" kern="1200" dirty="0" smtClean="0"/>
            <a:t>you should be able to fully analyze the text and state a meaning for the text as a whole.</a:t>
          </a:r>
          <a:endParaRPr lang="en-US" sz="2000" kern="1200" dirty="0"/>
        </a:p>
      </dsp:txBody>
      <dsp:txXfrm>
        <a:off x="7319505" y="3893462"/>
        <a:ext cx="2859544" cy="13153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BD730B-6193-4C65-8E18-5D9133757BE4}">
      <dsp:nvSpPr>
        <dsp:cNvPr id="0" name=""/>
        <dsp:cNvSpPr/>
      </dsp:nvSpPr>
      <dsp:spPr>
        <a:xfrm>
          <a:off x="49" y="6274"/>
          <a:ext cx="4756518" cy="864000"/>
        </a:xfrm>
        <a:prstGeom prst="rect">
          <a:avLst/>
        </a:prstGeom>
        <a:solidFill>
          <a:schemeClr val="accent5">
            <a:hueOff val="0"/>
            <a:satOff val="0"/>
            <a:lumOff val="0"/>
            <a:alphaOff val="0"/>
          </a:schemeClr>
        </a:solidFill>
        <a:ln w="12700" cap="flat" cmpd="sng" algn="in">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lvl="0" algn="ctr" defTabSz="1333500">
            <a:lnSpc>
              <a:spcPct val="90000"/>
            </a:lnSpc>
            <a:spcBef>
              <a:spcPct val="0"/>
            </a:spcBef>
            <a:spcAft>
              <a:spcPct val="35000"/>
            </a:spcAft>
          </a:pPr>
          <a:r>
            <a:rPr lang="en-US" sz="3000" kern="1200" dirty="0" smtClean="0"/>
            <a:t>Max</a:t>
          </a:r>
          <a:endParaRPr lang="en-US" sz="3000" kern="1200" dirty="0"/>
        </a:p>
      </dsp:txBody>
      <dsp:txXfrm>
        <a:off x="49" y="6274"/>
        <a:ext cx="4756518" cy="864000"/>
      </dsp:txXfrm>
    </dsp:sp>
    <dsp:sp modelId="{A21C5DB3-9C83-4DD7-B227-4233C62925AB}">
      <dsp:nvSpPr>
        <dsp:cNvPr id="0" name=""/>
        <dsp:cNvSpPr/>
      </dsp:nvSpPr>
      <dsp:spPr>
        <a:xfrm>
          <a:off x="49" y="870274"/>
          <a:ext cx="4756518" cy="2717550"/>
        </a:xfrm>
        <a:prstGeom prst="rect">
          <a:avLst/>
        </a:prstGeom>
        <a:solidFill>
          <a:schemeClr val="accent5">
            <a:tint val="40000"/>
            <a:alpha val="90000"/>
            <a:hueOff val="0"/>
            <a:satOff val="0"/>
            <a:lumOff val="0"/>
            <a:alphaOff val="0"/>
          </a:schemeClr>
        </a:solidFill>
        <a:ln w="12700" cap="flat" cmpd="sng" algn="in">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en-US" sz="3000" kern="1200" dirty="0" smtClean="0"/>
            <a:t>completely</a:t>
          </a:r>
          <a:endParaRPr lang="en-US" sz="3000" kern="1200" dirty="0"/>
        </a:p>
        <a:p>
          <a:pPr marL="285750" lvl="1" indent="-285750" algn="l" defTabSz="1333500">
            <a:lnSpc>
              <a:spcPct val="90000"/>
            </a:lnSpc>
            <a:spcBef>
              <a:spcPct val="0"/>
            </a:spcBef>
            <a:spcAft>
              <a:spcPct val="15000"/>
            </a:spcAft>
            <a:buChar char="••"/>
          </a:pPr>
          <a:r>
            <a:rPr lang="en-US" sz="3000" kern="1200" dirty="0" smtClean="0"/>
            <a:t>in all respect</a:t>
          </a:r>
          <a:endParaRPr lang="en-US" sz="3000" kern="1200" dirty="0"/>
        </a:p>
        <a:p>
          <a:pPr marL="285750" lvl="1" indent="-285750" algn="l" defTabSz="1333500">
            <a:lnSpc>
              <a:spcPct val="90000"/>
            </a:lnSpc>
            <a:spcBef>
              <a:spcPct val="0"/>
            </a:spcBef>
            <a:spcAft>
              <a:spcPct val="15000"/>
            </a:spcAft>
            <a:buChar char="••"/>
          </a:pPr>
          <a:r>
            <a:rPr lang="en-US" sz="3000" kern="1200" dirty="0" smtClean="0"/>
            <a:t>altogether</a:t>
          </a:r>
          <a:endParaRPr lang="en-US" sz="3000" kern="1200" dirty="0"/>
        </a:p>
        <a:p>
          <a:pPr marL="285750" lvl="1" indent="-285750" algn="l" defTabSz="1333500">
            <a:lnSpc>
              <a:spcPct val="90000"/>
            </a:lnSpc>
            <a:spcBef>
              <a:spcPct val="0"/>
            </a:spcBef>
            <a:spcAft>
              <a:spcPct val="15000"/>
            </a:spcAft>
            <a:buChar char="••"/>
          </a:pPr>
          <a:r>
            <a:rPr lang="en-US" sz="3000" kern="1200" dirty="0" smtClean="0"/>
            <a:t>entirely</a:t>
          </a:r>
          <a:endParaRPr lang="en-US" sz="3000" kern="1200" dirty="0"/>
        </a:p>
        <a:p>
          <a:pPr marL="285750" lvl="1" indent="-285750" algn="l" defTabSz="1333500">
            <a:lnSpc>
              <a:spcPct val="90000"/>
            </a:lnSpc>
            <a:spcBef>
              <a:spcPct val="0"/>
            </a:spcBef>
            <a:spcAft>
              <a:spcPct val="15000"/>
            </a:spcAft>
            <a:buChar char="••"/>
          </a:pPr>
          <a:r>
            <a:rPr lang="en-US" sz="3000" kern="1200" dirty="0" smtClean="0"/>
            <a:t>much</a:t>
          </a:r>
          <a:endParaRPr lang="en-US" sz="3000" kern="1200" dirty="0"/>
        </a:p>
      </dsp:txBody>
      <dsp:txXfrm>
        <a:off x="49" y="870274"/>
        <a:ext cx="4756518" cy="2717550"/>
      </dsp:txXfrm>
    </dsp:sp>
    <dsp:sp modelId="{9A8EC5A0-E90E-4EE3-AB1A-BAABE58AD706}">
      <dsp:nvSpPr>
        <dsp:cNvPr id="0" name=""/>
        <dsp:cNvSpPr/>
      </dsp:nvSpPr>
      <dsp:spPr>
        <a:xfrm>
          <a:off x="5422481" y="6274"/>
          <a:ext cx="4756518" cy="864000"/>
        </a:xfrm>
        <a:prstGeom prst="rect">
          <a:avLst/>
        </a:prstGeom>
        <a:solidFill>
          <a:schemeClr val="accent5">
            <a:hueOff val="19114680"/>
            <a:satOff val="-40837"/>
            <a:lumOff val="-17059"/>
            <a:alphaOff val="0"/>
          </a:schemeClr>
        </a:solidFill>
        <a:ln w="12700" cap="flat" cmpd="sng" algn="in">
          <a:solidFill>
            <a:schemeClr val="accent5">
              <a:hueOff val="19114680"/>
              <a:satOff val="-40837"/>
              <a:lumOff val="-1705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lvl="0" algn="ctr" defTabSz="1333500">
            <a:lnSpc>
              <a:spcPct val="90000"/>
            </a:lnSpc>
            <a:spcBef>
              <a:spcPct val="0"/>
            </a:spcBef>
            <a:spcAft>
              <a:spcPct val="35000"/>
            </a:spcAft>
          </a:pPr>
          <a:r>
            <a:rPr lang="en-US" sz="3000" kern="1200" dirty="0" smtClean="0"/>
            <a:t>Min</a:t>
          </a:r>
          <a:endParaRPr lang="en-US" sz="3000" kern="1200" dirty="0"/>
        </a:p>
      </dsp:txBody>
      <dsp:txXfrm>
        <a:off x="5422481" y="6274"/>
        <a:ext cx="4756518" cy="864000"/>
      </dsp:txXfrm>
    </dsp:sp>
    <dsp:sp modelId="{70DC813C-1A37-4638-97AC-4601FCA55908}">
      <dsp:nvSpPr>
        <dsp:cNvPr id="0" name=""/>
        <dsp:cNvSpPr/>
      </dsp:nvSpPr>
      <dsp:spPr>
        <a:xfrm>
          <a:off x="5422481" y="870274"/>
          <a:ext cx="4756518" cy="2717550"/>
        </a:xfrm>
        <a:prstGeom prst="rect">
          <a:avLst/>
        </a:prstGeom>
        <a:solidFill>
          <a:schemeClr val="accent5">
            <a:tint val="40000"/>
            <a:alpha val="90000"/>
            <a:hueOff val="19327418"/>
            <a:satOff val="-38476"/>
            <a:lumOff val="-4560"/>
            <a:alphaOff val="0"/>
          </a:schemeClr>
        </a:solidFill>
        <a:ln w="12700" cap="flat" cmpd="sng" algn="in">
          <a:solidFill>
            <a:schemeClr val="accent5">
              <a:tint val="40000"/>
              <a:alpha val="90000"/>
              <a:hueOff val="19327418"/>
              <a:satOff val="-38476"/>
              <a:lumOff val="-456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en-US" sz="3000" kern="1200" dirty="0" smtClean="0"/>
            <a:t>simply</a:t>
          </a:r>
          <a:endParaRPr lang="en-US" sz="3000" kern="1200" dirty="0"/>
        </a:p>
        <a:p>
          <a:pPr marL="285750" lvl="1" indent="-285750" algn="l" defTabSz="1333500">
            <a:lnSpc>
              <a:spcPct val="90000"/>
            </a:lnSpc>
            <a:spcBef>
              <a:spcPct val="0"/>
            </a:spcBef>
            <a:spcAft>
              <a:spcPct val="15000"/>
            </a:spcAft>
            <a:buChar char="••"/>
          </a:pPr>
          <a:r>
            <a:rPr lang="en-US" sz="3000" kern="1200" dirty="0" smtClean="0"/>
            <a:t>at least to some extent</a:t>
          </a:r>
          <a:endParaRPr lang="en-US" sz="3000" kern="1200" dirty="0"/>
        </a:p>
        <a:p>
          <a:pPr marL="285750" lvl="1" indent="-285750" algn="l" defTabSz="1333500">
            <a:lnSpc>
              <a:spcPct val="90000"/>
            </a:lnSpc>
            <a:spcBef>
              <a:spcPct val="0"/>
            </a:spcBef>
            <a:spcAft>
              <a:spcPct val="15000"/>
            </a:spcAft>
            <a:buChar char="••"/>
          </a:pPr>
          <a:r>
            <a:rPr lang="en-US" sz="3000" kern="1200" dirty="0" smtClean="0"/>
            <a:t>merely</a:t>
          </a:r>
          <a:endParaRPr lang="en-US" sz="3000" kern="1200" dirty="0"/>
        </a:p>
      </dsp:txBody>
      <dsp:txXfrm>
        <a:off x="5422481" y="870274"/>
        <a:ext cx="4756518" cy="2717550"/>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A89EA9-D185-4DCD-98DB-1B919B76F162}" type="datetimeFigureOut">
              <a:rPr lang="en-US" smtClean="0"/>
              <a:t>4/20/2020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D5BEDD-181A-4641-8779-C85DBF6D277A}" type="slidenum">
              <a:rPr lang="en-US" smtClean="0"/>
              <a:t>‹#›</a:t>
            </a:fld>
            <a:endParaRPr lang="en-US"/>
          </a:p>
        </p:txBody>
      </p:sp>
    </p:spTree>
    <p:extLst>
      <p:ext uri="{BB962C8B-B14F-4D97-AF65-F5344CB8AC3E}">
        <p14:creationId xmlns:p14="http://schemas.microsoft.com/office/powerpoint/2010/main" val="1980722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7D5BEDD-181A-4641-8779-C85DBF6D277A}" type="slidenum">
              <a:rPr lang="en-US" smtClean="0"/>
              <a:t>1</a:t>
            </a:fld>
            <a:endParaRPr lang="en-US"/>
          </a:p>
        </p:txBody>
      </p:sp>
    </p:spTree>
    <p:extLst>
      <p:ext uri="{BB962C8B-B14F-4D97-AF65-F5344CB8AC3E}">
        <p14:creationId xmlns:p14="http://schemas.microsoft.com/office/powerpoint/2010/main" val="3248060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smtClean="0"/>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2CA086D2-7744-4ADB-8807-A9732DA6EF84}" type="datetime1">
              <a:rPr lang="en-US" smtClean="0"/>
              <a:t>4/20/2020</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r>
              <a:rPr lang="en-US" smtClean="0"/>
              <a:t>Reading for Academic Purposes_Siska Rizkiani</a:t>
            </a:r>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4A2E07-760C-4241-A5C1-A908714E26F7}" type="datetime1">
              <a:rPr lang="en-US" smtClean="0"/>
              <a:t>4/20/2020</a:t>
            </a:fld>
            <a:endParaRPr lang="en-US" dirty="0"/>
          </a:p>
        </p:txBody>
      </p:sp>
      <p:sp>
        <p:nvSpPr>
          <p:cNvPr id="5" name="Footer Placeholder 4"/>
          <p:cNvSpPr>
            <a:spLocks noGrp="1"/>
          </p:cNvSpPr>
          <p:nvPr>
            <p:ph type="ftr" sz="quarter" idx="11"/>
          </p:nvPr>
        </p:nvSpPr>
        <p:spPr/>
        <p:txBody>
          <a:bodyPr/>
          <a:lstStyle/>
          <a:p>
            <a:r>
              <a:rPr lang="en-US" smtClean="0"/>
              <a:t>Reading for Academic Purposes_Siska Rizkiani</a:t>
            </a:r>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4C610EB-A20A-4E52-9CF5-C04BE30F43F7}" type="datetime1">
              <a:rPr lang="en-US" smtClean="0"/>
              <a:t>4/20/2020</a:t>
            </a:fld>
            <a:endParaRPr lang="en-US" dirty="0"/>
          </a:p>
        </p:txBody>
      </p:sp>
      <p:sp>
        <p:nvSpPr>
          <p:cNvPr id="5" name="Footer Placeholder 4"/>
          <p:cNvSpPr>
            <a:spLocks noGrp="1"/>
          </p:cNvSpPr>
          <p:nvPr>
            <p:ph type="ftr" sz="quarter" idx="11"/>
          </p:nvPr>
        </p:nvSpPr>
        <p:spPr/>
        <p:txBody>
          <a:bodyPr/>
          <a:lstStyle/>
          <a:p>
            <a:r>
              <a:rPr lang="en-US" smtClean="0"/>
              <a:t>Reading for Academic Purposes_Siska Rizkiani</a:t>
            </a:r>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CF68FF7-DBDA-4B40-9BCD-4F9E36FEC1DB}" type="datetime1">
              <a:rPr lang="en-US" smtClean="0"/>
              <a:t>4/20/2020</a:t>
            </a:fld>
            <a:endParaRPr lang="en-US" dirty="0"/>
          </a:p>
        </p:txBody>
      </p:sp>
      <p:sp>
        <p:nvSpPr>
          <p:cNvPr id="5" name="Footer Placeholder 4"/>
          <p:cNvSpPr>
            <a:spLocks noGrp="1"/>
          </p:cNvSpPr>
          <p:nvPr>
            <p:ph type="ftr" sz="quarter" idx="11"/>
          </p:nvPr>
        </p:nvSpPr>
        <p:spPr/>
        <p:txBody>
          <a:bodyPr/>
          <a:lstStyle/>
          <a:p>
            <a:r>
              <a:rPr lang="en-US" smtClean="0"/>
              <a:t>Reading for Academic Purposes_Siska Rizkiani</a:t>
            </a:r>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565FFA76-D135-4DC6-932C-4215F64D94DD}" type="datetime1">
              <a:rPr lang="en-US" smtClean="0"/>
              <a:t>4/20/2020</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r>
              <a:rPr lang="en-US" smtClean="0"/>
              <a:t>Reading for Academic Purposes_Siska Rizkiani</a:t>
            </a:r>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4602D7A-6A91-4DE9-964D-419A32F5F0E8}" type="datetime1">
              <a:rPr lang="en-US" smtClean="0"/>
              <a:t>4/20/2020</a:t>
            </a:fld>
            <a:endParaRPr lang="en-US" dirty="0"/>
          </a:p>
        </p:txBody>
      </p:sp>
      <p:sp>
        <p:nvSpPr>
          <p:cNvPr id="6" name="Footer Placeholder 5"/>
          <p:cNvSpPr>
            <a:spLocks noGrp="1"/>
          </p:cNvSpPr>
          <p:nvPr>
            <p:ph type="ftr" sz="quarter" idx="11"/>
          </p:nvPr>
        </p:nvSpPr>
        <p:spPr/>
        <p:txBody>
          <a:bodyPr/>
          <a:lstStyle/>
          <a:p>
            <a:r>
              <a:rPr lang="en-US" smtClean="0"/>
              <a:t>Reading for Academic Purposes_Siska Rizkiani</a:t>
            </a:r>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7CFA40F-C367-4FC7-B3E9-1730964C1717}" type="datetime1">
              <a:rPr lang="en-US" smtClean="0"/>
              <a:t>4/20/2020</a:t>
            </a:fld>
            <a:endParaRPr lang="en-US" dirty="0"/>
          </a:p>
        </p:txBody>
      </p:sp>
      <p:sp>
        <p:nvSpPr>
          <p:cNvPr id="8" name="Footer Placeholder 7"/>
          <p:cNvSpPr>
            <a:spLocks noGrp="1"/>
          </p:cNvSpPr>
          <p:nvPr>
            <p:ph type="ftr" sz="quarter" idx="11"/>
          </p:nvPr>
        </p:nvSpPr>
        <p:spPr/>
        <p:txBody>
          <a:bodyPr/>
          <a:lstStyle/>
          <a:p>
            <a:r>
              <a:rPr lang="en-US" smtClean="0"/>
              <a:t>Reading for Academic Purposes_Siska Rizkiani</a:t>
            </a:r>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1FBC98F-0172-46A0-AE9B-FB4EC8D64EE3}" type="datetime1">
              <a:rPr lang="en-US" smtClean="0"/>
              <a:t>4/20/2020</a:t>
            </a:fld>
            <a:endParaRPr lang="en-US" dirty="0"/>
          </a:p>
        </p:txBody>
      </p:sp>
      <p:sp>
        <p:nvSpPr>
          <p:cNvPr id="4" name="Footer Placeholder 3"/>
          <p:cNvSpPr>
            <a:spLocks noGrp="1"/>
          </p:cNvSpPr>
          <p:nvPr>
            <p:ph type="ftr" sz="quarter" idx="11"/>
          </p:nvPr>
        </p:nvSpPr>
        <p:spPr/>
        <p:txBody>
          <a:bodyPr/>
          <a:lstStyle/>
          <a:p>
            <a:r>
              <a:rPr lang="en-US" smtClean="0"/>
              <a:t>Reading for Academic Purposes_Siska Rizkiani</a:t>
            </a:r>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82BEF7-E0DD-49B8-B163-999E24C810F0}" type="datetime1">
              <a:rPr lang="en-US" smtClean="0"/>
              <a:t>4/20/2020</a:t>
            </a:fld>
            <a:endParaRPr lang="en-US" dirty="0"/>
          </a:p>
        </p:txBody>
      </p:sp>
      <p:sp>
        <p:nvSpPr>
          <p:cNvPr id="3" name="Footer Placeholder 2"/>
          <p:cNvSpPr>
            <a:spLocks noGrp="1"/>
          </p:cNvSpPr>
          <p:nvPr>
            <p:ph type="ftr" sz="quarter" idx="11"/>
          </p:nvPr>
        </p:nvSpPr>
        <p:spPr/>
        <p:txBody>
          <a:bodyPr/>
          <a:lstStyle/>
          <a:p>
            <a:r>
              <a:rPr lang="en-US" smtClean="0"/>
              <a:t>Reading for Academic Purposes_Siska Rizkiani</a:t>
            </a:r>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smtClean="0"/>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4D429E0B-65B0-47DE-AA56-C740534E00E2}" type="datetime1">
              <a:rPr lang="en-US" smtClean="0"/>
              <a:t>4/20/2020</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r>
              <a:rPr lang="en-US" smtClean="0"/>
              <a:t>Reading for Academic Purposes_Siska Rizkiani</a:t>
            </a:r>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30E2D270-79C8-4463-A26F-0E8A1DB6750D}" type="datetime1">
              <a:rPr lang="en-US" smtClean="0"/>
              <a:t>4/20/2020</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r>
              <a:rPr lang="en-US" smtClean="0"/>
              <a:t>Reading for Academic Purposes_Siska Rizkiani</a:t>
            </a:r>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6BD23FB8-4704-4325-A722-94D3B00351E8}" type="datetime1">
              <a:rPr lang="en-US" smtClean="0"/>
              <a:t>4/20/2020</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r>
              <a:rPr lang="en-US" smtClean="0"/>
              <a:t>Reading for Academic Purposes_Siska Rizkiani</a:t>
            </a:r>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hyperlink" Target="https://www.skillsyouneed.com/learn/critical-reading.html" TargetMode="Externa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2" Type="http://schemas.openxmlformats.org/officeDocument/2006/relationships/hyperlink" Target="https://dosen.ikipsiliwangi.ac.id/siska-rizkiani/talking-about-equality-is-still-right/"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Critical </a:t>
            </a:r>
            <a:br>
              <a:rPr lang="en-US" dirty="0" smtClean="0"/>
            </a:br>
            <a:r>
              <a:rPr lang="en-US" dirty="0" smtClean="0"/>
              <a:t>reading</a:t>
            </a:r>
            <a:endParaRPr lang="en-US" dirty="0"/>
          </a:p>
        </p:txBody>
      </p:sp>
      <p:sp>
        <p:nvSpPr>
          <p:cNvPr id="3" name="Subtitle 2"/>
          <p:cNvSpPr>
            <a:spLocks noGrp="1"/>
          </p:cNvSpPr>
          <p:nvPr>
            <p:ph type="subTitle" idx="1"/>
          </p:nvPr>
        </p:nvSpPr>
        <p:spPr/>
        <p:txBody>
          <a:bodyPr/>
          <a:lstStyle/>
          <a:p>
            <a:r>
              <a:rPr lang="en-US" dirty="0" err="1" smtClean="0"/>
              <a:t>Siska</a:t>
            </a:r>
            <a:r>
              <a:rPr lang="en-US" dirty="0" smtClean="0"/>
              <a:t> </a:t>
            </a:r>
            <a:r>
              <a:rPr lang="en-US" dirty="0" err="1" smtClean="0"/>
              <a:t>rizkiani</a:t>
            </a:r>
            <a:r>
              <a:rPr lang="en-US" dirty="0" smtClean="0"/>
              <a:t>, </a:t>
            </a:r>
            <a:r>
              <a:rPr lang="en-US" dirty="0" err="1" smtClean="0"/>
              <a:t>M.Pd</a:t>
            </a:r>
            <a:endParaRPr lang="en-US" dirty="0"/>
          </a:p>
        </p:txBody>
      </p:sp>
      <p:sp>
        <p:nvSpPr>
          <p:cNvPr id="4" name="Footer Placeholder 3"/>
          <p:cNvSpPr>
            <a:spLocks noGrp="1"/>
          </p:cNvSpPr>
          <p:nvPr>
            <p:ph type="ftr" sz="quarter" idx="11"/>
          </p:nvPr>
        </p:nvSpPr>
        <p:spPr/>
        <p:txBody>
          <a:bodyPr/>
          <a:lstStyle/>
          <a:p>
            <a:r>
              <a:rPr lang="en-US" smtClean="0"/>
              <a:t>Reading for Academic Purposes_Siska Rizkiani</a:t>
            </a:r>
            <a:endParaRPr lang="en-US" dirty="0"/>
          </a:p>
        </p:txBody>
      </p:sp>
    </p:spTree>
    <p:extLst>
      <p:ext uri="{BB962C8B-B14F-4D97-AF65-F5344CB8AC3E}">
        <p14:creationId xmlns:p14="http://schemas.microsoft.com/office/powerpoint/2010/main" val="3422613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t>What is critical reading?</a:t>
            </a:r>
            <a:br>
              <a:rPr lang="en-US" dirty="0" smtClean="0"/>
            </a:br>
            <a:r>
              <a:rPr lang="en-US" sz="2200" dirty="0">
                <a:hlinkClick r:id="rId2"/>
              </a:rPr>
              <a:t>https://www.skillsyouneed.com/learn/critical-reading.html</a:t>
            </a:r>
            <a:r>
              <a:rPr lang="en-US" dirty="0"/>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16086002"/>
              </p:ext>
            </p:extLst>
          </p:nvPr>
        </p:nvGraphicFramePr>
        <p:xfrm>
          <a:off x="1250950" y="1622737"/>
          <a:ext cx="10179050" cy="50613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4"/>
          <p:cNvSpPr>
            <a:spLocks noGrp="1"/>
          </p:cNvSpPr>
          <p:nvPr>
            <p:ph type="ftr" sz="quarter" idx="11"/>
          </p:nvPr>
        </p:nvSpPr>
        <p:spPr/>
        <p:txBody>
          <a:bodyPr/>
          <a:lstStyle/>
          <a:p>
            <a:r>
              <a:rPr lang="en-US" smtClean="0"/>
              <a:t>Reading for Academic Purposes_Siska Rizkiani</a:t>
            </a:r>
            <a:endParaRPr lang="en-US" dirty="0"/>
          </a:p>
        </p:txBody>
      </p:sp>
    </p:spTree>
    <p:extLst>
      <p:ext uri="{BB962C8B-B14F-4D97-AF65-F5344CB8AC3E}">
        <p14:creationId xmlns:p14="http://schemas.microsoft.com/office/powerpoint/2010/main" val="24458818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 of critical reading</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51008337"/>
              </p:ext>
            </p:extLst>
          </p:nvPr>
        </p:nvGraphicFramePr>
        <p:xfrm>
          <a:off x="1250950" y="1429555"/>
          <a:ext cx="10179050" cy="50485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lang="en-US" smtClean="0"/>
              <a:t>Reading for Academic Purposes_Siska Rizkiani</a:t>
            </a:r>
            <a:endParaRPr lang="en-US" dirty="0"/>
          </a:p>
        </p:txBody>
      </p:sp>
    </p:spTree>
    <p:extLst>
      <p:ext uri="{BB962C8B-B14F-4D97-AF65-F5344CB8AC3E}">
        <p14:creationId xmlns:p14="http://schemas.microsoft.com/office/powerpoint/2010/main" val="10837303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Steps IN ANALYZING THE ARGUMENT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77090192"/>
              </p:ext>
            </p:extLst>
          </p:nvPr>
        </p:nvGraphicFramePr>
        <p:xfrm>
          <a:off x="1250950" y="1210614"/>
          <a:ext cx="10179050" cy="53447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lang="en-US" smtClean="0"/>
              <a:t>Reading for Academic Purposes_Siska Rizkiani</a:t>
            </a:r>
            <a:endParaRPr lang="en-US" dirty="0"/>
          </a:p>
        </p:txBody>
      </p:sp>
    </p:spTree>
    <p:extLst>
      <p:ext uri="{BB962C8B-B14F-4D97-AF65-F5344CB8AC3E}">
        <p14:creationId xmlns:p14="http://schemas.microsoft.com/office/powerpoint/2010/main" val="41436725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Maximizer &amp; minimizer</a:t>
            </a:r>
            <a:br>
              <a:rPr lang="en-US" dirty="0" smtClean="0"/>
            </a:br>
            <a:r>
              <a:rPr lang="en-US" dirty="0" smtClean="0"/>
              <a:t> </a:t>
            </a:r>
            <a:r>
              <a:rPr lang="en-US" sz="2000" dirty="0" smtClean="0"/>
              <a:t>words used to maximize/minimize the points of argument</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48902507"/>
              </p:ext>
            </p:extLst>
          </p:nvPr>
        </p:nvGraphicFramePr>
        <p:xfrm>
          <a:off x="1250950" y="2286000"/>
          <a:ext cx="10179050" cy="3594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smtClean="0"/>
              <a:t>Reading for Academic Purposes_Siska Rizkiani</a:t>
            </a:r>
            <a:endParaRPr lang="en-US" dirty="0"/>
          </a:p>
        </p:txBody>
      </p:sp>
    </p:spTree>
    <p:extLst>
      <p:ext uri="{BB962C8B-B14F-4D97-AF65-F5344CB8AC3E}">
        <p14:creationId xmlns:p14="http://schemas.microsoft.com/office/powerpoint/2010/main" val="1316050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a:t>
            </a:r>
            <a:endParaRPr lang="en-US" dirty="0"/>
          </a:p>
        </p:txBody>
      </p:sp>
      <p:sp>
        <p:nvSpPr>
          <p:cNvPr id="3" name="Content Placeholder 2"/>
          <p:cNvSpPr>
            <a:spLocks noGrp="1"/>
          </p:cNvSpPr>
          <p:nvPr>
            <p:ph idx="1"/>
          </p:nvPr>
        </p:nvSpPr>
        <p:spPr>
          <a:xfrm>
            <a:off x="1251678" y="1146220"/>
            <a:ext cx="10178322" cy="5589431"/>
          </a:xfrm>
        </p:spPr>
        <p:txBody>
          <a:bodyPr>
            <a:noAutofit/>
          </a:bodyPr>
          <a:lstStyle/>
          <a:p>
            <a:pPr marL="0" indent="0">
              <a:buNone/>
            </a:pPr>
            <a:r>
              <a:rPr lang="en-US" sz="3200" dirty="0" smtClean="0"/>
              <a:t>Analyze this </a:t>
            </a:r>
            <a:r>
              <a:rPr lang="en-US" sz="3200" dirty="0"/>
              <a:t>text. </a:t>
            </a:r>
            <a:r>
              <a:rPr lang="en-US" dirty="0" smtClean="0">
                <a:hlinkClick r:id="rId2"/>
              </a:rPr>
              <a:t>https</a:t>
            </a:r>
            <a:r>
              <a:rPr lang="en-US" dirty="0">
                <a:hlinkClick r:id="rId2"/>
              </a:rPr>
              <a:t>://dosen.ikipsiliwangi.ac.id/siska-rizkiani/talking-about-equality-is-still-right</a:t>
            </a:r>
            <a:r>
              <a:rPr lang="en-US" dirty="0" smtClean="0">
                <a:hlinkClick r:id="rId2"/>
              </a:rPr>
              <a:t>/</a:t>
            </a:r>
            <a:endParaRPr lang="en-US" dirty="0" smtClean="0"/>
          </a:p>
          <a:p>
            <a:pPr marL="0" indent="0">
              <a:buNone/>
            </a:pPr>
            <a:endParaRPr lang="en-US" dirty="0" smtClean="0"/>
          </a:p>
          <a:p>
            <a:pPr marL="457200" indent="-457200">
              <a:buAutoNum type="arabicPeriod"/>
            </a:pPr>
            <a:r>
              <a:rPr lang="en-US" sz="2400" dirty="0"/>
              <a:t>Identify the argument and the support. Then discuss whether you think the argument is well-made or well-reasoned - Is the evidence or support used convincing. Why or why not? </a:t>
            </a:r>
          </a:p>
          <a:p>
            <a:pPr marL="457200" indent="-457200">
              <a:buAutoNum type="arabicPeriod"/>
            </a:pPr>
            <a:r>
              <a:rPr lang="en-US" sz="2400" dirty="0"/>
              <a:t>Is the argument logically made – is the evidence connected to the argument being made? Are they convinced by the arguments the author is making? Why or why not? </a:t>
            </a:r>
            <a:endParaRPr lang="en-US" sz="2400" dirty="0" smtClean="0"/>
          </a:p>
          <a:p>
            <a:pPr marL="457200" indent="-457200">
              <a:buAutoNum type="arabicPeriod"/>
            </a:pPr>
            <a:r>
              <a:rPr lang="en-US" sz="2400" dirty="0" smtClean="0"/>
              <a:t>Are there any maximizers/minimizers used in this text? If yes, what are they?</a:t>
            </a:r>
            <a:endParaRPr lang="en-US" sz="2400" dirty="0"/>
          </a:p>
          <a:p>
            <a:pPr marL="457200" indent="-457200">
              <a:buAutoNum type="arabicPeriod"/>
            </a:pPr>
            <a:r>
              <a:rPr lang="en-US" sz="2400" dirty="0"/>
              <a:t>What do you interpret from the text?</a:t>
            </a:r>
          </a:p>
          <a:p>
            <a:pPr marL="0" indent="0">
              <a:buNone/>
            </a:pPr>
            <a:endParaRPr lang="en-US" dirty="0"/>
          </a:p>
        </p:txBody>
      </p:sp>
      <p:sp>
        <p:nvSpPr>
          <p:cNvPr id="4" name="Footer Placeholder 3"/>
          <p:cNvSpPr>
            <a:spLocks noGrp="1"/>
          </p:cNvSpPr>
          <p:nvPr>
            <p:ph type="ftr" sz="quarter" idx="11"/>
          </p:nvPr>
        </p:nvSpPr>
        <p:spPr/>
        <p:txBody>
          <a:bodyPr/>
          <a:lstStyle/>
          <a:p>
            <a:r>
              <a:rPr lang="en-US" smtClean="0"/>
              <a:t>Reading for Academic Purposes_Siska Rizkiani</a:t>
            </a:r>
            <a:endParaRPr lang="en-US" dirty="0"/>
          </a:p>
        </p:txBody>
      </p:sp>
    </p:spTree>
    <p:extLst>
      <p:ext uri="{BB962C8B-B14F-4D97-AF65-F5344CB8AC3E}">
        <p14:creationId xmlns:p14="http://schemas.microsoft.com/office/powerpoint/2010/main" val="15272873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1678" y="1874517"/>
            <a:ext cx="10081730" cy="4101280"/>
          </a:xfrm>
        </p:spPr>
      </p:pic>
      <p:sp>
        <p:nvSpPr>
          <p:cNvPr id="5" name="Footer Placeholder 4"/>
          <p:cNvSpPr>
            <a:spLocks noGrp="1"/>
          </p:cNvSpPr>
          <p:nvPr>
            <p:ph type="ftr" sz="quarter" idx="11"/>
          </p:nvPr>
        </p:nvSpPr>
        <p:spPr/>
        <p:txBody>
          <a:bodyPr/>
          <a:lstStyle/>
          <a:p>
            <a:r>
              <a:rPr lang="en-US" smtClean="0"/>
              <a:t>Reading for Academic Purposes_Siska Rizkiani</a:t>
            </a:r>
            <a:endParaRPr lang="en-US" dirty="0"/>
          </a:p>
        </p:txBody>
      </p:sp>
    </p:spTree>
    <p:extLst>
      <p:ext uri="{BB962C8B-B14F-4D97-AF65-F5344CB8AC3E}">
        <p14:creationId xmlns:p14="http://schemas.microsoft.com/office/powerpoint/2010/main" val="2858708317"/>
      </p:ext>
    </p:extLst>
  </p:cSld>
  <p:clrMapOvr>
    <a:masterClrMapping/>
  </p:clrMapOvr>
  <p:timing>
    <p:tnLst>
      <p:par>
        <p:cTn id="1" dur="indefinite" restart="never" nodeType="tmRoot"/>
      </p:par>
    </p:tnLst>
  </p:timing>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Badge</Template>
  <TotalTime>258</TotalTime>
  <Words>396</Words>
  <Application>Microsoft Office PowerPoint</Application>
  <PresentationFormat>Widescreen</PresentationFormat>
  <Paragraphs>44</Paragraphs>
  <Slides>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Gill Sans MT</vt:lpstr>
      <vt:lpstr>Impact</vt:lpstr>
      <vt:lpstr>Badge</vt:lpstr>
      <vt:lpstr>Critical  reading</vt:lpstr>
      <vt:lpstr>What is critical reading? https://www.skillsyouneed.com/learn/critical-reading.html </vt:lpstr>
      <vt:lpstr>Key points of critical reading</vt:lpstr>
      <vt:lpstr>Steps IN ANALYZING THE ARGUMENT</vt:lpstr>
      <vt:lpstr>Maximizer &amp; minimizer  words used to maximize/minimize the points of argument</vt:lpstr>
      <vt:lpstr>task</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  reading</dc:title>
  <dc:creator>acer</dc:creator>
  <cp:lastModifiedBy>acer</cp:lastModifiedBy>
  <cp:revision>9</cp:revision>
  <dcterms:created xsi:type="dcterms:W3CDTF">2020-04-17T12:26:39Z</dcterms:created>
  <dcterms:modified xsi:type="dcterms:W3CDTF">2020-04-20T07:33:48Z</dcterms:modified>
</cp:coreProperties>
</file>