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00CF-1B5F-405A-B5A2-8CB636D1092A}" type="datetimeFigureOut">
              <a:rPr lang="en-ID" smtClean="0"/>
              <a:t>02/06/2020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970F-858C-4680-A73B-292870D95D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28490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00CF-1B5F-405A-B5A2-8CB636D1092A}" type="datetimeFigureOut">
              <a:rPr lang="en-ID" smtClean="0"/>
              <a:t>02/06/2020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970F-858C-4680-A73B-292870D95D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43850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00CF-1B5F-405A-B5A2-8CB636D1092A}" type="datetimeFigureOut">
              <a:rPr lang="en-ID" smtClean="0"/>
              <a:t>02/06/2020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970F-858C-4680-A73B-292870D95D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91386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00CF-1B5F-405A-B5A2-8CB636D1092A}" type="datetimeFigureOut">
              <a:rPr lang="en-ID" smtClean="0"/>
              <a:t>02/06/2020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970F-858C-4680-A73B-292870D95D34}" type="slidenum">
              <a:rPr lang="en-ID" smtClean="0"/>
              <a:t>‹#›</a:t>
            </a:fld>
            <a:endParaRPr lang="en-ID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5777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00CF-1B5F-405A-B5A2-8CB636D1092A}" type="datetimeFigureOut">
              <a:rPr lang="en-ID" smtClean="0"/>
              <a:t>02/06/2020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970F-858C-4680-A73B-292870D95D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26588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00CF-1B5F-405A-B5A2-8CB636D1092A}" type="datetimeFigureOut">
              <a:rPr lang="en-ID" smtClean="0"/>
              <a:t>02/06/2020</a:t>
            </a:fld>
            <a:endParaRPr lang="en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970F-858C-4680-A73B-292870D95D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110471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00CF-1B5F-405A-B5A2-8CB636D1092A}" type="datetimeFigureOut">
              <a:rPr lang="en-ID" smtClean="0"/>
              <a:t>02/06/2020</a:t>
            </a:fld>
            <a:endParaRPr lang="en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970F-858C-4680-A73B-292870D95D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97249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00CF-1B5F-405A-B5A2-8CB636D1092A}" type="datetimeFigureOut">
              <a:rPr lang="en-ID" smtClean="0"/>
              <a:t>02/06/2020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970F-858C-4680-A73B-292870D95D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364870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00CF-1B5F-405A-B5A2-8CB636D1092A}" type="datetimeFigureOut">
              <a:rPr lang="en-ID" smtClean="0"/>
              <a:t>02/06/2020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970F-858C-4680-A73B-292870D95D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93256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00CF-1B5F-405A-B5A2-8CB636D1092A}" type="datetimeFigureOut">
              <a:rPr lang="en-ID" smtClean="0"/>
              <a:t>02/06/2020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970F-858C-4680-A73B-292870D95D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9648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00CF-1B5F-405A-B5A2-8CB636D1092A}" type="datetimeFigureOut">
              <a:rPr lang="en-ID" smtClean="0"/>
              <a:t>02/06/2020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970F-858C-4680-A73B-292870D95D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10017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00CF-1B5F-405A-B5A2-8CB636D1092A}" type="datetimeFigureOut">
              <a:rPr lang="en-ID" smtClean="0"/>
              <a:t>02/06/2020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970F-858C-4680-A73B-292870D95D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79996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00CF-1B5F-405A-B5A2-8CB636D1092A}" type="datetimeFigureOut">
              <a:rPr lang="en-ID" smtClean="0"/>
              <a:t>02/06/2020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970F-858C-4680-A73B-292870D95D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71808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00CF-1B5F-405A-B5A2-8CB636D1092A}" type="datetimeFigureOut">
              <a:rPr lang="en-ID" smtClean="0"/>
              <a:t>02/06/2020</a:t>
            </a:fld>
            <a:endParaRPr lang="en-ID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970F-858C-4680-A73B-292870D95D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6244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00CF-1B5F-405A-B5A2-8CB636D1092A}" type="datetimeFigureOut">
              <a:rPr lang="en-ID" smtClean="0"/>
              <a:t>02/06/2020</a:t>
            </a:fld>
            <a:endParaRPr lang="en-ID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970F-858C-4680-A73B-292870D95D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66121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00CF-1B5F-405A-B5A2-8CB636D1092A}" type="datetimeFigureOut">
              <a:rPr lang="en-ID" smtClean="0"/>
              <a:t>02/06/2020</a:t>
            </a:fld>
            <a:endParaRPr lang="en-ID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970F-858C-4680-A73B-292870D95D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14804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300CF-1B5F-405A-B5A2-8CB636D1092A}" type="datetimeFigureOut">
              <a:rPr lang="en-ID" smtClean="0"/>
              <a:t>02/06/2020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D970F-858C-4680-A73B-292870D95D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44414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28300CF-1B5F-405A-B5A2-8CB636D1092A}" type="datetimeFigureOut">
              <a:rPr lang="en-ID" smtClean="0"/>
              <a:t>02/06/2020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D970F-858C-4680-A73B-292870D95D3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088207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3771A-AC8C-4A98-AD35-965592AE3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68627"/>
            <a:ext cx="9144000" cy="1179444"/>
          </a:xfrm>
        </p:spPr>
        <p:txBody>
          <a:bodyPr>
            <a:noAutofit/>
          </a:bodyPr>
          <a:lstStyle/>
          <a:p>
            <a:r>
              <a:rPr lang="en-US" sz="3200" dirty="0"/>
              <a:t>PENDIDIKAN BAHASA DALAM MENJAWAB TANTANGAN WIRAUSAHA LITERASI PADA MASA PANDEMI COVID-19</a:t>
            </a:r>
            <a:endParaRPr lang="en-ID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70D50E-3400-4303-A05C-C326890C05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n-US" dirty="0"/>
              <a:t>WIKANENGSIH</a:t>
            </a:r>
          </a:p>
          <a:p>
            <a:r>
              <a:rPr lang="en-US" dirty="0"/>
              <a:t>FAKULTAS PENDIDIKAN BAHASA</a:t>
            </a:r>
          </a:p>
          <a:p>
            <a:r>
              <a:rPr lang="en-US" dirty="0"/>
              <a:t>IKIP SILIWANGI</a:t>
            </a:r>
          </a:p>
          <a:p>
            <a:r>
              <a:rPr lang="en-ID" dirty="0" err="1"/>
              <a:t>Cimahi</a:t>
            </a:r>
            <a:r>
              <a:rPr lang="en-ID" dirty="0"/>
              <a:t>, 3 </a:t>
            </a:r>
            <a:r>
              <a:rPr lang="en-ID" dirty="0" err="1"/>
              <a:t>Juni</a:t>
            </a:r>
            <a:r>
              <a:rPr lang="en-ID" dirty="0"/>
              <a:t> 2020</a:t>
            </a:r>
          </a:p>
        </p:txBody>
      </p:sp>
    </p:spTree>
    <p:extLst>
      <p:ext uri="{BB962C8B-B14F-4D97-AF65-F5344CB8AC3E}">
        <p14:creationId xmlns:p14="http://schemas.microsoft.com/office/powerpoint/2010/main" val="2352836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42F20-9F20-434C-A1FE-D91D65358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WIRAUSAHA LITERASI?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9D64C-3EDB-4B0C-ABCF-71734F0EE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DEFINISI</a:t>
            </a:r>
          </a:p>
          <a:p>
            <a:pPr marL="0" indent="0">
              <a:buNone/>
            </a:pPr>
            <a:r>
              <a:rPr lang="en-US" dirty="0"/>
              <a:t>WIRAUSAHA= WIRASWASTA</a:t>
            </a:r>
          </a:p>
          <a:p>
            <a:pPr marL="0" indent="0">
              <a:buNone/>
            </a:pPr>
            <a:r>
              <a:rPr lang="en-US" dirty="0"/>
              <a:t>Orang yang </a:t>
            </a:r>
            <a:r>
              <a:rPr lang="en-US" dirty="0" err="1"/>
              <a:t>pandai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berbakat</a:t>
            </a:r>
            <a:r>
              <a:rPr lang="en-US" dirty="0"/>
              <a:t> </a:t>
            </a:r>
            <a:r>
              <a:rPr lang="en-US" dirty="0" err="1"/>
              <a:t>mengenali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,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, </a:t>
            </a:r>
            <a:r>
              <a:rPr lang="en-US" dirty="0" err="1"/>
              <a:t>pengadaan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, dan </a:t>
            </a:r>
            <a:r>
              <a:rPr lang="en-US" dirty="0" err="1"/>
              <a:t>memasarkannya</a:t>
            </a:r>
            <a:r>
              <a:rPr lang="en-US" dirty="0"/>
              <a:t>. (KBBI).</a:t>
            </a:r>
          </a:p>
          <a:p>
            <a:pPr marL="0" indent="0">
              <a:buNone/>
            </a:pPr>
            <a:r>
              <a:rPr lang="en-US" dirty="0"/>
              <a:t>LITERASI: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membaca</a:t>
            </a:r>
            <a:r>
              <a:rPr lang="en-US" dirty="0"/>
              <a:t> dan </a:t>
            </a:r>
            <a:r>
              <a:rPr lang="en-US" dirty="0" err="1"/>
              <a:t>menulis</a:t>
            </a:r>
            <a:r>
              <a:rPr lang="en-US" dirty="0"/>
              <a:t> (</a:t>
            </a:r>
            <a:r>
              <a:rPr lang="en-US" dirty="0" err="1"/>
              <a:t>melek</a:t>
            </a:r>
            <a:r>
              <a:rPr lang="en-US" dirty="0"/>
              <a:t> </a:t>
            </a:r>
            <a:r>
              <a:rPr lang="en-US" dirty="0" err="1"/>
              <a:t>aksara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02784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B0CB2-6E42-4612-9968-4B15694A0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Wirausaha</a:t>
            </a:r>
            <a:r>
              <a:rPr lang="en-US" dirty="0"/>
              <a:t> </a:t>
            </a:r>
            <a:r>
              <a:rPr lang="en-US" dirty="0" err="1"/>
              <a:t>Literasi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C7484-FBC0-4026-B7D8-4E3DD56731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/>
              <a:t>Orang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kecakapan</a:t>
            </a:r>
            <a:r>
              <a:rPr lang="en-US" dirty="0"/>
              <a:t> </a:t>
            </a:r>
            <a:r>
              <a:rPr lang="en-US" dirty="0" err="1"/>
              <a:t>membaca</a:t>
            </a:r>
            <a:r>
              <a:rPr lang="en-US" dirty="0"/>
              <a:t> dan </a:t>
            </a:r>
            <a:r>
              <a:rPr lang="en-US" dirty="0" err="1"/>
              <a:t>menulis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memanfaatkannya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mengenali,menentukan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, dan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memasarkannya</a:t>
            </a:r>
            <a:r>
              <a:rPr lang="en-US" dirty="0"/>
              <a:t>.</a:t>
            </a:r>
          </a:p>
          <a:p>
            <a:pPr marL="514350" indent="-514350">
              <a:buAutoNum type="arabicPeriod"/>
            </a:pPr>
            <a:r>
              <a:rPr lang="en-US" dirty="0"/>
              <a:t>Orang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memasarkannya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media </a:t>
            </a:r>
            <a:r>
              <a:rPr lang="en-US" dirty="0" err="1"/>
              <a:t>bahasa</a:t>
            </a:r>
            <a:r>
              <a:rPr lang="en-US" dirty="0"/>
              <a:t>. </a:t>
            </a:r>
          </a:p>
          <a:p>
            <a:pPr marL="514350" indent="-514350">
              <a:buAutoNum type="arabicPeriod"/>
            </a:pPr>
            <a:r>
              <a:rPr lang="en-US" dirty="0"/>
              <a:t>Orang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berbahasa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. </a:t>
            </a:r>
          </a:p>
          <a:p>
            <a:pPr marL="514350" indent="-514350">
              <a:buAutoNum type="arabicPeriod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851920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5891</TotalTime>
  <Words>121</Words>
  <Application>Microsoft Office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Ion</vt:lpstr>
      <vt:lpstr>PENDIDIKAN BAHASA DALAM MENJAWAB TANTANGAN WIRAUSAHA LITERASI PADA MASA PANDEMI COVID-19</vt:lpstr>
      <vt:lpstr>WIRAUSAHA LITERASI?</vt:lpstr>
      <vt:lpstr>Wirausaha Literasi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PENDIDIKAN BAHASA DALAM MENJAWAB TANTANGAN WIRAUSAHA LITERASI</dc:title>
  <dc:creator>HP</dc:creator>
  <cp:lastModifiedBy>HP</cp:lastModifiedBy>
  <cp:revision>18</cp:revision>
  <dcterms:created xsi:type="dcterms:W3CDTF">2020-05-29T22:09:10Z</dcterms:created>
  <dcterms:modified xsi:type="dcterms:W3CDTF">2020-06-03T00:22:32Z</dcterms:modified>
</cp:coreProperties>
</file>