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6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54BB0-A686-49E2-A1CF-65EE9F9809A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86C987F-A43D-44B0-987A-160493B21ECA}">
      <dgm:prSet phldrT="[Text]"/>
      <dgm:spPr/>
      <dgm:t>
        <a:bodyPr/>
        <a:lstStyle/>
        <a:p>
          <a:r>
            <a:rPr lang="en-US" dirty="0" err="1" smtClean="0"/>
            <a:t>Penggunaan</a:t>
          </a:r>
          <a:r>
            <a:rPr lang="en-US" dirty="0" smtClean="0"/>
            <a:t> yang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sah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ide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penulis</a:t>
          </a:r>
          <a:r>
            <a:rPr lang="en-US" dirty="0" smtClean="0"/>
            <a:t>.</a:t>
          </a:r>
          <a:endParaRPr lang="en-US" dirty="0"/>
        </a:p>
      </dgm:t>
    </dgm:pt>
    <dgm:pt modelId="{C9FCE5D2-1F59-40D4-A1C9-9FE84478C430}" type="parTrans" cxnId="{B4521E64-6AC2-4269-817D-26EAEE9F18AD}">
      <dgm:prSet/>
      <dgm:spPr/>
      <dgm:t>
        <a:bodyPr/>
        <a:lstStyle/>
        <a:p>
          <a:endParaRPr lang="en-US"/>
        </a:p>
      </dgm:t>
    </dgm:pt>
    <dgm:pt modelId="{A27D5447-2B60-4111-B63A-095918C4E96A}" type="sibTrans" cxnId="{B4521E64-6AC2-4269-817D-26EAEE9F18AD}">
      <dgm:prSet/>
      <dgm:spPr/>
      <dgm:t>
        <a:bodyPr/>
        <a:lstStyle/>
        <a:p>
          <a:endParaRPr lang="en-US"/>
        </a:p>
      </dgm:t>
    </dgm:pt>
    <dgm:pt modelId="{43173FDB-6007-458F-A2AE-36B2ECD5C9E1}">
      <dgm:prSet phldrT="[Text]"/>
      <dgm:spPr/>
      <dgm:t>
        <a:bodyPr/>
        <a:lstStyle/>
        <a:p>
          <a:r>
            <a:rPr lang="en-US" dirty="0" err="1" smtClean="0"/>
            <a:t>Penggunaan</a:t>
          </a:r>
          <a:r>
            <a:rPr lang="en-US" dirty="0" smtClean="0"/>
            <a:t> kata-kata </a:t>
          </a:r>
          <a:r>
            <a:rPr lang="en-US" dirty="0" err="1" smtClean="0"/>
            <a:t>atau</a:t>
          </a:r>
          <a:r>
            <a:rPr lang="en-US" dirty="0" smtClean="0"/>
            <a:t> ide </a:t>
          </a:r>
          <a:r>
            <a:rPr lang="en-US" dirty="0" err="1" smtClean="0"/>
            <a:t>penulis</a:t>
          </a:r>
          <a:r>
            <a:rPr lang="en-US" dirty="0" smtClean="0"/>
            <a:t> </a:t>
          </a:r>
          <a:r>
            <a:rPr lang="en-US" dirty="0" err="1" smtClean="0"/>
            <a:t>tanpa</a:t>
          </a:r>
          <a:r>
            <a:rPr lang="en-US" dirty="0" smtClean="0"/>
            <a:t> </a:t>
          </a:r>
          <a:r>
            <a:rPr lang="en-US" dirty="0" err="1" smtClean="0"/>
            <a:t>pengakuan</a:t>
          </a:r>
          <a:r>
            <a:rPr lang="en-US" dirty="0" smtClean="0"/>
            <a:t> yang </a:t>
          </a:r>
          <a:r>
            <a:rPr lang="en-US" dirty="0" err="1" smtClean="0"/>
            <a:t>sah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penulis</a:t>
          </a:r>
          <a:r>
            <a:rPr lang="en-US" dirty="0" smtClean="0"/>
            <a:t> </a:t>
          </a:r>
          <a:r>
            <a:rPr lang="en-US" dirty="0" err="1" smtClean="0"/>
            <a:t>asli</a:t>
          </a:r>
          <a:r>
            <a:rPr lang="en-US" dirty="0" smtClean="0"/>
            <a:t>.</a:t>
          </a:r>
          <a:endParaRPr lang="en-US" dirty="0"/>
        </a:p>
      </dgm:t>
    </dgm:pt>
    <dgm:pt modelId="{DD6F99AC-A694-4959-B797-493CCED520BC}" type="parTrans" cxnId="{F792B77B-4EE4-4A72-A3FA-213A07F7B6D8}">
      <dgm:prSet/>
      <dgm:spPr/>
      <dgm:t>
        <a:bodyPr/>
        <a:lstStyle/>
        <a:p>
          <a:endParaRPr lang="en-US"/>
        </a:p>
      </dgm:t>
    </dgm:pt>
    <dgm:pt modelId="{434300A9-5050-4AC1-9308-77469DEF69FD}" type="sibTrans" cxnId="{F792B77B-4EE4-4A72-A3FA-213A07F7B6D8}">
      <dgm:prSet/>
      <dgm:spPr/>
      <dgm:t>
        <a:bodyPr/>
        <a:lstStyle/>
        <a:p>
          <a:endParaRPr lang="en-US"/>
        </a:p>
      </dgm:t>
    </dgm:pt>
    <dgm:pt modelId="{205170A6-C536-4D75-B37B-205289CA5E06}">
      <dgm:prSet phldrT="[Text]"/>
      <dgm:spPr/>
      <dgm:t>
        <a:bodyPr/>
        <a:lstStyle/>
        <a:p>
          <a:r>
            <a:rPr lang="en-US" dirty="0" err="1" smtClean="0"/>
            <a:t>Pelanggaran</a:t>
          </a:r>
          <a:r>
            <a:rPr lang="en-US" dirty="0" smtClean="0"/>
            <a:t> </a:t>
          </a:r>
          <a:r>
            <a:rPr lang="en-US" dirty="0" err="1" smtClean="0"/>
            <a:t>serius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dunia</a:t>
          </a:r>
          <a:r>
            <a:rPr lang="en-US" dirty="0" smtClean="0"/>
            <a:t> </a:t>
          </a:r>
          <a:r>
            <a:rPr lang="en-US" dirty="0" err="1" smtClean="0"/>
            <a:t>akademik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berakibat</a:t>
          </a:r>
          <a:r>
            <a:rPr lang="en-US" dirty="0" smtClean="0"/>
            <a:t> fatal.</a:t>
          </a:r>
          <a:endParaRPr lang="en-US" dirty="0"/>
        </a:p>
      </dgm:t>
    </dgm:pt>
    <dgm:pt modelId="{573B56DC-F369-4CA1-90D9-CFFAF545DD91}" type="parTrans" cxnId="{A2EE97AB-7591-44AB-8D2B-F56FC0D7D131}">
      <dgm:prSet/>
      <dgm:spPr/>
      <dgm:t>
        <a:bodyPr/>
        <a:lstStyle/>
        <a:p>
          <a:endParaRPr lang="en-US"/>
        </a:p>
      </dgm:t>
    </dgm:pt>
    <dgm:pt modelId="{0C666EA0-B324-48EA-B57D-37BD35193D5B}" type="sibTrans" cxnId="{A2EE97AB-7591-44AB-8D2B-F56FC0D7D131}">
      <dgm:prSet/>
      <dgm:spPr/>
      <dgm:t>
        <a:bodyPr/>
        <a:lstStyle/>
        <a:p>
          <a:endParaRPr lang="en-US"/>
        </a:p>
      </dgm:t>
    </dgm:pt>
    <dgm:pt modelId="{882E89A9-9A65-4407-8EBB-4E424A10DABA}" type="pres">
      <dgm:prSet presAssocID="{B8C54BB0-A686-49E2-A1CF-65EE9F9809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EE0368E-A6C9-48CD-A42E-B57E9D16FBD7}" type="pres">
      <dgm:prSet presAssocID="{486C987F-A43D-44B0-987A-160493B21ECA}" presName="parentLin" presStyleCnt="0"/>
      <dgm:spPr/>
    </dgm:pt>
    <dgm:pt modelId="{A500D692-925F-48B1-85B4-E5131F017FA2}" type="pres">
      <dgm:prSet presAssocID="{486C987F-A43D-44B0-987A-160493B21ECA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535871FB-173D-4C32-907B-C588FC409258}" type="pres">
      <dgm:prSet presAssocID="{486C987F-A43D-44B0-987A-160493B21E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A185C-A2AB-4347-8057-85D8D220AE9B}" type="pres">
      <dgm:prSet presAssocID="{486C987F-A43D-44B0-987A-160493B21ECA}" presName="negativeSpace" presStyleCnt="0"/>
      <dgm:spPr/>
    </dgm:pt>
    <dgm:pt modelId="{791D0F65-D4BF-49F8-BF47-3C5286FAE7B1}" type="pres">
      <dgm:prSet presAssocID="{486C987F-A43D-44B0-987A-160493B21ECA}" presName="childText" presStyleLbl="conFgAcc1" presStyleIdx="0" presStyleCnt="3">
        <dgm:presLayoutVars>
          <dgm:bulletEnabled val="1"/>
        </dgm:presLayoutVars>
      </dgm:prSet>
      <dgm:spPr/>
    </dgm:pt>
    <dgm:pt modelId="{8BC65376-6CE8-4723-ADAA-102CE8D05909}" type="pres">
      <dgm:prSet presAssocID="{A27D5447-2B60-4111-B63A-095918C4E96A}" presName="spaceBetweenRectangles" presStyleCnt="0"/>
      <dgm:spPr/>
    </dgm:pt>
    <dgm:pt modelId="{E3F25223-9F34-4D3D-9819-1D58AB76929E}" type="pres">
      <dgm:prSet presAssocID="{43173FDB-6007-458F-A2AE-36B2ECD5C9E1}" presName="parentLin" presStyleCnt="0"/>
      <dgm:spPr/>
    </dgm:pt>
    <dgm:pt modelId="{388E5A26-FF79-4061-811C-79840F7A96EF}" type="pres">
      <dgm:prSet presAssocID="{43173FDB-6007-458F-A2AE-36B2ECD5C9E1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1877FE13-82B3-4BA7-8BF7-B111C6D11032}" type="pres">
      <dgm:prSet presAssocID="{43173FDB-6007-458F-A2AE-36B2ECD5C9E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9BCFE-B2FB-4696-9449-986904C85581}" type="pres">
      <dgm:prSet presAssocID="{43173FDB-6007-458F-A2AE-36B2ECD5C9E1}" presName="negativeSpace" presStyleCnt="0"/>
      <dgm:spPr/>
    </dgm:pt>
    <dgm:pt modelId="{1AD71F93-762A-4C39-B8A0-AC6A562B617B}" type="pres">
      <dgm:prSet presAssocID="{43173FDB-6007-458F-A2AE-36B2ECD5C9E1}" presName="childText" presStyleLbl="conFgAcc1" presStyleIdx="1" presStyleCnt="3">
        <dgm:presLayoutVars>
          <dgm:bulletEnabled val="1"/>
        </dgm:presLayoutVars>
      </dgm:prSet>
      <dgm:spPr/>
    </dgm:pt>
    <dgm:pt modelId="{F04AB863-B3E4-4C6A-BAEE-454D67A5C682}" type="pres">
      <dgm:prSet presAssocID="{434300A9-5050-4AC1-9308-77469DEF69FD}" presName="spaceBetweenRectangles" presStyleCnt="0"/>
      <dgm:spPr/>
    </dgm:pt>
    <dgm:pt modelId="{D58EFD57-541B-4ED9-9D16-1D57390F5ED0}" type="pres">
      <dgm:prSet presAssocID="{205170A6-C536-4D75-B37B-205289CA5E06}" presName="parentLin" presStyleCnt="0"/>
      <dgm:spPr/>
    </dgm:pt>
    <dgm:pt modelId="{9D8AAEA3-24D3-411D-8C23-23BACAB1AE3C}" type="pres">
      <dgm:prSet presAssocID="{205170A6-C536-4D75-B37B-205289CA5E06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C7DFFE2D-09E2-400E-9404-8E2D48819FB4}" type="pres">
      <dgm:prSet presAssocID="{205170A6-C536-4D75-B37B-205289CA5E0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CC276-F363-47FC-86A6-9EF4E91B43B8}" type="pres">
      <dgm:prSet presAssocID="{205170A6-C536-4D75-B37B-205289CA5E06}" presName="negativeSpace" presStyleCnt="0"/>
      <dgm:spPr/>
    </dgm:pt>
    <dgm:pt modelId="{118667CA-6929-48F1-AB2D-D3F2763ACE3A}" type="pres">
      <dgm:prSet presAssocID="{205170A6-C536-4D75-B37B-205289CA5E0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4521E64-6AC2-4269-817D-26EAEE9F18AD}" srcId="{B8C54BB0-A686-49E2-A1CF-65EE9F9809AB}" destId="{486C987F-A43D-44B0-987A-160493B21ECA}" srcOrd="0" destOrd="0" parTransId="{C9FCE5D2-1F59-40D4-A1C9-9FE84478C430}" sibTransId="{A27D5447-2B60-4111-B63A-095918C4E96A}"/>
    <dgm:cxn modelId="{2BE65F33-D0D4-4220-9481-AB3C3BE5B7F8}" type="presOf" srcId="{205170A6-C536-4D75-B37B-205289CA5E06}" destId="{C7DFFE2D-09E2-400E-9404-8E2D48819FB4}" srcOrd="1" destOrd="0" presId="urn:microsoft.com/office/officeart/2005/8/layout/list1"/>
    <dgm:cxn modelId="{2E755980-D111-4AAB-B523-6ABED24E6E9D}" type="presOf" srcId="{205170A6-C536-4D75-B37B-205289CA5E06}" destId="{9D8AAEA3-24D3-411D-8C23-23BACAB1AE3C}" srcOrd="0" destOrd="0" presId="urn:microsoft.com/office/officeart/2005/8/layout/list1"/>
    <dgm:cxn modelId="{4FB5BC4F-58C9-4A08-945A-A826D661380B}" type="presOf" srcId="{43173FDB-6007-458F-A2AE-36B2ECD5C9E1}" destId="{388E5A26-FF79-4061-811C-79840F7A96EF}" srcOrd="0" destOrd="0" presId="urn:microsoft.com/office/officeart/2005/8/layout/list1"/>
    <dgm:cxn modelId="{F62A0A78-8D08-4333-ADAD-A864335DCC45}" type="presOf" srcId="{B8C54BB0-A686-49E2-A1CF-65EE9F9809AB}" destId="{882E89A9-9A65-4407-8EBB-4E424A10DABA}" srcOrd="0" destOrd="0" presId="urn:microsoft.com/office/officeart/2005/8/layout/list1"/>
    <dgm:cxn modelId="{AF85EBF9-6229-467B-AF18-5C6E1460194E}" type="presOf" srcId="{486C987F-A43D-44B0-987A-160493B21ECA}" destId="{535871FB-173D-4C32-907B-C588FC409258}" srcOrd="1" destOrd="0" presId="urn:microsoft.com/office/officeart/2005/8/layout/list1"/>
    <dgm:cxn modelId="{A2EE97AB-7591-44AB-8D2B-F56FC0D7D131}" srcId="{B8C54BB0-A686-49E2-A1CF-65EE9F9809AB}" destId="{205170A6-C536-4D75-B37B-205289CA5E06}" srcOrd="2" destOrd="0" parTransId="{573B56DC-F369-4CA1-90D9-CFFAF545DD91}" sibTransId="{0C666EA0-B324-48EA-B57D-37BD35193D5B}"/>
    <dgm:cxn modelId="{B301BC52-A95E-46BF-9CB4-F1C956D79382}" type="presOf" srcId="{43173FDB-6007-458F-A2AE-36B2ECD5C9E1}" destId="{1877FE13-82B3-4BA7-8BF7-B111C6D11032}" srcOrd="1" destOrd="0" presId="urn:microsoft.com/office/officeart/2005/8/layout/list1"/>
    <dgm:cxn modelId="{FB4CC4CB-3137-4E69-81F5-3224C003688C}" type="presOf" srcId="{486C987F-A43D-44B0-987A-160493B21ECA}" destId="{A500D692-925F-48B1-85B4-E5131F017FA2}" srcOrd="0" destOrd="0" presId="urn:microsoft.com/office/officeart/2005/8/layout/list1"/>
    <dgm:cxn modelId="{F792B77B-4EE4-4A72-A3FA-213A07F7B6D8}" srcId="{B8C54BB0-A686-49E2-A1CF-65EE9F9809AB}" destId="{43173FDB-6007-458F-A2AE-36B2ECD5C9E1}" srcOrd="1" destOrd="0" parTransId="{DD6F99AC-A694-4959-B797-493CCED520BC}" sibTransId="{434300A9-5050-4AC1-9308-77469DEF69FD}"/>
    <dgm:cxn modelId="{8A0B2E05-A8E5-4A9D-BAD4-F782E578BA88}" type="presParOf" srcId="{882E89A9-9A65-4407-8EBB-4E424A10DABA}" destId="{CEE0368E-A6C9-48CD-A42E-B57E9D16FBD7}" srcOrd="0" destOrd="0" presId="urn:microsoft.com/office/officeart/2005/8/layout/list1"/>
    <dgm:cxn modelId="{7AA6609E-A49F-4A76-96AC-44BA1FADFE7A}" type="presParOf" srcId="{CEE0368E-A6C9-48CD-A42E-B57E9D16FBD7}" destId="{A500D692-925F-48B1-85B4-E5131F017FA2}" srcOrd="0" destOrd="0" presId="urn:microsoft.com/office/officeart/2005/8/layout/list1"/>
    <dgm:cxn modelId="{1CDC36EF-F52F-43E9-8121-2E107D5848F6}" type="presParOf" srcId="{CEE0368E-A6C9-48CD-A42E-B57E9D16FBD7}" destId="{535871FB-173D-4C32-907B-C588FC409258}" srcOrd="1" destOrd="0" presId="urn:microsoft.com/office/officeart/2005/8/layout/list1"/>
    <dgm:cxn modelId="{66E6BA49-F8FF-42CD-87F3-D0564F25598C}" type="presParOf" srcId="{882E89A9-9A65-4407-8EBB-4E424A10DABA}" destId="{24FA185C-A2AB-4347-8057-85D8D220AE9B}" srcOrd="1" destOrd="0" presId="urn:microsoft.com/office/officeart/2005/8/layout/list1"/>
    <dgm:cxn modelId="{CA8E7A10-2584-445C-95C8-934FB9A5D256}" type="presParOf" srcId="{882E89A9-9A65-4407-8EBB-4E424A10DABA}" destId="{791D0F65-D4BF-49F8-BF47-3C5286FAE7B1}" srcOrd="2" destOrd="0" presId="urn:microsoft.com/office/officeart/2005/8/layout/list1"/>
    <dgm:cxn modelId="{7EC06CD3-8BFF-4CCA-9839-A3882CB1F229}" type="presParOf" srcId="{882E89A9-9A65-4407-8EBB-4E424A10DABA}" destId="{8BC65376-6CE8-4723-ADAA-102CE8D05909}" srcOrd="3" destOrd="0" presId="urn:microsoft.com/office/officeart/2005/8/layout/list1"/>
    <dgm:cxn modelId="{DC2F0E47-87CC-4DC7-9E9A-A1A4184F37D3}" type="presParOf" srcId="{882E89A9-9A65-4407-8EBB-4E424A10DABA}" destId="{E3F25223-9F34-4D3D-9819-1D58AB76929E}" srcOrd="4" destOrd="0" presId="urn:microsoft.com/office/officeart/2005/8/layout/list1"/>
    <dgm:cxn modelId="{51437251-3AC4-4087-9CAD-378D9ECD3657}" type="presParOf" srcId="{E3F25223-9F34-4D3D-9819-1D58AB76929E}" destId="{388E5A26-FF79-4061-811C-79840F7A96EF}" srcOrd="0" destOrd="0" presId="urn:microsoft.com/office/officeart/2005/8/layout/list1"/>
    <dgm:cxn modelId="{91A01CA3-B1DD-4BA5-964A-8BD403DB36C4}" type="presParOf" srcId="{E3F25223-9F34-4D3D-9819-1D58AB76929E}" destId="{1877FE13-82B3-4BA7-8BF7-B111C6D11032}" srcOrd="1" destOrd="0" presId="urn:microsoft.com/office/officeart/2005/8/layout/list1"/>
    <dgm:cxn modelId="{06FD00E8-1507-4CDC-A0AB-C243D0DFCFF1}" type="presParOf" srcId="{882E89A9-9A65-4407-8EBB-4E424A10DABA}" destId="{5449BCFE-B2FB-4696-9449-986904C85581}" srcOrd="5" destOrd="0" presId="urn:microsoft.com/office/officeart/2005/8/layout/list1"/>
    <dgm:cxn modelId="{F0B2E479-8808-4B7E-BA20-26611E313D69}" type="presParOf" srcId="{882E89A9-9A65-4407-8EBB-4E424A10DABA}" destId="{1AD71F93-762A-4C39-B8A0-AC6A562B617B}" srcOrd="6" destOrd="0" presId="urn:microsoft.com/office/officeart/2005/8/layout/list1"/>
    <dgm:cxn modelId="{D4EBFBCE-29CA-4E80-BC81-A75F215AE607}" type="presParOf" srcId="{882E89A9-9A65-4407-8EBB-4E424A10DABA}" destId="{F04AB863-B3E4-4C6A-BAEE-454D67A5C682}" srcOrd="7" destOrd="0" presId="urn:microsoft.com/office/officeart/2005/8/layout/list1"/>
    <dgm:cxn modelId="{0D9024B5-087F-4A93-AABE-84AFE0BE7059}" type="presParOf" srcId="{882E89A9-9A65-4407-8EBB-4E424A10DABA}" destId="{D58EFD57-541B-4ED9-9D16-1D57390F5ED0}" srcOrd="8" destOrd="0" presId="urn:microsoft.com/office/officeart/2005/8/layout/list1"/>
    <dgm:cxn modelId="{EE085060-E783-46BD-8D06-9452BBAECB3D}" type="presParOf" srcId="{D58EFD57-541B-4ED9-9D16-1D57390F5ED0}" destId="{9D8AAEA3-24D3-411D-8C23-23BACAB1AE3C}" srcOrd="0" destOrd="0" presId="urn:microsoft.com/office/officeart/2005/8/layout/list1"/>
    <dgm:cxn modelId="{40B66037-8358-490E-A7C4-5C7A979F9817}" type="presParOf" srcId="{D58EFD57-541B-4ED9-9D16-1D57390F5ED0}" destId="{C7DFFE2D-09E2-400E-9404-8E2D48819FB4}" srcOrd="1" destOrd="0" presId="urn:microsoft.com/office/officeart/2005/8/layout/list1"/>
    <dgm:cxn modelId="{E32E513C-B2F6-4A7B-94F2-7EC33AD2E2B8}" type="presParOf" srcId="{882E89A9-9A65-4407-8EBB-4E424A10DABA}" destId="{ACFCC276-F363-47FC-86A6-9EF4E91B43B8}" srcOrd="9" destOrd="0" presId="urn:microsoft.com/office/officeart/2005/8/layout/list1"/>
    <dgm:cxn modelId="{C2CA6F7E-A665-4B3E-9AA2-68D2669290B4}" type="presParOf" srcId="{882E89A9-9A65-4407-8EBB-4E424A10DABA}" destId="{118667CA-6929-48F1-AB2D-D3F2763ACE3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9D606F-033A-4CCF-ACCD-DF851487382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D844454-CB87-4251-A9E2-2507C92A005F}">
      <dgm:prSet phldrT="[Text]"/>
      <dgm:spPr/>
      <dgm:t>
        <a:bodyPr/>
        <a:lstStyle/>
        <a:p>
          <a:r>
            <a:rPr lang="en-US" dirty="0" smtClean="0"/>
            <a:t>1. Direct plagiarism</a:t>
          </a:r>
          <a:endParaRPr lang="en-US" dirty="0"/>
        </a:p>
      </dgm:t>
    </dgm:pt>
    <dgm:pt modelId="{4BE057D6-ADE7-4B31-B231-2290067936DA}" type="parTrans" cxnId="{3FE2BB51-51B3-47DB-B465-1E7CC924DC64}">
      <dgm:prSet/>
      <dgm:spPr/>
      <dgm:t>
        <a:bodyPr/>
        <a:lstStyle/>
        <a:p>
          <a:endParaRPr lang="en-US"/>
        </a:p>
      </dgm:t>
    </dgm:pt>
    <dgm:pt modelId="{B9B5ACAF-A4DD-43CD-B19D-E7A10622FDE3}" type="sibTrans" cxnId="{3FE2BB51-51B3-47DB-B465-1E7CC924DC64}">
      <dgm:prSet/>
      <dgm:spPr/>
      <dgm:t>
        <a:bodyPr/>
        <a:lstStyle/>
        <a:p>
          <a:endParaRPr lang="en-US"/>
        </a:p>
      </dgm:t>
    </dgm:pt>
    <dgm:pt modelId="{724A0FCE-7FC3-4DED-BD75-D8E44EE326CB}">
      <dgm:prSet phldrT="[Text]"/>
      <dgm:spPr/>
      <dgm:t>
        <a:bodyPr/>
        <a:lstStyle/>
        <a:p>
          <a:r>
            <a:rPr lang="en-US" dirty="0" err="1" smtClean="0"/>
            <a:t>Meminjam</a:t>
          </a:r>
          <a:r>
            <a:rPr lang="en-US" dirty="0" smtClean="0"/>
            <a:t> kata per kata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sebuah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dikenal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sengaja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.</a:t>
          </a:r>
          <a:endParaRPr lang="en-US" dirty="0"/>
        </a:p>
      </dgm:t>
    </dgm:pt>
    <dgm:pt modelId="{A5D25453-41D1-49C7-B67B-FF42A15CDF78}" type="parTrans" cxnId="{554591F3-C988-429E-9CDC-871D7BD014EB}">
      <dgm:prSet/>
      <dgm:spPr/>
      <dgm:t>
        <a:bodyPr/>
        <a:lstStyle/>
        <a:p>
          <a:endParaRPr lang="en-US"/>
        </a:p>
      </dgm:t>
    </dgm:pt>
    <dgm:pt modelId="{18D04AF4-9623-47EB-98AF-1CB9FDA152A1}" type="sibTrans" cxnId="{554591F3-C988-429E-9CDC-871D7BD014EB}">
      <dgm:prSet/>
      <dgm:spPr/>
      <dgm:t>
        <a:bodyPr/>
        <a:lstStyle/>
        <a:p>
          <a:endParaRPr lang="en-US"/>
        </a:p>
      </dgm:t>
    </dgm:pt>
    <dgm:pt modelId="{F8CB8F62-176E-4E54-9BE9-6AB1C7013B3F}">
      <dgm:prSet phldrT="[Text]"/>
      <dgm:spPr/>
      <dgm:t>
        <a:bodyPr/>
        <a:lstStyle/>
        <a:p>
          <a:r>
            <a:rPr lang="en-US" dirty="0" smtClean="0"/>
            <a:t>2. Global </a:t>
          </a:r>
          <a:r>
            <a:rPr lang="en-US" dirty="0" err="1" smtClean="0"/>
            <a:t>Palgiarism</a:t>
          </a:r>
          <a:endParaRPr lang="en-US" dirty="0"/>
        </a:p>
      </dgm:t>
    </dgm:pt>
    <dgm:pt modelId="{EE70157A-B03C-4C8B-B797-F886CC697426}" type="parTrans" cxnId="{6ECBE158-4BC8-464E-BF98-60C1D056438B}">
      <dgm:prSet/>
      <dgm:spPr/>
      <dgm:t>
        <a:bodyPr/>
        <a:lstStyle/>
        <a:p>
          <a:endParaRPr lang="en-US"/>
        </a:p>
      </dgm:t>
    </dgm:pt>
    <dgm:pt modelId="{5A89303C-4FDD-4DCC-9CD7-B0FB1BF7C89F}" type="sibTrans" cxnId="{6ECBE158-4BC8-464E-BF98-60C1D056438B}">
      <dgm:prSet/>
      <dgm:spPr/>
      <dgm:t>
        <a:bodyPr/>
        <a:lstStyle/>
        <a:p>
          <a:endParaRPr lang="en-US"/>
        </a:p>
      </dgm:t>
    </dgm:pt>
    <dgm:pt modelId="{7BD6C863-42D5-4A0E-AFC8-18D1085A0D93}">
      <dgm:prSet phldrT="[Text]"/>
      <dgm:spPr/>
      <dgm:t>
        <a:bodyPr/>
        <a:lstStyle/>
        <a:p>
          <a:r>
            <a:rPr lang="en-US" dirty="0" err="1" smtClean="0"/>
            <a:t>Menyajikan</a:t>
          </a:r>
          <a:r>
            <a:rPr lang="en-US" dirty="0" smtClean="0"/>
            <a:t> </a:t>
          </a:r>
          <a:r>
            <a:rPr lang="en-US" dirty="0" err="1" smtClean="0"/>
            <a:t>keseluruhan</a:t>
          </a:r>
          <a:r>
            <a:rPr lang="en-US" dirty="0" smtClean="0"/>
            <a:t> </a:t>
          </a:r>
          <a:r>
            <a:rPr lang="en-US" dirty="0" err="1" smtClean="0"/>
            <a:t>teks</a:t>
          </a:r>
          <a:r>
            <a:rPr lang="en-US" dirty="0" smtClean="0"/>
            <a:t> yang </a:t>
          </a:r>
          <a:r>
            <a:rPr lang="en-US" dirty="0" err="1" smtClean="0"/>
            <a:t>ditulis</a:t>
          </a:r>
          <a:r>
            <a:rPr lang="en-US" dirty="0" smtClean="0"/>
            <a:t> orang lain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tulisan</a:t>
          </a:r>
          <a:r>
            <a:rPr lang="en-US" dirty="0" smtClean="0"/>
            <a:t> </a:t>
          </a:r>
          <a:r>
            <a:rPr lang="en-US" dirty="0" err="1" smtClean="0"/>
            <a:t>kita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r>
            <a:rPr lang="en-US" dirty="0" smtClean="0"/>
            <a:t>.</a:t>
          </a:r>
          <a:endParaRPr lang="en-US" dirty="0"/>
        </a:p>
      </dgm:t>
    </dgm:pt>
    <dgm:pt modelId="{96C76127-3B69-48F7-A346-09E0D5D2E003}" type="parTrans" cxnId="{27E30807-4DD2-411C-A022-C34C3FB71AE9}">
      <dgm:prSet/>
      <dgm:spPr/>
      <dgm:t>
        <a:bodyPr/>
        <a:lstStyle/>
        <a:p>
          <a:endParaRPr lang="en-US"/>
        </a:p>
      </dgm:t>
    </dgm:pt>
    <dgm:pt modelId="{231D2693-79A7-4E75-8221-872F34511344}" type="sibTrans" cxnId="{27E30807-4DD2-411C-A022-C34C3FB71AE9}">
      <dgm:prSet/>
      <dgm:spPr/>
      <dgm:t>
        <a:bodyPr/>
        <a:lstStyle/>
        <a:p>
          <a:endParaRPr lang="en-US"/>
        </a:p>
      </dgm:t>
    </dgm:pt>
    <dgm:pt modelId="{037DD8E6-667A-435A-8B71-44AB024AB260}">
      <dgm:prSet phldrT="[Text]"/>
      <dgm:spPr/>
      <dgm:t>
        <a:bodyPr/>
        <a:lstStyle/>
        <a:p>
          <a:r>
            <a:rPr lang="en-US" dirty="0" smtClean="0"/>
            <a:t>3. Paraphrasing Plagiarism</a:t>
          </a:r>
          <a:endParaRPr lang="en-US" dirty="0"/>
        </a:p>
      </dgm:t>
    </dgm:pt>
    <dgm:pt modelId="{D3A971CF-6CF8-4CFF-A04C-0764B12DA5A1}" type="parTrans" cxnId="{97E5DBC7-BFE8-46F6-AB33-07E176513457}">
      <dgm:prSet/>
      <dgm:spPr/>
      <dgm:t>
        <a:bodyPr/>
        <a:lstStyle/>
        <a:p>
          <a:endParaRPr lang="en-US"/>
        </a:p>
      </dgm:t>
    </dgm:pt>
    <dgm:pt modelId="{51106D0E-2E3A-47E9-AC69-ED3085D105B1}" type="sibTrans" cxnId="{97E5DBC7-BFE8-46F6-AB33-07E176513457}">
      <dgm:prSet/>
      <dgm:spPr/>
      <dgm:t>
        <a:bodyPr/>
        <a:lstStyle/>
        <a:p>
          <a:endParaRPr lang="en-US"/>
        </a:p>
      </dgm:t>
    </dgm:pt>
    <dgm:pt modelId="{0B7A7E0E-F92D-4DA4-A839-0F2FE9099117}">
      <dgm:prSet phldrT="[Text]"/>
      <dgm:spPr/>
      <dgm:t>
        <a:bodyPr/>
        <a:lstStyle/>
        <a:p>
          <a:r>
            <a:rPr lang="en-US" dirty="0" err="1" smtClean="0"/>
            <a:t>Menuliskan</a:t>
          </a:r>
          <a:r>
            <a:rPr lang="en-US" dirty="0" smtClean="0"/>
            <a:t> ide </a:t>
          </a:r>
          <a:r>
            <a:rPr lang="en-US" dirty="0" err="1" smtClean="0"/>
            <a:t>penulis</a:t>
          </a:r>
          <a:r>
            <a:rPr lang="en-US" dirty="0" smtClean="0"/>
            <a:t> lain </a:t>
          </a:r>
          <a:r>
            <a:rPr lang="en-US" dirty="0" err="1" smtClean="0"/>
            <a:t>dengan</a:t>
          </a:r>
          <a:r>
            <a:rPr lang="en-US" dirty="0" smtClean="0"/>
            <a:t> kata-kata </a:t>
          </a:r>
          <a:r>
            <a:rPr lang="en-US" dirty="0" err="1" smtClean="0"/>
            <a:t>kita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r>
            <a:rPr lang="en-US" dirty="0" smtClean="0"/>
            <a:t> </a:t>
          </a:r>
          <a:r>
            <a:rPr lang="en-US" dirty="0" err="1" smtClean="0"/>
            <a:t>tapi</a:t>
          </a:r>
          <a:r>
            <a:rPr lang="en-US" dirty="0" smtClean="0"/>
            <a:t> </a:t>
          </a:r>
          <a:r>
            <a:rPr lang="en-US" dirty="0" err="1" smtClean="0"/>
            <a:t>tanpa</a:t>
          </a:r>
          <a:r>
            <a:rPr lang="en-US" dirty="0" smtClean="0"/>
            <a:t> </a:t>
          </a:r>
          <a:r>
            <a:rPr lang="en-US" dirty="0" err="1" smtClean="0"/>
            <a:t>kutipan</a:t>
          </a:r>
          <a:r>
            <a:rPr lang="en-US" dirty="0" smtClean="0"/>
            <a:t> </a:t>
          </a:r>
          <a:r>
            <a:rPr lang="en-US" dirty="0" err="1" smtClean="0"/>
            <a:t>ynag</a:t>
          </a:r>
          <a:r>
            <a:rPr lang="en-US" dirty="0" smtClean="0"/>
            <a:t> </a:t>
          </a:r>
          <a:r>
            <a:rPr lang="en-US" dirty="0" err="1" smtClean="0"/>
            <a:t>sah</a:t>
          </a:r>
          <a:r>
            <a:rPr lang="en-US" dirty="0" smtClean="0"/>
            <a:t>.</a:t>
          </a:r>
          <a:endParaRPr lang="en-US" dirty="0"/>
        </a:p>
      </dgm:t>
    </dgm:pt>
    <dgm:pt modelId="{06D709BA-C3E1-435B-AB9B-E606E3DD66B0}" type="parTrans" cxnId="{AC9DB55F-1F85-4F63-ACBC-3FDCEA05CDAD}">
      <dgm:prSet/>
      <dgm:spPr/>
      <dgm:t>
        <a:bodyPr/>
        <a:lstStyle/>
        <a:p>
          <a:endParaRPr lang="en-US"/>
        </a:p>
      </dgm:t>
    </dgm:pt>
    <dgm:pt modelId="{9C8EB7E7-534E-468F-971E-543127FCB42E}" type="sibTrans" cxnId="{AC9DB55F-1F85-4F63-ACBC-3FDCEA05CDAD}">
      <dgm:prSet/>
      <dgm:spPr/>
      <dgm:t>
        <a:bodyPr/>
        <a:lstStyle/>
        <a:p>
          <a:endParaRPr lang="en-US"/>
        </a:p>
      </dgm:t>
    </dgm:pt>
    <dgm:pt modelId="{38D404DE-81C0-4E99-A56F-5108885521BF}">
      <dgm:prSet phldrT="[Text]"/>
      <dgm:spPr/>
      <dgm:t>
        <a:bodyPr/>
        <a:lstStyle/>
        <a:p>
          <a:r>
            <a:rPr lang="en-US" dirty="0" smtClean="0"/>
            <a:t>4. Verbatim Plagiarism</a:t>
          </a:r>
          <a:endParaRPr lang="en-US" dirty="0"/>
        </a:p>
      </dgm:t>
    </dgm:pt>
    <dgm:pt modelId="{5EB8B48D-0309-470E-B71F-1003DA0762B4}" type="parTrans" cxnId="{44FB9948-E063-4DD8-AA07-EE425BFA5559}">
      <dgm:prSet/>
      <dgm:spPr/>
      <dgm:t>
        <a:bodyPr/>
        <a:lstStyle/>
        <a:p>
          <a:endParaRPr lang="en-US"/>
        </a:p>
      </dgm:t>
    </dgm:pt>
    <dgm:pt modelId="{CB24D6D9-9122-43F0-A288-12FD2934FA29}" type="sibTrans" cxnId="{44FB9948-E063-4DD8-AA07-EE425BFA5559}">
      <dgm:prSet/>
      <dgm:spPr/>
      <dgm:t>
        <a:bodyPr/>
        <a:lstStyle/>
        <a:p>
          <a:endParaRPr lang="en-US"/>
        </a:p>
      </dgm:t>
    </dgm:pt>
    <dgm:pt modelId="{9106AA5E-9C82-43BA-BB4D-CC3CFBC7CB53}">
      <dgm:prSet phldrT="[Text]"/>
      <dgm:spPr/>
      <dgm:t>
        <a:bodyPr/>
        <a:lstStyle/>
        <a:p>
          <a:r>
            <a:rPr lang="en-US" dirty="0" smtClean="0"/>
            <a:t>5. Mosaic Plagiarism</a:t>
          </a:r>
          <a:endParaRPr lang="en-US" dirty="0"/>
        </a:p>
      </dgm:t>
    </dgm:pt>
    <dgm:pt modelId="{2CFEAD28-9049-45D1-80C2-38EA2735064D}" type="parTrans" cxnId="{F5982033-2055-46DC-95F8-64B8EB6DFCE9}">
      <dgm:prSet/>
      <dgm:spPr/>
      <dgm:t>
        <a:bodyPr/>
        <a:lstStyle/>
        <a:p>
          <a:endParaRPr lang="en-US"/>
        </a:p>
      </dgm:t>
    </dgm:pt>
    <dgm:pt modelId="{7B7612C6-316E-4739-8DB2-A7C8AFC7481E}" type="sibTrans" cxnId="{F5982033-2055-46DC-95F8-64B8EB6DFCE9}">
      <dgm:prSet/>
      <dgm:spPr/>
      <dgm:t>
        <a:bodyPr/>
        <a:lstStyle/>
        <a:p>
          <a:endParaRPr lang="en-US"/>
        </a:p>
      </dgm:t>
    </dgm:pt>
    <dgm:pt modelId="{4C97FF76-176B-4212-B3DA-BAF76EA82F4B}">
      <dgm:prSet phldrT="[Text]"/>
      <dgm:spPr/>
      <dgm:t>
        <a:bodyPr/>
        <a:lstStyle/>
        <a:p>
          <a:r>
            <a:rPr lang="en-US" dirty="0" smtClean="0"/>
            <a:t>6. Self Plagiarism</a:t>
          </a:r>
          <a:endParaRPr lang="en-US" dirty="0"/>
        </a:p>
      </dgm:t>
    </dgm:pt>
    <dgm:pt modelId="{B23BFA6B-E741-4F63-897F-284C4F841075}" type="parTrans" cxnId="{0F156E02-DCE8-4094-90C0-0F31CC57FC41}">
      <dgm:prSet/>
      <dgm:spPr/>
      <dgm:t>
        <a:bodyPr/>
        <a:lstStyle/>
        <a:p>
          <a:endParaRPr lang="en-US"/>
        </a:p>
      </dgm:t>
    </dgm:pt>
    <dgm:pt modelId="{AD99C1CE-2F85-4FC0-8155-4181BCCF19D3}" type="sibTrans" cxnId="{0F156E02-DCE8-4094-90C0-0F31CC57FC41}">
      <dgm:prSet/>
      <dgm:spPr/>
      <dgm:t>
        <a:bodyPr/>
        <a:lstStyle/>
        <a:p>
          <a:endParaRPr lang="en-US"/>
        </a:p>
      </dgm:t>
    </dgm:pt>
    <dgm:pt modelId="{00971F97-8848-4EDB-A4C7-4D23CB8F1771}">
      <dgm:prSet phldrT="[Text]"/>
      <dgm:spPr/>
      <dgm:t>
        <a:bodyPr/>
        <a:lstStyle/>
        <a:p>
          <a:r>
            <a:rPr lang="en-US" dirty="0" smtClean="0"/>
            <a:t>7. Incorrect Citation</a:t>
          </a:r>
          <a:endParaRPr lang="en-US" dirty="0"/>
        </a:p>
      </dgm:t>
    </dgm:pt>
    <dgm:pt modelId="{0B945C4D-5579-4AAA-A7CC-B54B62C2BC3A}" type="parTrans" cxnId="{B2083341-52E1-423A-B639-EE16A778254A}">
      <dgm:prSet/>
      <dgm:spPr/>
      <dgm:t>
        <a:bodyPr/>
        <a:lstStyle/>
        <a:p>
          <a:endParaRPr lang="en-US"/>
        </a:p>
      </dgm:t>
    </dgm:pt>
    <dgm:pt modelId="{5AFDDC62-A8C0-41C6-BEE9-F8F6F60AA38B}" type="sibTrans" cxnId="{B2083341-52E1-423A-B639-EE16A778254A}">
      <dgm:prSet/>
      <dgm:spPr/>
      <dgm:t>
        <a:bodyPr/>
        <a:lstStyle/>
        <a:p>
          <a:endParaRPr lang="en-US"/>
        </a:p>
      </dgm:t>
    </dgm:pt>
    <dgm:pt modelId="{9D260052-A387-443B-BCAA-2E09248C2A4D}">
      <dgm:prSet phldrT="[Text]"/>
      <dgm:spPr/>
      <dgm:t>
        <a:bodyPr/>
        <a:lstStyle/>
        <a:p>
          <a:r>
            <a:rPr lang="en-US" dirty="0" err="1" smtClean="0"/>
            <a:t>Menyalin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langsung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r>
            <a:rPr lang="en-US" dirty="0" smtClean="0"/>
            <a:t> </a:t>
          </a:r>
          <a:r>
            <a:rPr lang="en-US" dirty="0" err="1" smtClean="0"/>
            <a:t>teks</a:t>
          </a:r>
          <a:r>
            <a:rPr lang="en-US" dirty="0" smtClean="0"/>
            <a:t> </a:t>
          </a:r>
          <a:r>
            <a:rPr lang="en-US" dirty="0" err="1" smtClean="0"/>
            <a:t>tanpa</a:t>
          </a:r>
          <a:r>
            <a:rPr lang="en-US" dirty="0" smtClean="0"/>
            <a:t> </a:t>
          </a:r>
          <a:r>
            <a:rPr lang="en-US" dirty="0" err="1" smtClean="0"/>
            <a:t>kutipan</a:t>
          </a:r>
          <a:r>
            <a:rPr lang="en-US" dirty="0" smtClean="0"/>
            <a:t> </a:t>
          </a:r>
          <a:r>
            <a:rPr lang="en-US" dirty="0" err="1" smtClean="0"/>
            <a:t>sah</a:t>
          </a:r>
          <a:r>
            <a:rPr lang="en-US" dirty="0" smtClean="0"/>
            <a:t>.</a:t>
          </a:r>
          <a:endParaRPr lang="en-US" dirty="0"/>
        </a:p>
      </dgm:t>
    </dgm:pt>
    <dgm:pt modelId="{EDFBC06A-D07B-42F3-9E2C-8E4D5550E855}" type="parTrans" cxnId="{C61F77B8-D6B8-4A0E-ABE7-C631F5BCC3D9}">
      <dgm:prSet/>
      <dgm:spPr/>
      <dgm:t>
        <a:bodyPr/>
        <a:lstStyle/>
        <a:p>
          <a:endParaRPr lang="en-US"/>
        </a:p>
      </dgm:t>
    </dgm:pt>
    <dgm:pt modelId="{31F5BEF5-D3EC-4C1C-AA9F-5D9901FBDB45}" type="sibTrans" cxnId="{C61F77B8-D6B8-4A0E-ABE7-C631F5BCC3D9}">
      <dgm:prSet/>
      <dgm:spPr/>
      <dgm:t>
        <a:bodyPr/>
        <a:lstStyle/>
        <a:p>
          <a:endParaRPr lang="en-US"/>
        </a:p>
      </dgm:t>
    </dgm:pt>
    <dgm:pt modelId="{1222EC60-0DFD-4B5B-9019-28F182DB6C11}">
      <dgm:prSet phldrT="[Text]"/>
      <dgm:spPr/>
      <dgm:t>
        <a:bodyPr/>
        <a:lstStyle/>
        <a:p>
          <a:r>
            <a:rPr lang="en-US" dirty="0" err="1" smtClean="0"/>
            <a:t>Menggambungkan</a:t>
          </a:r>
          <a:r>
            <a:rPr lang="en-US" dirty="0" smtClean="0"/>
            <a:t> </a:t>
          </a:r>
          <a:r>
            <a:rPr lang="en-US" dirty="0" err="1" smtClean="0"/>
            <a:t>teks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ide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beberapa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tanpa</a:t>
          </a:r>
          <a:r>
            <a:rPr lang="en-US" dirty="0" smtClean="0"/>
            <a:t> </a:t>
          </a:r>
          <a:r>
            <a:rPr lang="en-US" dirty="0" err="1" smtClean="0"/>
            <a:t>kutipan</a:t>
          </a:r>
          <a:r>
            <a:rPr lang="en-US" dirty="0" smtClean="0"/>
            <a:t> </a:t>
          </a:r>
          <a:r>
            <a:rPr lang="en-US" dirty="0" err="1" smtClean="0"/>
            <a:t>sah</a:t>
          </a:r>
          <a:r>
            <a:rPr lang="en-US" dirty="0" smtClean="0"/>
            <a:t>.</a:t>
          </a:r>
          <a:endParaRPr lang="en-US" dirty="0"/>
        </a:p>
      </dgm:t>
    </dgm:pt>
    <dgm:pt modelId="{D42D0C2B-CBFD-42D9-8B09-F2BF4CEA0DD8}" type="parTrans" cxnId="{6E349947-3F78-4B0A-B378-555205CE17C2}">
      <dgm:prSet/>
      <dgm:spPr/>
      <dgm:t>
        <a:bodyPr/>
        <a:lstStyle/>
        <a:p>
          <a:endParaRPr lang="en-US"/>
        </a:p>
      </dgm:t>
    </dgm:pt>
    <dgm:pt modelId="{2955C103-290D-4794-8880-CD4F5BE1ABF7}" type="sibTrans" cxnId="{6E349947-3F78-4B0A-B378-555205CE17C2}">
      <dgm:prSet/>
      <dgm:spPr/>
      <dgm:t>
        <a:bodyPr/>
        <a:lstStyle/>
        <a:p>
          <a:endParaRPr lang="en-US"/>
        </a:p>
      </dgm:t>
    </dgm:pt>
    <dgm:pt modelId="{BF05AE66-6182-4897-B84C-91EDA9DE72E1}">
      <dgm:prSet phldrT="[Text]"/>
      <dgm:spPr/>
      <dgm:t>
        <a:bodyPr/>
        <a:lstStyle/>
        <a:p>
          <a:r>
            <a:rPr lang="en-US" dirty="0" err="1" smtClean="0"/>
            <a:t>Penggunaan</a:t>
          </a:r>
          <a:r>
            <a:rPr lang="en-US" dirty="0" smtClean="0"/>
            <a:t> </a:t>
          </a:r>
          <a:r>
            <a:rPr lang="en-US" dirty="0" err="1" smtClean="0"/>
            <a:t>ulang</a:t>
          </a:r>
          <a:r>
            <a:rPr lang="en-US" dirty="0" smtClean="0"/>
            <a:t> </a:t>
          </a:r>
          <a:r>
            <a:rPr lang="en-US" dirty="0" err="1" smtClean="0"/>
            <a:t>teks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ide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tulisan</a:t>
          </a:r>
          <a:r>
            <a:rPr lang="en-US" dirty="0" smtClean="0"/>
            <a:t> </a:t>
          </a:r>
          <a:r>
            <a:rPr lang="en-US" dirty="0" err="1" smtClean="0"/>
            <a:t>kita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r>
            <a:rPr lang="en-US" dirty="0" smtClean="0"/>
            <a:t> yang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dipublikasikan</a:t>
          </a:r>
          <a:r>
            <a:rPr lang="en-US" dirty="0" smtClean="0"/>
            <a:t>.</a:t>
          </a:r>
          <a:endParaRPr lang="en-US" dirty="0"/>
        </a:p>
      </dgm:t>
    </dgm:pt>
    <dgm:pt modelId="{DD2230F6-5F43-402D-9608-DFF1F53B8B27}" type="parTrans" cxnId="{EE229ACF-AFE0-4404-9A1A-08682140BAAF}">
      <dgm:prSet/>
      <dgm:spPr/>
      <dgm:t>
        <a:bodyPr/>
        <a:lstStyle/>
        <a:p>
          <a:endParaRPr lang="en-US"/>
        </a:p>
      </dgm:t>
    </dgm:pt>
    <dgm:pt modelId="{78E3C401-EE6A-4B2C-B754-CB2DFAA8A594}" type="sibTrans" cxnId="{EE229ACF-AFE0-4404-9A1A-08682140BAAF}">
      <dgm:prSet/>
      <dgm:spPr/>
      <dgm:t>
        <a:bodyPr/>
        <a:lstStyle/>
        <a:p>
          <a:endParaRPr lang="en-US"/>
        </a:p>
      </dgm:t>
    </dgm:pt>
    <dgm:pt modelId="{39B3CDFF-5D1A-4FAD-B2CE-DED095479AF8}">
      <dgm:prSet phldrT="[Text]"/>
      <dgm:spPr/>
      <dgm:t>
        <a:bodyPr/>
        <a:lstStyle/>
        <a:p>
          <a:r>
            <a:rPr lang="id-ID" dirty="0" smtClean="0"/>
            <a:t>Borrowing wor-for-word from unacknowledged source intentionally or unintentionally.</a:t>
          </a:r>
          <a:endParaRPr lang="en-US" dirty="0"/>
        </a:p>
      </dgm:t>
    </dgm:pt>
    <dgm:pt modelId="{A9E2B862-49D8-4426-93EC-6D1D08A84870}" type="parTrans" cxnId="{C574ED48-BF1F-4B10-A9D5-89D53769FF92}">
      <dgm:prSet/>
      <dgm:spPr/>
      <dgm:t>
        <a:bodyPr/>
        <a:lstStyle/>
        <a:p>
          <a:endParaRPr lang="id-ID"/>
        </a:p>
      </dgm:t>
    </dgm:pt>
    <dgm:pt modelId="{4E9383A4-CFDD-4DC4-B082-E3912A9DE3F3}" type="sibTrans" cxnId="{C574ED48-BF1F-4B10-A9D5-89D53769FF92}">
      <dgm:prSet/>
      <dgm:spPr/>
      <dgm:t>
        <a:bodyPr/>
        <a:lstStyle/>
        <a:p>
          <a:endParaRPr lang="id-ID"/>
        </a:p>
      </dgm:t>
    </dgm:pt>
    <dgm:pt modelId="{CCCE90A2-4154-45C5-A103-5199812A9FBB}">
      <dgm:prSet phldrT="[Text]"/>
      <dgm:spPr/>
      <dgm:t>
        <a:bodyPr/>
        <a:lstStyle/>
        <a:p>
          <a:r>
            <a:rPr lang="id-ID" dirty="0" smtClean="0"/>
            <a:t>Presenting an entire text written by someone else as our own work</a:t>
          </a:r>
          <a:endParaRPr lang="en-US" dirty="0"/>
        </a:p>
      </dgm:t>
    </dgm:pt>
    <dgm:pt modelId="{EA2D1B0F-97AA-475F-9A9C-2915A461306E}" type="parTrans" cxnId="{9AE9E311-7256-419B-8C95-E0909CC860AC}">
      <dgm:prSet/>
      <dgm:spPr/>
      <dgm:t>
        <a:bodyPr/>
        <a:lstStyle/>
        <a:p>
          <a:endParaRPr lang="id-ID"/>
        </a:p>
      </dgm:t>
    </dgm:pt>
    <dgm:pt modelId="{9CF0354D-EC15-4158-A4FC-EFDB6B9CEB75}" type="sibTrans" cxnId="{9AE9E311-7256-419B-8C95-E0909CC860AC}">
      <dgm:prSet/>
      <dgm:spPr/>
      <dgm:t>
        <a:bodyPr/>
        <a:lstStyle/>
        <a:p>
          <a:endParaRPr lang="id-ID"/>
        </a:p>
      </dgm:t>
    </dgm:pt>
    <dgm:pt modelId="{D5040561-0E6D-4825-B3CB-D8AA7E54664F}">
      <dgm:prSet phldrT="[Text]"/>
      <dgm:spPr/>
      <dgm:t>
        <a:bodyPr/>
        <a:lstStyle/>
        <a:p>
          <a:r>
            <a:rPr lang="id-ID" dirty="0" smtClean="0"/>
            <a:t>Rephrasing someone else’s ideas without citation</a:t>
          </a:r>
          <a:endParaRPr lang="en-US" dirty="0"/>
        </a:p>
      </dgm:t>
    </dgm:pt>
    <dgm:pt modelId="{3768FE8F-BAB6-4F63-B095-2C9514AE7D4D}" type="parTrans" cxnId="{0832F6DB-A654-4224-8C4D-1D2090582C3B}">
      <dgm:prSet/>
      <dgm:spPr/>
      <dgm:t>
        <a:bodyPr/>
        <a:lstStyle/>
        <a:p>
          <a:endParaRPr lang="id-ID"/>
        </a:p>
      </dgm:t>
    </dgm:pt>
    <dgm:pt modelId="{DCA701B0-FE42-4362-A899-9DB15694DA68}" type="sibTrans" cxnId="{0832F6DB-A654-4224-8C4D-1D2090582C3B}">
      <dgm:prSet/>
      <dgm:spPr/>
      <dgm:t>
        <a:bodyPr/>
        <a:lstStyle/>
        <a:p>
          <a:endParaRPr lang="id-ID"/>
        </a:p>
      </dgm:t>
    </dgm:pt>
    <dgm:pt modelId="{8E997E51-6C80-4FC9-8FD5-BA59913DB008}">
      <dgm:prSet phldrT="[Text]"/>
      <dgm:spPr/>
      <dgm:t>
        <a:bodyPr/>
        <a:lstStyle/>
        <a:p>
          <a:r>
            <a:rPr lang="id-ID" dirty="0" smtClean="0"/>
            <a:t>Directly copying a passage of a text without citation</a:t>
          </a:r>
          <a:endParaRPr lang="en-US" dirty="0"/>
        </a:p>
      </dgm:t>
    </dgm:pt>
    <dgm:pt modelId="{746A6979-AD1F-4CB7-A320-7B7C83943589}" type="parTrans" cxnId="{51759295-78E1-4349-99FE-FF199F6B70F7}">
      <dgm:prSet/>
      <dgm:spPr/>
      <dgm:t>
        <a:bodyPr/>
        <a:lstStyle/>
        <a:p>
          <a:endParaRPr lang="id-ID"/>
        </a:p>
      </dgm:t>
    </dgm:pt>
    <dgm:pt modelId="{F8647579-9591-4F04-9F86-8B0DFD95B676}" type="sibTrans" cxnId="{51759295-78E1-4349-99FE-FF199F6B70F7}">
      <dgm:prSet/>
      <dgm:spPr/>
      <dgm:t>
        <a:bodyPr/>
        <a:lstStyle/>
        <a:p>
          <a:endParaRPr lang="id-ID"/>
        </a:p>
      </dgm:t>
    </dgm:pt>
    <dgm:pt modelId="{3B146E87-E90A-4721-950F-4ACEDC4CD113}">
      <dgm:prSet phldrT="[Text]"/>
      <dgm:spPr/>
      <dgm:t>
        <a:bodyPr/>
        <a:lstStyle/>
        <a:p>
          <a:r>
            <a:rPr lang="id-ID" dirty="0" smtClean="0"/>
            <a:t>Combining text and ideas from different sources without citation</a:t>
          </a:r>
          <a:endParaRPr lang="en-US" dirty="0"/>
        </a:p>
      </dgm:t>
    </dgm:pt>
    <dgm:pt modelId="{A2AAD911-3449-4381-BE93-627E6EACDAD1}" type="parTrans" cxnId="{60C8A7EB-B2E8-4500-81C2-295CC4DB7BA0}">
      <dgm:prSet/>
      <dgm:spPr/>
      <dgm:t>
        <a:bodyPr/>
        <a:lstStyle/>
        <a:p>
          <a:endParaRPr lang="id-ID"/>
        </a:p>
      </dgm:t>
    </dgm:pt>
    <dgm:pt modelId="{48D51531-498A-493D-B5FC-DE72E04B8741}" type="sibTrans" cxnId="{60C8A7EB-B2E8-4500-81C2-295CC4DB7BA0}">
      <dgm:prSet/>
      <dgm:spPr/>
      <dgm:t>
        <a:bodyPr/>
        <a:lstStyle/>
        <a:p>
          <a:endParaRPr lang="id-ID"/>
        </a:p>
      </dgm:t>
    </dgm:pt>
    <dgm:pt modelId="{73F1F665-5360-4C6C-AAE3-32DB88A49C87}">
      <dgm:prSet phldrT="[Text]"/>
      <dgm:spPr/>
      <dgm:t>
        <a:bodyPr/>
        <a:lstStyle/>
        <a:p>
          <a:r>
            <a:rPr lang="id-ID" dirty="0" smtClean="0"/>
            <a:t>Reusing passages and ideas from our own previously submitted work</a:t>
          </a:r>
          <a:endParaRPr lang="en-US" dirty="0"/>
        </a:p>
      </dgm:t>
    </dgm:pt>
    <dgm:pt modelId="{46DF382A-CA80-4947-808D-3B2E3686D1EB}" type="parTrans" cxnId="{5DD5826B-9B02-4EB9-A5AB-7CFAF72048EB}">
      <dgm:prSet/>
      <dgm:spPr/>
      <dgm:t>
        <a:bodyPr/>
        <a:lstStyle/>
        <a:p>
          <a:endParaRPr lang="id-ID"/>
        </a:p>
      </dgm:t>
    </dgm:pt>
    <dgm:pt modelId="{159F39D3-E138-4341-86AF-2A61BDD88BBC}" type="sibTrans" cxnId="{5DD5826B-9B02-4EB9-A5AB-7CFAF72048EB}">
      <dgm:prSet/>
      <dgm:spPr/>
      <dgm:t>
        <a:bodyPr/>
        <a:lstStyle/>
        <a:p>
          <a:endParaRPr lang="id-ID"/>
        </a:p>
      </dgm:t>
    </dgm:pt>
    <dgm:pt modelId="{B9AE6139-456E-4B08-B3DB-02C5CBAB787E}">
      <dgm:prSet phldrT="[Text]"/>
      <dgm:spPr/>
      <dgm:t>
        <a:bodyPr/>
        <a:lstStyle/>
        <a:p>
          <a:r>
            <a:rPr lang="id-ID" dirty="0" smtClean="0"/>
            <a:t>Failing to give all the necessary information in your source citation</a:t>
          </a:r>
          <a:endParaRPr lang="en-US" dirty="0"/>
        </a:p>
      </dgm:t>
    </dgm:pt>
    <dgm:pt modelId="{353A809D-9543-4E0E-AF0D-8EC65BA7D5F6}" type="parTrans" cxnId="{336BF7C9-DEA0-4B8B-8DEA-3260991E61AE}">
      <dgm:prSet/>
      <dgm:spPr/>
      <dgm:t>
        <a:bodyPr/>
        <a:lstStyle/>
        <a:p>
          <a:endParaRPr lang="id-ID"/>
        </a:p>
      </dgm:t>
    </dgm:pt>
    <dgm:pt modelId="{9B5B0A79-52D9-4854-9343-C060F11BD649}" type="sibTrans" cxnId="{336BF7C9-DEA0-4B8B-8DEA-3260991E61AE}">
      <dgm:prSet/>
      <dgm:spPr/>
      <dgm:t>
        <a:bodyPr/>
        <a:lstStyle/>
        <a:p>
          <a:endParaRPr lang="id-ID"/>
        </a:p>
      </dgm:t>
    </dgm:pt>
    <dgm:pt modelId="{50440189-48C7-4C57-9F66-723DC2BFF5FF}">
      <dgm:prSet phldrT="[Text]"/>
      <dgm:spPr/>
      <dgm:t>
        <a:bodyPr/>
        <a:lstStyle/>
        <a:p>
          <a:r>
            <a:rPr lang="en-US" dirty="0" err="1" smtClean="0"/>
            <a:t>Gagal</a:t>
          </a:r>
          <a:r>
            <a:rPr lang="en-US" dirty="0" smtClean="0"/>
            <a:t> </a:t>
          </a:r>
          <a:r>
            <a:rPr lang="en-US" dirty="0" err="1" smtClean="0"/>
            <a:t>mencantumkan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yang </a:t>
          </a:r>
          <a:r>
            <a:rPr lang="en-US" dirty="0" err="1" smtClean="0"/>
            <a:t>dibutuhkan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kutipan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tulisan</a:t>
          </a:r>
          <a:r>
            <a:rPr lang="en-US" dirty="0" smtClean="0"/>
            <a:t> </a:t>
          </a:r>
          <a:r>
            <a:rPr lang="en-US" dirty="0" err="1" smtClean="0"/>
            <a:t>kita</a:t>
          </a:r>
          <a:r>
            <a:rPr lang="en-US" dirty="0" smtClean="0"/>
            <a:t>.</a:t>
          </a:r>
          <a:endParaRPr lang="en-US" dirty="0"/>
        </a:p>
      </dgm:t>
    </dgm:pt>
    <dgm:pt modelId="{EE92A625-1718-4AE9-AF11-8AF625CC1A67}" type="parTrans" cxnId="{72D19326-E130-461D-95EB-81AD48543E89}">
      <dgm:prSet/>
      <dgm:spPr/>
      <dgm:t>
        <a:bodyPr/>
        <a:lstStyle/>
        <a:p>
          <a:endParaRPr lang="id-ID"/>
        </a:p>
      </dgm:t>
    </dgm:pt>
    <dgm:pt modelId="{BB5AA1DC-72BD-45EF-BD75-DA06F1B7FD4D}" type="sibTrans" cxnId="{72D19326-E130-461D-95EB-81AD48543E89}">
      <dgm:prSet/>
      <dgm:spPr/>
      <dgm:t>
        <a:bodyPr/>
        <a:lstStyle/>
        <a:p>
          <a:endParaRPr lang="id-ID"/>
        </a:p>
      </dgm:t>
    </dgm:pt>
    <dgm:pt modelId="{EFDC3477-742F-4FFE-B001-902C7DB8376D}" type="pres">
      <dgm:prSet presAssocID="{779D606F-033A-4CCF-ACCD-DF85148738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317FE45-2CED-4AD0-94E4-F548E9B78C38}" type="pres">
      <dgm:prSet presAssocID="{BD844454-CB87-4251-A9E2-2507C92A005F}" presName="linNode" presStyleCnt="0"/>
      <dgm:spPr/>
    </dgm:pt>
    <dgm:pt modelId="{7D536596-8E21-4DB7-AF9A-E9F9BE5B1E39}" type="pres">
      <dgm:prSet presAssocID="{BD844454-CB87-4251-A9E2-2507C92A005F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55C19-D8A9-436B-B4B7-FE2D887F7DB7}" type="pres">
      <dgm:prSet presAssocID="{BD844454-CB87-4251-A9E2-2507C92A005F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A7A21-FF97-45D0-A36F-9DD4BDC68478}" type="pres">
      <dgm:prSet presAssocID="{B9B5ACAF-A4DD-43CD-B19D-E7A10622FDE3}" presName="sp" presStyleCnt="0"/>
      <dgm:spPr/>
    </dgm:pt>
    <dgm:pt modelId="{FCD2BB41-D7E7-43A5-9D59-143016B52044}" type="pres">
      <dgm:prSet presAssocID="{F8CB8F62-176E-4E54-9BE9-6AB1C7013B3F}" presName="linNode" presStyleCnt="0"/>
      <dgm:spPr/>
    </dgm:pt>
    <dgm:pt modelId="{68AE7DEC-4685-4CF0-BF29-A5580FC66EF9}" type="pres">
      <dgm:prSet presAssocID="{F8CB8F62-176E-4E54-9BE9-6AB1C7013B3F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DE9B1-199F-4552-94C1-78C1566DB4EA}" type="pres">
      <dgm:prSet presAssocID="{F8CB8F62-176E-4E54-9BE9-6AB1C7013B3F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8630B-3DAE-4F7E-816D-0E05176AED84}" type="pres">
      <dgm:prSet presAssocID="{5A89303C-4FDD-4DCC-9CD7-B0FB1BF7C89F}" presName="sp" presStyleCnt="0"/>
      <dgm:spPr/>
    </dgm:pt>
    <dgm:pt modelId="{4FF66947-200E-411F-9B27-D9DD2ACABA24}" type="pres">
      <dgm:prSet presAssocID="{037DD8E6-667A-435A-8B71-44AB024AB260}" presName="linNode" presStyleCnt="0"/>
      <dgm:spPr/>
    </dgm:pt>
    <dgm:pt modelId="{6EA200AE-60A8-404E-939F-E83122DFADC6}" type="pres">
      <dgm:prSet presAssocID="{037DD8E6-667A-435A-8B71-44AB024AB260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72C3624-77B3-4F5B-9FF9-9EEB042DC246}" type="pres">
      <dgm:prSet presAssocID="{037DD8E6-667A-435A-8B71-44AB024AB260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799DA-F85C-4365-9193-A32F2691471F}" type="pres">
      <dgm:prSet presAssocID="{51106D0E-2E3A-47E9-AC69-ED3085D105B1}" presName="sp" presStyleCnt="0"/>
      <dgm:spPr/>
    </dgm:pt>
    <dgm:pt modelId="{4BA8A93C-B30A-4F63-95C5-C8E11B3FE4D9}" type="pres">
      <dgm:prSet presAssocID="{38D404DE-81C0-4E99-A56F-5108885521BF}" presName="linNode" presStyleCnt="0"/>
      <dgm:spPr/>
    </dgm:pt>
    <dgm:pt modelId="{428C22FE-BA2F-438A-BFC1-A86C02F221BC}" type="pres">
      <dgm:prSet presAssocID="{38D404DE-81C0-4E99-A56F-5108885521BF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74BA959-739C-40FD-9F5E-6A975FB00821}" type="pres">
      <dgm:prSet presAssocID="{38D404DE-81C0-4E99-A56F-5108885521BF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2CC9E-B1F8-4A7F-8B6E-AAA973146F08}" type="pres">
      <dgm:prSet presAssocID="{CB24D6D9-9122-43F0-A288-12FD2934FA29}" presName="sp" presStyleCnt="0"/>
      <dgm:spPr/>
    </dgm:pt>
    <dgm:pt modelId="{ACD69F0A-1A3D-47E6-920B-AC89FB194D2B}" type="pres">
      <dgm:prSet presAssocID="{9106AA5E-9C82-43BA-BB4D-CC3CFBC7CB53}" presName="linNode" presStyleCnt="0"/>
      <dgm:spPr/>
    </dgm:pt>
    <dgm:pt modelId="{86AA9596-9034-40E9-A828-B1C1793DF7A7}" type="pres">
      <dgm:prSet presAssocID="{9106AA5E-9C82-43BA-BB4D-CC3CFBC7CB53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979C05-4226-4B58-8016-3A8AA9795192}" type="pres">
      <dgm:prSet presAssocID="{9106AA5E-9C82-43BA-BB4D-CC3CFBC7CB53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0F431-772B-463F-B3CD-86481E1F9854}" type="pres">
      <dgm:prSet presAssocID="{7B7612C6-316E-4739-8DB2-A7C8AFC7481E}" presName="sp" presStyleCnt="0"/>
      <dgm:spPr/>
    </dgm:pt>
    <dgm:pt modelId="{77915F57-25EF-4CD9-9F33-08FEC8320CBA}" type="pres">
      <dgm:prSet presAssocID="{4C97FF76-176B-4212-B3DA-BAF76EA82F4B}" presName="linNode" presStyleCnt="0"/>
      <dgm:spPr/>
    </dgm:pt>
    <dgm:pt modelId="{E2102088-6E07-4459-AAD5-A5042EB1B410}" type="pres">
      <dgm:prSet presAssocID="{4C97FF76-176B-4212-B3DA-BAF76EA82F4B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760D2-2642-4F76-938E-7BD79D71D6AA}" type="pres">
      <dgm:prSet presAssocID="{4C97FF76-176B-4212-B3DA-BAF76EA82F4B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53965-33DD-4EEE-9F96-82C595B2A152}" type="pres">
      <dgm:prSet presAssocID="{AD99C1CE-2F85-4FC0-8155-4181BCCF19D3}" presName="sp" presStyleCnt="0"/>
      <dgm:spPr/>
    </dgm:pt>
    <dgm:pt modelId="{33CFAD95-4903-4ACB-AB2C-EE7B3EAC7263}" type="pres">
      <dgm:prSet presAssocID="{00971F97-8848-4EDB-A4C7-4D23CB8F1771}" presName="linNode" presStyleCnt="0"/>
      <dgm:spPr/>
    </dgm:pt>
    <dgm:pt modelId="{3B5C6BF9-92DD-429C-9E5F-059F7AC872B2}" type="pres">
      <dgm:prSet presAssocID="{00971F97-8848-4EDB-A4C7-4D23CB8F1771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284C29-3529-4EE3-B9F8-2675CFA5C278}" type="pres">
      <dgm:prSet presAssocID="{00971F97-8848-4EDB-A4C7-4D23CB8F1771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F6ECA5-ACBD-40DB-91C0-DCC4A97B92BA}" type="presOf" srcId="{4C97FF76-176B-4212-B3DA-BAF76EA82F4B}" destId="{E2102088-6E07-4459-AAD5-A5042EB1B410}" srcOrd="0" destOrd="0" presId="urn:microsoft.com/office/officeart/2005/8/layout/vList5"/>
    <dgm:cxn modelId="{9F8B12E5-E265-4565-9667-BEF48D67F57B}" type="presOf" srcId="{9D260052-A387-443B-BCAA-2E09248C2A4D}" destId="{774BA959-739C-40FD-9F5E-6A975FB00821}" srcOrd="0" destOrd="1" presId="urn:microsoft.com/office/officeart/2005/8/layout/vList5"/>
    <dgm:cxn modelId="{461CFA74-2EAB-4557-9CF1-7F09FF8BDCE0}" type="presOf" srcId="{CCCE90A2-4154-45C5-A103-5199812A9FBB}" destId="{238DE9B1-199F-4552-94C1-78C1566DB4EA}" srcOrd="0" destOrd="0" presId="urn:microsoft.com/office/officeart/2005/8/layout/vList5"/>
    <dgm:cxn modelId="{76614D9B-9B8A-42F3-8832-C936C40B53A3}" type="presOf" srcId="{0B7A7E0E-F92D-4DA4-A839-0F2FE9099117}" destId="{072C3624-77B3-4F5B-9FF9-9EEB042DC246}" srcOrd="0" destOrd="1" presId="urn:microsoft.com/office/officeart/2005/8/layout/vList5"/>
    <dgm:cxn modelId="{5DD5826B-9B02-4EB9-A5AB-7CFAF72048EB}" srcId="{4C97FF76-176B-4212-B3DA-BAF76EA82F4B}" destId="{73F1F665-5360-4C6C-AAE3-32DB88A49C87}" srcOrd="0" destOrd="0" parTransId="{46DF382A-CA80-4947-808D-3B2E3686D1EB}" sibTransId="{159F39D3-E138-4341-86AF-2A61BDD88BBC}"/>
    <dgm:cxn modelId="{44FB9948-E063-4DD8-AA07-EE425BFA5559}" srcId="{779D606F-033A-4CCF-ACCD-DF8514873825}" destId="{38D404DE-81C0-4E99-A56F-5108885521BF}" srcOrd="3" destOrd="0" parTransId="{5EB8B48D-0309-470E-B71F-1003DA0762B4}" sibTransId="{CB24D6D9-9122-43F0-A288-12FD2934FA29}"/>
    <dgm:cxn modelId="{C574ED48-BF1F-4B10-A9D5-89D53769FF92}" srcId="{BD844454-CB87-4251-A9E2-2507C92A005F}" destId="{39B3CDFF-5D1A-4FAD-B2CE-DED095479AF8}" srcOrd="0" destOrd="0" parTransId="{A9E2B862-49D8-4426-93EC-6D1D08A84870}" sibTransId="{4E9383A4-CFDD-4DC4-B082-E3912A9DE3F3}"/>
    <dgm:cxn modelId="{9E50A7AD-9798-4367-A2C8-99026133C0F7}" type="presOf" srcId="{8E997E51-6C80-4FC9-8FD5-BA59913DB008}" destId="{774BA959-739C-40FD-9F5E-6A975FB00821}" srcOrd="0" destOrd="0" presId="urn:microsoft.com/office/officeart/2005/8/layout/vList5"/>
    <dgm:cxn modelId="{2999E056-7C35-4FA3-8C7F-04428AEB52C5}" type="presOf" srcId="{3B146E87-E90A-4721-950F-4ACEDC4CD113}" destId="{83979C05-4226-4B58-8016-3A8AA9795192}" srcOrd="0" destOrd="0" presId="urn:microsoft.com/office/officeart/2005/8/layout/vList5"/>
    <dgm:cxn modelId="{5032128B-4852-428B-8944-74A808E74B06}" type="presOf" srcId="{9106AA5E-9C82-43BA-BB4D-CC3CFBC7CB53}" destId="{86AA9596-9034-40E9-A828-B1C1793DF7A7}" srcOrd="0" destOrd="0" presId="urn:microsoft.com/office/officeart/2005/8/layout/vList5"/>
    <dgm:cxn modelId="{C42A422E-C989-48BD-AB1C-9049FEE44633}" type="presOf" srcId="{037DD8E6-667A-435A-8B71-44AB024AB260}" destId="{6EA200AE-60A8-404E-939F-E83122DFADC6}" srcOrd="0" destOrd="0" presId="urn:microsoft.com/office/officeart/2005/8/layout/vList5"/>
    <dgm:cxn modelId="{60C8A7EB-B2E8-4500-81C2-295CC4DB7BA0}" srcId="{9106AA5E-9C82-43BA-BB4D-CC3CFBC7CB53}" destId="{3B146E87-E90A-4721-950F-4ACEDC4CD113}" srcOrd="0" destOrd="0" parTransId="{A2AAD911-3449-4381-BE93-627E6EACDAD1}" sibTransId="{48D51531-498A-493D-B5FC-DE72E04B8741}"/>
    <dgm:cxn modelId="{F5982033-2055-46DC-95F8-64B8EB6DFCE9}" srcId="{779D606F-033A-4CCF-ACCD-DF8514873825}" destId="{9106AA5E-9C82-43BA-BB4D-CC3CFBC7CB53}" srcOrd="4" destOrd="0" parTransId="{2CFEAD28-9049-45D1-80C2-38EA2735064D}" sibTransId="{7B7612C6-316E-4739-8DB2-A7C8AFC7481E}"/>
    <dgm:cxn modelId="{336BF7C9-DEA0-4B8B-8DEA-3260991E61AE}" srcId="{00971F97-8848-4EDB-A4C7-4D23CB8F1771}" destId="{B9AE6139-456E-4B08-B3DB-02C5CBAB787E}" srcOrd="0" destOrd="0" parTransId="{353A809D-9543-4E0E-AF0D-8EC65BA7D5F6}" sibTransId="{9B5B0A79-52D9-4854-9343-C060F11BD649}"/>
    <dgm:cxn modelId="{D0706E08-C993-4ED2-9023-BA95375B2F90}" type="presOf" srcId="{D5040561-0E6D-4825-B3CB-D8AA7E54664F}" destId="{072C3624-77B3-4F5B-9FF9-9EEB042DC246}" srcOrd="0" destOrd="0" presId="urn:microsoft.com/office/officeart/2005/8/layout/vList5"/>
    <dgm:cxn modelId="{97E5DBC7-BFE8-46F6-AB33-07E176513457}" srcId="{779D606F-033A-4CCF-ACCD-DF8514873825}" destId="{037DD8E6-667A-435A-8B71-44AB024AB260}" srcOrd="2" destOrd="0" parTransId="{D3A971CF-6CF8-4CFF-A04C-0764B12DA5A1}" sibTransId="{51106D0E-2E3A-47E9-AC69-ED3085D105B1}"/>
    <dgm:cxn modelId="{3FE2BB51-51B3-47DB-B465-1E7CC924DC64}" srcId="{779D606F-033A-4CCF-ACCD-DF8514873825}" destId="{BD844454-CB87-4251-A9E2-2507C92A005F}" srcOrd="0" destOrd="0" parTransId="{4BE057D6-ADE7-4B31-B231-2290067936DA}" sibTransId="{B9B5ACAF-A4DD-43CD-B19D-E7A10622FDE3}"/>
    <dgm:cxn modelId="{5B828EE3-06D9-4A16-BA32-0633028C45B3}" type="presOf" srcId="{779D606F-033A-4CCF-ACCD-DF8514873825}" destId="{EFDC3477-742F-4FFE-B001-902C7DB8376D}" srcOrd="0" destOrd="0" presId="urn:microsoft.com/office/officeart/2005/8/layout/vList5"/>
    <dgm:cxn modelId="{6ECBE158-4BC8-464E-BF98-60C1D056438B}" srcId="{779D606F-033A-4CCF-ACCD-DF8514873825}" destId="{F8CB8F62-176E-4E54-9BE9-6AB1C7013B3F}" srcOrd="1" destOrd="0" parTransId="{EE70157A-B03C-4C8B-B797-F886CC697426}" sibTransId="{5A89303C-4FDD-4DCC-9CD7-B0FB1BF7C89F}"/>
    <dgm:cxn modelId="{738D6EA3-59A1-4562-B615-019B7C475E20}" type="presOf" srcId="{38D404DE-81C0-4E99-A56F-5108885521BF}" destId="{428C22FE-BA2F-438A-BFC1-A86C02F221BC}" srcOrd="0" destOrd="0" presId="urn:microsoft.com/office/officeart/2005/8/layout/vList5"/>
    <dgm:cxn modelId="{0F156E02-DCE8-4094-90C0-0F31CC57FC41}" srcId="{779D606F-033A-4CCF-ACCD-DF8514873825}" destId="{4C97FF76-176B-4212-B3DA-BAF76EA82F4B}" srcOrd="5" destOrd="0" parTransId="{B23BFA6B-E741-4F63-897F-284C4F841075}" sibTransId="{AD99C1CE-2F85-4FC0-8155-4181BCCF19D3}"/>
    <dgm:cxn modelId="{FF3F2D48-0035-43E1-9621-2BF1CE16C93A}" type="presOf" srcId="{50440189-48C7-4C57-9F66-723DC2BFF5FF}" destId="{F2284C29-3529-4EE3-B9F8-2675CFA5C278}" srcOrd="0" destOrd="1" presId="urn:microsoft.com/office/officeart/2005/8/layout/vList5"/>
    <dgm:cxn modelId="{6E349947-3F78-4B0A-B378-555205CE17C2}" srcId="{9106AA5E-9C82-43BA-BB4D-CC3CFBC7CB53}" destId="{1222EC60-0DFD-4B5B-9019-28F182DB6C11}" srcOrd="1" destOrd="0" parTransId="{D42D0C2B-CBFD-42D9-8B09-F2BF4CEA0DD8}" sibTransId="{2955C103-290D-4794-8880-CD4F5BE1ABF7}"/>
    <dgm:cxn modelId="{9AE9E311-7256-419B-8C95-E0909CC860AC}" srcId="{F8CB8F62-176E-4E54-9BE9-6AB1C7013B3F}" destId="{CCCE90A2-4154-45C5-A103-5199812A9FBB}" srcOrd="0" destOrd="0" parTransId="{EA2D1B0F-97AA-475F-9A9C-2915A461306E}" sibTransId="{9CF0354D-EC15-4158-A4FC-EFDB6B9CEB75}"/>
    <dgm:cxn modelId="{4A323418-5E1B-41B3-A01C-38DD8AA455A7}" type="presOf" srcId="{1222EC60-0DFD-4B5B-9019-28F182DB6C11}" destId="{83979C05-4226-4B58-8016-3A8AA9795192}" srcOrd="0" destOrd="1" presId="urn:microsoft.com/office/officeart/2005/8/layout/vList5"/>
    <dgm:cxn modelId="{AC9DB55F-1F85-4F63-ACBC-3FDCEA05CDAD}" srcId="{037DD8E6-667A-435A-8B71-44AB024AB260}" destId="{0B7A7E0E-F92D-4DA4-A839-0F2FE9099117}" srcOrd="1" destOrd="0" parTransId="{06D709BA-C3E1-435B-AB9B-E606E3DD66B0}" sibTransId="{9C8EB7E7-534E-468F-971E-543127FCB42E}"/>
    <dgm:cxn modelId="{705CA427-F614-4FBC-B003-B664DF0E9399}" type="presOf" srcId="{73F1F665-5360-4C6C-AAE3-32DB88A49C87}" destId="{63C760D2-2642-4F76-938E-7BD79D71D6AA}" srcOrd="0" destOrd="0" presId="urn:microsoft.com/office/officeart/2005/8/layout/vList5"/>
    <dgm:cxn modelId="{27E30807-4DD2-411C-A022-C34C3FB71AE9}" srcId="{F8CB8F62-176E-4E54-9BE9-6AB1C7013B3F}" destId="{7BD6C863-42D5-4A0E-AFC8-18D1085A0D93}" srcOrd="1" destOrd="0" parTransId="{96C76127-3B69-48F7-A346-09E0D5D2E003}" sibTransId="{231D2693-79A7-4E75-8221-872F34511344}"/>
    <dgm:cxn modelId="{EE229ACF-AFE0-4404-9A1A-08682140BAAF}" srcId="{4C97FF76-176B-4212-B3DA-BAF76EA82F4B}" destId="{BF05AE66-6182-4897-B84C-91EDA9DE72E1}" srcOrd="1" destOrd="0" parTransId="{DD2230F6-5F43-402D-9608-DFF1F53B8B27}" sibTransId="{78E3C401-EE6A-4B2C-B754-CB2DFAA8A594}"/>
    <dgm:cxn modelId="{5B116F3F-4D41-437A-B864-F3B7BDD5721B}" type="presOf" srcId="{BD844454-CB87-4251-A9E2-2507C92A005F}" destId="{7D536596-8E21-4DB7-AF9A-E9F9BE5B1E39}" srcOrd="0" destOrd="0" presId="urn:microsoft.com/office/officeart/2005/8/layout/vList5"/>
    <dgm:cxn modelId="{18C91245-9FAF-466F-A509-2E5601D5A9BA}" type="presOf" srcId="{7BD6C863-42D5-4A0E-AFC8-18D1085A0D93}" destId="{238DE9B1-199F-4552-94C1-78C1566DB4EA}" srcOrd="0" destOrd="1" presId="urn:microsoft.com/office/officeart/2005/8/layout/vList5"/>
    <dgm:cxn modelId="{B2083341-52E1-423A-B639-EE16A778254A}" srcId="{779D606F-033A-4CCF-ACCD-DF8514873825}" destId="{00971F97-8848-4EDB-A4C7-4D23CB8F1771}" srcOrd="6" destOrd="0" parTransId="{0B945C4D-5579-4AAA-A7CC-B54B62C2BC3A}" sibTransId="{5AFDDC62-A8C0-41C6-BEE9-F8F6F60AA38B}"/>
    <dgm:cxn modelId="{6F32AC59-7974-425C-AAC6-DFAFAC96DC77}" type="presOf" srcId="{F8CB8F62-176E-4E54-9BE9-6AB1C7013B3F}" destId="{68AE7DEC-4685-4CF0-BF29-A5580FC66EF9}" srcOrd="0" destOrd="0" presId="urn:microsoft.com/office/officeart/2005/8/layout/vList5"/>
    <dgm:cxn modelId="{0686AFA8-3F38-4DF0-AA67-A6659F096509}" type="presOf" srcId="{00971F97-8848-4EDB-A4C7-4D23CB8F1771}" destId="{3B5C6BF9-92DD-429C-9E5F-059F7AC872B2}" srcOrd="0" destOrd="0" presId="urn:microsoft.com/office/officeart/2005/8/layout/vList5"/>
    <dgm:cxn modelId="{C61F77B8-D6B8-4A0E-ABE7-C631F5BCC3D9}" srcId="{38D404DE-81C0-4E99-A56F-5108885521BF}" destId="{9D260052-A387-443B-BCAA-2E09248C2A4D}" srcOrd="1" destOrd="0" parTransId="{EDFBC06A-D07B-42F3-9E2C-8E4D5550E855}" sibTransId="{31F5BEF5-D3EC-4C1C-AA9F-5D9901FBDB45}"/>
    <dgm:cxn modelId="{8BD3F1DD-25BB-4559-8D11-E22C93F4B25E}" type="presOf" srcId="{B9AE6139-456E-4B08-B3DB-02C5CBAB787E}" destId="{F2284C29-3529-4EE3-B9F8-2675CFA5C278}" srcOrd="0" destOrd="0" presId="urn:microsoft.com/office/officeart/2005/8/layout/vList5"/>
    <dgm:cxn modelId="{54129D05-8381-4A6B-B1E1-29FBE6307BEB}" type="presOf" srcId="{39B3CDFF-5D1A-4FAD-B2CE-DED095479AF8}" destId="{BDE55C19-D8A9-436B-B4B7-FE2D887F7DB7}" srcOrd="0" destOrd="0" presId="urn:microsoft.com/office/officeart/2005/8/layout/vList5"/>
    <dgm:cxn modelId="{72D19326-E130-461D-95EB-81AD48543E89}" srcId="{00971F97-8848-4EDB-A4C7-4D23CB8F1771}" destId="{50440189-48C7-4C57-9F66-723DC2BFF5FF}" srcOrd="1" destOrd="0" parTransId="{EE92A625-1718-4AE9-AF11-8AF625CC1A67}" sibTransId="{BB5AA1DC-72BD-45EF-BD75-DA06F1B7FD4D}"/>
    <dgm:cxn modelId="{51759295-78E1-4349-99FE-FF199F6B70F7}" srcId="{38D404DE-81C0-4E99-A56F-5108885521BF}" destId="{8E997E51-6C80-4FC9-8FD5-BA59913DB008}" srcOrd="0" destOrd="0" parTransId="{746A6979-AD1F-4CB7-A320-7B7C83943589}" sibTransId="{F8647579-9591-4F04-9F86-8B0DFD95B676}"/>
    <dgm:cxn modelId="{554591F3-C988-429E-9CDC-871D7BD014EB}" srcId="{BD844454-CB87-4251-A9E2-2507C92A005F}" destId="{724A0FCE-7FC3-4DED-BD75-D8E44EE326CB}" srcOrd="1" destOrd="0" parTransId="{A5D25453-41D1-49C7-B67B-FF42A15CDF78}" sibTransId="{18D04AF4-9623-47EB-98AF-1CB9FDA152A1}"/>
    <dgm:cxn modelId="{476C9DA9-C61A-45D8-B05D-B8BE3C7CEE03}" type="presOf" srcId="{BF05AE66-6182-4897-B84C-91EDA9DE72E1}" destId="{63C760D2-2642-4F76-938E-7BD79D71D6AA}" srcOrd="0" destOrd="1" presId="urn:microsoft.com/office/officeart/2005/8/layout/vList5"/>
    <dgm:cxn modelId="{0832F6DB-A654-4224-8C4D-1D2090582C3B}" srcId="{037DD8E6-667A-435A-8B71-44AB024AB260}" destId="{D5040561-0E6D-4825-B3CB-D8AA7E54664F}" srcOrd="0" destOrd="0" parTransId="{3768FE8F-BAB6-4F63-B095-2C9514AE7D4D}" sibTransId="{DCA701B0-FE42-4362-A899-9DB15694DA68}"/>
    <dgm:cxn modelId="{461456F8-17EA-4F1A-BE11-AFE3C2FFC23C}" type="presOf" srcId="{724A0FCE-7FC3-4DED-BD75-D8E44EE326CB}" destId="{BDE55C19-D8A9-436B-B4B7-FE2D887F7DB7}" srcOrd="0" destOrd="1" presId="urn:microsoft.com/office/officeart/2005/8/layout/vList5"/>
    <dgm:cxn modelId="{350B7B60-CC18-4A37-8995-07AF32E21806}" type="presParOf" srcId="{EFDC3477-742F-4FFE-B001-902C7DB8376D}" destId="{4317FE45-2CED-4AD0-94E4-F548E9B78C38}" srcOrd="0" destOrd="0" presId="urn:microsoft.com/office/officeart/2005/8/layout/vList5"/>
    <dgm:cxn modelId="{B6CDEE91-1718-4250-A344-D51403474282}" type="presParOf" srcId="{4317FE45-2CED-4AD0-94E4-F548E9B78C38}" destId="{7D536596-8E21-4DB7-AF9A-E9F9BE5B1E39}" srcOrd="0" destOrd="0" presId="urn:microsoft.com/office/officeart/2005/8/layout/vList5"/>
    <dgm:cxn modelId="{16A27A85-798C-40CA-B635-CB86C828F5EF}" type="presParOf" srcId="{4317FE45-2CED-4AD0-94E4-F548E9B78C38}" destId="{BDE55C19-D8A9-436B-B4B7-FE2D887F7DB7}" srcOrd="1" destOrd="0" presId="urn:microsoft.com/office/officeart/2005/8/layout/vList5"/>
    <dgm:cxn modelId="{7323CA35-D02F-4637-A7FC-8054BDA59E83}" type="presParOf" srcId="{EFDC3477-742F-4FFE-B001-902C7DB8376D}" destId="{29DA7A21-FF97-45D0-A36F-9DD4BDC68478}" srcOrd="1" destOrd="0" presId="urn:microsoft.com/office/officeart/2005/8/layout/vList5"/>
    <dgm:cxn modelId="{4F70AA28-0909-4B76-828E-63DD059D10FB}" type="presParOf" srcId="{EFDC3477-742F-4FFE-B001-902C7DB8376D}" destId="{FCD2BB41-D7E7-43A5-9D59-143016B52044}" srcOrd="2" destOrd="0" presId="urn:microsoft.com/office/officeart/2005/8/layout/vList5"/>
    <dgm:cxn modelId="{07DA8B10-D0E6-4C4D-B802-FE74F37ACF84}" type="presParOf" srcId="{FCD2BB41-D7E7-43A5-9D59-143016B52044}" destId="{68AE7DEC-4685-4CF0-BF29-A5580FC66EF9}" srcOrd="0" destOrd="0" presId="urn:microsoft.com/office/officeart/2005/8/layout/vList5"/>
    <dgm:cxn modelId="{F1D9B7CF-5DD4-4260-BACF-C91903AA233C}" type="presParOf" srcId="{FCD2BB41-D7E7-43A5-9D59-143016B52044}" destId="{238DE9B1-199F-4552-94C1-78C1566DB4EA}" srcOrd="1" destOrd="0" presId="urn:microsoft.com/office/officeart/2005/8/layout/vList5"/>
    <dgm:cxn modelId="{98F325E7-2BE5-4DE9-A336-740E0EAAD6F4}" type="presParOf" srcId="{EFDC3477-742F-4FFE-B001-902C7DB8376D}" destId="{BBC8630B-3DAE-4F7E-816D-0E05176AED84}" srcOrd="3" destOrd="0" presId="urn:microsoft.com/office/officeart/2005/8/layout/vList5"/>
    <dgm:cxn modelId="{A189803A-B343-4464-95F0-78F8A40B3C8E}" type="presParOf" srcId="{EFDC3477-742F-4FFE-B001-902C7DB8376D}" destId="{4FF66947-200E-411F-9B27-D9DD2ACABA24}" srcOrd="4" destOrd="0" presId="urn:microsoft.com/office/officeart/2005/8/layout/vList5"/>
    <dgm:cxn modelId="{E3103C83-3875-4E53-AFF4-52B06F8A765F}" type="presParOf" srcId="{4FF66947-200E-411F-9B27-D9DD2ACABA24}" destId="{6EA200AE-60A8-404E-939F-E83122DFADC6}" srcOrd="0" destOrd="0" presId="urn:microsoft.com/office/officeart/2005/8/layout/vList5"/>
    <dgm:cxn modelId="{7CF0456C-D3FA-43F8-98B7-3B2202306600}" type="presParOf" srcId="{4FF66947-200E-411F-9B27-D9DD2ACABA24}" destId="{072C3624-77B3-4F5B-9FF9-9EEB042DC246}" srcOrd="1" destOrd="0" presId="urn:microsoft.com/office/officeart/2005/8/layout/vList5"/>
    <dgm:cxn modelId="{F2CF8A82-21C2-4A79-9697-9CDDF630317B}" type="presParOf" srcId="{EFDC3477-742F-4FFE-B001-902C7DB8376D}" destId="{067799DA-F85C-4365-9193-A32F2691471F}" srcOrd="5" destOrd="0" presId="urn:microsoft.com/office/officeart/2005/8/layout/vList5"/>
    <dgm:cxn modelId="{DBD22A3B-ECF4-49E3-A830-3F2291DC51EF}" type="presParOf" srcId="{EFDC3477-742F-4FFE-B001-902C7DB8376D}" destId="{4BA8A93C-B30A-4F63-95C5-C8E11B3FE4D9}" srcOrd="6" destOrd="0" presId="urn:microsoft.com/office/officeart/2005/8/layout/vList5"/>
    <dgm:cxn modelId="{6C260DFF-805D-455C-8A52-FC624B847E23}" type="presParOf" srcId="{4BA8A93C-B30A-4F63-95C5-C8E11B3FE4D9}" destId="{428C22FE-BA2F-438A-BFC1-A86C02F221BC}" srcOrd="0" destOrd="0" presId="urn:microsoft.com/office/officeart/2005/8/layout/vList5"/>
    <dgm:cxn modelId="{8515297C-5980-4288-80A8-D2CECC578F66}" type="presParOf" srcId="{4BA8A93C-B30A-4F63-95C5-C8E11B3FE4D9}" destId="{774BA959-739C-40FD-9F5E-6A975FB00821}" srcOrd="1" destOrd="0" presId="urn:microsoft.com/office/officeart/2005/8/layout/vList5"/>
    <dgm:cxn modelId="{70DEBF6F-CFEA-4D84-B12B-9CFA958ED348}" type="presParOf" srcId="{EFDC3477-742F-4FFE-B001-902C7DB8376D}" destId="{6BC2CC9E-B1F8-4A7F-8B6E-AAA973146F08}" srcOrd="7" destOrd="0" presId="urn:microsoft.com/office/officeart/2005/8/layout/vList5"/>
    <dgm:cxn modelId="{AA90ED3A-AD73-4F18-AAA8-4439EA62A70B}" type="presParOf" srcId="{EFDC3477-742F-4FFE-B001-902C7DB8376D}" destId="{ACD69F0A-1A3D-47E6-920B-AC89FB194D2B}" srcOrd="8" destOrd="0" presId="urn:microsoft.com/office/officeart/2005/8/layout/vList5"/>
    <dgm:cxn modelId="{05FCDE58-E1D9-4234-A97D-DC88705306F7}" type="presParOf" srcId="{ACD69F0A-1A3D-47E6-920B-AC89FB194D2B}" destId="{86AA9596-9034-40E9-A828-B1C1793DF7A7}" srcOrd="0" destOrd="0" presId="urn:microsoft.com/office/officeart/2005/8/layout/vList5"/>
    <dgm:cxn modelId="{FF0B3FB9-F731-4077-B3BB-ACC814358B69}" type="presParOf" srcId="{ACD69F0A-1A3D-47E6-920B-AC89FB194D2B}" destId="{83979C05-4226-4B58-8016-3A8AA9795192}" srcOrd="1" destOrd="0" presId="urn:microsoft.com/office/officeart/2005/8/layout/vList5"/>
    <dgm:cxn modelId="{AF8D9791-07C0-40CB-88A8-0FFD10C28C20}" type="presParOf" srcId="{EFDC3477-742F-4FFE-B001-902C7DB8376D}" destId="{FA30F431-772B-463F-B3CD-86481E1F9854}" srcOrd="9" destOrd="0" presId="urn:microsoft.com/office/officeart/2005/8/layout/vList5"/>
    <dgm:cxn modelId="{98297200-E172-405F-9334-1AB0AB771D47}" type="presParOf" srcId="{EFDC3477-742F-4FFE-B001-902C7DB8376D}" destId="{77915F57-25EF-4CD9-9F33-08FEC8320CBA}" srcOrd="10" destOrd="0" presId="urn:microsoft.com/office/officeart/2005/8/layout/vList5"/>
    <dgm:cxn modelId="{44CBF349-D1EA-4BB7-95CB-ED0A989B9E3F}" type="presParOf" srcId="{77915F57-25EF-4CD9-9F33-08FEC8320CBA}" destId="{E2102088-6E07-4459-AAD5-A5042EB1B410}" srcOrd="0" destOrd="0" presId="urn:microsoft.com/office/officeart/2005/8/layout/vList5"/>
    <dgm:cxn modelId="{10A6F426-694B-49EA-8240-FCECD21A3602}" type="presParOf" srcId="{77915F57-25EF-4CD9-9F33-08FEC8320CBA}" destId="{63C760D2-2642-4F76-938E-7BD79D71D6AA}" srcOrd="1" destOrd="0" presId="urn:microsoft.com/office/officeart/2005/8/layout/vList5"/>
    <dgm:cxn modelId="{B895F2B6-1842-4E74-A992-A84E870CD45A}" type="presParOf" srcId="{EFDC3477-742F-4FFE-B001-902C7DB8376D}" destId="{6FA53965-33DD-4EEE-9F96-82C595B2A152}" srcOrd="11" destOrd="0" presId="urn:microsoft.com/office/officeart/2005/8/layout/vList5"/>
    <dgm:cxn modelId="{EFEB1EC6-E1F5-4907-AD66-A261DA638A8D}" type="presParOf" srcId="{EFDC3477-742F-4FFE-B001-902C7DB8376D}" destId="{33CFAD95-4903-4ACB-AB2C-EE7B3EAC7263}" srcOrd="12" destOrd="0" presId="urn:microsoft.com/office/officeart/2005/8/layout/vList5"/>
    <dgm:cxn modelId="{7F41CCDD-FA2F-4AEC-8D91-CD7A017A176C}" type="presParOf" srcId="{33CFAD95-4903-4ACB-AB2C-EE7B3EAC7263}" destId="{3B5C6BF9-92DD-429C-9E5F-059F7AC872B2}" srcOrd="0" destOrd="0" presId="urn:microsoft.com/office/officeart/2005/8/layout/vList5"/>
    <dgm:cxn modelId="{9D9C5095-3B62-412C-9439-1BA5110AA204}" type="presParOf" srcId="{33CFAD95-4903-4ACB-AB2C-EE7B3EAC7263}" destId="{F2284C29-3529-4EE3-B9F8-2675CFA5C27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AD661A-2844-4C36-A9B4-EB860AEA1A2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18712FC-086D-42F6-B9D5-E480C480F46E}">
      <dgm:prSet phldrT="[Text]"/>
      <dgm:spPr/>
      <dgm:t>
        <a:bodyPr/>
        <a:lstStyle/>
        <a:p>
          <a:r>
            <a:rPr lang="en-US" dirty="0" smtClean="0"/>
            <a:t>Proper Quotation</a:t>
          </a:r>
          <a:endParaRPr lang="en-US" dirty="0"/>
        </a:p>
      </dgm:t>
    </dgm:pt>
    <dgm:pt modelId="{1BDFEF91-B0B8-49B1-A03C-CB742FF1CB5D}" type="parTrans" cxnId="{43FC8383-417E-4828-A77D-7F8DF5ED69A8}">
      <dgm:prSet/>
      <dgm:spPr/>
      <dgm:t>
        <a:bodyPr/>
        <a:lstStyle/>
        <a:p>
          <a:endParaRPr lang="en-US"/>
        </a:p>
      </dgm:t>
    </dgm:pt>
    <dgm:pt modelId="{7E9D4F29-3B97-4E48-A685-01C561011EBF}" type="sibTrans" cxnId="{43FC8383-417E-4828-A77D-7F8DF5ED69A8}">
      <dgm:prSet/>
      <dgm:spPr/>
      <dgm:t>
        <a:bodyPr/>
        <a:lstStyle/>
        <a:p>
          <a:endParaRPr lang="en-US"/>
        </a:p>
      </dgm:t>
    </dgm:pt>
    <dgm:pt modelId="{E0209E38-4A9B-47CA-A1A2-81E4BAE2A0F8}">
      <dgm:prSet phldrT="[Text]"/>
      <dgm:spPr/>
      <dgm:t>
        <a:bodyPr/>
        <a:lstStyle/>
        <a:p>
          <a:r>
            <a:rPr lang="en-US" dirty="0" err="1" smtClean="0"/>
            <a:t>Kutip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tepat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seharusnya</a:t>
          </a:r>
          <a:r>
            <a:rPr lang="en-US" dirty="0" smtClean="0"/>
            <a:t>. </a:t>
          </a:r>
          <a:endParaRPr lang="en-US" dirty="0"/>
        </a:p>
      </dgm:t>
    </dgm:pt>
    <dgm:pt modelId="{1A41A3CA-FFD3-4DCA-B4F0-E0C5602E0B7F}" type="parTrans" cxnId="{412D80E4-6C57-4D9F-8E66-5921F3C702FD}">
      <dgm:prSet/>
      <dgm:spPr/>
      <dgm:t>
        <a:bodyPr/>
        <a:lstStyle/>
        <a:p>
          <a:endParaRPr lang="en-US"/>
        </a:p>
      </dgm:t>
    </dgm:pt>
    <dgm:pt modelId="{ACBECB6B-30AF-4EAE-909E-0763DCAD3DAA}" type="sibTrans" cxnId="{412D80E4-6C57-4D9F-8E66-5921F3C702FD}">
      <dgm:prSet/>
      <dgm:spPr/>
      <dgm:t>
        <a:bodyPr/>
        <a:lstStyle/>
        <a:p>
          <a:endParaRPr lang="en-US"/>
        </a:p>
      </dgm:t>
    </dgm:pt>
    <dgm:pt modelId="{F8592D11-6F98-407B-B7B1-08CF0581FE90}">
      <dgm:prSet phldrT="[Text]"/>
      <dgm:spPr/>
      <dgm:t>
        <a:bodyPr/>
        <a:lstStyle/>
        <a:p>
          <a:r>
            <a:rPr lang="en-US" dirty="0" smtClean="0"/>
            <a:t>Paraphrasing</a:t>
          </a:r>
        </a:p>
      </dgm:t>
    </dgm:pt>
    <dgm:pt modelId="{130DDB26-227A-4362-94E3-62799BC3C3A9}" type="parTrans" cxnId="{7BCA70EE-0E7C-40DA-B078-2B11BA5A840A}">
      <dgm:prSet/>
      <dgm:spPr/>
      <dgm:t>
        <a:bodyPr/>
        <a:lstStyle/>
        <a:p>
          <a:endParaRPr lang="en-US"/>
        </a:p>
      </dgm:t>
    </dgm:pt>
    <dgm:pt modelId="{1B9D577B-71D8-4EBE-B0F6-1BC0560A1C6D}" type="sibTrans" cxnId="{7BCA70EE-0E7C-40DA-B078-2B11BA5A840A}">
      <dgm:prSet/>
      <dgm:spPr/>
      <dgm:t>
        <a:bodyPr/>
        <a:lstStyle/>
        <a:p>
          <a:endParaRPr lang="en-US"/>
        </a:p>
      </dgm:t>
    </dgm:pt>
    <dgm:pt modelId="{A4E6E10C-80A5-450D-A1F0-18BEC52F3351}">
      <dgm:prSet phldrT="[Text]"/>
      <dgm:spPr/>
      <dgm:t>
        <a:bodyPr/>
        <a:lstStyle/>
        <a:p>
          <a:r>
            <a:rPr lang="en-US" dirty="0" err="1" smtClean="0"/>
            <a:t>Rujuk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sebuah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tapi</a:t>
          </a:r>
          <a:r>
            <a:rPr lang="en-US" dirty="0" smtClean="0"/>
            <a:t> </a:t>
          </a:r>
          <a:r>
            <a:rPr lang="en-US" dirty="0" err="1" smtClean="0"/>
            <a:t>gunakan</a:t>
          </a:r>
          <a:r>
            <a:rPr lang="en-US" dirty="0" smtClean="0"/>
            <a:t> kata-kata </a:t>
          </a:r>
          <a:r>
            <a:rPr lang="en-US" dirty="0" err="1" smtClean="0"/>
            <a:t>kita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r>
            <a:rPr lang="en-US" dirty="0" smtClean="0"/>
            <a:t> </a:t>
          </a:r>
          <a:r>
            <a:rPr lang="en-US" dirty="0" err="1" smtClean="0"/>
            <a:t>dalm</a:t>
          </a:r>
          <a:r>
            <a:rPr lang="en-US" dirty="0" smtClean="0"/>
            <a:t> </a:t>
          </a:r>
          <a:r>
            <a:rPr lang="en-US" dirty="0" err="1" smtClean="0"/>
            <a:t>mengungkap</a:t>
          </a:r>
          <a:r>
            <a:rPr lang="en-US" dirty="0" smtClean="0"/>
            <a:t> ide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tersebut</a:t>
          </a:r>
          <a:r>
            <a:rPr lang="en-US" dirty="0" smtClean="0"/>
            <a:t>.</a:t>
          </a:r>
          <a:endParaRPr lang="en-US" dirty="0"/>
        </a:p>
      </dgm:t>
    </dgm:pt>
    <dgm:pt modelId="{8EA6B608-780B-47D0-A701-A0179B88BACF}" type="parTrans" cxnId="{54E86FFE-87EE-4856-958E-572D11E6BD42}">
      <dgm:prSet/>
      <dgm:spPr/>
      <dgm:t>
        <a:bodyPr/>
        <a:lstStyle/>
        <a:p>
          <a:endParaRPr lang="en-US"/>
        </a:p>
      </dgm:t>
    </dgm:pt>
    <dgm:pt modelId="{53284CB2-06D4-4519-A53B-53F43FBB068B}" type="sibTrans" cxnId="{54E86FFE-87EE-4856-958E-572D11E6BD42}">
      <dgm:prSet/>
      <dgm:spPr/>
      <dgm:t>
        <a:bodyPr/>
        <a:lstStyle/>
        <a:p>
          <a:endParaRPr lang="en-US"/>
        </a:p>
      </dgm:t>
    </dgm:pt>
    <dgm:pt modelId="{F6C6657C-45F0-42BA-8580-12A50C93CDB3}">
      <dgm:prSet phldrT="[Text]"/>
      <dgm:spPr/>
      <dgm:t>
        <a:bodyPr/>
        <a:lstStyle/>
        <a:p>
          <a:r>
            <a:rPr lang="en-US" dirty="0" smtClean="0"/>
            <a:t>Referencing </a:t>
          </a:r>
          <a:endParaRPr lang="en-US" dirty="0"/>
        </a:p>
      </dgm:t>
    </dgm:pt>
    <dgm:pt modelId="{96361E28-FC4F-45E3-BA2C-808623E93748}" type="parTrans" cxnId="{69971152-747C-47EA-BF4C-E55EFAAFA9A7}">
      <dgm:prSet/>
      <dgm:spPr/>
      <dgm:t>
        <a:bodyPr/>
        <a:lstStyle/>
        <a:p>
          <a:endParaRPr lang="en-US"/>
        </a:p>
      </dgm:t>
    </dgm:pt>
    <dgm:pt modelId="{2E00FD80-7478-447B-9DBD-845E79C70279}" type="sibTrans" cxnId="{69971152-747C-47EA-BF4C-E55EFAAFA9A7}">
      <dgm:prSet/>
      <dgm:spPr/>
      <dgm:t>
        <a:bodyPr/>
        <a:lstStyle/>
        <a:p>
          <a:endParaRPr lang="en-US"/>
        </a:p>
      </dgm:t>
    </dgm:pt>
    <dgm:pt modelId="{5D7DE385-91C8-45C0-BCDF-90172F9E5AC9}">
      <dgm:prSet phldrT="[Text]"/>
      <dgm:spPr/>
      <dgm:t>
        <a:bodyPr/>
        <a:lstStyle/>
        <a:p>
          <a:r>
            <a:rPr lang="en-US" dirty="0" smtClean="0"/>
            <a:t>Presenting Author’s Own Ideas</a:t>
          </a:r>
          <a:endParaRPr lang="en-US" dirty="0"/>
        </a:p>
      </dgm:t>
    </dgm:pt>
    <dgm:pt modelId="{32D59FDB-C893-43B5-9D53-A7B8DF0AD900}" type="parTrans" cxnId="{55F5F216-E34F-46AE-AE8B-BB8085864153}">
      <dgm:prSet/>
      <dgm:spPr/>
      <dgm:t>
        <a:bodyPr/>
        <a:lstStyle/>
        <a:p>
          <a:endParaRPr lang="en-US"/>
        </a:p>
      </dgm:t>
    </dgm:pt>
    <dgm:pt modelId="{563F78E0-9601-40D3-AFCA-0C2B285A58DE}" type="sibTrans" cxnId="{55F5F216-E34F-46AE-AE8B-BB8085864153}">
      <dgm:prSet/>
      <dgm:spPr/>
      <dgm:t>
        <a:bodyPr/>
        <a:lstStyle/>
        <a:p>
          <a:endParaRPr lang="en-US"/>
        </a:p>
      </dgm:t>
    </dgm:pt>
    <dgm:pt modelId="{C99AFACF-E1FA-4B68-8680-CFC6BD4C5E9E}">
      <dgm:prSet phldrT="[Text]"/>
      <dgm:spPr/>
      <dgm:t>
        <a:bodyPr/>
        <a:lstStyle/>
        <a:p>
          <a:r>
            <a:rPr lang="en-US" dirty="0" smtClean="0"/>
            <a:t>Using Plagiarism Checker</a:t>
          </a:r>
          <a:endParaRPr lang="en-US" dirty="0"/>
        </a:p>
      </dgm:t>
    </dgm:pt>
    <dgm:pt modelId="{73EDB424-57CF-4FDF-9342-EE176AFC18AB}" type="parTrans" cxnId="{7FBBAD8C-D5ED-4FE8-AAD2-2C4768D0F19F}">
      <dgm:prSet/>
      <dgm:spPr/>
      <dgm:t>
        <a:bodyPr/>
        <a:lstStyle/>
        <a:p>
          <a:endParaRPr lang="en-US"/>
        </a:p>
      </dgm:t>
    </dgm:pt>
    <dgm:pt modelId="{6A54CDD5-D424-43CD-9472-0162B8893A80}" type="sibTrans" cxnId="{7FBBAD8C-D5ED-4FE8-AAD2-2C4768D0F19F}">
      <dgm:prSet/>
      <dgm:spPr/>
      <dgm:t>
        <a:bodyPr/>
        <a:lstStyle/>
        <a:p>
          <a:endParaRPr lang="en-US"/>
        </a:p>
      </dgm:t>
    </dgm:pt>
    <dgm:pt modelId="{B37F3DAD-C0DC-4162-A7D2-58DF27DE5161}">
      <dgm:prSet phldrT="[Text]"/>
      <dgm:spPr/>
      <dgm:t>
        <a:bodyPr/>
        <a:lstStyle/>
        <a:p>
          <a:r>
            <a:rPr lang="en-US" dirty="0" err="1" smtClean="0"/>
            <a:t>Menbuat</a:t>
          </a:r>
          <a:r>
            <a:rPr lang="en-US" dirty="0" smtClean="0"/>
            <a:t> </a:t>
          </a:r>
          <a:r>
            <a:rPr lang="en-US" dirty="0" err="1" smtClean="0"/>
            <a:t>halaman</a:t>
          </a:r>
          <a:r>
            <a:rPr lang="en-US" dirty="0" smtClean="0"/>
            <a:t> </a:t>
          </a:r>
          <a:r>
            <a:rPr lang="en-US" dirty="0" err="1" smtClean="0"/>
            <a:t>referensi</a:t>
          </a:r>
          <a:r>
            <a:rPr lang="en-US" dirty="0" smtClean="0"/>
            <a:t> yang </a:t>
          </a:r>
          <a:r>
            <a:rPr lang="en-US" dirty="0" err="1" smtClean="0"/>
            <a:t>mencakup</a:t>
          </a:r>
          <a:r>
            <a:rPr lang="en-US" dirty="0" smtClean="0"/>
            <a:t> </a:t>
          </a:r>
          <a:r>
            <a:rPr lang="en-US" dirty="0" err="1" smtClean="0"/>
            <a:t>daftartulisan</a:t>
          </a:r>
          <a:r>
            <a:rPr lang="en-US" dirty="0" smtClean="0"/>
            <a:t> yang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dikutip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tulisan</a:t>
          </a:r>
          <a:r>
            <a:rPr lang="en-US" dirty="0" smtClean="0"/>
            <a:t> </a:t>
          </a:r>
          <a:r>
            <a:rPr lang="en-US" dirty="0" err="1" smtClean="0"/>
            <a:t>kita</a:t>
          </a:r>
          <a:r>
            <a:rPr lang="en-US" dirty="0" smtClean="0"/>
            <a:t>.</a:t>
          </a:r>
          <a:endParaRPr lang="en-US" dirty="0"/>
        </a:p>
      </dgm:t>
    </dgm:pt>
    <dgm:pt modelId="{3837B00E-16C2-4082-A2F0-D89ED0980778}" type="parTrans" cxnId="{408272B5-9456-48F7-A529-E9F2F644C2D9}">
      <dgm:prSet/>
      <dgm:spPr/>
      <dgm:t>
        <a:bodyPr/>
        <a:lstStyle/>
        <a:p>
          <a:endParaRPr lang="en-US"/>
        </a:p>
      </dgm:t>
    </dgm:pt>
    <dgm:pt modelId="{D0BF5BDF-507E-4872-8E62-0346DD418EDD}" type="sibTrans" cxnId="{408272B5-9456-48F7-A529-E9F2F644C2D9}">
      <dgm:prSet/>
      <dgm:spPr/>
      <dgm:t>
        <a:bodyPr/>
        <a:lstStyle/>
        <a:p>
          <a:endParaRPr lang="en-US"/>
        </a:p>
      </dgm:t>
    </dgm:pt>
    <dgm:pt modelId="{0F11A524-2646-4687-B88E-EA45B49F2E06}">
      <dgm:prSet phldrT="[Text]"/>
      <dgm:spPr/>
      <dgm:t>
        <a:bodyPr/>
        <a:lstStyle/>
        <a:p>
          <a:r>
            <a:rPr lang="en-US" dirty="0" err="1" smtClean="0"/>
            <a:t>Menyajikan</a:t>
          </a:r>
          <a:r>
            <a:rPr lang="en-US" dirty="0" smtClean="0"/>
            <a:t> ide </a:t>
          </a:r>
          <a:r>
            <a:rPr lang="en-US" dirty="0" err="1" smtClean="0"/>
            <a:t>kita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dituliskan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artikel</a:t>
          </a:r>
          <a:r>
            <a:rPr lang="en-US" dirty="0" smtClean="0"/>
            <a:t> </a:t>
          </a:r>
          <a:r>
            <a:rPr lang="en-US" dirty="0" err="1" smtClean="0"/>
            <a:t>kita</a:t>
          </a:r>
          <a:r>
            <a:rPr lang="en-US" dirty="0" smtClean="0"/>
            <a:t>.</a:t>
          </a:r>
          <a:endParaRPr lang="en-US" dirty="0"/>
        </a:p>
      </dgm:t>
    </dgm:pt>
    <dgm:pt modelId="{6709721B-B8EA-4239-B274-86490299B488}" type="parTrans" cxnId="{50609805-EF24-457B-A343-4ED571CCBA4E}">
      <dgm:prSet/>
      <dgm:spPr/>
      <dgm:t>
        <a:bodyPr/>
        <a:lstStyle/>
        <a:p>
          <a:endParaRPr lang="en-US"/>
        </a:p>
      </dgm:t>
    </dgm:pt>
    <dgm:pt modelId="{930AE865-F723-4B6F-8F19-797FFC33FFC7}" type="sibTrans" cxnId="{50609805-EF24-457B-A343-4ED571CCBA4E}">
      <dgm:prSet/>
      <dgm:spPr/>
      <dgm:t>
        <a:bodyPr/>
        <a:lstStyle/>
        <a:p>
          <a:endParaRPr lang="en-US"/>
        </a:p>
      </dgm:t>
    </dgm:pt>
    <dgm:pt modelId="{C98E5BA5-982C-4D14-A34E-8A4B57206FD1}">
      <dgm:prSet phldrT="[Text]"/>
      <dgm:spPr/>
      <dgm:t>
        <a:bodyPr/>
        <a:lstStyle/>
        <a:p>
          <a:r>
            <a:rPr lang="en-US" dirty="0" err="1" smtClean="0"/>
            <a:t>Cek</a:t>
          </a:r>
          <a:r>
            <a:rPr lang="en-US" dirty="0" smtClean="0"/>
            <a:t> </a:t>
          </a:r>
          <a:r>
            <a:rPr lang="en-US" dirty="0" err="1" smtClean="0"/>
            <a:t>kemungkinan</a:t>
          </a:r>
          <a:r>
            <a:rPr lang="en-US" dirty="0" smtClean="0"/>
            <a:t> </a:t>
          </a:r>
          <a:r>
            <a:rPr lang="en-US" dirty="0" err="1" smtClean="0"/>
            <a:t>plagiasi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tulisan</a:t>
          </a:r>
          <a:r>
            <a:rPr lang="en-US" dirty="0" smtClean="0"/>
            <a:t> </a:t>
          </a:r>
          <a:r>
            <a:rPr lang="en-US" dirty="0" err="1" smtClean="0"/>
            <a:t>kita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alat</a:t>
          </a:r>
          <a:r>
            <a:rPr lang="en-US" dirty="0" smtClean="0"/>
            <a:t> </a:t>
          </a:r>
          <a:r>
            <a:rPr lang="en-US" dirty="0" err="1" smtClean="0"/>
            <a:t>pengecekkan</a:t>
          </a:r>
          <a:r>
            <a:rPr lang="en-US" dirty="0" smtClean="0"/>
            <a:t>. </a:t>
          </a:r>
          <a:r>
            <a:rPr lang="en-US" dirty="0" err="1" smtClean="0"/>
            <a:t>Cth</a:t>
          </a:r>
          <a:r>
            <a:rPr lang="en-US" dirty="0" smtClean="0"/>
            <a:t>: </a:t>
          </a:r>
          <a:r>
            <a:rPr lang="en-US" i="1" dirty="0" err="1" smtClean="0"/>
            <a:t>Dupli</a:t>
          </a:r>
          <a:r>
            <a:rPr lang="en-US" i="1" dirty="0" smtClean="0"/>
            <a:t> Checker, </a:t>
          </a:r>
          <a:r>
            <a:rPr lang="en-US" i="1" dirty="0" err="1" smtClean="0"/>
            <a:t>Copyleaks</a:t>
          </a:r>
          <a:r>
            <a:rPr lang="en-US" i="1" dirty="0" smtClean="0"/>
            <a:t>, Paper Rater, </a:t>
          </a:r>
          <a:r>
            <a:rPr lang="en-US" i="1" dirty="0" err="1" smtClean="0"/>
            <a:t>Plagirisma</a:t>
          </a:r>
          <a:r>
            <a:rPr lang="en-US" i="1" dirty="0" smtClean="0"/>
            <a:t>, </a:t>
          </a:r>
          <a:r>
            <a:rPr lang="en-US" i="1" dirty="0" err="1" smtClean="0"/>
            <a:t>Plagium</a:t>
          </a:r>
          <a:r>
            <a:rPr lang="en-US" i="1" dirty="0" smtClean="0"/>
            <a:t>, </a:t>
          </a:r>
          <a:r>
            <a:rPr lang="en-US" i="1" dirty="0" err="1" smtClean="0"/>
            <a:t>Plagscan</a:t>
          </a:r>
          <a:r>
            <a:rPr lang="en-US" dirty="0" smtClean="0"/>
            <a:t>, </a:t>
          </a:r>
          <a:r>
            <a:rPr lang="en-US" dirty="0" err="1" smtClean="0"/>
            <a:t>dll</a:t>
          </a:r>
          <a:r>
            <a:rPr lang="en-US" dirty="0" smtClean="0"/>
            <a:t>.</a:t>
          </a:r>
          <a:endParaRPr lang="en-US" dirty="0"/>
        </a:p>
      </dgm:t>
    </dgm:pt>
    <dgm:pt modelId="{4CB3DEB2-1A1D-42E2-BF67-91446E32B6B1}" type="parTrans" cxnId="{E438FFC5-FBE9-4195-9EE4-F7BB764E7774}">
      <dgm:prSet/>
      <dgm:spPr/>
      <dgm:t>
        <a:bodyPr/>
        <a:lstStyle/>
        <a:p>
          <a:endParaRPr lang="en-US"/>
        </a:p>
      </dgm:t>
    </dgm:pt>
    <dgm:pt modelId="{64D1C1BD-8D0B-4098-A658-C8A079570D64}" type="sibTrans" cxnId="{E438FFC5-FBE9-4195-9EE4-F7BB764E7774}">
      <dgm:prSet/>
      <dgm:spPr/>
      <dgm:t>
        <a:bodyPr/>
        <a:lstStyle/>
        <a:p>
          <a:endParaRPr lang="en-US"/>
        </a:p>
      </dgm:t>
    </dgm:pt>
    <dgm:pt modelId="{E08FB14A-4410-4F87-9E74-3C7F34857002}" type="pres">
      <dgm:prSet presAssocID="{3DAD661A-2844-4C36-A9B4-EB860AEA1A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917B4B2-62FF-4DF3-B088-F4DF3BC0CC5A}" type="pres">
      <dgm:prSet presAssocID="{018712FC-086D-42F6-B9D5-E480C480F46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CF0C4F1-AD6B-4584-AA1B-105F23B5EED8}" type="pres">
      <dgm:prSet presAssocID="{018712FC-086D-42F6-B9D5-E480C480F46E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EA7C9-1950-4D5C-B8FF-065568D3843B}" type="pres">
      <dgm:prSet presAssocID="{F8592D11-6F98-407B-B7B1-08CF0581FE9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526EE-E07C-4B46-A956-F9126CD1B4C7}" type="pres">
      <dgm:prSet presAssocID="{F8592D11-6F98-407B-B7B1-08CF0581FE90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19FAD-F3AC-41FD-B58B-75A69100DE9C}" type="pres">
      <dgm:prSet presAssocID="{F6C6657C-45F0-42BA-8580-12A50C93CDB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20F0D4-3F9A-4431-B0CB-CA2681122D5E}" type="pres">
      <dgm:prSet presAssocID="{F6C6657C-45F0-42BA-8580-12A50C93CDB3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CD740-F453-4F45-B7B1-1D5F07E25E36}" type="pres">
      <dgm:prSet presAssocID="{5D7DE385-91C8-45C0-BCDF-90172F9E5AC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30991-024D-4A99-8812-12B88AB11D9D}" type="pres">
      <dgm:prSet presAssocID="{5D7DE385-91C8-45C0-BCDF-90172F9E5AC9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609A9-3ED9-4F75-9A06-BDF807B8CFD4}" type="pres">
      <dgm:prSet presAssocID="{C99AFACF-E1FA-4B68-8680-CFC6BD4C5E9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77B3B3-75AE-4571-919E-B56261EAF3E6}" type="pres">
      <dgm:prSet presAssocID="{C99AFACF-E1FA-4B68-8680-CFC6BD4C5E9E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9702A0-7B3C-4509-8CBE-FE57480B1254}" type="presOf" srcId="{0F11A524-2646-4687-B88E-EA45B49F2E06}" destId="{3FD30991-024D-4A99-8812-12B88AB11D9D}" srcOrd="0" destOrd="0" presId="urn:microsoft.com/office/officeart/2005/8/layout/vList2"/>
    <dgm:cxn modelId="{408272B5-9456-48F7-A529-E9F2F644C2D9}" srcId="{F6C6657C-45F0-42BA-8580-12A50C93CDB3}" destId="{B37F3DAD-C0DC-4162-A7D2-58DF27DE5161}" srcOrd="0" destOrd="0" parTransId="{3837B00E-16C2-4082-A2F0-D89ED0980778}" sibTransId="{D0BF5BDF-507E-4872-8E62-0346DD418EDD}"/>
    <dgm:cxn modelId="{50609805-EF24-457B-A343-4ED571CCBA4E}" srcId="{5D7DE385-91C8-45C0-BCDF-90172F9E5AC9}" destId="{0F11A524-2646-4687-B88E-EA45B49F2E06}" srcOrd="0" destOrd="0" parTransId="{6709721B-B8EA-4239-B274-86490299B488}" sibTransId="{930AE865-F723-4B6F-8F19-797FFC33FFC7}"/>
    <dgm:cxn modelId="{2DA7C507-2A74-4BD6-99E6-90707594E015}" type="presOf" srcId="{5D7DE385-91C8-45C0-BCDF-90172F9E5AC9}" destId="{694CD740-F453-4F45-B7B1-1D5F07E25E36}" srcOrd="0" destOrd="0" presId="urn:microsoft.com/office/officeart/2005/8/layout/vList2"/>
    <dgm:cxn modelId="{AC5ACEBF-BC5F-4E03-9483-AD7658F58D5A}" type="presOf" srcId="{E0209E38-4A9B-47CA-A1A2-81E4BAE2A0F8}" destId="{6CF0C4F1-AD6B-4584-AA1B-105F23B5EED8}" srcOrd="0" destOrd="0" presId="urn:microsoft.com/office/officeart/2005/8/layout/vList2"/>
    <dgm:cxn modelId="{55F5F216-E34F-46AE-AE8B-BB8085864153}" srcId="{3DAD661A-2844-4C36-A9B4-EB860AEA1A2F}" destId="{5D7DE385-91C8-45C0-BCDF-90172F9E5AC9}" srcOrd="3" destOrd="0" parTransId="{32D59FDB-C893-43B5-9D53-A7B8DF0AD900}" sibTransId="{563F78E0-9601-40D3-AFCA-0C2B285A58DE}"/>
    <dgm:cxn modelId="{7BCA70EE-0E7C-40DA-B078-2B11BA5A840A}" srcId="{3DAD661A-2844-4C36-A9B4-EB860AEA1A2F}" destId="{F8592D11-6F98-407B-B7B1-08CF0581FE90}" srcOrd="1" destOrd="0" parTransId="{130DDB26-227A-4362-94E3-62799BC3C3A9}" sibTransId="{1B9D577B-71D8-4EBE-B0F6-1BC0560A1C6D}"/>
    <dgm:cxn modelId="{ECEE9E14-A725-45E1-BB0F-A2AF880F728C}" type="presOf" srcId="{F6C6657C-45F0-42BA-8580-12A50C93CDB3}" destId="{76019FAD-F3AC-41FD-B58B-75A69100DE9C}" srcOrd="0" destOrd="0" presId="urn:microsoft.com/office/officeart/2005/8/layout/vList2"/>
    <dgm:cxn modelId="{E4469BC0-CEA2-43C3-B8A7-79E6F1E901BF}" type="presOf" srcId="{A4E6E10C-80A5-450D-A1F0-18BEC52F3351}" destId="{167526EE-E07C-4B46-A956-F9126CD1B4C7}" srcOrd="0" destOrd="0" presId="urn:microsoft.com/office/officeart/2005/8/layout/vList2"/>
    <dgm:cxn modelId="{412D80E4-6C57-4D9F-8E66-5921F3C702FD}" srcId="{018712FC-086D-42F6-B9D5-E480C480F46E}" destId="{E0209E38-4A9B-47CA-A1A2-81E4BAE2A0F8}" srcOrd="0" destOrd="0" parTransId="{1A41A3CA-FFD3-4DCA-B4F0-E0C5602E0B7F}" sibTransId="{ACBECB6B-30AF-4EAE-909E-0763DCAD3DAA}"/>
    <dgm:cxn modelId="{E438FFC5-FBE9-4195-9EE4-F7BB764E7774}" srcId="{C99AFACF-E1FA-4B68-8680-CFC6BD4C5E9E}" destId="{C98E5BA5-982C-4D14-A34E-8A4B57206FD1}" srcOrd="0" destOrd="0" parTransId="{4CB3DEB2-1A1D-42E2-BF67-91446E32B6B1}" sibTransId="{64D1C1BD-8D0B-4098-A658-C8A079570D64}"/>
    <dgm:cxn modelId="{E81E2C28-6F94-4C6A-9A9A-B74100E81781}" type="presOf" srcId="{F8592D11-6F98-407B-B7B1-08CF0581FE90}" destId="{877EA7C9-1950-4D5C-B8FF-065568D3843B}" srcOrd="0" destOrd="0" presId="urn:microsoft.com/office/officeart/2005/8/layout/vList2"/>
    <dgm:cxn modelId="{79596540-B8D8-4B61-A596-E49EB853A0E5}" type="presOf" srcId="{018712FC-086D-42F6-B9D5-E480C480F46E}" destId="{F917B4B2-62FF-4DF3-B088-F4DF3BC0CC5A}" srcOrd="0" destOrd="0" presId="urn:microsoft.com/office/officeart/2005/8/layout/vList2"/>
    <dgm:cxn modelId="{1312A1D4-CA3F-420B-A866-F37271995C60}" type="presOf" srcId="{C98E5BA5-982C-4D14-A34E-8A4B57206FD1}" destId="{1A77B3B3-75AE-4571-919E-B56261EAF3E6}" srcOrd="0" destOrd="0" presId="urn:microsoft.com/office/officeart/2005/8/layout/vList2"/>
    <dgm:cxn modelId="{37592206-7503-486F-8F4C-EB9B3F116801}" type="presOf" srcId="{C99AFACF-E1FA-4B68-8680-CFC6BD4C5E9E}" destId="{9AA609A9-3ED9-4F75-9A06-BDF807B8CFD4}" srcOrd="0" destOrd="0" presId="urn:microsoft.com/office/officeart/2005/8/layout/vList2"/>
    <dgm:cxn modelId="{69971152-747C-47EA-BF4C-E55EFAAFA9A7}" srcId="{3DAD661A-2844-4C36-A9B4-EB860AEA1A2F}" destId="{F6C6657C-45F0-42BA-8580-12A50C93CDB3}" srcOrd="2" destOrd="0" parTransId="{96361E28-FC4F-45E3-BA2C-808623E93748}" sibTransId="{2E00FD80-7478-447B-9DBD-845E79C70279}"/>
    <dgm:cxn modelId="{54E86FFE-87EE-4856-958E-572D11E6BD42}" srcId="{F8592D11-6F98-407B-B7B1-08CF0581FE90}" destId="{A4E6E10C-80A5-450D-A1F0-18BEC52F3351}" srcOrd="0" destOrd="0" parTransId="{8EA6B608-780B-47D0-A701-A0179B88BACF}" sibTransId="{53284CB2-06D4-4519-A53B-53F43FBB068B}"/>
    <dgm:cxn modelId="{CDFE637F-6EC1-42CD-848F-8383C6A60DE7}" type="presOf" srcId="{3DAD661A-2844-4C36-A9B4-EB860AEA1A2F}" destId="{E08FB14A-4410-4F87-9E74-3C7F34857002}" srcOrd="0" destOrd="0" presId="urn:microsoft.com/office/officeart/2005/8/layout/vList2"/>
    <dgm:cxn modelId="{43FC8383-417E-4828-A77D-7F8DF5ED69A8}" srcId="{3DAD661A-2844-4C36-A9B4-EB860AEA1A2F}" destId="{018712FC-086D-42F6-B9D5-E480C480F46E}" srcOrd="0" destOrd="0" parTransId="{1BDFEF91-B0B8-49B1-A03C-CB742FF1CB5D}" sibTransId="{7E9D4F29-3B97-4E48-A685-01C561011EBF}"/>
    <dgm:cxn modelId="{FEDC7763-E3AC-456D-B9C4-6FA53619A8F8}" type="presOf" srcId="{B37F3DAD-C0DC-4162-A7D2-58DF27DE5161}" destId="{C220F0D4-3F9A-4431-B0CB-CA2681122D5E}" srcOrd="0" destOrd="0" presId="urn:microsoft.com/office/officeart/2005/8/layout/vList2"/>
    <dgm:cxn modelId="{7FBBAD8C-D5ED-4FE8-AAD2-2C4768D0F19F}" srcId="{3DAD661A-2844-4C36-A9B4-EB860AEA1A2F}" destId="{C99AFACF-E1FA-4B68-8680-CFC6BD4C5E9E}" srcOrd="4" destOrd="0" parTransId="{73EDB424-57CF-4FDF-9342-EE176AFC18AB}" sibTransId="{6A54CDD5-D424-43CD-9472-0162B8893A80}"/>
    <dgm:cxn modelId="{BC1DD386-2D79-49CF-8822-A780E6A89E0C}" type="presParOf" srcId="{E08FB14A-4410-4F87-9E74-3C7F34857002}" destId="{F917B4B2-62FF-4DF3-B088-F4DF3BC0CC5A}" srcOrd="0" destOrd="0" presId="urn:microsoft.com/office/officeart/2005/8/layout/vList2"/>
    <dgm:cxn modelId="{FA10E7C5-8880-4F5B-A610-500406E8E72E}" type="presParOf" srcId="{E08FB14A-4410-4F87-9E74-3C7F34857002}" destId="{6CF0C4F1-AD6B-4584-AA1B-105F23B5EED8}" srcOrd="1" destOrd="0" presId="urn:microsoft.com/office/officeart/2005/8/layout/vList2"/>
    <dgm:cxn modelId="{190CA7E4-1228-4FA6-ABD6-8FA414ECBDA1}" type="presParOf" srcId="{E08FB14A-4410-4F87-9E74-3C7F34857002}" destId="{877EA7C9-1950-4D5C-B8FF-065568D3843B}" srcOrd="2" destOrd="0" presId="urn:microsoft.com/office/officeart/2005/8/layout/vList2"/>
    <dgm:cxn modelId="{29DC58B2-1AAC-42AE-B7F8-D99F217224FD}" type="presParOf" srcId="{E08FB14A-4410-4F87-9E74-3C7F34857002}" destId="{167526EE-E07C-4B46-A956-F9126CD1B4C7}" srcOrd="3" destOrd="0" presId="urn:microsoft.com/office/officeart/2005/8/layout/vList2"/>
    <dgm:cxn modelId="{FEB602A7-7601-4418-B402-7E66C7154334}" type="presParOf" srcId="{E08FB14A-4410-4F87-9E74-3C7F34857002}" destId="{76019FAD-F3AC-41FD-B58B-75A69100DE9C}" srcOrd="4" destOrd="0" presId="urn:microsoft.com/office/officeart/2005/8/layout/vList2"/>
    <dgm:cxn modelId="{436D6C9E-8869-4C88-A161-E617DDDA6D17}" type="presParOf" srcId="{E08FB14A-4410-4F87-9E74-3C7F34857002}" destId="{C220F0D4-3F9A-4431-B0CB-CA2681122D5E}" srcOrd="5" destOrd="0" presId="urn:microsoft.com/office/officeart/2005/8/layout/vList2"/>
    <dgm:cxn modelId="{580FE848-B4A5-49F0-A03A-B010392858DF}" type="presParOf" srcId="{E08FB14A-4410-4F87-9E74-3C7F34857002}" destId="{694CD740-F453-4F45-B7B1-1D5F07E25E36}" srcOrd="6" destOrd="0" presId="urn:microsoft.com/office/officeart/2005/8/layout/vList2"/>
    <dgm:cxn modelId="{668D9C36-44C0-4EEA-828A-BC6282FD462A}" type="presParOf" srcId="{E08FB14A-4410-4F87-9E74-3C7F34857002}" destId="{3FD30991-024D-4A99-8812-12B88AB11D9D}" srcOrd="7" destOrd="0" presId="urn:microsoft.com/office/officeart/2005/8/layout/vList2"/>
    <dgm:cxn modelId="{F276910F-2955-4848-AF2D-883673FF5B51}" type="presParOf" srcId="{E08FB14A-4410-4F87-9E74-3C7F34857002}" destId="{9AA609A9-3ED9-4F75-9A06-BDF807B8CFD4}" srcOrd="8" destOrd="0" presId="urn:microsoft.com/office/officeart/2005/8/layout/vList2"/>
    <dgm:cxn modelId="{A252F695-3A6B-4691-ADFD-86E7684F4F89}" type="presParOf" srcId="{E08FB14A-4410-4F87-9E74-3C7F34857002}" destId="{1A77B3B3-75AE-4571-919E-B56261EAF3E6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D0F65-D4BF-49F8-BF47-3C5286FAE7B1}">
      <dsp:nvSpPr>
        <dsp:cNvPr id="0" name=""/>
        <dsp:cNvSpPr/>
      </dsp:nvSpPr>
      <dsp:spPr>
        <a:xfrm>
          <a:off x="0" y="397038"/>
          <a:ext cx="10363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871FB-173D-4C32-907B-C588FC409258}">
      <dsp:nvSpPr>
        <dsp:cNvPr id="0" name=""/>
        <dsp:cNvSpPr/>
      </dsp:nvSpPr>
      <dsp:spPr>
        <a:xfrm>
          <a:off x="518160" y="13278"/>
          <a:ext cx="725424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Penggunaan</a:t>
          </a:r>
          <a:r>
            <a:rPr lang="en-US" sz="2600" kern="1200" dirty="0" smtClean="0"/>
            <a:t> yang </a:t>
          </a:r>
          <a:r>
            <a:rPr lang="en-US" sz="2600" kern="1200" dirty="0" err="1" smtClean="0"/>
            <a:t>tidak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sah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akan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bahasa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atau</a:t>
          </a:r>
          <a:r>
            <a:rPr lang="en-US" sz="2600" kern="1200" dirty="0" smtClean="0"/>
            <a:t> ide </a:t>
          </a:r>
          <a:r>
            <a:rPr lang="en-US" sz="2600" kern="1200" dirty="0" err="1" smtClean="0"/>
            <a:t>dari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penulis</a:t>
          </a:r>
          <a:r>
            <a:rPr lang="en-US" sz="2600" kern="1200" dirty="0" smtClean="0"/>
            <a:t>.</a:t>
          </a:r>
          <a:endParaRPr lang="en-US" sz="2600" kern="1200" dirty="0"/>
        </a:p>
      </dsp:txBody>
      <dsp:txXfrm>
        <a:off x="555627" y="50745"/>
        <a:ext cx="7179306" cy="692586"/>
      </dsp:txXfrm>
    </dsp:sp>
    <dsp:sp modelId="{1AD71F93-762A-4C39-B8A0-AC6A562B617B}">
      <dsp:nvSpPr>
        <dsp:cNvPr id="0" name=""/>
        <dsp:cNvSpPr/>
      </dsp:nvSpPr>
      <dsp:spPr>
        <a:xfrm>
          <a:off x="0" y="1576398"/>
          <a:ext cx="10363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77FE13-82B3-4BA7-8BF7-B111C6D11032}">
      <dsp:nvSpPr>
        <dsp:cNvPr id="0" name=""/>
        <dsp:cNvSpPr/>
      </dsp:nvSpPr>
      <dsp:spPr>
        <a:xfrm>
          <a:off x="518160" y="1192638"/>
          <a:ext cx="7254240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Penggunaan</a:t>
          </a:r>
          <a:r>
            <a:rPr lang="en-US" sz="2600" kern="1200" dirty="0" smtClean="0"/>
            <a:t> kata-kata </a:t>
          </a:r>
          <a:r>
            <a:rPr lang="en-US" sz="2600" kern="1200" dirty="0" err="1" smtClean="0"/>
            <a:t>atau</a:t>
          </a:r>
          <a:r>
            <a:rPr lang="en-US" sz="2600" kern="1200" dirty="0" smtClean="0"/>
            <a:t> ide </a:t>
          </a:r>
          <a:r>
            <a:rPr lang="en-US" sz="2600" kern="1200" dirty="0" err="1" smtClean="0"/>
            <a:t>penulis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tanpa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pengakuan</a:t>
          </a:r>
          <a:r>
            <a:rPr lang="en-US" sz="2600" kern="1200" dirty="0" smtClean="0"/>
            <a:t> yang </a:t>
          </a:r>
          <a:r>
            <a:rPr lang="en-US" sz="2600" kern="1200" dirty="0" err="1" smtClean="0"/>
            <a:t>sah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pada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penulis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asli</a:t>
          </a:r>
          <a:r>
            <a:rPr lang="en-US" sz="2600" kern="1200" dirty="0" smtClean="0"/>
            <a:t>.</a:t>
          </a:r>
          <a:endParaRPr lang="en-US" sz="2600" kern="1200" dirty="0"/>
        </a:p>
      </dsp:txBody>
      <dsp:txXfrm>
        <a:off x="555627" y="1230105"/>
        <a:ext cx="7179306" cy="692586"/>
      </dsp:txXfrm>
    </dsp:sp>
    <dsp:sp modelId="{118667CA-6929-48F1-AB2D-D3F2763ACE3A}">
      <dsp:nvSpPr>
        <dsp:cNvPr id="0" name=""/>
        <dsp:cNvSpPr/>
      </dsp:nvSpPr>
      <dsp:spPr>
        <a:xfrm>
          <a:off x="0" y="2755758"/>
          <a:ext cx="10363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FFE2D-09E2-400E-9404-8E2D48819FB4}">
      <dsp:nvSpPr>
        <dsp:cNvPr id="0" name=""/>
        <dsp:cNvSpPr/>
      </dsp:nvSpPr>
      <dsp:spPr>
        <a:xfrm>
          <a:off x="518160" y="2371998"/>
          <a:ext cx="7254240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Pelanggaran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serius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dalam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dunia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akademik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berakibat</a:t>
          </a:r>
          <a:r>
            <a:rPr lang="en-US" sz="2600" kern="1200" dirty="0" smtClean="0"/>
            <a:t> fatal.</a:t>
          </a:r>
          <a:endParaRPr lang="en-US" sz="2600" kern="1200" dirty="0"/>
        </a:p>
      </dsp:txBody>
      <dsp:txXfrm>
        <a:off x="555627" y="2409465"/>
        <a:ext cx="7179306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55C19-D8A9-436B-B4B7-FE2D887F7DB7}">
      <dsp:nvSpPr>
        <dsp:cNvPr id="0" name=""/>
        <dsp:cNvSpPr/>
      </dsp:nvSpPr>
      <dsp:spPr>
        <a:xfrm rot="5400000">
          <a:off x="7493001" y="-3314853"/>
          <a:ext cx="541031" cy="73068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Borrowing wor-for-word from unacknowledged source intentionally or unintentionally.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Meminjam</a:t>
          </a:r>
          <a:r>
            <a:rPr lang="en-US" sz="1500" kern="1200" dirty="0" smtClean="0"/>
            <a:t> kata per kata </a:t>
          </a:r>
          <a:r>
            <a:rPr lang="en-US" sz="1500" kern="1200" dirty="0" err="1" smtClean="0"/>
            <a:t>dari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sebuah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sumber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tidak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dikenal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secara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sengaja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atau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tidak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 rot="-5400000">
        <a:off x="4110097" y="94462"/>
        <a:ext cx="7280429" cy="488209"/>
      </dsp:txXfrm>
    </dsp:sp>
    <dsp:sp modelId="{7D536596-8E21-4DB7-AF9A-E9F9BE5B1E39}">
      <dsp:nvSpPr>
        <dsp:cNvPr id="0" name=""/>
        <dsp:cNvSpPr/>
      </dsp:nvSpPr>
      <dsp:spPr>
        <a:xfrm>
          <a:off x="0" y="421"/>
          <a:ext cx="4110097" cy="6762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1. Direct plagiarism</a:t>
          </a:r>
          <a:endParaRPr lang="en-US" sz="2800" kern="1200" dirty="0"/>
        </a:p>
      </dsp:txBody>
      <dsp:txXfrm>
        <a:off x="33014" y="33435"/>
        <a:ext cx="4044069" cy="610261"/>
      </dsp:txXfrm>
    </dsp:sp>
    <dsp:sp modelId="{238DE9B1-199F-4552-94C1-78C1566DB4EA}">
      <dsp:nvSpPr>
        <dsp:cNvPr id="0" name=""/>
        <dsp:cNvSpPr/>
      </dsp:nvSpPr>
      <dsp:spPr>
        <a:xfrm rot="5400000">
          <a:off x="7493001" y="-2604748"/>
          <a:ext cx="541031" cy="730684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Presenting an entire text written by someone else as our own work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Menyajikan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keseluruhan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teks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ditulis</a:t>
          </a:r>
          <a:r>
            <a:rPr lang="en-US" sz="1500" kern="1200" dirty="0" smtClean="0"/>
            <a:t> orang lain </a:t>
          </a:r>
          <a:r>
            <a:rPr lang="en-US" sz="1500" kern="1200" dirty="0" err="1" smtClean="0"/>
            <a:t>sebagai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tulisan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kita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sendiri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 rot="-5400000">
        <a:off x="4110097" y="804567"/>
        <a:ext cx="7280429" cy="488209"/>
      </dsp:txXfrm>
    </dsp:sp>
    <dsp:sp modelId="{68AE7DEC-4685-4CF0-BF29-A5580FC66EF9}">
      <dsp:nvSpPr>
        <dsp:cNvPr id="0" name=""/>
        <dsp:cNvSpPr/>
      </dsp:nvSpPr>
      <dsp:spPr>
        <a:xfrm>
          <a:off x="0" y="710526"/>
          <a:ext cx="4110097" cy="6762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2. Global </a:t>
          </a:r>
          <a:r>
            <a:rPr lang="en-US" sz="2800" kern="1200" dirty="0" err="1" smtClean="0"/>
            <a:t>Palgiarism</a:t>
          </a:r>
          <a:endParaRPr lang="en-US" sz="2800" kern="1200" dirty="0"/>
        </a:p>
      </dsp:txBody>
      <dsp:txXfrm>
        <a:off x="33014" y="743540"/>
        <a:ext cx="4044069" cy="610261"/>
      </dsp:txXfrm>
    </dsp:sp>
    <dsp:sp modelId="{072C3624-77B3-4F5B-9FF9-9EEB042DC246}">
      <dsp:nvSpPr>
        <dsp:cNvPr id="0" name=""/>
        <dsp:cNvSpPr/>
      </dsp:nvSpPr>
      <dsp:spPr>
        <a:xfrm rot="5400000">
          <a:off x="7493001" y="-1894644"/>
          <a:ext cx="541031" cy="730684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Rephrasing someone else’s ideas without citation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Menuliskan</a:t>
          </a:r>
          <a:r>
            <a:rPr lang="en-US" sz="1500" kern="1200" dirty="0" smtClean="0"/>
            <a:t> ide </a:t>
          </a:r>
          <a:r>
            <a:rPr lang="en-US" sz="1500" kern="1200" dirty="0" err="1" smtClean="0"/>
            <a:t>penulis</a:t>
          </a:r>
          <a:r>
            <a:rPr lang="en-US" sz="1500" kern="1200" dirty="0" smtClean="0"/>
            <a:t> lain </a:t>
          </a:r>
          <a:r>
            <a:rPr lang="en-US" sz="1500" kern="1200" dirty="0" err="1" smtClean="0"/>
            <a:t>dengan</a:t>
          </a:r>
          <a:r>
            <a:rPr lang="en-US" sz="1500" kern="1200" dirty="0" smtClean="0"/>
            <a:t> kata-kata </a:t>
          </a:r>
          <a:r>
            <a:rPr lang="en-US" sz="1500" kern="1200" dirty="0" err="1" smtClean="0"/>
            <a:t>kita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sendiri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tapi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tanpa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kutipan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ynag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sah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 rot="-5400000">
        <a:off x="4110097" y="1514671"/>
        <a:ext cx="7280429" cy="488209"/>
      </dsp:txXfrm>
    </dsp:sp>
    <dsp:sp modelId="{6EA200AE-60A8-404E-939F-E83122DFADC6}">
      <dsp:nvSpPr>
        <dsp:cNvPr id="0" name=""/>
        <dsp:cNvSpPr/>
      </dsp:nvSpPr>
      <dsp:spPr>
        <a:xfrm>
          <a:off x="0" y="1420630"/>
          <a:ext cx="4110097" cy="6762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3. Paraphrasing Plagiarism</a:t>
          </a:r>
          <a:endParaRPr lang="en-US" sz="2800" kern="1200" dirty="0"/>
        </a:p>
      </dsp:txBody>
      <dsp:txXfrm>
        <a:off x="33014" y="1453644"/>
        <a:ext cx="4044069" cy="610261"/>
      </dsp:txXfrm>
    </dsp:sp>
    <dsp:sp modelId="{774BA959-739C-40FD-9F5E-6A975FB00821}">
      <dsp:nvSpPr>
        <dsp:cNvPr id="0" name=""/>
        <dsp:cNvSpPr/>
      </dsp:nvSpPr>
      <dsp:spPr>
        <a:xfrm rot="5400000">
          <a:off x="7493001" y="-1184540"/>
          <a:ext cx="541031" cy="730684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Directly copying a passage of a text without citation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Menyalin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secara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langsung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wacana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teks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tanpa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kutipan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sah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 rot="-5400000">
        <a:off x="4110097" y="2224775"/>
        <a:ext cx="7280429" cy="488209"/>
      </dsp:txXfrm>
    </dsp:sp>
    <dsp:sp modelId="{428C22FE-BA2F-438A-BFC1-A86C02F221BC}">
      <dsp:nvSpPr>
        <dsp:cNvPr id="0" name=""/>
        <dsp:cNvSpPr/>
      </dsp:nvSpPr>
      <dsp:spPr>
        <a:xfrm>
          <a:off x="0" y="2130735"/>
          <a:ext cx="4110097" cy="6762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4. Verbatim Plagiarism</a:t>
          </a:r>
          <a:endParaRPr lang="en-US" sz="2800" kern="1200" dirty="0"/>
        </a:p>
      </dsp:txBody>
      <dsp:txXfrm>
        <a:off x="33014" y="2163749"/>
        <a:ext cx="4044069" cy="610261"/>
      </dsp:txXfrm>
    </dsp:sp>
    <dsp:sp modelId="{83979C05-4226-4B58-8016-3A8AA9795192}">
      <dsp:nvSpPr>
        <dsp:cNvPr id="0" name=""/>
        <dsp:cNvSpPr/>
      </dsp:nvSpPr>
      <dsp:spPr>
        <a:xfrm rot="5400000">
          <a:off x="7493001" y="-474435"/>
          <a:ext cx="541031" cy="7306840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Combining text and ideas from different sources without citation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Menggambungkan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teks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ide </a:t>
          </a:r>
          <a:r>
            <a:rPr lang="en-US" sz="1500" kern="1200" dirty="0" err="1" smtClean="0"/>
            <a:t>dari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beberapa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sumber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tanpa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kutipan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sah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 rot="-5400000">
        <a:off x="4110097" y="2934880"/>
        <a:ext cx="7280429" cy="488209"/>
      </dsp:txXfrm>
    </dsp:sp>
    <dsp:sp modelId="{86AA9596-9034-40E9-A828-B1C1793DF7A7}">
      <dsp:nvSpPr>
        <dsp:cNvPr id="0" name=""/>
        <dsp:cNvSpPr/>
      </dsp:nvSpPr>
      <dsp:spPr>
        <a:xfrm>
          <a:off x="0" y="2840839"/>
          <a:ext cx="4110097" cy="67628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5. Mosaic Plagiarism</a:t>
          </a:r>
          <a:endParaRPr lang="en-US" sz="2800" kern="1200" dirty="0"/>
        </a:p>
      </dsp:txBody>
      <dsp:txXfrm>
        <a:off x="33014" y="2873853"/>
        <a:ext cx="4044069" cy="610261"/>
      </dsp:txXfrm>
    </dsp:sp>
    <dsp:sp modelId="{63C760D2-2642-4F76-938E-7BD79D71D6AA}">
      <dsp:nvSpPr>
        <dsp:cNvPr id="0" name=""/>
        <dsp:cNvSpPr/>
      </dsp:nvSpPr>
      <dsp:spPr>
        <a:xfrm rot="5400000">
          <a:off x="7493001" y="235668"/>
          <a:ext cx="541031" cy="73068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Reusing passages and ideas from our own previously submitted work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Penggunaan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ulang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teks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ide </a:t>
          </a:r>
          <a:r>
            <a:rPr lang="en-US" sz="1500" kern="1200" dirty="0" err="1" smtClean="0"/>
            <a:t>dari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tulisan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kita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sendiri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sudah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dipublikasikan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 rot="-5400000">
        <a:off x="4110097" y="3644984"/>
        <a:ext cx="7280429" cy="488209"/>
      </dsp:txXfrm>
    </dsp:sp>
    <dsp:sp modelId="{E2102088-6E07-4459-AAD5-A5042EB1B410}">
      <dsp:nvSpPr>
        <dsp:cNvPr id="0" name=""/>
        <dsp:cNvSpPr/>
      </dsp:nvSpPr>
      <dsp:spPr>
        <a:xfrm>
          <a:off x="0" y="3550943"/>
          <a:ext cx="4110097" cy="6762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6. Self Plagiarism</a:t>
          </a:r>
          <a:endParaRPr lang="en-US" sz="2800" kern="1200" dirty="0"/>
        </a:p>
      </dsp:txBody>
      <dsp:txXfrm>
        <a:off x="33014" y="3583957"/>
        <a:ext cx="4044069" cy="610261"/>
      </dsp:txXfrm>
    </dsp:sp>
    <dsp:sp modelId="{F2284C29-3529-4EE3-B9F8-2675CFA5C278}">
      <dsp:nvSpPr>
        <dsp:cNvPr id="0" name=""/>
        <dsp:cNvSpPr/>
      </dsp:nvSpPr>
      <dsp:spPr>
        <a:xfrm rot="5400000">
          <a:off x="7493001" y="945772"/>
          <a:ext cx="541031" cy="730684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Failing to give all the necessary information in your source citation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Gagal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mencantumkan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informasi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dibutuhkan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dalam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kutipan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sumber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tulisan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kita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 rot="-5400000">
        <a:off x="4110097" y="4355088"/>
        <a:ext cx="7280429" cy="488209"/>
      </dsp:txXfrm>
    </dsp:sp>
    <dsp:sp modelId="{3B5C6BF9-92DD-429C-9E5F-059F7AC872B2}">
      <dsp:nvSpPr>
        <dsp:cNvPr id="0" name=""/>
        <dsp:cNvSpPr/>
      </dsp:nvSpPr>
      <dsp:spPr>
        <a:xfrm>
          <a:off x="0" y="4261048"/>
          <a:ext cx="4110097" cy="6762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7. Incorrect Citation</a:t>
          </a:r>
          <a:endParaRPr lang="en-US" sz="2800" kern="1200" dirty="0"/>
        </a:p>
      </dsp:txBody>
      <dsp:txXfrm>
        <a:off x="33014" y="4294062"/>
        <a:ext cx="4044069" cy="6102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7B4B2-62FF-4DF3-B088-F4DF3BC0CC5A}">
      <dsp:nvSpPr>
        <dsp:cNvPr id="0" name=""/>
        <dsp:cNvSpPr/>
      </dsp:nvSpPr>
      <dsp:spPr>
        <a:xfrm>
          <a:off x="0" y="12680"/>
          <a:ext cx="10363200" cy="5019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Proper Quotation</a:t>
          </a:r>
          <a:endParaRPr lang="en-US" sz="2200" kern="1200" dirty="0"/>
        </a:p>
      </dsp:txBody>
      <dsp:txXfrm>
        <a:off x="24502" y="37182"/>
        <a:ext cx="10314196" cy="452926"/>
      </dsp:txXfrm>
    </dsp:sp>
    <dsp:sp modelId="{6CF0C4F1-AD6B-4584-AA1B-105F23B5EED8}">
      <dsp:nvSpPr>
        <dsp:cNvPr id="0" name=""/>
        <dsp:cNvSpPr/>
      </dsp:nvSpPr>
      <dsp:spPr>
        <a:xfrm>
          <a:off x="0" y="514610"/>
          <a:ext cx="103632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03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/>
            <a:t>Kutip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dengan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tepat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seharusnya</a:t>
          </a:r>
          <a:r>
            <a:rPr lang="en-US" sz="1700" kern="1200" dirty="0" smtClean="0"/>
            <a:t>. </a:t>
          </a:r>
          <a:endParaRPr lang="en-US" sz="1700" kern="1200" dirty="0"/>
        </a:p>
      </dsp:txBody>
      <dsp:txXfrm>
        <a:off x="0" y="514610"/>
        <a:ext cx="10363200" cy="364320"/>
      </dsp:txXfrm>
    </dsp:sp>
    <dsp:sp modelId="{877EA7C9-1950-4D5C-B8FF-065568D3843B}">
      <dsp:nvSpPr>
        <dsp:cNvPr id="0" name=""/>
        <dsp:cNvSpPr/>
      </dsp:nvSpPr>
      <dsp:spPr>
        <a:xfrm>
          <a:off x="0" y="878930"/>
          <a:ext cx="10363200" cy="5019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Paraphrasing</a:t>
          </a:r>
        </a:p>
      </dsp:txBody>
      <dsp:txXfrm>
        <a:off x="24502" y="903432"/>
        <a:ext cx="10314196" cy="452926"/>
      </dsp:txXfrm>
    </dsp:sp>
    <dsp:sp modelId="{167526EE-E07C-4B46-A956-F9126CD1B4C7}">
      <dsp:nvSpPr>
        <dsp:cNvPr id="0" name=""/>
        <dsp:cNvSpPr/>
      </dsp:nvSpPr>
      <dsp:spPr>
        <a:xfrm>
          <a:off x="0" y="1380860"/>
          <a:ext cx="103632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03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/>
            <a:t>Rujuk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sebuah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sumber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tapi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gunakan</a:t>
          </a:r>
          <a:r>
            <a:rPr lang="en-US" sz="1700" kern="1200" dirty="0" smtClean="0"/>
            <a:t> kata-kata </a:t>
          </a:r>
          <a:r>
            <a:rPr lang="en-US" sz="1700" kern="1200" dirty="0" err="1" smtClean="0"/>
            <a:t>kita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sendiri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dalm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mengungkap</a:t>
          </a:r>
          <a:r>
            <a:rPr lang="en-US" sz="1700" kern="1200" dirty="0" smtClean="0"/>
            <a:t> ide </a:t>
          </a:r>
          <a:r>
            <a:rPr lang="en-US" sz="1700" kern="1200" dirty="0" err="1" smtClean="0"/>
            <a:t>sumber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tersebut</a:t>
          </a:r>
          <a:r>
            <a:rPr lang="en-US" sz="1700" kern="1200" dirty="0" smtClean="0"/>
            <a:t>.</a:t>
          </a:r>
          <a:endParaRPr lang="en-US" sz="1700" kern="1200" dirty="0"/>
        </a:p>
      </dsp:txBody>
      <dsp:txXfrm>
        <a:off x="0" y="1380860"/>
        <a:ext cx="10363200" cy="364320"/>
      </dsp:txXfrm>
    </dsp:sp>
    <dsp:sp modelId="{76019FAD-F3AC-41FD-B58B-75A69100DE9C}">
      <dsp:nvSpPr>
        <dsp:cNvPr id="0" name=""/>
        <dsp:cNvSpPr/>
      </dsp:nvSpPr>
      <dsp:spPr>
        <a:xfrm>
          <a:off x="0" y="1745180"/>
          <a:ext cx="10363200" cy="5019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Referencing </a:t>
          </a:r>
          <a:endParaRPr lang="en-US" sz="2200" kern="1200" dirty="0"/>
        </a:p>
      </dsp:txBody>
      <dsp:txXfrm>
        <a:off x="24502" y="1769682"/>
        <a:ext cx="10314196" cy="452926"/>
      </dsp:txXfrm>
    </dsp:sp>
    <dsp:sp modelId="{C220F0D4-3F9A-4431-B0CB-CA2681122D5E}">
      <dsp:nvSpPr>
        <dsp:cNvPr id="0" name=""/>
        <dsp:cNvSpPr/>
      </dsp:nvSpPr>
      <dsp:spPr>
        <a:xfrm>
          <a:off x="0" y="2247110"/>
          <a:ext cx="103632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03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/>
            <a:t>Menbuat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halaman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referensi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mencakup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daftartulisan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telah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dikutip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dalam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tulisan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kita</a:t>
          </a:r>
          <a:r>
            <a:rPr lang="en-US" sz="1700" kern="1200" dirty="0" smtClean="0"/>
            <a:t>.</a:t>
          </a:r>
          <a:endParaRPr lang="en-US" sz="1700" kern="1200" dirty="0"/>
        </a:p>
      </dsp:txBody>
      <dsp:txXfrm>
        <a:off x="0" y="2247110"/>
        <a:ext cx="10363200" cy="364320"/>
      </dsp:txXfrm>
    </dsp:sp>
    <dsp:sp modelId="{694CD740-F453-4F45-B7B1-1D5F07E25E36}">
      <dsp:nvSpPr>
        <dsp:cNvPr id="0" name=""/>
        <dsp:cNvSpPr/>
      </dsp:nvSpPr>
      <dsp:spPr>
        <a:xfrm>
          <a:off x="0" y="2611431"/>
          <a:ext cx="10363200" cy="5019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Presenting Author’s Own Ideas</a:t>
          </a:r>
          <a:endParaRPr lang="en-US" sz="2200" kern="1200" dirty="0"/>
        </a:p>
      </dsp:txBody>
      <dsp:txXfrm>
        <a:off x="24502" y="2635933"/>
        <a:ext cx="10314196" cy="452926"/>
      </dsp:txXfrm>
    </dsp:sp>
    <dsp:sp modelId="{3FD30991-024D-4A99-8812-12B88AB11D9D}">
      <dsp:nvSpPr>
        <dsp:cNvPr id="0" name=""/>
        <dsp:cNvSpPr/>
      </dsp:nvSpPr>
      <dsp:spPr>
        <a:xfrm>
          <a:off x="0" y="3113360"/>
          <a:ext cx="103632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03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/>
            <a:t>Menyajikan</a:t>
          </a:r>
          <a:r>
            <a:rPr lang="en-US" sz="1700" kern="1200" dirty="0" smtClean="0"/>
            <a:t> ide </a:t>
          </a:r>
          <a:r>
            <a:rPr lang="en-US" sz="1700" kern="1200" dirty="0" err="1" smtClean="0"/>
            <a:t>kita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sendiri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untuk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dituliskan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dalam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artikel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kita</a:t>
          </a:r>
          <a:r>
            <a:rPr lang="en-US" sz="1700" kern="1200" dirty="0" smtClean="0"/>
            <a:t>.</a:t>
          </a:r>
          <a:endParaRPr lang="en-US" sz="1700" kern="1200" dirty="0"/>
        </a:p>
      </dsp:txBody>
      <dsp:txXfrm>
        <a:off x="0" y="3113360"/>
        <a:ext cx="10363200" cy="364320"/>
      </dsp:txXfrm>
    </dsp:sp>
    <dsp:sp modelId="{9AA609A9-3ED9-4F75-9A06-BDF807B8CFD4}">
      <dsp:nvSpPr>
        <dsp:cNvPr id="0" name=""/>
        <dsp:cNvSpPr/>
      </dsp:nvSpPr>
      <dsp:spPr>
        <a:xfrm>
          <a:off x="0" y="3477681"/>
          <a:ext cx="10363200" cy="5019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Using Plagiarism Checker</a:t>
          </a:r>
          <a:endParaRPr lang="en-US" sz="2200" kern="1200" dirty="0"/>
        </a:p>
      </dsp:txBody>
      <dsp:txXfrm>
        <a:off x="24502" y="3502183"/>
        <a:ext cx="10314196" cy="452926"/>
      </dsp:txXfrm>
    </dsp:sp>
    <dsp:sp modelId="{1A77B3B3-75AE-4571-919E-B56261EAF3E6}">
      <dsp:nvSpPr>
        <dsp:cNvPr id="0" name=""/>
        <dsp:cNvSpPr/>
      </dsp:nvSpPr>
      <dsp:spPr>
        <a:xfrm>
          <a:off x="0" y="3979611"/>
          <a:ext cx="10363200" cy="489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03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/>
            <a:t>Cek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kemungkinan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plagiasi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dari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tulisan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kita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dengan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alat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pengecekkan</a:t>
          </a:r>
          <a:r>
            <a:rPr lang="en-US" sz="1700" kern="1200" dirty="0" smtClean="0"/>
            <a:t>. </a:t>
          </a:r>
          <a:r>
            <a:rPr lang="en-US" sz="1700" kern="1200" dirty="0" err="1" smtClean="0"/>
            <a:t>Cth</a:t>
          </a:r>
          <a:r>
            <a:rPr lang="en-US" sz="1700" kern="1200" dirty="0" smtClean="0"/>
            <a:t>: </a:t>
          </a:r>
          <a:r>
            <a:rPr lang="en-US" sz="1700" i="1" kern="1200" dirty="0" err="1" smtClean="0"/>
            <a:t>Dupli</a:t>
          </a:r>
          <a:r>
            <a:rPr lang="en-US" sz="1700" i="1" kern="1200" dirty="0" smtClean="0"/>
            <a:t> Checker, </a:t>
          </a:r>
          <a:r>
            <a:rPr lang="en-US" sz="1700" i="1" kern="1200" dirty="0" err="1" smtClean="0"/>
            <a:t>Copyleaks</a:t>
          </a:r>
          <a:r>
            <a:rPr lang="en-US" sz="1700" i="1" kern="1200" dirty="0" smtClean="0"/>
            <a:t>, Paper Rater, </a:t>
          </a:r>
          <a:r>
            <a:rPr lang="en-US" sz="1700" i="1" kern="1200" dirty="0" err="1" smtClean="0"/>
            <a:t>Plagirisma</a:t>
          </a:r>
          <a:r>
            <a:rPr lang="en-US" sz="1700" i="1" kern="1200" dirty="0" smtClean="0"/>
            <a:t>, </a:t>
          </a:r>
          <a:r>
            <a:rPr lang="en-US" sz="1700" i="1" kern="1200" dirty="0" err="1" smtClean="0"/>
            <a:t>Plagium</a:t>
          </a:r>
          <a:r>
            <a:rPr lang="en-US" sz="1700" i="1" kern="1200" dirty="0" smtClean="0"/>
            <a:t>, </a:t>
          </a:r>
          <a:r>
            <a:rPr lang="en-US" sz="1700" i="1" kern="1200" dirty="0" err="1" smtClean="0"/>
            <a:t>Plagscan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dll</a:t>
          </a:r>
          <a:r>
            <a:rPr lang="en-US" sz="1700" kern="1200" dirty="0" smtClean="0"/>
            <a:t>.</a:t>
          </a:r>
          <a:endParaRPr lang="en-US" sz="1700" kern="1200" dirty="0"/>
        </a:p>
      </dsp:txBody>
      <dsp:txXfrm>
        <a:off x="0" y="3979611"/>
        <a:ext cx="10363200" cy="489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9B66E-8B8F-46A9-AC2F-B7D61E2DAA9A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67A5A-BEFD-4420-B577-0FA844AB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22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9E61-25BA-4E23-A0F8-6E4E6AEA49F8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B0F-1C2E-4EA8-9F53-D638E169FF8C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F8B0-2148-4460-AB6A-94019CF3EA41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349D-347C-453D-90C0-5C24DA8EB460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93BD-C737-4D3C-B1D1-C57EE03A94CC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87B6-E051-45EF-B3DF-5EE553F16610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6D74-FB60-468D-8CE1-234A078EEB13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4E41-6C84-4156-9ACD-8F63F58A7D1F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B3F3-4C0D-4BDE-8584-210398E1A7F7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BFA-0908-497D-8BE4-53CDD55DDE4A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631-43BD-43E2-8465-358131C7E6A6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3628-0A3A-498B-AFB7-0C9F872C6F61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BE2A-D572-4C24-9D2E-86D7434C54BE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0E23-1297-4EA1-A835-BEE74C60FB34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D72A-D25A-4895-A88B-C84C35097D6F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9-2CF1-42A6-AB8D-0136AEE0A853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32B6-DAAD-4829-8AA7-B20304A7A8A8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B71AA2-90C0-4F85-B704-6721EE6238B8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br>
              <a:rPr lang="en-US" dirty="0" smtClean="0"/>
            </a:br>
            <a:r>
              <a:rPr lang="en-US" dirty="0" smtClean="0"/>
              <a:t>1. Types</a:t>
            </a:r>
            <a:br>
              <a:rPr lang="en-US" dirty="0" smtClean="0"/>
            </a:br>
            <a:r>
              <a:rPr lang="en-US" dirty="0" smtClean="0"/>
              <a:t>2. how to avoid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YANUARTI APSARI</a:t>
            </a:r>
            <a:r>
              <a:rPr lang="en-US" dirty="0" smtClean="0"/>
              <a:t>, </a:t>
            </a:r>
            <a:r>
              <a:rPr lang="en-US" dirty="0" err="1" smtClean="0"/>
              <a:t>m.pd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3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70230890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4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269" y="1"/>
            <a:ext cx="10598957" cy="4963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0967748"/>
              </p:ext>
            </p:extLst>
          </p:nvPr>
        </p:nvGraphicFramePr>
        <p:xfrm>
          <a:off x="326571" y="535578"/>
          <a:ext cx="11416938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0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07252"/>
          </a:xfrm>
        </p:spPr>
        <p:txBody>
          <a:bodyPr/>
          <a:lstStyle/>
          <a:p>
            <a:r>
              <a:rPr lang="en-US" dirty="0" smtClean="0"/>
              <a:t>How to avoid?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6459726"/>
              </p:ext>
            </p:extLst>
          </p:nvPr>
        </p:nvGraphicFramePr>
        <p:xfrm>
          <a:off x="914400" y="1622738"/>
          <a:ext cx="10363200" cy="4481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B.Inggris untuk Karya Ilmiah_Siska Rizkiani, M.Pd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0285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61</TotalTime>
  <Words>330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Tw Cen MT</vt:lpstr>
      <vt:lpstr>Droplet</vt:lpstr>
      <vt:lpstr>Plagiarism 1. Types 2. how to avoid</vt:lpstr>
      <vt:lpstr>What?</vt:lpstr>
      <vt:lpstr>Types </vt:lpstr>
      <vt:lpstr>How to avoid?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write:  1. Tables and figures 2. appendix</dc:title>
  <dc:creator>acer</dc:creator>
  <cp:lastModifiedBy>hp</cp:lastModifiedBy>
  <cp:revision>9</cp:revision>
  <dcterms:created xsi:type="dcterms:W3CDTF">2020-05-08T04:28:41Z</dcterms:created>
  <dcterms:modified xsi:type="dcterms:W3CDTF">2020-06-05T02:16:03Z</dcterms:modified>
</cp:coreProperties>
</file>