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24.jpg" ContentType="image/pn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64" r:id="rId4"/>
    <p:sldId id="266" r:id="rId5"/>
    <p:sldId id="267" r:id="rId6"/>
    <p:sldId id="268" r:id="rId7"/>
    <p:sldId id="273" r:id="rId8"/>
    <p:sldId id="261" r:id="rId9"/>
    <p:sldId id="274" r:id="rId10"/>
    <p:sldId id="270" r:id="rId11"/>
    <p:sldId id="259" r:id="rId12"/>
    <p:sldId id="272" r:id="rId13"/>
    <p:sldId id="279" r:id="rId14"/>
    <p:sldId id="276" r:id="rId15"/>
    <p:sldId id="277" r:id="rId16"/>
    <p:sldId id="278" r:id="rId17"/>
    <p:sldId id="280" r:id="rId18"/>
    <p:sldId id="302" r:id="rId19"/>
    <p:sldId id="301" r:id="rId20"/>
    <p:sldId id="300"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0558CC-DAB5-412C-80A1-606C66D658CF}"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B0B52A65-BE43-4373-89E2-D494438091E8}">
      <dgm:prSet phldrT="[Text]" custT="1">
        <dgm:style>
          <a:lnRef idx="1">
            <a:schemeClr val="dk1"/>
          </a:lnRef>
          <a:fillRef idx="2">
            <a:schemeClr val="dk1"/>
          </a:fillRef>
          <a:effectRef idx="1">
            <a:schemeClr val="dk1"/>
          </a:effectRef>
          <a:fontRef idx="minor">
            <a:schemeClr val="dk1"/>
          </a:fontRef>
        </dgm:style>
      </dgm:prSet>
      <dgm:spPr/>
      <dgm:t>
        <a:bodyPr/>
        <a:lstStyle/>
        <a:p>
          <a:pPr>
            <a:spcAft>
              <a:spcPts val="0"/>
            </a:spcAft>
          </a:pPr>
          <a:r>
            <a:rPr lang="id-ID" sz="2000" b="1" baseline="0" dirty="0" smtClean="0">
              <a:solidFill>
                <a:schemeClr val="tx1"/>
              </a:solidFill>
            </a:rPr>
            <a:t>6 Kompetensi yang harus dimiliki guru 4.0</a:t>
          </a:r>
          <a:endParaRPr lang="en-US" sz="2000" b="1" baseline="0" dirty="0">
            <a:solidFill>
              <a:schemeClr val="tx1"/>
            </a:solidFill>
          </a:endParaRPr>
        </a:p>
      </dgm:t>
    </dgm:pt>
    <dgm:pt modelId="{99743C6D-48E9-49E3-9130-E7B6C346B850}" type="parTrans" cxnId="{66A3D01A-8BC3-42F9-9824-2383A36AD7D2}">
      <dgm:prSet/>
      <dgm:spPr/>
      <dgm:t>
        <a:bodyPr/>
        <a:lstStyle/>
        <a:p>
          <a:endParaRPr lang="en-US"/>
        </a:p>
      </dgm:t>
    </dgm:pt>
    <dgm:pt modelId="{634B7B06-E7B1-4102-86DB-E9B130E9A242}" type="sibTrans" cxnId="{66A3D01A-8BC3-42F9-9824-2383A36AD7D2}">
      <dgm:prSet/>
      <dgm:spPr/>
      <dgm:t>
        <a:bodyPr/>
        <a:lstStyle/>
        <a:p>
          <a:endParaRPr lang="en-US"/>
        </a:p>
      </dgm:t>
    </dgm:pt>
    <dgm:pt modelId="{25ACD6B5-177B-4083-A524-66796AD3D78B}">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id-ID" sz="1600" dirty="0" smtClean="0">
              <a:solidFill>
                <a:schemeClr val="tx1"/>
              </a:solidFill>
            </a:rPr>
            <a:t>Literasi informasi dan media (</a:t>
          </a:r>
          <a:r>
            <a:rPr lang="id-ID" sz="1600" i="1" dirty="0" smtClean="0">
              <a:solidFill>
                <a:schemeClr val="tx1"/>
              </a:solidFill>
            </a:rPr>
            <a:t>Information and media literacy)</a:t>
          </a:r>
          <a:endParaRPr lang="en-US" sz="1400" i="1" dirty="0">
            <a:solidFill>
              <a:schemeClr val="tx1"/>
            </a:solidFill>
          </a:endParaRPr>
        </a:p>
      </dgm:t>
    </dgm:pt>
    <dgm:pt modelId="{88727A5E-CD55-4ED2-A05A-B55C1B9B5524}" type="parTrans" cxnId="{BE9E28BF-ADFC-4F33-A066-7355D7DBC9D3}">
      <dgm:prSet/>
      <dgm:spPr/>
      <dgm:t>
        <a:bodyPr/>
        <a:lstStyle/>
        <a:p>
          <a:endParaRPr lang="en-US"/>
        </a:p>
      </dgm:t>
    </dgm:pt>
    <dgm:pt modelId="{A2AF6D7E-7D97-4D96-A0AE-B3D70FF0F7BB}" type="sibTrans" cxnId="{BE9E28BF-ADFC-4F33-A066-7355D7DBC9D3}">
      <dgm:prSet/>
      <dgm:spPr/>
      <dgm:t>
        <a:bodyPr/>
        <a:lstStyle/>
        <a:p>
          <a:endParaRPr lang="en-US"/>
        </a:p>
      </dgm:t>
    </dgm:pt>
    <dgm:pt modelId="{4B7BA473-E904-4089-A70D-A5B6BFA201A0}">
      <dgm:prSet phldrT="[Text]">
        <dgm:style>
          <a:lnRef idx="0">
            <a:schemeClr val="accent5"/>
          </a:lnRef>
          <a:fillRef idx="3">
            <a:schemeClr val="accent5"/>
          </a:fillRef>
          <a:effectRef idx="3">
            <a:schemeClr val="accent5"/>
          </a:effectRef>
          <a:fontRef idx="minor">
            <a:schemeClr val="lt1"/>
          </a:fontRef>
        </dgm:style>
      </dgm:prSet>
      <dgm:spPr/>
      <dgm:t>
        <a:bodyPr/>
        <a:lstStyle/>
        <a:p>
          <a:r>
            <a:rPr lang="id-ID" b="1" dirty="0" smtClean="0">
              <a:solidFill>
                <a:schemeClr val="tx1"/>
              </a:solidFill>
              <a:latin typeface="Corbel" panose="020B0503020204020204" pitchFamily="34" charset="0"/>
            </a:rPr>
            <a:t>Keterampilan komunikasi </a:t>
          </a:r>
          <a:r>
            <a:rPr lang="id-ID" dirty="0" smtClean="0">
              <a:solidFill>
                <a:schemeClr val="tx1"/>
              </a:solidFill>
              <a:latin typeface="Corbel" panose="020B0503020204020204" pitchFamily="34" charset="0"/>
            </a:rPr>
            <a:t>dan </a:t>
          </a:r>
          <a:r>
            <a:rPr lang="id-ID" b="1" dirty="0" smtClean="0">
              <a:solidFill>
                <a:schemeClr val="tx1"/>
              </a:solidFill>
              <a:latin typeface="Corbel" panose="020B0503020204020204" pitchFamily="34" charset="0"/>
            </a:rPr>
            <a:t>kolaborasi </a:t>
          </a:r>
          <a:r>
            <a:rPr lang="id-ID" dirty="0" smtClean="0">
              <a:solidFill>
                <a:schemeClr val="tx1"/>
              </a:solidFill>
              <a:latin typeface="Corbel" panose="020B0503020204020204" pitchFamily="34" charset="0"/>
            </a:rPr>
            <a:t>(</a:t>
          </a:r>
          <a:r>
            <a:rPr lang="id-ID" i="1" dirty="0" smtClean="0">
              <a:solidFill>
                <a:schemeClr val="tx1"/>
              </a:solidFill>
              <a:latin typeface="Corbel" panose="020B0503020204020204" pitchFamily="34" charset="0"/>
            </a:rPr>
            <a:t>Communication and collaborative skill</a:t>
          </a:r>
          <a:r>
            <a:rPr lang="id-ID" dirty="0" smtClean="0">
              <a:solidFill>
                <a:schemeClr val="tx1"/>
              </a:solidFill>
              <a:latin typeface="Corbel" panose="020B0503020204020204" pitchFamily="34" charset="0"/>
            </a:rPr>
            <a:t>)</a:t>
          </a:r>
          <a:endParaRPr lang="en-US" dirty="0">
            <a:solidFill>
              <a:schemeClr val="tx1"/>
            </a:solidFill>
            <a:latin typeface="Corbel" panose="020B0503020204020204" pitchFamily="34" charset="0"/>
          </a:endParaRPr>
        </a:p>
      </dgm:t>
    </dgm:pt>
    <dgm:pt modelId="{5AC7DE37-AFB6-4B8B-BCB5-07F333965A6D}" type="parTrans" cxnId="{1D96335A-DEA1-4CEF-92E1-D92349CB4643}">
      <dgm:prSet/>
      <dgm:spPr/>
      <dgm:t>
        <a:bodyPr/>
        <a:lstStyle/>
        <a:p>
          <a:endParaRPr lang="en-US"/>
        </a:p>
      </dgm:t>
    </dgm:pt>
    <dgm:pt modelId="{45014A25-E878-4ED8-8209-8E1F5A509D5F}" type="sibTrans" cxnId="{1D96335A-DEA1-4CEF-92E1-D92349CB4643}">
      <dgm:prSet/>
      <dgm:spPr/>
      <dgm:t>
        <a:bodyPr/>
        <a:lstStyle/>
        <a:p>
          <a:endParaRPr lang="en-US"/>
        </a:p>
      </dgm:t>
    </dgm:pt>
    <dgm:pt modelId="{46506DBE-F8CB-4133-8072-6B8BC22CADD8}">
      <dgm:prSet phldrT="[Text]">
        <dgm:style>
          <a:lnRef idx="0">
            <a:schemeClr val="accent6"/>
          </a:lnRef>
          <a:fillRef idx="3">
            <a:schemeClr val="accent6"/>
          </a:fillRef>
          <a:effectRef idx="3">
            <a:schemeClr val="accent6"/>
          </a:effectRef>
          <a:fontRef idx="minor">
            <a:schemeClr val="lt1"/>
          </a:fontRef>
        </dgm:style>
      </dgm:prSet>
      <dgm:spPr/>
      <dgm:t>
        <a:bodyPr/>
        <a:lstStyle/>
        <a:p>
          <a:r>
            <a:rPr lang="id-ID" dirty="0" smtClean="0">
              <a:solidFill>
                <a:schemeClr val="tx1"/>
              </a:solidFill>
            </a:rPr>
            <a:t>Literasi teknologi informasi dan komunikasi (</a:t>
          </a:r>
          <a:r>
            <a:rPr lang="id-ID" i="1" dirty="0" smtClean="0">
              <a:solidFill>
                <a:schemeClr val="tx1"/>
              </a:solidFill>
            </a:rPr>
            <a:t>Information and communication technology literacy</a:t>
          </a:r>
          <a:r>
            <a:rPr lang="id-ID" dirty="0" smtClean="0">
              <a:solidFill>
                <a:schemeClr val="tx1"/>
              </a:solidFill>
            </a:rPr>
            <a:t>)</a:t>
          </a:r>
          <a:endParaRPr lang="en-US" dirty="0">
            <a:solidFill>
              <a:schemeClr val="tx1"/>
            </a:solidFill>
          </a:endParaRPr>
        </a:p>
      </dgm:t>
    </dgm:pt>
    <dgm:pt modelId="{D3A23A42-4877-4972-91EC-C4700BCF4F15}" type="parTrans" cxnId="{298E6FA8-2635-4987-857D-676941AB8E5F}">
      <dgm:prSet/>
      <dgm:spPr/>
      <dgm:t>
        <a:bodyPr/>
        <a:lstStyle/>
        <a:p>
          <a:endParaRPr lang="en-US"/>
        </a:p>
      </dgm:t>
    </dgm:pt>
    <dgm:pt modelId="{FBB3265C-463D-48BC-96B4-6FF6914E1AFA}" type="sibTrans" cxnId="{298E6FA8-2635-4987-857D-676941AB8E5F}">
      <dgm:prSet/>
      <dgm:spPr/>
      <dgm:t>
        <a:bodyPr/>
        <a:lstStyle/>
        <a:p>
          <a:endParaRPr lang="en-US"/>
        </a:p>
      </dgm:t>
    </dgm:pt>
    <dgm:pt modelId="{1D20BA06-7874-424E-88F2-6A3CF5CFE89E}">
      <dgm:prSet phldrT="[Text]" phldr="1"/>
      <dgm:spPr/>
      <dgm:t>
        <a:bodyPr/>
        <a:lstStyle/>
        <a:p>
          <a:endParaRPr lang="en-US"/>
        </a:p>
      </dgm:t>
    </dgm:pt>
    <dgm:pt modelId="{F44DCD0E-D60A-4520-8B58-5474F04EE717}" type="parTrans" cxnId="{E513545E-C5B4-4338-B1EB-D46C5C8D09F7}">
      <dgm:prSet/>
      <dgm:spPr/>
      <dgm:t>
        <a:bodyPr/>
        <a:lstStyle/>
        <a:p>
          <a:endParaRPr lang="en-US"/>
        </a:p>
      </dgm:t>
    </dgm:pt>
    <dgm:pt modelId="{93A0B0F9-267B-4ADD-9F4A-D26A6DF0DF65}" type="sibTrans" cxnId="{E513545E-C5B4-4338-B1EB-D46C5C8D09F7}">
      <dgm:prSet/>
      <dgm:spPr/>
      <dgm:t>
        <a:bodyPr/>
        <a:lstStyle/>
        <a:p>
          <a:endParaRPr lang="en-US"/>
        </a:p>
      </dgm:t>
    </dgm:pt>
    <dgm:pt modelId="{3F3C1F17-DDD4-47C5-9054-455ED586A07C}">
      <dgm:prSet phldrT="[Text]" phldr="1"/>
      <dgm:spPr/>
      <dgm:t>
        <a:bodyPr/>
        <a:lstStyle/>
        <a:p>
          <a:endParaRPr lang="en-US"/>
        </a:p>
      </dgm:t>
    </dgm:pt>
    <dgm:pt modelId="{FE15C10C-DE07-4ADE-85AB-238078295B44}" type="parTrans" cxnId="{C80A28A3-16C1-4E28-9E13-A2E287EB6E1F}">
      <dgm:prSet/>
      <dgm:spPr/>
      <dgm:t>
        <a:bodyPr/>
        <a:lstStyle/>
        <a:p>
          <a:endParaRPr lang="en-US"/>
        </a:p>
      </dgm:t>
    </dgm:pt>
    <dgm:pt modelId="{AE334781-E60A-4C3F-8691-7105F9B00F81}" type="sibTrans" cxnId="{C80A28A3-16C1-4E28-9E13-A2E287EB6E1F}">
      <dgm:prSet/>
      <dgm:spPr/>
      <dgm:t>
        <a:bodyPr/>
        <a:lstStyle/>
        <a:p>
          <a:endParaRPr lang="en-US"/>
        </a:p>
      </dgm:t>
    </dgm:pt>
    <dgm:pt modelId="{FD481541-2BDE-436E-A093-49E345D2F308}">
      <dgm:prSet phldrT="[Text]" phldr="1"/>
      <dgm:spPr/>
      <dgm:t>
        <a:bodyPr/>
        <a:lstStyle/>
        <a:p>
          <a:endParaRPr lang="en-US"/>
        </a:p>
      </dgm:t>
    </dgm:pt>
    <dgm:pt modelId="{FD494E08-544B-4A70-85FC-E0584E7DC547}" type="parTrans" cxnId="{61EC6C89-2AAE-4F8D-A052-7CC5DA2A710F}">
      <dgm:prSet/>
      <dgm:spPr/>
      <dgm:t>
        <a:bodyPr/>
        <a:lstStyle/>
        <a:p>
          <a:endParaRPr lang="en-US"/>
        </a:p>
      </dgm:t>
    </dgm:pt>
    <dgm:pt modelId="{01121A5E-AF18-4F06-A29C-461864AA5091}" type="sibTrans" cxnId="{61EC6C89-2AAE-4F8D-A052-7CC5DA2A710F}">
      <dgm:prSet/>
      <dgm:spPr/>
      <dgm:t>
        <a:bodyPr/>
        <a:lstStyle/>
        <a:p>
          <a:endParaRPr lang="en-US"/>
        </a:p>
      </dgm:t>
    </dgm:pt>
    <dgm:pt modelId="{EE2DE59E-3B58-413C-A3C9-DE8615E46A61}">
      <dgm:prSet>
        <dgm:style>
          <a:lnRef idx="0">
            <a:schemeClr val="accent3"/>
          </a:lnRef>
          <a:fillRef idx="3">
            <a:schemeClr val="accent3"/>
          </a:fillRef>
          <a:effectRef idx="3">
            <a:schemeClr val="accent3"/>
          </a:effectRef>
          <a:fontRef idx="minor">
            <a:schemeClr val="lt1"/>
          </a:fontRef>
        </dgm:style>
      </dgm:prSet>
      <dgm:spPr/>
      <dgm:t>
        <a:bodyPr/>
        <a:lstStyle/>
        <a:p>
          <a:r>
            <a:rPr lang="id-ID" b="1" dirty="0" smtClean="0">
              <a:solidFill>
                <a:schemeClr val="tx1"/>
              </a:solidFill>
              <a:latin typeface="Corbel" panose="020B0503020204020204" pitchFamily="34" charset="0"/>
            </a:rPr>
            <a:t>Keterampilan berpikir kritis </a:t>
          </a:r>
          <a:r>
            <a:rPr lang="id-ID" dirty="0" smtClean="0">
              <a:solidFill>
                <a:schemeClr val="tx1"/>
              </a:solidFill>
              <a:latin typeface="Corbel" panose="020B0503020204020204" pitchFamily="34" charset="0"/>
            </a:rPr>
            <a:t>dan pemecahan masalah (</a:t>
          </a:r>
          <a:r>
            <a:rPr lang="id-ID" i="1" dirty="0" smtClean="0">
              <a:solidFill>
                <a:schemeClr val="tx1"/>
              </a:solidFill>
              <a:latin typeface="Corbel" panose="020B0503020204020204" pitchFamily="34" charset="0"/>
            </a:rPr>
            <a:t>Critical Thinking and Problem solving</a:t>
          </a:r>
          <a:r>
            <a:rPr lang="id-ID" dirty="0" smtClean="0">
              <a:solidFill>
                <a:schemeClr val="tx1"/>
              </a:solidFill>
              <a:latin typeface="Corbel" panose="020B0503020204020204" pitchFamily="34" charset="0"/>
            </a:rPr>
            <a:t>)</a:t>
          </a:r>
          <a:endParaRPr lang="id-ID" dirty="0">
            <a:solidFill>
              <a:schemeClr val="tx1"/>
            </a:solidFill>
            <a:latin typeface="Corbel" panose="020B0503020204020204" pitchFamily="34" charset="0"/>
          </a:endParaRPr>
        </a:p>
      </dgm:t>
    </dgm:pt>
    <dgm:pt modelId="{1CEC75F8-1F4E-4295-AFCC-2C4C2CDE6F2F}" type="parTrans" cxnId="{0173B64A-80F0-476B-B9A3-CC63C36135B1}">
      <dgm:prSet/>
      <dgm:spPr/>
      <dgm:t>
        <a:bodyPr/>
        <a:lstStyle/>
        <a:p>
          <a:endParaRPr lang="en-US"/>
        </a:p>
      </dgm:t>
    </dgm:pt>
    <dgm:pt modelId="{F7BC85CA-B592-47FD-8B52-76EA9FA0D884}" type="sibTrans" cxnId="{0173B64A-80F0-476B-B9A3-CC63C36135B1}">
      <dgm:prSet/>
      <dgm:spPr/>
      <dgm:t>
        <a:bodyPr/>
        <a:lstStyle/>
        <a:p>
          <a:endParaRPr lang="en-US"/>
        </a:p>
      </dgm:t>
    </dgm:pt>
    <dgm:pt modelId="{4AF0DB56-DB89-436D-A811-C206E451434B}">
      <dgm:prSet>
        <dgm:style>
          <a:lnRef idx="0">
            <a:schemeClr val="accent1"/>
          </a:lnRef>
          <a:fillRef idx="3">
            <a:schemeClr val="accent1"/>
          </a:fillRef>
          <a:effectRef idx="3">
            <a:schemeClr val="accent1"/>
          </a:effectRef>
          <a:fontRef idx="minor">
            <a:schemeClr val="lt1"/>
          </a:fontRef>
        </dgm:style>
      </dgm:prSet>
      <dgm:spPr/>
      <dgm:t>
        <a:bodyPr/>
        <a:lstStyle/>
        <a:p>
          <a:r>
            <a:rPr lang="id-ID" b="1" dirty="0" smtClean="0">
              <a:solidFill>
                <a:schemeClr val="tx1"/>
              </a:solidFill>
              <a:latin typeface="Corbel" panose="020B0503020204020204" pitchFamily="34" charset="0"/>
            </a:rPr>
            <a:t>Keterampilan berpikir kreatif </a:t>
          </a:r>
          <a:r>
            <a:rPr lang="id-ID" dirty="0" smtClean="0">
              <a:solidFill>
                <a:schemeClr val="tx1"/>
              </a:solidFill>
              <a:latin typeface="Corbel" panose="020B0503020204020204" pitchFamily="34" charset="0"/>
            </a:rPr>
            <a:t>dan inovasi (</a:t>
          </a:r>
          <a:r>
            <a:rPr lang="id-ID" i="1" dirty="0" smtClean="0">
              <a:solidFill>
                <a:schemeClr val="tx1"/>
              </a:solidFill>
              <a:latin typeface="Corbel" panose="020B0503020204020204" pitchFamily="34" charset="0"/>
            </a:rPr>
            <a:t>Creativity and innovative skill</a:t>
          </a:r>
          <a:r>
            <a:rPr lang="id-ID" dirty="0" smtClean="0">
              <a:solidFill>
                <a:schemeClr val="tx1"/>
              </a:solidFill>
              <a:latin typeface="Corbel" panose="020B0503020204020204" pitchFamily="34" charset="0"/>
            </a:rPr>
            <a:t>)</a:t>
          </a:r>
          <a:endParaRPr lang="id-ID" dirty="0">
            <a:solidFill>
              <a:schemeClr val="tx1"/>
            </a:solidFill>
            <a:latin typeface="Corbel" panose="020B0503020204020204" pitchFamily="34" charset="0"/>
          </a:endParaRPr>
        </a:p>
      </dgm:t>
    </dgm:pt>
    <dgm:pt modelId="{9A2EDEF7-EE45-48AF-BA70-20E9790C64FD}" type="parTrans" cxnId="{71A9A295-EEBA-4F91-86E1-7977DC36FF4B}">
      <dgm:prSet/>
      <dgm:spPr/>
      <dgm:t>
        <a:bodyPr/>
        <a:lstStyle/>
        <a:p>
          <a:endParaRPr lang="en-US"/>
        </a:p>
      </dgm:t>
    </dgm:pt>
    <dgm:pt modelId="{7BE3B8DB-5E6C-4560-90D7-83120CDF4297}" type="sibTrans" cxnId="{71A9A295-EEBA-4F91-86E1-7977DC36FF4B}">
      <dgm:prSet/>
      <dgm:spPr/>
      <dgm:t>
        <a:bodyPr/>
        <a:lstStyle/>
        <a:p>
          <a:endParaRPr lang="en-US"/>
        </a:p>
      </dgm:t>
    </dgm:pt>
    <dgm:pt modelId="{6B361CB9-7A13-4A32-94AB-8C690D081129}">
      <dgm:prSet/>
      <dgm:spPr/>
      <dgm:t>
        <a:bodyPr/>
        <a:lstStyle/>
        <a:p>
          <a:endParaRPr lang="en-US"/>
        </a:p>
      </dgm:t>
    </dgm:pt>
    <dgm:pt modelId="{B8245230-5B74-4870-81C9-79CFD2089279}" type="parTrans" cxnId="{90AFE4AC-F033-43E6-A95F-A7737F18FCB3}">
      <dgm:prSet/>
      <dgm:spPr/>
      <dgm:t>
        <a:bodyPr/>
        <a:lstStyle/>
        <a:p>
          <a:endParaRPr lang="en-US"/>
        </a:p>
      </dgm:t>
    </dgm:pt>
    <dgm:pt modelId="{CAE9F8E2-2790-443B-8FBE-A9A7D0DCCDC7}" type="sibTrans" cxnId="{90AFE4AC-F033-43E6-A95F-A7737F18FCB3}">
      <dgm:prSet/>
      <dgm:spPr/>
      <dgm:t>
        <a:bodyPr/>
        <a:lstStyle/>
        <a:p>
          <a:endParaRPr lang="en-US"/>
        </a:p>
      </dgm:t>
    </dgm:pt>
    <dgm:pt modelId="{89B463CF-E8DB-4CB7-AE48-3F7A0E1E3A42}">
      <dgm:prSet/>
      <dgm:spPr/>
      <dgm:t>
        <a:bodyPr/>
        <a:lstStyle/>
        <a:p>
          <a:endParaRPr lang="en-US"/>
        </a:p>
      </dgm:t>
    </dgm:pt>
    <dgm:pt modelId="{E0A8AFD2-4C1C-4779-AEF8-38B995AD3713}" type="parTrans" cxnId="{95A8FA66-B510-47BF-BF45-A5C0C85BB176}">
      <dgm:prSet/>
      <dgm:spPr/>
      <dgm:t>
        <a:bodyPr/>
        <a:lstStyle/>
        <a:p>
          <a:endParaRPr lang="en-US"/>
        </a:p>
      </dgm:t>
    </dgm:pt>
    <dgm:pt modelId="{320B48EA-3967-42F2-A43D-A48B65A8428F}" type="sibTrans" cxnId="{95A8FA66-B510-47BF-BF45-A5C0C85BB176}">
      <dgm:prSet/>
      <dgm:spPr/>
      <dgm:t>
        <a:bodyPr/>
        <a:lstStyle/>
        <a:p>
          <a:endParaRPr lang="en-US"/>
        </a:p>
      </dgm:t>
    </dgm:pt>
    <dgm:pt modelId="{DD864BE3-D56D-4C03-B8D4-A7C0807EE168}">
      <dgm:prSet/>
      <dgm:spPr/>
      <dgm:t>
        <a:bodyPr/>
        <a:lstStyle/>
        <a:p>
          <a:endParaRPr lang="en-US"/>
        </a:p>
      </dgm:t>
    </dgm:pt>
    <dgm:pt modelId="{3C4B5183-2C59-41F0-A5BC-F0F3C37F2C0A}" type="parTrans" cxnId="{B2D142E4-4C3A-4A53-8AE2-2FA388F24BEA}">
      <dgm:prSet/>
      <dgm:spPr/>
      <dgm:t>
        <a:bodyPr/>
        <a:lstStyle/>
        <a:p>
          <a:endParaRPr lang="en-US"/>
        </a:p>
      </dgm:t>
    </dgm:pt>
    <dgm:pt modelId="{8CAAEB52-804E-42A9-BD53-E2678D1FA188}" type="sibTrans" cxnId="{B2D142E4-4C3A-4A53-8AE2-2FA388F24BEA}">
      <dgm:prSet/>
      <dgm:spPr/>
      <dgm:t>
        <a:bodyPr/>
        <a:lstStyle/>
        <a:p>
          <a:endParaRPr lang="en-US"/>
        </a:p>
      </dgm:t>
    </dgm:pt>
    <dgm:pt modelId="{CFFEB7DB-DF1D-425E-B0F8-9AC5C1889015}">
      <dgm:prSet>
        <dgm:style>
          <a:lnRef idx="0">
            <a:schemeClr val="accent2"/>
          </a:lnRef>
          <a:fillRef idx="3">
            <a:schemeClr val="accent2"/>
          </a:fillRef>
          <a:effectRef idx="3">
            <a:schemeClr val="accent2"/>
          </a:effectRef>
          <a:fontRef idx="minor">
            <a:schemeClr val="lt1"/>
          </a:fontRef>
        </dgm:style>
      </dgm:prSet>
      <dgm:spPr/>
      <dgm:t>
        <a:bodyPr/>
        <a:lstStyle/>
        <a:p>
          <a:r>
            <a:rPr lang="id-ID" dirty="0" smtClean="0">
              <a:solidFill>
                <a:schemeClr val="tx1"/>
              </a:solidFill>
              <a:latin typeface="Corbel" panose="020B0503020204020204" pitchFamily="34" charset="0"/>
            </a:rPr>
            <a:t>Keterampilan belajar kontekstual (</a:t>
          </a:r>
          <a:r>
            <a:rPr lang="id-ID" i="1" dirty="0" smtClean="0">
              <a:solidFill>
                <a:schemeClr val="tx1"/>
              </a:solidFill>
              <a:latin typeface="Corbel" panose="020B0503020204020204" pitchFamily="34" charset="0"/>
            </a:rPr>
            <a:t>Contextual learning skill</a:t>
          </a:r>
          <a:r>
            <a:rPr lang="id-ID" dirty="0" smtClean="0">
              <a:solidFill>
                <a:schemeClr val="tx1"/>
              </a:solidFill>
              <a:latin typeface="Corbel" panose="020B0503020204020204" pitchFamily="34" charset="0"/>
            </a:rPr>
            <a:t>)</a:t>
          </a:r>
          <a:endParaRPr lang="id-ID" dirty="0">
            <a:solidFill>
              <a:schemeClr val="tx1"/>
            </a:solidFill>
            <a:latin typeface="Corbel" panose="020B0503020204020204" pitchFamily="34" charset="0"/>
          </a:endParaRPr>
        </a:p>
      </dgm:t>
    </dgm:pt>
    <dgm:pt modelId="{B4B1F42C-1C33-4DC2-81B5-27AE75297BF3}" type="parTrans" cxnId="{6D101A75-764C-45C3-A1E4-9D3D2A6DF213}">
      <dgm:prSet/>
      <dgm:spPr/>
      <dgm:t>
        <a:bodyPr/>
        <a:lstStyle/>
        <a:p>
          <a:endParaRPr lang="en-US"/>
        </a:p>
      </dgm:t>
    </dgm:pt>
    <dgm:pt modelId="{24450577-6CE3-4A29-8CB0-E3B4E04C77B4}" type="sibTrans" cxnId="{6D101A75-764C-45C3-A1E4-9D3D2A6DF213}">
      <dgm:prSet/>
      <dgm:spPr/>
      <dgm:t>
        <a:bodyPr/>
        <a:lstStyle/>
        <a:p>
          <a:endParaRPr lang="en-US"/>
        </a:p>
      </dgm:t>
    </dgm:pt>
    <dgm:pt modelId="{182AC476-CB5D-4C25-8821-DD49F7F9C419}" type="pres">
      <dgm:prSet presAssocID="{5F0558CC-DAB5-412C-80A1-606C66D658CF}" presName="Name0" presStyleCnt="0">
        <dgm:presLayoutVars>
          <dgm:chMax val="1"/>
          <dgm:chPref val="1"/>
          <dgm:dir/>
          <dgm:animOne val="branch"/>
          <dgm:animLvl val="lvl"/>
        </dgm:presLayoutVars>
      </dgm:prSet>
      <dgm:spPr/>
      <dgm:t>
        <a:bodyPr/>
        <a:lstStyle/>
        <a:p>
          <a:endParaRPr lang="en-US"/>
        </a:p>
      </dgm:t>
    </dgm:pt>
    <dgm:pt modelId="{74849D3E-222A-45E0-B0FC-D47DD031EF55}" type="pres">
      <dgm:prSet presAssocID="{B0B52A65-BE43-4373-89E2-D494438091E8}" presName="Parent" presStyleLbl="node0" presStyleIdx="0" presStyleCnt="1">
        <dgm:presLayoutVars>
          <dgm:chMax val="6"/>
          <dgm:chPref val="6"/>
        </dgm:presLayoutVars>
      </dgm:prSet>
      <dgm:spPr/>
      <dgm:t>
        <a:bodyPr/>
        <a:lstStyle/>
        <a:p>
          <a:endParaRPr lang="en-US"/>
        </a:p>
      </dgm:t>
    </dgm:pt>
    <dgm:pt modelId="{6320ACCB-58DA-487D-9E0F-50252D6B045D}" type="pres">
      <dgm:prSet presAssocID="{25ACD6B5-177B-4083-A524-66796AD3D78B}" presName="Accent1" presStyleCnt="0"/>
      <dgm:spPr/>
    </dgm:pt>
    <dgm:pt modelId="{683FE87A-3693-44EA-817A-A04D7AAF4AA2}" type="pres">
      <dgm:prSet presAssocID="{25ACD6B5-177B-4083-A524-66796AD3D78B}" presName="Accent" presStyleLbl="bgShp" presStyleIdx="0" presStyleCnt="6"/>
      <dgm:spPr/>
    </dgm:pt>
    <dgm:pt modelId="{BF77CFC2-24EE-443A-AE78-6746C3BFC32D}" type="pres">
      <dgm:prSet presAssocID="{25ACD6B5-177B-4083-A524-66796AD3D78B}" presName="Child1" presStyleLbl="node1" presStyleIdx="0" presStyleCnt="6">
        <dgm:presLayoutVars>
          <dgm:chMax val="0"/>
          <dgm:chPref val="0"/>
          <dgm:bulletEnabled val="1"/>
        </dgm:presLayoutVars>
      </dgm:prSet>
      <dgm:spPr/>
      <dgm:t>
        <a:bodyPr/>
        <a:lstStyle/>
        <a:p>
          <a:endParaRPr lang="en-US"/>
        </a:p>
      </dgm:t>
    </dgm:pt>
    <dgm:pt modelId="{3ABEF64C-10C0-43B4-B52A-6BDD6329C882}" type="pres">
      <dgm:prSet presAssocID="{EE2DE59E-3B58-413C-A3C9-DE8615E46A61}" presName="Accent2" presStyleCnt="0"/>
      <dgm:spPr/>
    </dgm:pt>
    <dgm:pt modelId="{21813212-9D5B-4782-BE82-4BB863C52050}" type="pres">
      <dgm:prSet presAssocID="{EE2DE59E-3B58-413C-A3C9-DE8615E46A61}" presName="Accent" presStyleLbl="bgShp" presStyleIdx="1" presStyleCnt="6"/>
      <dgm:spPr/>
    </dgm:pt>
    <dgm:pt modelId="{1A53C657-F5AF-421B-A0E3-B5B5B47174FD}" type="pres">
      <dgm:prSet presAssocID="{EE2DE59E-3B58-413C-A3C9-DE8615E46A61}" presName="Child2" presStyleLbl="node1" presStyleIdx="1" presStyleCnt="6">
        <dgm:presLayoutVars>
          <dgm:chMax val="0"/>
          <dgm:chPref val="0"/>
          <dgm:bulletEnabled val="1"/>
        </dgm:presLayoutVars>
      </dgm:prSet>
      <dgm:spPr/>
      <dgm:t>
        <a:bodyPr/>
        <a:lstStyle/>
        <a:p>
          <a:endParaRPr lang="en-US"/>
        </a:p>
      </dgm:t>
    </dgm:pt>
    <dgm:pt modelId="{DE287892-2FAC-4EA5-8ECE-D5AEB3B1FA22}" type="pres">
      <dgm:prSet presAssocID="{4B7BA473-E904-4089-A70D-A5B6BFA201A0}" presName="Accent3" presStyleCnt="0"/>
      <dgm:spPr/>
    </dgm:pt>
    <dgm:pt modelId="{C9EA413D-8D75-4084-91F1-D91877FAC0A8}" type="pres">
      <dgm:prSet presAssocID="{4B7BA473-E904-4089-A70D-A5B6BFA201A0}" presName="Accent" presStyleLbl="bgShp" presStyleIdx="2" presStyleCnt="6"/>
      <dgm:spPr/>
    </dgm:pt>
    <dgm:pt modelId="{A51FF0A5-0E8A-431E-A499-EB498F5D61ED}" type="pres">
      <dgm:prSet presAssocID="{4B7BA473-E904-4089-A70D-A5B6BFA201A0}" presName="Child3" presStyleLbl="node1" presStyleIdx="2" presStyleCnt="6">
        <dgm:presLayoutVars>
          <dgm:chMax val="0"/>
          <dgm:chPref val="0"/>
          <dgm:bulletEnabled val="1"/>
        </dgm:presLayoutVars>
      </dgm:prSet>
      <dgm:spPr/>
      <dgm:t>
        <a:bodyPr/>
        <a:lstStyle/>
        <a:p>
          <a:endParaRPr lang="en-US"/>
        </a:p>
      </dgm:t>
    </dgm:pt>
    <dgm:pt modelId="{BCCE410F-26B6-437A-9F9B-3FD06A158812}" type="pres">
      <dgm:prSet presAssocID="{4AF0DB56-DB89-436D-A811-C206E451434B}" presName="Accent4" presStyleCnt="0"/>
      <dgm:spPr/>
    </dgm:pt>
    <dgm:pt modelId="{729451AE-24E6-41BF-B847-7B70746995BC}" type="pres">
      <dgm:prSet presAssocID="{4AF0DB56-DB89-436D-A811-C206E451434B}" presName="Accent" presStyleLbl="bgShp" presStyleIdx="3" presStyleCnt="6"/>
      <dgm:spPr/>
    </dgm:pt>
    <dgm:pt modelId="{A3CC95A5-961B-49E0-9205-9BF4B9BACD30}" type="pres">
      <dgm:prSet presAssocID="{4AF0DB56-DB89-436D-A811-C206E451434B}" presName="Child4" presStyleLbl="node1" presStyleIdx="3" presStyleCnt="6">
        <dgm:presLayoutVars>
          <dgm:chMax val="0"/>
          <dgm:chPref val="0"/>
          <dgm:bulletEnabled val="1"/>
        </dgm:presLayoutVars>
      </dgm:prSet>
      <dgm:spPr/>
      <dgm:t>
        <a:bodyPr/>
        <a:lstStyle/>
        <a:p>
          <a:endParaRPr lang="en-US"/>
        </a:p>
      </dgm:t>
    </dgm:pt>
    <dgm:pt modelId="{D484D8FB-FFC0-440A-AA6F-A73154238D02}" type="pres">
      <dgm:prSet presAssocID="{46506DBE-F8CB-4133-8072-6B8BC22CADD8}" presName="Accent5" presStyleCnt="0"/>
      <dgm:spPr/>
    </dgm:pt>
    <dgm:pt modelId="{9BC5D377-F75C-4106-845E-55E4AEE69E97}" type="pres">
      <dgm:prSet presAssocID="{46506DBE-F8CB-4133-8072-6B8BC22CADD8}" presName="Accent" presStyleLbl="bgShp" presStyleIdx="4" presStyleCnt="6"/>
      <dgm:spPr/>
    </dgm:pt>
    <dgm:pt modelId="{09F50101-A0D9-4985-9381-8C82D281EF91}" type="pres">
      <dgm:prSet presAssocID="{46506DBE-F8CB-4133-8072-6B8BC22CADD8}" presName="Child5" presStyleLbl="node1" presStyleIdx="4" presStyleCnt="6">
        <dgm:presLayoutVars>
          <dgm:chMax val="0"/>
          <dgm:chPref val="0"/>
          <dgm:bulletEnabled val="1"/>
        </dgm:presLayoutVars>
      </dgm:prSet>
      <dgm:spPr/>
      <dgm:t>
        <a:bodyPr/>
        <a:lstStyle/>
        <a:p>
          <a:endParaRPr lang="en-US"/>
        </a:p>
      </dgm:t>
    </dgm:pt>
    <dgm:pt modelId="{82C2499F-D7E0-47AF-A8FB-E3C2B4EFD1D3}" type="pres">
      <dgm:prSet presAssocID="{CFFEB7DB-DF1D-425E-B0F8-9AC5C1889015}" presName="Accent6" presStyleCnt="0"/>
      <dgm:spPr/>
    </dgm:pt>
    <dgm:pt modelId="{E42342A0-F53C-4CFB-81D6-781CC4F07AB7}" type="pres">
      <dgm:prSet presAssocID="{CFFEB7DB-DF1D-425E-B0F8-9AC5C1889015}" presName="Accent" presStyleLbl="bgShp" presStyleIdx="5" presStyleCnt="6"/>
      <dgm:spPr/>
    </dgm:pt>
    <dgm:pt modelId="{DB6C6E14-76E3-4C96-B074-36D245A377B2}" type="pres">
      <dgm:prSet presAssocID="{CFFEB7DB-DF1D-425E-B0F8-9AC5C1889015}" presName="Child6" presStyleLbl="node1" presStyleIdx="5" presStyleCnt="6">
        <dgm:presLayoutVars>
          <dgm:chMax val="0"/>
          <dgm:chPref val="0"/>
          <dgm:bulletEnabled val="1"/>
        </dgm:presLayoutVars>
      </dgm:prSet>
      <dgm:spPr/>
      <dgm:t>
        <a:bodyPr/>
        <a:lstStyle/>
        <a:p>
          <a:endParaRPr lang="en-US"/>
        </a:p>
      </dgm:t>
    </dgm:pt>
  </dgm:ptLst>
  <dgm:cxnLst>
    <dgm:cxn modelId="{61EC6C89-2AAE-4F8D-A052-7CC5DA2A710F}" srcId="{B0B52A65-BE43-4373-89E2-D494438091E8}" destId="{FD481541-2BDE-436E-A093-49E345D2F308}" srcOrd="11" destOrd="0" parTransId="{FD494E08-544B-4A70-85FC-E0584E7DC547}" sibTransId="{01121A5E-AF18-4F06-A29C-461864AA5091}"/>
    <dgm:cxn modelId="{66A3D01A-8BC3-42F9-9824-2383A36AD7D2}" srcId="{5F0558CC-DAB5-412C-80A1-606C66D658CF}" destId="{B0B52A65-BE43-4373-89E2-D494438091E8}" srcOrd="0" destOrd="0" parTransId="{99743C6D-48E9-49E3-9130-E7B6C346B850}" sibTransId="{634B7B06-E7B1-4102-86DB-E9B130E9A242}"/>
    <dgm:cxn modelId="{0C60A836-230D-497A-92A0-852B4D38E589}" type="presOf" srcId="{4AF0DB56-DB89-436D-A811-C206E451434B}" destId="{A3CC95A5-961B-49E0-9205-9BF4B9BACD30}" srcOrd="0" destOrd="0" presId="urn:microsoft.com/office/officeart/2011/layout/HexagonRadial"/>
    <dgm:cxn modelId="{1D96335A-DEA1-4CEF-92E1-D92349CB4643}" srcId="{B0B52A65-BE43-4373-89E2-D494438091E8}" destId="{4B7BA473-E904-4089-A70D-A5B6BFA201A0}" srcOrd="2" destOrd="0" parTransId="{5AC7DE37-AFB6-4B8B-BCB5-07F333965A6D}" sibTransId="{45014A25-E878-4ED8-8209-8E1F5A509D5F}"/>
    <dgm:cxn modelId="{298E6FA8-2635-4987-857D-676941AB8E5F}" srcId="{B0B52A65-BE43-4373-89E2-D494438091E8}" destId="{46506DBE-F8CB-4133-8072-6B8BC22CADD8}" srcOrd="4" destOrd="0" parTransId="{D3A23A42-4877-4972-91EC-C4700BCF4F15}" sibTransId="{FBB3265C-463D-48BC-96B4-6FF6914E1AFA}"/>
    <dgm:cxn modelId="{1BA6396E-2520-48C0-B2EF-A5BDD3EEA355}" type="presOf" srcId="{46506DBE-F8CB-4133-8072-6B8BC22CADD8}" destId="{09F50101-A0D9-4985-9381-8C82D281EF91}" srcOrd="0" destOrd="0" presId="urn:microsoft.com/office/officeart/2011/layout/HexagonRadial"/>
    <dgm:cxn modelId="{E513545E-C5B4-4338-B1EB-D46C5C8D09F7}" srcId="{B0B52A65-BE43-4373-89E2-D494438091E8}" destId="{1D20BA06-7874-424E-88F2-6A3CF5CFE89E}" srcOrd="9" destOrd="0" parTransId="{F44DCD0E-D60A-4520-8B58-5474F04EE717}" sibTransId="{93A0B0F9-267B-4ADD-9F4A-D26A6DF0DF65}"/>
    <dgm:cxn modelId="{B2D142E4-4C3A-4A53-8AE2-2FA388F24BEA}" srcId="{B0B52A65-BE43-4373-89E2-D494438091E8}" destId="{DD864BE3-D56D-4C03-B8D4-A7C0807EE168}" srcOrd="6" destOrd="0" parTransId="{3C4B5183-2C59-41F0-A5BC-F0F3C37F2C0A}" sibTransId="{8CAAEB52-804E-42A9-BD53-E2678D1FA188}"/>
    <dgm:cxn modelId="{71A9A295-EEBA-4F91-86E1-7977DC36FF4B}" srcId="{B0B52A65-BE43-4373-89E2-D494438091E8}" destId="{4AF0DB56-DB89-436D-A811-C206E451434B}" srcOrd="3" destOrd="0" parTransId="{9A2EDEF7-EE45-48AF-BA70-20E9790C64FD}" sibTransId="{7BE3B8DB-5E6C-4560-90D7-83120CDF4297}"/>
    <dgm:cxn modelId="{95A8FA66-B510-47BF-BF45-A5C0C85BB176}" srcId="{B0B52A65-BE43-4373-89E2-D494438091E8}" destId="{89B463CF-E8DB-4CB7-AE48-3F7A0E1E3A42}" srcOrd="7" destOrd="0" parTransId="{E0A8AFD2-4C1C-4779-AEF8-38B995AD3713}" sibTransId="{320B48EA-3967-42F2-A43D-A48B65A8428F}"/>
    <dgm:cxn modelId="{C80A28A3-16C1-4E28-9E13-A2E287EB6E1F}" srcId="{B0B52A65-BE43-4373-89E2-D494438091E8}" destId="{3F3C1F17-DDD4-47C5-9054-455ED586A07C}" srcOrd="10" destOrd="0" parTransId="{FE15C10C-DE07-4ADE-85AB-238078295B44}" sibTransId="{AE334781-E60A-4C3F-8691-7105F9B00F81}"/>
    <dgm:cxn modelId="{A4C7B7B3-B93A-4CDA-BF0C-A6E762B73E10}" type="presOf" srcId="{5F0558CC-DAB5-412C-80A1-606C66D658CF}" destId="{182AC476-CB5D-4C25-8821-DD49F7F9C419}" srcOrd="0" destOrd="0" presId="urn:microsoft.com/office/officeart/2011/layout/HexagonRadial"/>
    <dgm:cxn modelId="{6D3736BB-63AB-44CD-B8CC-A85071E3ED20}" type="presOf" srcId="{CFFEB7DB-DF1D-425E-B0F8-9AC5C1889015}" destId="{DB6C6E14-76E3-4C96-B074-36D245A377B2}" srcOrd="0" destOrd="0" presId="urn:microsoft.com/office/officeart/2011/layout/HexagonRadial"/>
    <dgm:cxn modelId="{6D101A75-764C-45C3-A1E4-9D3D2A6DF213}" srcId="{B0B52A65-BE43-4373-89E2-D494438091E8}" destId="{CFFEB7DB-DF1D-425E-B0F8-9AC5C1889015}" srcOrd="5" destOrd="0" parTransId="{B4B1F42C-1C33-4DC2-81B5-27AE75297BF3}" sibTransId="{24450577-6CE3-4A29-8CB0-E3B4E04C77B4}"/>
    <dgm:cxn modelId="{0173B64A-80F0-476B-B9A3-CC63C36135B1}" srcId="{B0B52A65-BE43-4373-89E2-D494438091E8}" destId="{EE2DE59E-3B58-413C-A3C9-DE8615E46A61}" srcOrd="1" destOrd="0" parTransId="{1CEC75F8-1F4E-4295-AFCC-2C4C2CDE6F2F}" sibTransId="{F7BC85CA-B592-47FD-8B52-76EA9FA0D884}"/>
    <dgm:cxn modelId="{12E3A9D1-7AA9-472C-901D-F680AEB5BBCE}" type="presOf" srcId="{EE2DE59E-3B58-413C-A3C9-DE8615E46A61}" destId="{1A53C657-F5AF-421B-A0E3-B5B5B47174FD}" srcOrd="0" destOrd="0" presId="urn:microsoft.com/office/officeart/2011/layout/HexagonRadial"/>
    <dgm:cxn modelId="{3C274B7C-CFF2-4B04-8B6E-19A09235A10D}" type="presOf" srcId="{4B7BA473-E904-4089-A70D-A5B6BFA201A0}" destId="{A51FF0A5-0E8A-431E-A499-EB498F5D61ED}" srcOrd="0" destOrd="0" presId="urn:microsoft.com/office/officeart/2011/layout/HexagonRadial"/>
    <dgm:cxn modelId="{52BC798C-94CC-4A7C-9996-3B2B2FCD6EE6}" type="presOf" srcId="{25ACD6B5-177B-4083-A524-66796AD3D78B}" destId="{BF77CFC2-24EE-443A-AE78-6746C3BFC32D}" srcOrd="0" destOrd="0" presId="urn:microsoft.com/office/officeart/2011/layout/HexagonRadial"/>
    <dgm:cxn modelId="{90AFE4AC-F033-43E6-A95F-A7737F18FCB3}" srcId="{B0B52A65-BE43-4373-89E2-D494438091E8}" destId="{6B361CB9-7A13-4A32-94AB-8C690D081129}" srcOrd="8" destOrd="0" parTransId="{B8245230-5B74-4870-81C9-79CFD2089279}" sibTransId="{CAE9F8E2-2790-443B-8FBE-A9A7D0DCCDC7}"/>
    <dgm:cxn modelId="{848C9897-FEF7-43D6-B8C4-6CB50CCD7437}" type="presOf" srcId="{B0B52A65-BE43-4373-89E2-D494438091E8}" destId="{74849D3E-222A-45E0-B0FC-D47DD031EF55}" srcOrd="0" destOrd="0" presId="urn:microsoft.com/office/officeart/2011/layout/HexagonRadial"/>
    <dgm:cxn modelId="{BE9E28BF-ADFC-4F33-A066-7355D7DBC9D3}" srcId="{B0B52A65-BE43-4373-89E2-D494438091E8}" destId="{25ACD6B5-177B-4083-A524-66796AD3D78B}" srcOrd="0" destOrd="0" parTransId="{88727A5E-CD55-4ED2-A05A-B55C1B9B5524}" sibTransId="{A2AF6D7E-7D97-4D96-A0AE-B3D70FF0F7BB}"/>
    <dgm:cxn modelId="{A178D598-743E-4CA9-8A33-221C8B60B0F1}" type="presParOf" srcId="{182AC476-CB5D-4C25-8821-DD49F7F9C419}" destId="{74849D3E-222A-45E0-B0FC-D47DD031EF55}" srcOrd="0" destOrd="0" presId="urn:microsoft.com/office/officeart/2011/layout/HexagonRadial"/>
    <dgm:cxn modelId="{B481F511-DF5D-491C-B91F-78A59E60B051}" type="presParOf" srcId="{182AC476-CB5D-4C25-8821-DD49F7F9C419}" destId="{6320ACCB-58DA-487D-9E0F-50252D6B045D}" srcOrd="1" destOrd="0" presId="urn:microsoft.com/office/officeart/2011/layout/HexagonRadial"/>
    <dgm:cxn modelId="{A46EE9E7-32D4-42CC-86DE-FDF939078B80}" type="presParOf" srcId="{6320ACCB-58DA-487D-9E0F-50252D6B045D}" destId="{683FE87A-3693-44EA-817A-A04D7AAF4AA2}" srcOrd="0" destOrd="0" presId="urn:microsoft.com/office/officeart/2011/layout/HexagonRadial"/>
    <dgm:cxn modelId="{8FFFB467-551B-4346-AFB4-E3EB3DC4D0FD}" type="presParOf" srcId="{182AC476-CB5D-4C25-8821-DD49F7F9C419}" destId="{BF77CFC2-24EE-443A-AE78-6746C3BFC32D}" srcOrd="2" destOrd="0" presId="urn:microsoft.com/office/officeart/2011/layout/HexagonRadial"/>
    <dgm:cxn modelId="{904578E2-A9EE-4998-BB55-BCEFD21E968B}" type="presParOf" srcId="{182AC476-CB5D-4C25-8821-DD49F7F9C419}" destId="{3ABEF64C-10C0-43B4-B52A-6BDD6329C882}" srcOrd="3" destOrd="0" presId="urn:microsoft.com/office/officeart/2011/layout/HexagonRadial"/>
    <dgm:cxn modelId="{BE4B0414-25E0-46C2-8946-DDDE6AD36830}" type="presParOf" srcId="{3ABEF64C-10C0-43B4-B52A-6BDD6329C882}" destId="{21813212-9D5B-4782-BE82-4BB863C52050}" srcOrd="0" destOrd="0" presId="urn:microsoft.com/office/officeart/2011/layout/HexagonRadial"/>
    <dgm:cxn modelId="{2F941085-E8C8-413A-9E6D-EAE43F9F220D}" type="presParOf" srcId="{182AC476-CB5D-4C25-8821-DD49F7F9C419}" destId="{1A53C657-F5AF-421B-A0E3-B5B5B47174FD}" srcOrd="4" destOrd="0" presId="urn:microsoft.com/office/officeart/2011/layout/HexagonRadial"/>
    <dgm:cxn modelId="{AE704EDA-E0BC-44FB-9A25-F93BECD436DA}" type="presParOf" srcId="{182AC476-CB5D-4C25-8821-DD49F7F9C419}" destId="{DE287892-2FAC-4EA5-8ECE-D5AEB3B1FA22}" srcOrd="5" destOrd="0" presId="urn:microsoft.com/office/officeart/2011/layout/HexagonRadial"/>
    <dgm:cxn modelId="{B4F34D97-9497-4841-BB59-B4FEFBA09508}" type="presParOf" srcId="{DE287892-2FAC-4EA5-8ECE-D5AEB3B1FA22}" destId="{C9EA413D-8D75-4084-91F1-D91877FAC0A8}" srcOrd="0" destOrd="0" presId="urn:microsoft.com/office/officeart/2011/layout/HexagonRadial"/>
    <dgm:cxn modelId="{9F113045-246A-4C13-AEF2-64A2DAF30130}" type="presParOf" srcId="{182AC476-CB5D-4C25-8821-DD49F7F9C419}" destId="{A51FF0A5-0E8A-431E-A499-EB498F5D61ED}" srcOrd="6" destOrd="0" presId="urn:microsoft.com/office/officeart/2011/layout/HexagonRadial"/>
    <dgm:cxn modelId="{F3D8A823-F7F8-4B93-A8C9-7E05AE0F3E58}" type="presParOf" srcId="{182AC476-CB5D-4C25-8821-DD49F7F9C419}" destId="{BCCE410F-26B6-437A-9F9B-3FD06A158812}" srcOrd="7" destOrd="0" presId="urn:microsoft.com/office/officeart/2011/layout/HexagonRadial"/>
    <dgm:cxn modelId="{7AF18815-ABBA-45A4-9A4E-AB65022E2EE2}" type="presParOf" srcId="{BCCE410F-26B6-437A-9F9B-3FD06A158812}" destId="{729451AE-24E6-41BF-B847-7B70746995BC}" srcOrd="0" destOrd="0" presId="urn:microsoft.com/office/officeart/2011/layout/HexagonRadial"/>
    <dgm:cxn modelId="{3FE87277-8F18-48B0-8D64-B06E5461AD1B}" type="presParOf" srcId="{182AC476-CB5D-4C25-8821-DD49F7F9C419}" destId="{A3CC95A5-961B-49E0-9205-9BF4B9BACD30}" srcOrd="8" destOrd="0" presId="urn:microsoft.com/office/officeart/2011/layout/HexagonRadial"/>
    <dgm:cxn modelId="{862933F9-B3EE-49D5-80E1-C58208FDA512}" type="presParOf" srcId="{182AC476-CB5D-4C25-8821-DD49F7F9C419}" destId="{D484D8FB-FFC0-440A-AA6F-A73154238D02}" srcOrd="9" destOrd="0" presId="urn:microsoft.com/office/officeart/2011/layout/HexagonRadial"/>
    <dgm:cxn modelId="{8AD7F927-6B7D-429B-91AB-9AC9F4251741}" type="presParOf" srcId="{D484D8FB-FFC0-440A-AA6F-A73154238D02}" destId="{9BC5D377-F75C-4106-845E-55E4AEE69E97}" srcOrd="0" destOrd="0" presId="urn:microsoft.com/office/officeart/2011/layout/HexagonRadial"/>
    <dgm:cxn modelId="{D9B8DB8F-9619-43C7-A25E-C56EF651163E}" type="presParOf" srcId="{182AC476-CB5D-4C25-8821-DD49F7F9C419}" destId="{09F50101-A0D9-4985-9381-8C82D281EF91}" srcOrd="10" destOrd="0" presId="urn:microsoft.com/office/officeart/2011/layout/HexagonRadial"/>
    <dgm:cxn modelId="{199483C3-ECA7-40DC-9704-BB257B585B1D}" type="presParOf" srcId="{182AC476-CB5D-4C25-8821-DD49F7F9C419}" destId="{82C2499F-D7E0-47AF-A8FB-E3C2B4EFD1D3}" srcOrd="11" destOrd="0" presId="urn:microsoft.com/office/officeart/2011/layout/HexagonRadial"/>
    <dgm:cxn modelId="{D6035238-8F02-48ED-92F1-FE3C29BEEC2C}" type="presParOf" srcId="{82C2499F-D7E0-47AF-A8FB-E3C2B4EFD1D3}" destId="{E42342A0-F53C-4CFB-81D6-781CC4F07AB7}" srcOrd="0" destOrd="0" presId="urn:microsoft.com/office/officeart/2011/layout/HexagonRadial"/>
    <dgm:cxn modelId="{B78F6E8D-0FCA-43DD-84DE-CBCBE8EEF1D0}" type="presParOf" srcId="{182AC476-CB5D-4C25-8821-DD49F7F9C419}" destId="{DB6C6E14-76E3-4C96-B074-36D245A377B2}"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37DBC8-419C-48AC-84D4-5968C9FD4446}"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B1896E47-4AA8-4575-83A9-54743700EE7B}">
      <dgm:prSet phldrT="[Text]">
        <dgm:style>
          <a:lnRef idx="1">
            <a:schemeClr val="accent2"/>
          </a:lnRef>
          <a:fillRef idx="2">
            <a:schemeClr val="accent2"/>
          </a:fillRef>
          <a:effectRef idx="1">
            <a:schemeClr val="accent2"/>
          </a:effectRef>
          <a:fontRef idx="minor">
            <a:schemeClr val="dk1"/>
          </a:fontRef>
        </dgm:style>
      </dgm:prSet>
      <dgm:spPr/>
      <dgm:t>
        <a:bodyPr/>
        <a:lstStyle/>
        <a:p>
          <a:r>
            <a:rPr lang="id-ID" b="1" dirty="0" smtClean="0"/>
            <a:t>KOMPONEN PENDIDIKAN</a:t>
          </a:r>
          <a:endParaRPr lang="en-US" b="1" dirty="0"/>
        </a:p>
      </dgm:t>
    </dgm:pt>
    <dgm:pt modelId="{F76FAB6E-A6BB-4314-872B-203A475C2AB4}" type="parTrans" cxnId="{BB8C5819-373D-4394-ACD0-435DC7FC6FD8}">
      <dgm:prSet/>
      <dgm:spPr/>
      <dgm:t>
        <a:bodyPr/>
        <a:lstStyle/>
        <a:p>
          <a:endParaRPr lang="en-US"/>
        </a:p>
      </dgm:t>
    </dgm:pt>
    <dgm:pt modelId="{B7AE0EC8-2315-40D3-8F11-3F09984855F6}" type="sibTrans" cxnId="{BB8C5819-373D-4394-ACD0-435DC7FC6FD8}">
      <dgm:prSet/>
      <dgm:spPr/>
      <dgm:t>
        <a:bodyPr/>
        <a:lstStyle/>
        <a:p>
          <a:endParaRPr lang="en-US"/>
        </a:p>
      </dgm:t>
    </dgm:pt>
    <dgm:pt modelId="{96917B49-3A42-42A5-BA6A-994D8CDE00A7}">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id-ID" sz="1600" b="1" dirty="0" smtClean="0">
              <a:solidFill>
                <a:schemeClr val="tx1"/>
              </a:solidFill>
            </a:rPr>
            <a:t>Kurikulum</a:t>
          </a:r>
          <a:endParaRPr lang="en-US" sz="1600" b="1" dirty="0">
            <a:solidFill>
              <a:schemeClr val="tx1"/>
            </a:solidFill>
          </a:endParaRPr>
        </a:p>
      </dgm:t>
    </dgm:pt>
    <dgm:pt modelId="{7C5BD227-5534-491B-814C-71991001A098}" type="parTrans" cxnId="{77E2C5FB-B418-4A37-9C3B-3197B7E8A060}">
      <dgm:prSet/>
      <dgm:spPr/>
      <dgm:t>
        <a:bodyPr/>
        <a:lstStyle/>
        <a:p>
          <a:endParaRPr lang="en-US"/>
        </a:p>
      </dgm:t>
    </dgm:pt>
    <dgm:pt modelId="{9EC3199C-D282-4E6C-AFDF-849531E07145}" type="sibTrans" cxnId="{77E2C5FB-B418-4A37-9C3B-3197B7E8A060}">
      <dgm:prSet/>
      <dgm:spPr/>
      <dgm:t>
        <a:bodyPr/>
        <a:lstStyle/>
        <a:p>
          <a:endParaRPr lang="en-US"/>
        </a:p>
      </dgm:t>
    </dgm:pt>
    <dgm:pt modelId="{3EDD37B7-0C34-47F8-8C8B-D0FB2467569D}">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id-ID" sz="1200" b="1" dirty="0" smtClean="0"/>
            <a:t>Perencanan pembelajaran</a:t>
          </a:r>
          <a:endParaRPr lang="en-US" sz="1200" b="1" dirty="0"/>
        </a:p>
      </dgm:t>
    </dgm:pt>
    <dgm:pt modelId="{77272708-8E93-4AD4-9150-3DF8EC70B485}" type="parTrans" cxnId="{245CDE44-4747-4331-86B3-666AB35F925B}">
      <dgm:prSet/>
      <dgm:spPr/>
      <dgm:t>
        <a:bodyPr/>
        <a:lstStyle/>
        <a:p>
          <a:endParaRPr lang="en-US"/>
        </a:p>
      </dgm:t>
    </dgm:pt>
    <dgm:pt modelId="{C8B3B095-DE7C-4B93-A73D-4E7B0B1D711C}" type="sibTrans" cxnId="{245CDE44-4747-4331-86B3-666AB35F925B}">
      <dgm:prSet/>
      <dgm:spPr/>
      <dgm:t>
        <a:bodyPr/>
        <a:lstStyle/>
        <a:p>
          <a:endParaRPr lang="en-US"/>
        </a:p>
      </dgm:t>
    </dgm:pt>
    <dgm:pt modelId="{83FAB50B-5AB7-4C52-BFC0-992ED680889A}">
      <dgm:prSet phldrT="[Text]">
        <dgm:style>
          <a:lnRef idx="1">
            <a:schemeClr val="accent5"/>
          </a:lnRef>
          <a:fillRef idx="2">
            <a:schemeClr val="accent5"/>
          </a:fillRef>
          <a:effectRef idx="1">
            <a:schemeClr val="accent5"/>
          </a:effectRef>
          <a:fontRef idx="minor">
            <a:schemeClr val="dk1"/>
          </a:fontRef>
        </dgm:style>
      </dgm:prSet>
      <dgm:spPr/>
      <dgm:t>
        <a:bodyPr/>
        <a:lstStyle/>
        <a:p>
          <a:r>
            <a:rPr lang="id-ID" b="1" dirty="0" smtClean="0"/>
            <a:t>Proses Pembelajaran</a:t>
          </a:r>
          <a:endParaRPr lang="en-US" b="1" dirty="0"/>
        </a:p>
      </dgm:t>
    </dgm:pt>
    <dgm:pt modelId="{6AD2F33C-EFB0-4B5A-BAA4-F789082410C9}" type="parTrans" cxnId="{3BE22A27-C226-4FDC-887A-A0800429B7EA}">
      <dgm:prSet/>
      <dgm:spPr/>
      <dgm:t>
        <a:bodyPr/>
        <a:lstStyle/>
        <a:p>
          <a:endParaRPr lang="en-US"/>
        </a:p>
      </dgm:t>
    </dgm:pt>
    <dgm:pt modelId="{1303726D-153F-4C8F-8DE4-73AEB126AD5A}" type="sibTrans" cxnId="{3BE22A27-C226-4FDC-887A-A0800429B7EA}">
      <dgm:prSet/>
      <dgm:spPr/>
      <dgm:t>
        <a:bodyPr/>
        <a:lstStyle/>
        <a:p>
          <a:endParaRPr lang="en-US"/>
        </a:p>
      </dgm:t>
    </dgm:pt>
    <dgm:pt modelId="{758C00AA-A2C7-437B-915D-A3B1A9316147}">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id-ID" sz="1800" b="1" dirty="0" smtClean="0"/>
            <a:t>Evaluasi</a:t>
          </a:r>
          <a:endParaRPr lang="en-US" sz="1800" b="1" dirty="0"/>
        </a:p>
      </dgm:t>
    </dgm:pt>
    <dgm:pt modelId="{ABF25404-5B5A-47BC-8D0C-1451647CE12F}" type="parTrans" cxnId="{EBDAA36A-65B5-4FAF-B477-9890D2AB4623}">
      <dgm:prSet/>
      <dgm:spPr/>
      <dgm:t>
        <a:bodyPr/>
        <a:lstStyle/>
        <a:p>
          <a:endParaRPr lang="en-US"/>
        </a:p>
      </dgm:t>
    </dgm:pt>
    <dgm:pt modelId="{9CEE75AC-C93F-4A03-8171-9F4416AF8136}" type="sibTrans" cxnId="{EBDAA36A-65B5-4FAF-B477-9890D2AB4623}">
      <dgm:prSet/>
      <dgm:spPr/>
      <dgm:t>
        <a:bodyPr/>
        <a:lstStyle/>
        <a:p>
          <a:endParaRPr lang="en-US"/>
        </a:p>
      </dgm:t>
    </dgm:pt>
    <dgm:pt modelId="{655BFC45-ABB2-47CA-82F7-E514D649A1D7}">
      <dgm:prSet phldrT="[Text]">
        <dgm:style>
          <a:lnRef idx="1">
            <a:schemeClr val="accent6"/>
          </a:lnRef>
          <a:fillRef idx="2">
            <a:schemeClr val="accent6"/>
          </a:fillRef>
          <a:effectRef idx="1">
            <a:schemeClr val="accent6"/>
          </a:effectRef>
          <a:fontRef idx="minor">
            <a:schemeClr val="dk1"/>
          </a:fontRef>
        </dgm:style>
      </dgm:prSet>
      <dgm:spPr/>
      <dgm:t>
        <a:bodyPr/>
        <a:lstStyle/>
        <a:p>
          <a:r>
            <a:rPr lang="id-ID" b="1" dirty="0" smtClean="0"/>
            <a:t>Model </a:t>
          </a:r>
          <a:r>
            <a:rPr lang="en-US" b="1" dirty="0" smtClean="0"/>
            <a:t/>
          </a:r>
          <a:br>
            <a:rPr lang="en-US" b="1" dirty="0" smtClean="0"/>
          </a:br>
          <a:r>
            <a:rPr lang="id-ID" b="1" dirty="0" smtClean="0"/>
            <a:t>Pembelajaran</a:t>
          </a:r>
          <a:endParaRPr lang="en-US" b="1" dirty="0"/>
        </a:p>
      </dgm:t>
    </dgm:pt>
    <dgm:pt modelId="{488449BB-BCCE-47CA-B449-54CC723139A8}" type="parTrans" cxnId="{0C177243-6CB6-4671-A952-719FB9C4CA3F}">
      <dgm:prSet/>
      <dgm:spPr/>
      <dgm:t>
        <a:bodyPr/>
        <a:lstStyle/>
        <a:p>
          <a:endParaRPr lang="en-US"/>
        </a:p>
      </dgm:t>
    </dgm:pt>
    <dgm:pt modelId="{42CC093C-0C19-4649-B0EE-53EC04195A2B}" type="sibTrans" cxnId="{0C177243-6CB6-4671-A952-719FB9C4CA3F}">
      <dgm:prSet/>
      <dgm:spPr/>
      <dgm:t>
        <a:bodyPr/>
        <a:lstStyle/>
        <a:p>
          <a:endParaRPr lang="en-US"/>
        </a:p>
      </dgm:t>
    </dgm:pt>
    <dgm:pt modelId="{D1274663-69A4-453E-86F1-A508269317DD}">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id-ID" sz="1200" b="1" dirty="0" smtClean="0"/>
            <a:t>Media</a:t>
          </a:r>
          <a:r>
            <a:rPr lang="en-US" sz="1200" b="1" dirty="0" smtClean="0"/>
            <a:t/>
          </a:r>
          <a:br>
            <a:rPr lang="en-US" sz="1200" b="1" dirty="0" smtClean="0"/>
          </a:br>
          <a:r>
            <a:rPr lang="id-ID" sz="1200" b="1" dirty="0" smtClean="0"/>
            <a:t>Pembelajaran</a:t>
          </a:r>
          <a:endParaRPr lang="en-US" sz="1200" b="1" dirty="0"/>
        </a:p>
      </dgm:t>
    </dgm:pt>
    <dgm:pt modelId="{2D3158F4-7C2F-4888-B137-9231991B51ED}" type="parTrans" cxnId="{610D7BE3-5F8E-41CF-9FD9-1DBBF031034D}">
      <dgm:prSet/>
      <dgm:spPr/>
      <dgm:t>
        <a:bodyPr/>
        <a:lstStyle/>
        <a:p>
          <a:endParaRPr lang="en-US"/>
        </a:p>
      </dgm:t>
    </dgm:pt>
    <dgm:pt modelId="{7A667DE8-9F71-4956-9239-023EE1E93273}" type="sibTrans" cxnId="{610D7BE3-5F8E-41CF-9FD9-1DBBF031034D}">
      <dgm:prSet/>
      <dgm:spPr/>
      <dgm:t>
        <a:bodyPr/>
        <a:lstStyle/>
        <a:p>
          <a:endParaRPr lang="en-US"/>
        </a:p>
      </dgm:t>
    </dgm:pt>
    <dgm:pt modelId="{DE8A4876-EEBD-4CD8-9FC4-DF61C96033D6}">
      <dgm:prSet phldrT="[Text]" custT="1">
        <dgm:style>
          <a:lnRef idx="1">
            <a:schemeClr val="dk1"/>
          </a:lnRef>
          <a:fillRef idx="2">
            <a:schemeClr val="dk1"/>
          </a:fillRef>
          <a:effectRef idx="1">
            <a:schemeClr val="dk1"/>
          </a:effectRef>
          <a:fontRef idx="minor">
            <a:schemeClr val="dk1"/>
          </a:fontRef>
        </dgm:style>
      </dgm:prSet>
      <dgm:spPr/>
      <dgm:t>
        <a:bodyPr/>
        <a:lstStyle/>
        <a:p>
          <a:r>
            <a:rPr lang="id-ID" sz="1600" b="1" dirty="0" smtClean="0"/>
            <a:t>Guru dan Siswa</a:t>
          </a:r>
          <a:endParaRPr lang="en-US" sz="1600" b="1" dirty="0"/>
        </a:p>
      </dgm:t>
    </dgm:pt>
    <dgm:pt modelId="{19056ACC-7C26-4AAC-BB57-5355375C7F39}" type="parTrans" cxnId="{0B588434-47A3-4915-8A58-661A1412084D}">
      <dgm:prSet/>
      <dgm:spPr/>
      <dgm:t>
        <a:bodyPr/>
        <a:lstStyle/>
        <a:p>
          <a:endParaRPr lang="en-US"/>
        </a:p>
      </dgm:t>
    </dgm:pt>
    <dgm:pt modelId="{94523D6E-B0DD-498D-B8AD-432BDDFB622A}" type="sibTrans" cxnId="{0B588434-47A3-4915-8A58-661A1412084D}">
      <dgm:prSet/>
      <dgm:spPr/>
      <dgm:t>
        <a:bodyPr/>
        <a:lstStyle/>
        <a:p>
          <a:endParaRPr lang="en-US"/>
        </a:p>
      </dgm:t>
    </dgm:pt>
    <dgm:pt modelId="{E3AB4B0D-D2F1-486D-8879-5E6423247F82}" type="pres">
      <dgm:prSet presAssocID="{7F37DBC8-419C-48AC-84D4-5968C9FD4446}" presName="Name0" presStyleCnt="0">
        <dgm:presLayoutVars>
          <dgm:chMax val="1"/>
          <dgm:dir/>
          <dgm:animLvl val="ctr"/>
          <dgm:resizeHandles val="exact"/>
        </dgm:presLayoutVars>
      </dgm:prSet>
      <dgm:spPr/>
      <dgm:t>
        <a:bodyPr/>
        <a:lstStyle/>
        <a:p>
          <a:endParaRPr lang="en-US"/>
        </a:p>
      </dgm:t>
    </dgm:pt>
    <dgm:pt modelId="{96F7CFA3-3167-45D0-9D01-A045AA235131}" type="pres">
      <dgm:prSet presAssocID="{B1896E47-4AA8-4575-83A9-54743700EE7B}" presName="centerShape" presStyleLbl="node0" presStyleIdx="0" presStyleCnt="1"/>
      <dgm:spPr/>
      <dgm:t>
        <a:bodyPr/>
        <a:lstStyle/>
        <a:p>
          <a:endParaRPr lang="en-US"/>
        </a:p>
      </dgm:t>
    </dgm:pt>
    <dgm:pt modelId="{0A7D0D70-92EE-4621-8BA5-B6A16D09E697}" type="pres">
      <dgm:prSet presAssocID="{96917B49-3A42-42A5-BA6A-994D8CDE00A7}" presName="node" presStyleLbl="node1" presStyleIdx="0" presStyleCnt="7">
        <dgm:presLayoutVars>
          <dgm:bulletEnabled val="1"/>
        </dgm:presLayoutVars>
      </dgm:prSet>
      <dgm:spPr/>
      <dgm:t>
        <a:bodyPr/>
        <a:lstStyle/>
        <a:p>
          <a:endParaRPr lang="en-US"/>
        </a:p>
      </dgm:t>
    </dgm:pt>
    <dgm:pt modelId="{A35B49B0-DC0F-4CCA-B747-7D5609648282}" type="pres">
      <dgm:prSet presAssocID="{96917B49-3A42-42A5-BA6A-994D8CDE00A7}" presName="dummy" presStyleCnt="0"/>
      <dgm:spPr/>
    </dgm:pt>
    <dgm:pt modelId="{C0254D78-5379-4A60-A43B-56CC841FD003}" type="pres">
      <dgm:prSet presAssocID="{9EC3199C-D282-4E6C-AFDF-849531E07145}" presName="sibTrans" presStyleLbl="sibTrans2D1" presStyleIdx="0" presStyleCnt="7"/>
      <dgm:spPr/>
      <dgm:t>
        <a:bodyPr/>
        <a:lstStyle/>
        <a:p>
          <a:endParaRPr lang="en-US"/>
        </a:p>
      </dgm:t>
    </dgm:pt>
    <dgm:pt modelId="{48CECC4D-8873-4E45-A6B3-67C8C023BA1A}" type="pres">
      <dgm:prSet presAssocID="{3EDD37B7-0C34-47F8-8C8B-D0FB2467569D}" presName="node" presStyleLbl="node1" presStyleIdx="1" presStyleCnt="7">
        <dgm:presLayoutVars>
          <dgm:bulletEnabled val="1"/>
        </dgm:presLayoutVars>
      </dgm:prSet>
      <dgm:spPr/>
      <dgm:t>
        <a:bodyPr/>
        <a:lstStyle/>
        <a:p>
          <a:endParaRPr lang="en-US"/>
        </a:p>
      </dgm:t>
    </dgm:pt>
    <dgm:pt modelId="{962C997C-B5C1-45EA-96A1-65DD3AAE6F99}" type="pres">
      <dgm:prSet presAssocID="{3EDD37B7-0C34-47F8-8C8B-D0FB2467569D}" presName="dummy" presStyleCnt="0"/>
      <dgm:spPr/>
    </dgm:pt>
    <dgm:pt modelId="{8876244B-42CB-4E2A-A91F-DA093B9A3D7E}" type="pres">
      <dgm:prSet presAssocID="{C8B3B095-DE7C-4B93-A73D-4E7B0B1D711C}" presName="sibTrans" presStyleLbl="sibTrans2D1" presStyleIdx="1" presStyleCnt="7"/>
      <dgm:spPr/>
      <dgm:t>
        <a:bodyPr/>
        <a:lstStyle/>
        <a:p>
          <a:endParaRPr lang="en-US"/>
        </a:p>
      </dgm:t>
    </dgm:pt>
    <dgm:pt modelId="{08565F7E-A4A5-4035-8FB2-12976E5E8BE8}" type="pres">
      <dgm:prSet presAssocID="{83FAB50B-5AB7-4C52-BFC0-992ED680889A}" presName="node" presStyleLbl="node1" presStyleIdx="2" presStyleCnt="7">
        <dgm:presLayoutVars>
          <dgm:bulletEnabled val="1"/>
        </dgm:presLayoutVars>
      </dgm:prSet>
      <dgm:spPr/>
      <dgm:t>
        <a:bodyPr/>
        <a:lstStyle/>
        <a:p>
          <a:endParaRPr lang="en-US"/>
        </a:p>
      </dgm:t>
    </dgm:pt>
    <dgm:pt modelId="{AB248B35-F61A-49D3-AD18-56B1DACAAA73}" type="pres">
      <dgm:prSet presAssocID="{83FAB50B-5AB7-4C52-BFC0-992ED680889A}" presName="dummy" presStyleCnt="0"/>
      <dgm:spPr/>
    </dgm:pt>
    <dgm:pt modelId="{D0BA81C2-FD2A-42A8-BB46-BD900F606052}" type="pres">
      <dgm:prSet presAssocID="{1303726D-153F-4C8F-8DE4-73AEB126AD5A}" presName="sibTrans" presStyleLbl="sibTrans2D1" presStyleIdx="2" presStyleCnt="7"/>
      <dgm:spPr/>
      <dgm:t>
        <a:bodyPr/>
        <a:lstStyle/>
        <a:p>
          <a:endParaRPr lang="en-US"/>
        </a:p>
      </dgm:t>
    </dgm:pt>
    <dgm:pt modelId="{10393BC8-0778-4253-8BA6-FFCCD4ECB95A}" type="pres">
      <dgm:prSet presAssocID="{655BFC45-ABB2-47CA-82F7-E514D649A1D7}" presName="node" presStyleLbl="node1" presStyleIdx="3" presStyleCnt="7">
        <dgm:presLayoutVars>
          <dgm:bulletEnabled val="1"/>
        </dgm:presLayoutVars>
      </dgm:prSet>
      <dgm:spPr/>
      <dgm:t>
        <a:bodyPr/>
        <a:lstStyle/>
        <a:p>
          <a:endParaRPr lang="en-US"/>
        </a:p>
      </dgm:t>
    </dgm:pt>
    <dgm:pt modelId="{0280EC57-185F-4439-ABD6-9AF7E1FC98BF}" type="pres">
      <dgm:prSet presAssocID="{655BFC45-ABB2-47CA-82F7-E514D649A1D7}" presName="dummy" presStyleCnt="0"/>
      <dgm:spPr/>
    </dgm:pt>
    <dgm:pt modelId="{0258F63E-2138-4A86-8CE1-8A5F62A75610}" type="pres">
      <dgm:prSet presAssocID="{42CC093C-0C19-4649-B0EE-53EC04195A2B}" presName="sibTrans" presStyleLbl="sibTrans2D1" presStyleIdx="3" presStyleCnt="7"/>
      <dgm:spPr/>
      <dgm:t>
        <a:bodyPr/>
        <a:lstStyle/>
        <a:p>
          <a:endParaRPr lang="en-US"/>
        </a:p>
      </dgm:t>
    </dgm:pt>
    <dgm:pt modelId="{39FA1240-3F1A-41C5-9680-6192D8D53470}" type="pres">
      <dgm:prSet presAssocID="{D1274663-69A4-453E-86F1-A508269317DD}" presName="node" presStyleLbl="node1" presStyleIdx="4" presStyleCnt="7">
        <dgm:presLayoutVars>
          <dgm:bulletEnabled val="1"/>
        </dgm:presLayoutVars>
      </dgm:prSet>
      <dgm:spPr/>
      <dgm:t>
        <a:bodyPr/>
        <a:lstStyle/>
        <a:p>
          <a:endParaRPr lang="en-US"/>
        </a:p>
      </dgm:t>
    </dgm:pt>
    <dgm:pt modelId="{A7645671-BC0A-4BE3-A5C3-9A9DBBF64AC5}" type="pres">
      <dgm:prSet presAssocID="{D1274663-69A4-453E-86F1-A508269317DD}" presName="dummy" presStyleCnt="0"/>
      <dgm:spPr/>
    </dgm:pt>
    <dgm:pt modelId="{637DA770-6C54-42C6-9B26-E8AFBCD08CC0}" type="pres">
      <dgm:prSet presAssocID="{7A667DE8-9F71-4956-9239-023EE1E93273}" presName="sibTrans" presStyleLbl="sibTrans2D1" presStyleIdx="4" presStyleCnt="7"/>
      <dgm:spPr/>
      <dgm:t>
        <a:bodyPr/>
        <a:lstStyle/>
        <a:p>
          <a:endParaRPr lang="en-US"/>
        </a:p>
      </dgm:t>
    </dgm:pt>
    <dgm:pt modelId="{E81776C1-E3ED-4793-B440-B032C271CDCD}" type="pres">
      <dgm:prSet presAssocID="{758C00AA-A2C7-437B-915D-A3B1A9316147}" presName="node" presStyleLbl="node1" presStyleIdx="5" presStyleCnt="7" custScaleX="101705" custScaleY="96400">
        <dgm:presLayoutVars>
          <dgm:bulletEnabled val="1"/>
        </dgm:presLayoutVars>
      </dgm:prSet>
      <dgm:spPr/>
      <dgm:t>
        <a:bodyPr/>
        <a:lstStyle/>
        <a:p>
          <a:endParaRPr lang="en-US"/>
        </a:p>
      </dgm:t>
    </dgm:pt>
    <dgm:pt modelId="{D90A2327-8EBD-4570-A74E-BCB5FE99C944}" type="pres">
      <dgm:prSet presAssocID="{758C00AA-A2C7-437B-915D-A3B1A9316147}" presName="dummy" presStyleCnt="0"/>
      <dgm:spPr/>
    </dgm:pt>
    <dgm:pt modelId="{9F6EA536-4B6C-4273-BB11-3A0B13FCA063}" type="pres">
      <dgm:prSet presAssocID="{9CEE75AC-C93F-4A03-8171-9F4416AF8136}" presName="sibTrans" presStyleLbl="sibTrans2D1" presStyleIdx="5" presStyleCnt="7"/>
      <dgm:spPr/>
      <dgm:t>
        <a:bodyPr/>
        <a:lstStyle/>
        <a:p>
          <a:endParaRPr lang="en-US"/>
        </a:p>
      </dgm:t>
    </dgm:pt>
    <dgm:pt modelId="{6E9B69B7-B449-4E5E-B1F7-B53DE11B88B9}" type="pres">
      <dgm:prSet presAssocID="{DE8A4876-EEBD-4CD8-9FC4-DF61C96033D6}" presName="node" presStyleLbl="node1" presStyleIdx="6" presStyleCnt="7" custScaleX="101705" custScaleY="96400">
        <dgm:presLayoutVars>
          <dgm:bulletEnabled val="1"/>
        </dgm:presLayoutVars>
      </dgm:prSet>
      <dgm:spPr/>
      <dgm:t>
        <a:bodyPr/>
        <a:lstStyle/>
        <a:p>
          <a:endParaRPr lang="en-US"/>
        </a:p>
      </dgm:t>
    </dgm:pt>
    <dgm:pt modelId="{99CA861C-AA9E-4861-8D3C-71E4E1754E26}" type="pres">
      <dgm:prSet presAssocID="{DE8A4876-EEBD-4CD8-9FC4-DF61C96033D6}" presName="dummy" presStyleCnt="0"/>
      <dgm:spPr/>
    </dgm:pt>
    <dgm:pt modelId="{09F512E9-6A0E-42C1-8659-8A93F3D8D0AD}" type="pres">
      <dgm:prSet presAssocID="{94523D6E-B0DD-498D-B8AD-432BDDFB622A}" presName="sibTrans" presStyleLbl="sibTrans2D1" presStyleIdx="6" presStyleCnt="7"/>
      <dgm:spPr/>
      <dgm:t>
        <a:bodyPr/>
        <a:lstStyle/>
        <a:p>
          <a:endParaRPr lang="en-US"/>
        </a:p>
      </dgm:t>
    </dgm:pt>
  </dgm:ptLst>
  <dgm:cxnLst>
    <dgm:cxn modelId="{FA24067E-078B-4D4A-A671-E12AED32A9A2}" type="presOf" srcId="{96917B49-3A42-42A5-BA6A-994D8CDE00A7}" destId="{0A7D0D70-92EE-4621-8BA5-B6A16D09E697}" srcOrd="0" destOrd="0" presId="urn:microsoft.com/office/officeart/2005/8/layout/radial6"/>
    <dgm:cxn modelId="{74BF77EA-A02F-4EB8-8BB7-A7C9E3764109}" type="presOf" srcId="{1303726D-153F-4C8F-8DE4-73AEB126AD5A}" destId="{D0BA81C2-FD2A-42A8-BB46-BD900F606052}" srcOrd="0" destOrd="0" presId="urn:microsoft.com/office/officeart/2005/8/layout/radial6"/>
    <dgm:cxn modelId="{CA009164-E254-456B-A7E2-96627432C9A8}" type="presOf" srcId="{655BFC45-ABB2-47CA-82F7-E514D649A1D7}" destId="{10393BC8-0778-4253-8BA6-FFCCD4ECB95A}" srcOrd="0" destOrd="0" presId="urn:microsoft.com/office/officeart/2005/8/layout/radial6"/>
    <dgm:cxn modelId="{CEA0EF24-86B4-434A-ADB3-2E57885AE549}" type="presOf" srcId="{758C00AA-A2C7-437B-915D-A3B1A9316147}" destId="{E81776C1-E3ED-4793-B440-B032C271CDCD}" srcOrd="0" destOrd="0" presId="urn:microsoft.com/office/officeart/2005/8/layout/radial6"/>
    <dgm:cxn modelId="{E5C2919D-355C-43DC-9558-79D7EA444A4C}" type="presOf" srcId="{DE8A4876-EEBD-4CD8-9FC4-DF61C96033D6}" destId="{6E9B69B7-B449-4E5E-B1F7-B53DE11B88B9}" srcOrd="0" destOrd="0" presId="urn:microsoft.com/office/officeart/2005/8/layout/radial6"/>
    <dgm:cxn modelId="{BB8C5819-373D-4394-ACD0-435DC7FC6FD8}" srcId="{7F37DBC8-419C-48AC-84D4-5968C9FD4446}" destId="{B1896E47-4AA8-4575-83A9-54743700EE7B}" srcOrd="0" destOrd="0" parTransId="{F76FAB6E-A6BB-4314-872B-203A475C2AB4}" sibTransId="{B7AE0EC8-2315-40D3-8F11-3F09984855F6}"/>
    <dgm:cxn modelId="{A31DCABA-E4E8-4CA4-B44E-BE9651DD4D96}" type="presOf" srcId="{B1896E47-4AA8-4575-83A9-54743700EE7B}" destId="{96F7CFA3-3167-45D0-9D01-A045AA235131}" srcOrd="0" destOrd="0" presId="urn:microsoft.com/office/officeart/2005/8/layout/radial6"/>
    <dgm:cxn modelId="{0B588434-47A3-4915-8A58-661A1412084D}" srcId="{B1896E47-4AA8-4575-83A9-54743700EE7B}" destId="{DE8A4876-EEBD-4CD8-9FC4-DF61C96033D6}" srcOrd="6" destOrd="0" parTransId="{19056ACC-7C26-4AAC-BB57-5355375C7F39}" sibTransId="{94523D6E-B0DD-498D-B8AD-432BDDFB622A}"/>
    <dgm:cxn modelId="{EBDAA36A-65B5-4FAF-B477-9890D2AB4623}" srcId="{B1896E47-4AA8-4575-83A9-54743700EE7B}" destId="{758C00AA-A2C7-437B-915D-A3B1A9316147}" srcOrd="5" destOrd="0" parTransId="{ABF25404-5B5A-47BC-8D0C-1451647CE12F}" sibTransId="{9CEE75AC-C93F-4A03-8171-9F4416AF8136}"/>
    <dgm:cxn modelId="{6A738BC5-E344-489D-8CF9-9EBC5CD34E02}" type="presOf" srcId="{3EDD37B7-0C34-47F8-8C8B-D0FB2467569D}" destId="{48CECC4D-8873-4E45-A6B3-67C8C023BA1A}" srcOrd="0" destOrd="0" presId="urn:microsoft.com/office/officeart/2005/8/layout/radial6"/>
    <dgm:cxn modelId="{F96F779F-C1AC-4D57-9BD7-CCE7ACF32839}" type="presOf" srcId="{83FAB50B-5AB7-4C52-BFC0-992ED680889A}" destId="{08565F7E-A4A5-4035-8FB2-12976E5E8BE8}" srcOrd="0" destOrd="0" presId="urn:microsoft.com/office/officeart/2005/8/layout/radial6"/>
    <dgm:cxn modelId="{35DCB81E-E78A-45D2-9F88-2127B114A56B}" type="presOf" srcId="{C8B3B095-DE7C-4B93-A73D-4E7B0B1D711C}" destId="{8876244B-42CB-4E2A-A91F-DA093B9A3D7E}" srcOrd="0" destOrd="0" presId="urn:microsoft.com/office/officeart/2005/8/layout/radial6"/>
    <dgm:cxn modelId="{610D7BE3-5F8E-41CF-9FD9-1DBBF031034D}" srcId="{B1896E47-4AA8-4575-83A9-54743700EE7B}" destId="{D1274663-69A4-453E-86F1-A508269317DD}" srcOrd="4" destOrd="0" parTransId="{2D3158F4-7C2F-4888-B137-9231991B51ED}" sibTransId="{7A667DE8-9F71-4956-9239-023EE1E93273}"/>
    <dgm:cxn modelId="{D9C15692-1B7A-42E3-A78D-7807E8DD627B}" type="presOf" srcId="{9EC3199C-D282-4E6C-AFDF-849531E07145}" destId="{C0254D78-5379-4A60-A43B-56CC841FD003}" srcOrd="0" destOrd="0" presId="urn:microsoft.com/office/officeart/2005/8/layout/radial6"/>
    <dgm:cxn modelId="{77E2C5FB-B418-4A37-9C3B-3197B7E8A060}" srcId="{B1896E47-4AA8-4575-83A9-54743700EE7B}" destId="{96917B49-3A42-42A5-BA6A-994D8CDE00A7}" srcOrd="0" destOrd="0" parTransId="{7C5BD227-5534-491B-814C-71991001A098}" sibTransId="{9EC3199C-D282-4E6C-AFDF-849531E07145}"/>
    <dgm:cxn modelId="{245CDE44-4747-4331-86B3-666AB35F925B}" srcId="{B1896E47-4AA8-4575-83A9-54743700EE7B}" destId="{3EDD37B7-0C34-47F8-8C8B-D0FB2467569D}" srcOrd="1" destOrd="0" parTransId="{77272708-8E93-4AD4-9150-3DF8EC70B485}" sibTransId="{C8B3B095-DE7C-4B93-A73D-4E7B0B1D711C}"/>
    <dgm:cxn modelId="{3BE22A27-C226-4FDC-887A-A0800429B7EA}" srcId="{B1896E47-4AA8-4575-83A9-54743700EE7B}" destId="{83FAB50B-5AB7-4C52-BFC0-992ED680889A}" srcOrd="2" destOrd="0" parTransId="{6AD2F33C-EFB0-4B5A-BAA4-F789082410C9}" sibTransId="{1303726D-153F-4C8F-8DE4-73AEB126AD5A}"/>
    <dgm:cxn modelId="{0C177243-6CB6-4671-A952-719FB9C4CA3F}" srcId="{B1896E47-4AA8-4575-83A9-54743700EE7B}" destId="{655BFC45-ABB2-47CA-82F7-E514D649A1D7}" srcOrd="3" destOrd="0" parTransId="{488449BB-BCCE-47CA-B449-54CC723139A8}" sibTransId="{42CC093C-0C19-4649-B0EE-53EC04195A2B}"/>
    <dgm:cxn modelId="{B3D9BA33-DECF-45DF-B6A3-ECFADDCEBC53}" type="presOf" srcId="{9CEE75AC-C93F-4A03-8171-9F4416AF8136}" destId="{9F6EA536-4B6C-4273-BB11-3A0B13FCA063}" srcOrd="0" destOrd="0" presId="urn:microsoft.com/office/officeart/2005/8/layout/radial6"/>
    <dgm:cxn modelId="{29ECF08D-430E-4C88-AA6A-4FC1CE175FEA}" type="presOf" srcId="{7F37DBC8-419C-48AC-84D4-5968C9FD4446}" destId="{E3AB4B0D-D2F1-486D-8879-5E6423247F82}" srcOrd="0" destOrd="0" presId="urn:microsoft.com/office/officeart/2005/8/layout/radial6"/>
    <dgm:cxn modelId="{ED66B36B-5552-404E-8A38-F31632CCB909}" type="presOf" srcId="{D1274663-69A4-453E-86F1-A508269317DD}" destId="{39FA1240-3F1A-41C5-9680-6192D8D53470}" srcOrd="0" destOrd="0" presId="urn:microsoft.com/office/officeart/2005/8/layout/radial6"/>
    <dgm:cxn modelId="{50CD520D-9E35-4FBA-9C47-9448068C609D}" type="presOf" srcId="{94523D6E-B0DD-498D-B8AD-432BDDFB622A}" destId="{09F512E9-6A0E-42C1-8659-8A93F3D8D0AD}" srcOrd="0" destOrd="0" presId="urn:microsoft.com/office/officeart/2005/8/layout/radial6"/>
    <dgm:cxn modelId="{64D9F7AC-AAA8-48F0-B183-98B2EA69D730}" type="presOf" srcId="{42CC093C-0C19-4649-B0EE-53EC04195A2B}" destId="{0258F63E-2138-4A86-8CE1-8A5F62A75610}" srcOrd="0" destOrd="0" presId="urn:microsoft.com/office/officeart/2005/8/layout/radial6"/>
    <dgm:cxn modelId="{98CDB521-6F0C-4DC1-8DB1-09445D3E0DE9}" type="presOf" srcId="{7A667DE8-9F71-4956-9239-023EE1E93273}" destId="{637DA770-6C54-42C6-9B26-E8AFBCD08CC0}" srcOrd="0" destOrd="0" presId="urn:microsoft.com/office/officeart/2005/8/layout/radial6"/>
    <dgm:cxn modelId="{FEC14601-AAA2-4995-9271-2F33A8003100}" type="presParOf" srcId="{E3AB4B0D-D2F1-486D-8879-5E6423247F82}" destId="{96F7CFA3-3167-45D0-9D01-A045AA235131}" srcOrd="0" destOrd="0" presId="urn:microsoft.com/office/officeart/2005/8/layout/radial6"/>
    <dgm:cxn modelId="{43C4936F-0C53-4F9E-A724-CB900FFA628F}" type="presParOf" srcId="{E3AB4B0D-D2F1-486D-8879-5E6423247F82}" destId="{0A7D0D70-92EE-4621-8BA5-B6A16D09E697}" srcOrd="1" destOrd="0" presId="urn:microsoft.com/office/officeart/2005/8/layout/radial6"/>
    <dgm:cxn modelId="{D84E9483-C4F3-4C6E-B51C-DE2CD9149E92}" type="presParOf" srcId="{E3AB4B0D-D2F1-486D-8879-5E6423247F82}" destId="{A35B49B0-DC0F-4CCA-B747-7D5609648282}" srcOrd="2" destOrd="0" presId="urn:microsoft.com/office/officeart/2005/8/layout/radial6"/>
    <dgm:cxn modelId="{AA4F11A7-BF37-4357-8ED3-8DE6AEC807FF}" type="presParOf" srcId="{E3AB4B0D-D2F1-486D-8879-5E6423247F82}" destId="{C0254D78-5379-4A60-A43B-56CC841FD003}" srcOrd="3" destOrd="0" presId="urn:microsoft.com/office/officeart/2005/8/layout/radial6"/>
    <dgm:cxn modelId="{FF548D84-B8CB-4384-80DD-6A7F2395C738}" type="presParOf" srcId="{E3AB4B0D-D2F1-486D-8879-5E6423247F82}" destId="{48CECC4D-8873-4E45-A6B3-67C8C023BA1A}" srcOrd="4" destOrd="0" presId="urn:microsoft.com/office/officeart/2005/8/layout/radial6"/>
    <dgm:cxn modelId="{C5C35E63-959C-4CD0-80F4-638D1E11F34A}" type="presParOf" srcId="{E3AB4B0D-D2F1-486D-8879-5E6423247F82}" destId="{962C997C-B5C1-45EA-96A1-65DD3AAE6F99}" srcOrd="5" destOrd="0" presId="urn:microsoft.com/office/officeart/2005/8/layout/radial6"/>
    <dgm:cxn modelId="{8CFB4C70-500D-4133-A129-69BEF7BC0B65}" type="presParOf" srcId="{E3AB4B0D-D2F1-486D-8879-5E6423247F82}" destId="{8876244B-42CB-4E2A-A91F-DA093B9A3D7E}" srcOrd="6" destOrd="0" presId="urn:microsoft.com/office/officeart/2005/8/layout/radial6"/>
    <dgm:cxn modelId="{C2238396-DFF9-4C48-A51B-0A1284C68D35}" type="presParOf" srcId="{E3AB4B0D-D2F1-486D-8879-5E6423247F82}" destId="{08565F7E-A4A5-4035-8FB2-12976E5E8BE8}" srcOrd="7" destOrd="0" presId="urn:microsoft.com/office/officeart/2005/8/layout/radial6"/>
    <dgm:cxn modelId="{49A3979B-A7CF-4BFB-8534-B2E546585474}" type="presParOf" srcId="{E3AB4B0D-D2F1-486D-8879-5E6423247F82}" destId="{AB248B35-F61A-49D3-AD18-56B1DACAAA73}" srcOrd="8" destOrd="0" presId="urn:microsoft.com/office/officeart/2005/8/layout/radial6"/>
    <dgm:cxn modelId="{BC6E3773-B540-4FE9-9ED1-19A3E21613BA}" type="presParOf" srcId="{E3AB4B0D-D2F1-486D-8879-5E6423247F82}" destId="{D0BA81C2-FD2A-42A8-BB46-BD900F606052}" srcOrd="9" destOrd="0" presId="urn:microsoft.com/office/officeart/2005/8/layout/radial6"/>
    <dgm:cxn modelId="{D3079735-8FAC-4238-83CD-409AF3693FB0}" type="presParOf" srcId="{E3AB4B0D-D2F1-486D-8879-5E6423247F82}" destId="{10393BC8-0778-4253-8BA6-FFCCD4ECB95A}" srcOrd="10" destOrd="0" presId="urn:microsoft.com/office/officeart/2005/8/layout/radial6"/>
    <dgm:cxn modelId="{5EA8EEA1-6152-4038-B976-E3994B4BCE08}" type="presParOf" srcId="{E3AB4B0D-D2F1-486D-8879-5E6423247F82}" destId="{0280EC57-185F-4439-ABD6-9AF7E1FC98BF}" srcOrd="11" destOrd="0" presId="urn:microsoft.com/office/officeart/2005/8/layout/radial6"/>
    <dgm:cxn modelId="{DC072E9A-9DD0-43DC-BEBB-7A7AC0AA3440}" type="presParOf" srcId="{E3AB4B0D-D2F1-486D-8879-5E6423247F82}" destId="{0258F63E-2138-4A86-8CE1-8A5F62A75610}" srcOrd="12" destOrd="0" presId="urn:microsoft.com/office/officeart/2005/8/layout/radial6"/>
    <dgm:cxn modelId="{3D9D18A9-DB51-4A68-9A6D-2F8E8C6C8769}" type="presParOf" srcId="{E3AB4B0D-D2F1-486D-8879-5E6423247F82}" destId="{39FA1240-3F1A-41C5-9680-6192D8D53470}" srcOrd="13" destOrd="0" presId="urn:microsoft.com/office/officeart/2005/8/layout/radial6"/>
    <dgm:cxn modelId="{6D6EBB07-FFB4-4AF9-BF15-7EEDF84DED2D}" type="presParOf" srcId="{E3AB4B0D-D2F1-486D-8879-5E6423247F82}" destId="{A7645671-BC0A-4BE3-A5C3-9A9DBBF64AC5}" srcOrd="14" destOrd="0" presId="urn:microsoft.com/office/officeart/2005/8/layout/radial6"/>
    <dgm:cxn modelId="{42176017-9E79-4B81-AB4C-80205B7E02D9}" type="presParOf" srcId="{E3AB4B0D-D2F1-486D-8879-5E6423247F82}" destId="{637DA770-6C54-42C6-9B26-E8AFBCD08CC0}" srcOrd="15" destOrd="0" presId="urn:microsoft.com/office/officeart/2005/8/layout/radial6"/>
    <dgm:cxn modelId="{C85D0AA1-257E-45D9-8583-6B12DD460F1E}" type="presParOf" srcId="{E3AB4B0D-D2F1-486D-8879-5E6423247F82}" destId="{E81776C1-E3ED-4793-B440-B032C271CDCD}" srcOrd="16" destOrd="0" presId="urn:microsoft.com/office/officeart/2005/8/layout/radial6"/>
    <dgm:cxn modelId="{E9A63E46-741C-4FE9-8EAF-14F3A7968640}" type="presParOf" srcId="{E3AB4B0D-D2F1-486D-8879-5E6423247F82}" destId="{D90A2327-8EBD-4570-A74E-BCB5FE99C944}" srcOrd="17" destOrd="0" presId="urn:microsoft.com/office/officeart/2005/8/layout/radial6"/>
    <dgm:cxn modelId="{07716EBF-F291-488E-8CE1-1288197AC845}" type="presParOf" srcId="{E3AB4B0D-D2F1-486D-8879-5E6423247F82}" destId="{9F6EA536-4B6C-4273-BB11-3A0B13FCA063}" srcOrd="18" destOrd="0" presId="urn:microsoft.com/office/officeart/2005/8/layout/radial6"/>
    <dgm:cxn modelId="{EE48F3B3-0AE2-44CF-9BDC-3B0731BA996E}" type="presParOf" srcId="{E3AB4B0D-D2F1-486D-8879-5E6423247F82}" destId="{6E9B69B7-B449-4E5E-B1F7-B53DE11B88B9}" srcOrd="19" destOrd="0" presId="urn:microsoft.com/office/officeart/2005/8/layout/radial6"/>
    <dgm:cxn modelId="{7880B779-3C55-4BCC-9ED7-F852D0799AD4}" type="presParOf" srcId="{E3AB4B0D-D2F1-486D-8879-5E6423247F82}" destId="{99CA861C-AA9E-4861-8D3C-71E4E1754E26}" srcOrd="20" destOrd="0" presId="urn:microsoft.com/office/officeart/2005/8/layout/radial6"/>
    <dgm:cxn modelId="{5121EC36-796B-40B5-8C44-F0A77C3D3131}" type="presParOf" srcId="{E3AB4B0D-D2F1-486D-8879-5E6423247F82}" destId="{09F512E9-6A0E-42C1-8659-8A93F3D8D0AD}"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7FEC45-0724-4A80-9A81-257ED46640C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8448D58-DC06-4D55-9DF1-94E6516A8D74}">
      <dgm:prSet phldrT="[Text]">
        <dgm:style>
          <a:lnRef idx="0">
            <a:schemeClr val="accent2"/>
          </a:lnRef>
          <a:fillRef idx="3">
            <a:schemeClr val="accent2"/>
          </a:fillRef>
          <a:effectRef idx="3">
            <a:schemeClr val="accent2"/>
          </a:effectRef>
          <a:fontRef idx="minor">
            <a:schemeClr val="lt1"/>
          </a:fontRef>
        </dgm:style>
      </dgm:prSet>
      <dgm:spPr/>
      <dgm:t>
        <a:bodyPr/>
        <a:lstStyle/>
        <a:p>
          <a:r>
            <a:rPr lang="id-ID" i="1" dirty="0" smtClean="0">
              <a:solidFill>
                <a:schemeClr val="tx1"/>
              </a:solidFill>
            </a:rPr>
            <a:t>E-Learning (Pembelajaran Daring/online)</a:t>
          </a:r>
          <a:endParaRPr lang="en-US" i="1" dirty="0">
            <a:solidFill>
              <a:schemeClr val="tx1"/>
            </a:solidFill>
          </a:endParaRPr>
        </a:p>
      </dgm:t>
    </dgm:pt>
    <dgm:pt modelId="{DE5C3BEB-ABC1-4A6D-8E11-BDFF20273870}" type="parTrans" cxnId="{0F88DF6C-B35C-4A23-8739-573854116A0C}">
      <dgm:prSet/>
      <dgm:spPr/>
      <dgm:t>
        <a:bodyPr/>
        <a:lstStyle/>
        <a:p>
          <a:endParaRPr lang="en-US"/>
        </a:p>
      </dgm:t>
    </dgm:pt>
    <dgm:pt modelId="{5670D4BF-6E15-4FD7-80BC-73F9A2D5E581}" type="sibTrans" cxnId="{0F88DF6C-B35C-4A23-8739-573854116A0C}">
      <dgm:prSet/>
      <dgm:spPr/>
      <dgm:t>
        <a:bodyPr/>
        <a:lstStyle/>
        <a:p>
          <a:endParaRPr lang="en-US"/>
        </a:p>
      </dgm:t>
    </dgm:pt>
    <dgm:pt modelId="{B892FDC7-21F5-48C1-B7DA-C668171A617D}">
      <dgm:prSet phldrT="[Text]">
        <dgm:style>
          <a:lnRef idx="0">
            <a:schemeClr val="accent3"/>
          </a:lnRef>
          <a:fillRef idx="3">
            <a:schemeClr val="accent3"/>
          </a:fillRef>
          <a:effectRef idx="3">
            <a:schemeClr val="accent3"/>
          </a:effectRef>
          <a:fontRef idx="minor">
            <a:schemeClr val="lt1"/>
          </a:fontRef>
        </dgm:style>
      </dgm:prSet>
      <dgm:spPr/>
      <dgm:t>
        <a:bodyPr/>
        <a:lstStyle/>
        <a:p>
          <a:r>
            <a:rPr lang="id-ID" i="1" dirty="0" smtClean="0">
              <a:solidFill>
                <a:schemeClr val="tx1"/>
              </a:solidFill>
            </a:rPr>
            <a:t>Blanded Learning </a:t>
          </a:r>
          <a:endParaRPr lang="en-US" i="1" dirty="0">
            <a:solidFill>
              <a:schemeClr val="tx1"/>
            </a:solidFill>
          </a:endParaRPr>
        </a:p>
      </dgm:t>
    </dgm:pt>
    <dgm:pt modelId="{554BFBE4-0CA1-4518-9790-2B3B1AB3EFED}" type="parTrans" cxnId="{35A26A33-803F-439F-9CD1-C89A72A83E56}">
      <dgm:prSet/>
      <dgm:spPr/>
      <dgm:t>
        <a:bodyPr/>
        <a:lstStyle/>
        <a:p>
          <a:endParaRPr lang="en-US"/>
        </a:p>
      </dgm:t>
    </dgm:pt>
    <dgm:pt modelId="{11C1FED7-59EE-46B3-A8AF-3BACB5571ACC}" type="sibTrans" cxnId="{35A26A33-803F-439F-9CD1-C89A72A83E56}">
      <dgm:prSet/>
      <dgm:spPr/>
      <dgm:t>
        <a:bodyPr/>
        <a:lstStyle/>
        <a:p>
          <a:endParaRPr lang="en-US"/>
        </a:p>
      </dgm:t>
    </dgm:pt>
    <dgm:pt modelId="{61FA3A1E-51B5-4A65-9863-F812A31E6E71}">
      <dgm:prSet phldrT="[Text]">
        <dgm:style>
          <a:lnRef idx="1">
            <a:schemeClr val="accent4"/>
          </a:lnRef>
          <a:fillRef idx="2">
            <a:schemeClr val="accent4"/>
          </a:fillRef>
          <a:effectRef idx="1">
            <a:schemeClr val="accent4"/>
          </a:effectRef>
          <a:fontRef idx="minor">
            <a:schemeClr val="dk1"/>
          </a:fontRef>
        </dgm:style>
      </dgm:prSet>
      <dgm:spPr/>
      <dgm:t>
        <a:bodyPr/>
        <a:lstStyle/>
        <a:p>
          <a:r>
            <a:rPr lang="id-ID" i="1" dirty="0" smtClean="0"/>
            <a:t>E-book</a:t>
          </a:r>
          <a:endParaRPr lang="en-US" i="1" dirty="0"/>
        </a:p>
      </dgm:t>
    </dgm:pt>
    <dgm:pt modelId="{2A296339-ED99-409D-A139-61481BE4ABCA}" type="parTrans" cxnId="{130B72F3-0F5A-44E6-8C99-90E492D07B9B}">
      <dgm:prSet/>
      <dgm:spPr/>
      <dgm:t>
        <a:bodyPr/>
        <a:lstStyle/>
        <a:p>
          <a:endParaRPr lang="en-US"/>
        </a:p>
      </dgm:t>
    </dgm:pt>
    <dgm:pt modelId="{C6D69941-BF8F-4EB3-B179-22693C0E90BE}" type="sibTrans" cxnId="{130B72F3-0F5A-44E6-8C99-90E492D07B9B}">
      <dgm:prSet/>
      <dgm:spPr/>
      <dgm:t>
        <a:bodyPr/>
        <a:lstStyle/>
        <a:p>
          <a:endParaRPr lang="en-US"/>
        </a:p>
      </dgm:t>
    </dgm:pt>
    <dgm:pt modelId="{DE9DFD84-C1AC-45A3-8BE1-975A4E93C275}">
      <dgm:prSet phldrT="[Text]">
        <dgm:style>
          <a:lnRef idx="1">
            <a:schemeClr val="accent5"/>
          </a:lnRef>
          <a:fillRef idx="2">
            <a:schemeClr val="accent5"/>
          </a:fillRef>
          <a:effectRef idx="1">
            <a:schemeClr val="accent5"/>
          </a:effectRef>
          <a:fontRef idx="minor">
            <a:schemeClr val="dk1"/>
          </a:fontRef>
        </dgm:style>
      </dgm:prSet>
      <dgm:spPr/>
      <dgm:t>
        <a:bodyPr/>
        <a:lstStyle/>
        <a:p>
          <a:r>
            <a:rPr lang="id-ID" i="1" dirty="0" smtClean="0"/>
            <a:t>E-library</a:t>
          </a:r>
          <a:endParaRPr lang="en-US" i="1" dirty="0"/>
        </a:p>
      </dgm:t>
    </dgm:pt>
    <dgm:pt modelId="{C598DFDB-6AED-4B30-80A8-EBDFB6BC7CE3}" type="parTrans" cxnId="{56C62B29-2894-43F1-AFD9-2386956601DF}">
      <dgm:prSet/>
      <dgm:spPr/>
      <dgm:t>
        <a:bodyPr/>
        <a:lstStyle/>
        <a:p>
          <a:endParaRPr lang="en-US"/>
        </a:p>
      </dgm:t>
    </dgm:pt>
    <dgm:pt modelId="{0A89179D-989C-4790-B5A3-6BF728BFDD22}" type="sibTrans" cxnId="{56C62B29-2894-43F1-AFD9-2386956601DF}">
      <dgm:prSet/>
      <dgm:spPr/>
      <dgm:t>
        <a:bodyPr/>
        <a:lstStyle/>
        <a:p>
          <a:endParaRPr lang="en-US"/>
        </a:p>
      </dgm:t>
    </dgm:pt>
    <dgm:pt modelId="{0D739B68-696A-46FA-895A-AE10392CEB40}">
      <dgm:prSet phldrT="[Text]">
        <dgm:style>
          <a:lnRef idx="0">
            <a:schemeClr val="accent5"/>
          </a:lnRef>
          <a:fillRef idx="3">
            <a:schemeClr val="accent5"/>
          </a:fillRef>
          <a:effectRef idx="3">
            <a:schemeClr val="accent5"/>
          </a:effectRef>
          <a:fontRef idx="minor">
            <a:schemeClr val="lt1"/>
          </a:fontRef>
        </dgm:style>
      </dgm:prSet>
      <dgm:spPr/>
      <dgm:t>
        <a:bodyPr/>
        <a:lstStyle/>
        <a:p>
          <a:r>
            <a:rPr lang="id-ID" i="1" dirty="0" smtClean="0">
              <a:solidFill>
                <a:schemeClr val="tx1"/>
              </a:solidFill>
            </a:rPr>
            <a:t>E-raport</a:t>
          </a:r>
          <a:endParaRPr lang="en-US" i="1" dirty="0">
            <a:solidFill>
              <a:schemeClr val="tx1"/>
            </a:solidFill>
          </a:endParaRPr>
        </a:p>
      </dgm:t>
    </dgm:pt>
    <dgm:pt modelId="{CC39E23E-8CA2-4685-B48D-C751AE3AA294}" type="parTrans" cxnId="{D93B937E-D786-4A5E-ACBA-F1E8120FACE1}">
      <dgm:prSet/>
      <dgm:spPr/>
      <dgm:t>
        <a:bodyPr/>
        <a:lstStyle/>
        <a:p>
          <a:endParaRPr lang="en-US"/>
        </a:p>
      </dgm:t>
    </dgm:pt>
    <dgm:pt modelId="{DB163B9E-C9B7-4582-9788-9EF31E916DE8}" type="sibTrans" cxnId="{D93B937E-D786-4A5E-ACBA-F1E8120FACE1}">
      <dgm:prSet/>
      <dgm:spPr/>
      <dgm:t>
        <a:bodyPr/>
        <a:lstStyle/>
        <a:p>
          <a:endParaRPr lang="en-US"/>
        </a:p>
      </dgm:t>
    </dgm:pt>
    <dgm:pt modelId="{4DB59EF2-05EA-4FFF-9F21-711D455DF0EC}">
      <dgm:prSet phldrT="[Text]">
        <dgm:style>
          <a:lnRef idx="1">
            <a:schemeClr val="dk1"/>
          </a:lnRef>
          <a:fillRef idx="2">
            <a:schemeClr val="dk1"/>
          </a:fillRef>
          <a:effectRef idx="1">
            <a:schemeClr val="dk1"/>
          </a:effectRef>
          <a:fontRef idx="minor">
            <a:schemeClr val="dk1"/>
          </a:fontRef>
        </dgm:style>
      </dgm:prSet>
      <dgm:spPr/>
      <dgm:t>
        <a:bodyPr/>
        <a:lstStyle/>
        <a:p>
          <a:r>
            <a:rPr lang="id-ID" i="1" dirty="0" smtClean="0"/>
            <a:t>UNBK, DLL</a:t>
          </a:r>
          <a:endParaRPr lang="en-US" i="1" dirty="0"/>
        </a:p>
      </dgm:t>
    </dgm:pt>
    <dgm:pt modelId="{20FEA653-BEE0-496F-A0B9-DD2DB8B62E8F}" type="parTrans" cxnId="{7B1D0679-10EC-42D8-BF16-D49550BD60B5}">
      <dgm:prSet/>
      <dgm:spPr/>
      <dgm:t>
        <a:bodyPr/>
        <a:lstStyle/>
        <a:p>
          <a:endParaRPr lang="en-US"/>
        </a:p>
      </dgm:t>
    </dgm:pt>
    <dgm:pt modelId="{9972AE44-72F4-47C7-819F-8898462BA4E8}" type="sibTrans" cxnId="{7B1D0679-10EC-42D8-BF16-D49550BD60B5}">
      <dgm:prSet/>
      <dgm:spPr/>
      <dgm:t>
        <a:bodyPr/>
        <a:lstStyle/>
        <a:p>
          <a:endParaRPr lang="en-US"/>
        </a:p>
      </dgm:t>
    </dgm:pt>
    <dgm:pt modelId="{6E06381C-EFE8-4AEE-983C-F00E1F629E0A}" type="pres">
      <dgm:prSet presAssocID="{AA7FEC45-0724-4A80-9A81-257ED46640CE}" presName="Name0" presStyleCnt="0">
        <dgm:presLayoutVars>
          <dgm:chMax val="7"/>
          <dgm:chPref val="7"/>
          <dgm:dir/>
        </dgm:presLayoutVars>
      </dgm:prSet>
      <dgm:spPr/>
      <dgm:t>
        <a:bodyPr/>
        <a:lstStyle/>
        <a:p>
          <a:endParaRPr lang="en-US"/>
        </a:p>
      </dgm:t>
    </dgm:pt>
    <dgm:pt modelId="{3E3D1103-E835-4D54-8E36-AC20C6B4BF54}" type="pres">
      <dgm:prSet presAssocID="{AA7FEC45-0724-4A80-9A81-257ED46640CE}" presName="Name1" presStyleCnt="0"/>
      <dgm:spPr/>
    </dgm:pt>
    <dgm:pt modelId="{DC3C94FA-D9F4-4AA9-A998-FBF1AE07382C}" type="pres">
      <dgm:prSet presAssocID="{AA7FEC45-0724-4A80-9A81-257ED46640CE}" presName="cycle" presStyleCnt="0"/>
      <dgm:spPr/>
    </dgm:pt>
    <dgm:pt modelId="{1A2A3109-1A27-45A4-AB7F-89AA562C463F}" type="pres">
      <dgm:prSet presAssocID="{AA7FEC45-0724-4A80-9A81-257ED46640CE}" presName="srcNode" presStyleLbl="node1" presStyleIdx="0" presStyleCnt="6"/>
      <dgm:spPr/>
    </dgm:pt>
    <dgm:pt modelId="{C2A9669D-B441-40D5-9859-FBD1E19943C2}" type="pres">
      <dgm:prSet presAssocID="{AA7FEC45-0724-4A80-9A81-257ED46640CE}" presName="conn" presStyleLbl="parChTrans1D2" presStyleIdx="0" presStyleCnt="1"/>
      <dgm:spPr/>
      <dgm:t>
        <a:bodyPr/>
        <a:lstStyle/>
        <a:p>
          <a:endParaRPr lang="en-US"/>
        </a:p>
      </dgm:t>
    </dgm:pt>
    <dgm:pt modelId="{32F2E06A-87A8-494B-97AC-FD72E49A24F4}" type="pres">
      <dgm:prSet presAssocID="{AA7FEC45-0724-4A80-9A81-257ED46640CE}" presName="extraNode" presStyleLbl="node1" presStyleIdx="0" presStyleCnt="6"/>
      <dgm:spPr/>
    </dgm:pt>
    <dgm:pt modelId="{2AF7A623-4EF6-4031-8A8D-C9AE8F208028}" type="pres">
      <dgm:prSet presAssocID="{AA7FEC45-0724-4A80-9A81-257ED46640CE}" presName="dstNode" presStyleLbl="node1" presStyleIdx="0" presStyleCnt="6"/>
      <dgm:spPr/>
    </dgm:pt>
    <dgm:pt modelId="{53F5724C-5B8E-4CE5-B67D-C444882A1DDF}" type="pres">
      <dgm:prSet presAssocID="{68448D58-DC06-4D55-9DF1-94E6516A8D74}" presName="text_1" presStyleLbl="node1" presStyleIdx="0" presStyleCnt="6">
        <dgm:presLayoutVars>
          <dgm:bulletEnabled val="1"/>
        </dgm:presLayoutVars>
      </dgm:prSet>
      <dgm:spPr/>
      <dgm:t>
        <a:bodyPr/>
        <a:lstStyle/>
        <a:p>
          <a:endParaRPr lang="en-US"/>
        </a:p>
      </dgm:t>
    </dgm:pt>
    <dgm:pt modelId="{92D0173D-DFBD-4712-85B5-B038CC1B9559}" type="pres">
      <dgm:prSet presAssocID="{68448D58-DC06-4D55-9DF1-94E6516A8D74}" presName="accent_1" presStyleCnt="0"/>
      <dgm:spPr/>
    </dgm:pt>
    <dgm:pt modelId="{D5420DEB-22A2-4B4C-A598-35BF21BFDFF0}" type="pres">
      <dgm:prSet presAssocID="{68448D58-DC06-4D55-9DF1-94E6516A8D74}" presName="accentRepeatNode" presStyleLbl="solidFgAcc1" presStyleIdx="0" presStyleCnt="6"/>
      <dgm:spPr/>
    </dgm:pt>
    <dgm:pt modelId="{EF1C0C31-5883-4794-9105-AEC7024198C4}" type="pres">
      <dgm:prSet presAssocID="{B892FDC7-21F5-48C1-B7DA-C668171A617D}" presName="text_2" presStyleLbl="node1" presStyleIdx="1" presStyleCnt="6">
        <dgm:presLayoutVars>
          <dgm:bulletEnabled val="1"/>
        </dgm:presLayoutVars>
      </dgm:prSet>
      <dgm:spPr/>
      <dgm:t>
        <a:bodyPr/>
        <a:lstStyle/>
        <a:p>
          <a:endParaRPr lang="en-US"/>
        </a:p>
      </dgm:t>
    </dgm:pt>
    <dgm:pt modelId="{390B729E-155F-4FFD-AC0D-59EC08C82433}" type="pres">
      <dgm:prSet presAssocID="{B892FDC7-21F5-48C1-B7DA-C668171A617D}" presName="accent_2" presStyleCnt="0"/>
      <dgm:spPr/>
    </dgm:pt>
    <dgm:pt modelId="{CFB26602-FE05-438D-8800-07B99D7EC176}" type="pres">
      <dgm:prSet presAssocID="{B892FDC7-21F5-48C1-B7DA-C668171A617D}" presName="accentRepeatNode" presStyleLbl="solidFgAcc1" presStyleIdx="1" presStyleCnt="6"/>
      <dgm:spPr/>
    </dgm:pt>
    <dgm:pt modelId="{945E4335-A4F7-481F-9951-C8068FC944E8}" type="pres">
      <dgm:prSet presAssocID="{61FA3A1E-51B5-4A65-9863-F812A31E6E71}" presName="text_3" presStyleLbl="node1" presStyleIdx="2" presStyleCnt="6" custScaleX="99189" custScaleY="98258">
        <dgm:presLayoutVars>
          <dgm:bulletEnabled val="1"/>
        </dgm:presLayoutVars>
      </dgm:prSet>
      <dgm:spPr/>
      <dgm:t>
        <a:bodyPr/>
        <a:lstStyle/>
        <a:p>
          <a:endParaRPr lang="en-US"/>
        </a:p>
      </dgm:t>
    </dgm:pt>
    <dgm:pt modelId="{C7680FB0-8222-47C6-80AE-1754588693F3}" type="pres">
      <dgm:prSet presAssocID="{61FA3A1E-51B5-4A65-9863-F812A31E6E71}" presName="accent_3" presStyleCnt="0"/>
      <dgm:spPr/>
    </dgm:pt>
    <dgm:pt modelId="{C529448F-CC1D-414B-B71C-5521ED664237}" type="pres">
      <dgm:prSet presAssocID="{61FA3A1E-51B5-4A65-9863-F812A31E6E71}" presName="accentRepeatNode" presStyleLbl="solidFgAcc1" presStyleIdx="2" presStyleCnt="6"/>
      <dgm:spPr/>
    </dgm:pt>
    <dgm:pt modelId="{7F6FA60D-10FD-4C72-87E6-8F1B7976C41C}" type="pres">
      <dgm:prSet presAssocID="{DE9DFD84-C1AC-45A3-8BE1-975A4E93C275}" presName="text_4" presStyleLbl="node1" presStyleIdx="3" presStyleCnt="6" custScaleX="97726" custScaleY="98116">
        <dgm:presLayoutVars>
          <dgm:bulletEnabled val="1"/>
        </dgm:presLayoutVars>
      </dgm:prSet>
      <dgm:spPr/>
      <dgm:t>
        <a:bodyPr/>
        <a:lstStyle/>
        <a:p>
          <a:endParaRPr lang="en-US"/>
        </a:p>
      </dgm:t>
    </dgm:pt>
    <dgm:pt modelId="{45D998CF-DBB1-412A-9A46-334CDBA88658}" type="pres">
      <dgm:prSet presAssocID="{DE9DFD84-C1AC-45A3-8BE1-975A4E93C275}" presName="accent_4" presStyleCnt="0"/>
      <dgm:spPr/>
    </dgm:pt>
    <dgm:pt modelId="{9465BCEC-DDC3-46CB-BE10-6BB88DFBB5D3}" type="pres">
      <dgm:prSet presAssocID="{DE9DFD84-C1AC-45A3-8BE1-975A4E93C275}" presName="accentRepeatNode" presStyleLbl="solidFgAcc1" presStyleIdx="3" presStyleCnt="6"/>
      <dgm:spPr/>
    </dgm:pt>
    <dgm:pt modelId="{095767FB-D242-471F-8611-FDFBE9461201}" type="pres">
      <dgm:prSet presAssocID="{0D739B68-696A-46FA-895A-AE10392CEB40}" presName="text_5" presStyleLbl="node1" presStyleIdx="4" presStyleCnt="6" custScaleX="97726" custScaleY="98116">
        <dgm:presLayoutVars>
          <dgm:bulletEnabled val="1"/>
        </dgm:presLayoutVars>
      </dgm:prSet>
      <dgm:spPr/>
      <dgm:t>
        <a:bodyPr/>
        <a:lstStyle/>
        <a:p>
          <a:endParaRPr lang="en-US"/>
        </a:p>
      </dgm:t>
    </dgm:pt>
    <dgm:pt modelId="{70DF3471-F55F-4C57-9CE0-1475CF2302B3}" type="pres">
      <dgm:prSet presAssocID="{0D739B68-696A-46FA-895A-AE10392CEB40}" presName="accent_5" presStyleCnt="0"/>
      <dgm:spPr/>
    </dgm:pt>
    <dgm:pt modelId="{68D1F624-BE80-462A-BF01-08948C26D388}" type="pres">
      <dgm:prSet presAssocID="{0D739B68-696A-46FA-895A-AE10392CEB40}" presName="accentRepeatNode" presStyleLbl="solidFgAcc1" presStyleIdx="4" presStyleCnt="6"/>
      <dgm:spPr/>
    </dgm:pt>
    <dgm:pt modelId="{81EA92F2-5E2F-49E2-ADBC-932FEDD28117}" type="pres">
      <dgm:prSet presAssocID="{4DB59EF2-05EA-4FFF-9F21-711D455DF0EC}" presName="text_6" presStyleLbl="node1" presStyleIdx="5" presStyleCnt="6" custScaleX="97726" custScaleY="98116">
        <dgm:presLayoutVars>
          <dgm:bulletEnabled val="1"/>
        </dgm:presLayoutVars>
      </dgm:prSet>
      <dgm:spPr/>
      <dgm:t>
        <a:bodyPr/>
        <a:lstStyle/>
        <a:p>
          <a:endParaRPr lang="en-US"/>
        </a:p>
      </dgm:t>
    </dgm:pt>
    <dgm:pt modelId="{1C7CC60D-F975-4DF7-940F-16145E53F162}" type="pres">
      <dgm:prSet presAssocID="{4DB59EF2-05EA-4FFF-9F21-711D455DF0EC}" presName="accent_6" presStyleCnt="0"/>
      <dgm:spPr/>
    </dgm:pt>
    <dgm:pt modelId="{808BECC1-D00F-4113-A12F-DE7D4ED5E174}" type="pres">
      <dgm:prSet presAssocID="{4DB59EF2-05EA-4FFF-9F21-711D455DF0EC}" presName="accentRepeatNode" presStyleLbl="solidFgAcc1" presStyleIdx="5" presStyleCnt="6"/>
      <dgm:spPr/>
    </dgm:pt>
  </dgm:ptLst>
  <dgm:cxnLst>
    <dgm:cxn modelId="{35A26A33-803F-439F-9CD1-C89A72A83E56}" srcId="{AA7FEC45-0724-4A80-9A81-257ED46640CE}" destId="{B892FDC7-21F5-48C1-B7DA-C668171A617D}" srcOrd="1" destOrd="0" parTransId="{554BFBE4-0CA1-4518-9790-2B3B1AB3EFED}" sibTransId="{11C1FED7-59EE-46B3-A8AF-3BACB5571ACC}"/>
    <dgm:cxn modelId="{AE2A2FD0-06DC-41C7-8FED-64540F5FCDB1}" type="presOf" srcId="{B892FDC7-21F5-48C1-B7DA-C668171A617D}" destId="{EF1C0C31-5883-4794-9105-AEC7024198C4}" srcOrd="0" destOrd="0" presId="urn:microsoft.com/office/officeart/2008/layout/VerticalCurvedList"/>
    <dgm:cxn modelId="{D93B937E-D786-4A5E-ACBA-F1E8120FACE1}" srcId="{AA7FEC45-0724-4A80-9A81-257ED46640CE}" destId="{0D739B68-696A-46FA-895A-AE10392CEB40}" srcOrd="4" destOrd="0" parTransId="{CC39E23E-8CA2-4685-B48D-C751AE3AA294}" sibTransId="{DB163B9E-C9B7-4582-9788-9EF31E916DE8}"/>
    <dgm:cxn modelId="{70373F79-877D-4C6D-999F-5AC36CFDCD2E}" type="presOf" srcId="{4DB59EF2-05EA-4FFF-9F21-711D455DF0EC}" destId="{81EA92F2-5E2F-49E2-ADBC-932FEDD28117}" srcOrd="0" destOrd="0" presId="urn:microsoft.com/office/officeart/2008/layout/VerticalCurvedList"/>
    <dgm:cxn modelId="{B792B7BF-7492-4369-AA96-212EC95A32B8}" type="presOf" srcId="{5670D4BF-6E15-4FD7-80BC-73F9A2D5E581}" destId="{C2A9669D-B441-40D5-9859-FBD1E19943C2}" srcOrd="0" destOrd="0" presId="urn:microsoft.com/office/officeart/2008/layout/VerticalCurvedList"/>
    <dgm:cxn modelId="{130B72F3-0F5A-44E6-8C99-90E492D07B9B}" srcId="{AA7FEC45-0724-4A80-9A81-257ED46640CE}" destId="{61FA3A1E-51B5-4A65-9863-F812A31E6E71}" srcOrd="2" destOrd="0" parTransId="{2A296339-ED99-409D-A139-61481BE4ABCA}" sibTransId="{C6D69941-BF8F-4EB3-B179-22693C0E90BE}"/>
    <dgm:cxn modelId="{56C62B29-2894-43F1-AFD9-2386956601DF}" srcId="{AA7FEC45-0724-4A80-9A81-257ED46640CE}" destId="{DE9DFD84-C1AC-45A3-8BE1-975A4E93C275}" srcOrd="3" destOrd="0" parTransId="{C598DFDB-6AED-4B30-80A8-EBDFB6BC7CE3}" sibTransId="{0A89179D-989C-4790-B5A3-6BF728BFDD22}"/>
    <dgm:cxn modelId="{F6965AE8-2A48-4253-91D2-C838D1177E60}" type="presOf" srcId="{DE9DFD84-C1AC-45A3-8BE1-975A4E93C275}" destId="{7F6FA60D-10FD-4C72-87E6-8F1B7976C41C}" srcOrd="0" destOrd="0" presId="urn:microsoft.com/office/officeart/2008/layout/VerticalCurvedList"/>
    <dgm:cxn modelId="{A9619172-CFC5-4BFD-BC5C-5E118C63A222}" type="presOf" srcId="{0D739B68-696A-46FA-895A-AE10392CEB40}" destId="{095767FB-D242-471F-8611-FDFBE9461201}" srcOrd="0" destOrd="0" presId="urn:microsoft.com/office/officeart/2008/layout/VerticalCurvedList"/>
    <dgm:cxn modelId="{4721C6DC-F6D3-4B82-B509-5C626225B353}" type="presOf" srcId="{68448D58-DC06-4D55-9DF1-94E6516A8D74}" destId="{53F5724C-5B8E-4CE5-B67D-C444882A1DDF}" srcOrd="0" destOrd="0" presId="urn:microsoft.com/office/officeart/2008/layout/VerticalCurvedList"/>
    <dgm:cxn modelId="{7B1D0679-10EC-42D8-BF16-D49550BD60B5}" srcId="{AA7FEC45-0724-4A80-9A81-257ED46640CE}" destId="{4DB59EF2-05EA-4FFF-9F21-711D455DF0EC}" srcOrd="5" destOrd="0" parTransId="{20FEA653-BEE0-496F-A0B9-DD2DB8B62E8F}" sibTransId="{9972AE44-72F4-47C7-819F-8898462BA4E8}"/>
    <dgm:cxn modelId="{0F88DF6C-B35C-4A23-8739-573854116A0C}" srcId="{AA7FEC45-0724-4A80-9A81-257ED46640CE}" destId="{68448D58-DC06-4D55-9DF1-94E6516A8D74}" srcOrd="0" destOrd="0" parTransId="{DE5C3BEB-ABC1-4A6D-8E11-BDFF20273870}" sibTransId="{5670D4BF-6E15-4FD7-80BC-73F9A2D5E581}"/>
    <dgm:cxn modelId="{8AB04CE0-0DF6-4AA0-921F-D00D87D15AF1}" type="presOf" srcId="{61FA3A1E-51B5-4A65-9863-F812A31E6E71}" destId="{945E4335-A4F7-481F-9951-C8068FC944E8}" srcOrd="0" destOrd="0" presId="urn:microsoft.com/office/officeart/2008/layout/VerticalCurvedList"/>
    <dgm:cxn modelId="{C1E0E212-A37F-4E59-BA47-CEB082A220B0}" type="presOf" srcId="{AA7FEC45-0724-4A80-9A81-257ED46640CE}" destId="{6E06381C-EFE8-4AEE-983C-F00E1F629E0A}" srcOrd="0" destOrd="0" presId="urn:microsoft.com/office/officeart/2008/layout/VerticalCurvedList"/>
    <dgm:cxn modelId="{CAB54CE0-2C19-4E3C-AA6B-57469C33C059}" type="presParOf" srcId="{6E06381C-EFE8-4AEE-983C-F00E1F629E0A}" destId="{3E3D1103-E835-4D54-8E36-AC20C6B4BF54}" srcOrd="0" destOrd="0" presId="urn:microsoft.com/office/officeart/2008/layout/VerticalCurvedList"/>
    <dgm:cxn modelId="{F4860FF5-001B-4D98-84FA-7E0E3CA64AA0}" type="presParOf" srcId="{3E3D1103-E835-4D54-8E36-AC20C6B4BF54}" destId="{DC3C94FA-D9F4-4AA9-A998-FBF1AE07382C}" srcOrd="0" destOrd="0" presId="urn:microsoft.com/office/officeart/2008/layout/VerticalCurvedList"/>
    <dgm:cxn modelId="{0A867430-8BC4-426D-8FF4-C14A8942B988}" type="presParOf" srcId="{DC3C94FA-D9F4-4AA9-A998-FBF1AE07382C}" destId="{1A2A3109-1A27-45A4-AB7F-89AA562C463F}" srcOrd="0" destOrd="0" presId="urn:microsoft.com/office/officeart/2008/layout/VerticalCurvedList"/>
    <dgm:cxn modelId="{4E8158EA-487E-4555-8E1B-2AE72582BE5F}" type="presParOf" srcId="{DC3C94FA-D9F4-4AA9-A998-FBF1AE07382C}" destId="{C2A9669D-B441-40D5-9859-FBD1E19943C2}" srcOrd="1" destOrd="0" presId="urn:microsoft.com/office/officeart/2008/layout/VerticalCurvedList"/>
    <dgm:cxn modelId="{3387CA6B-60EF-46B4-9BE0-834B2CDD7DEF}" type="presParOf" srcId="{DC3C94FA-D9F4-4AA9-A998-FBF1AE07382C}" destId="{32F2E06A-87A8-494B-97AC-FD72E49A24F4}" srcOrd="2" destOrd="0" presId="urn:microsoft.com/office/officeart/2008/layout/VerticalCurvedList"/>
    <dgm:cxn modelId="{B394B491-1715-481A-9347-44C173674CF3}" type="presParOf" srcId="{DC3C94FA-D9F4-4AA9-A998-FBF1AE07382C}" destId="{2AF7A623-4EF6-4031-8A8D-C9AE8F208028}" srcOrd="3" destOrd="0" presId="urn:microsoft.com/office/officeart/2008/layout/VerticalCurvedList"/>
    <dgm:cxn modelId="{6740855D-7088-4C83-B577-9B7B9ECDFDD6}" type="presParOf" srcId="{3E3D1103-E835-4D54-8E36-AC20C6B4BF54}" destId="{53F5724C-5B8E-4CE5-B67D-C444882A1DDF}" srcOrd="1" destOrd="0" presId="urn:microsoft.com/office/officeart/2008/layout/VerticalCurvedList"/>
    <dgm:cxn modelId="{1D72B81C-7CE5-409E-B465-F91CE1B361BD}" type="presParOf" srcId="{3E3D1103-E835-4D54-8E36-AC20C6B4BF54}" destId="{92D0173D-DFBD-4712-85B5-B038CC1B9559}" srcOrd="2" destOrd="0" presId="urn:microsoft.com/office/officeart/2008/layout/VerticalCurvedList"/>
    <dgm:cxn modelId="{A5464F67-FA9A-41D6-B000-2B97C63351BF}" type="presParOf" srcId="{92D0173D-DFBD-4712-85B5-B038CC1B9559}" destId="{D5420DEB-22A2-4B4C-A598-35BF21BFDFF0}" srcOrd="0" destOrd="0" presId="urn:microsoft.com/office/officeart/2008/layout/VerticalCurvedList"/>
    <dgm:cxn modelId="{200F5B56-CF1C-4627-A13C-9D5563605842}" type="presParOf" srcId="{3E3D1103-E835-4D54-8E36-AC20C6B4BF54}" destId="{EF1C0C31-5883-4794-9105-AEC7024198C4}" srcOrd="3" destOrd="0" presId="urn:microsoft.com/office/officeart/2008/layout/VerticalCurvedList"/>
    <dgm:cxn modelId="{C2C7943A-5C07-4112-AE2B-A31B4345F13A}" type="presParOf" srcId="{3E3D1103-E835-4D54-8E36-AC20C6B4BF54}" destId="{390B729E-155F-4FFD-AC0D-59EC08C82433}" srcOrd="4" destOrd="0" presId="urn:microsoft.com/office/officeart/2008/layout/VerticalCurvedList"/>
    <dgm:cxn modelId="{F32AD626-9005-4FD0-82E6-7D35B2BBBA9D}" type="presParOf" srcId="{390B729E-155F-4FFD-AC0D-59EC08C82433}" destId="{CFB26602-FE05-438D-8800-07B99D7EC176}" srcOrd="0" destOrd="0" presId="urn:microsoft.com/office/officeart/2008/layout/VerticalCurvedList"/>
    <dgm:cxn modelId="{F827E8DC-E4EB-4AE2-A16E-6597B0029001}" type="presParOf" srcId="{3E3D1103-E835-4D54-8E36-AC20C6B4BF54}" destId="{945E4335-A4F7-481F-9951-C8068FC944E8}" srcOrd="5" destOrd="0" presId="urn:microsoft.com/office/officeart/2008/layout/VerticalCurvedList"/>
    <dgm:cxn modelId="{0C421F17-F267-4B04-B8FD-50F7BAB26C43}" type="presParOf" srcId="{3E3D1103-E835-4D54-8E36-AC20C6B4BF54}" destId="{C7680FB0-8222-47C6-80AE-1754588693F3}" srcOrd="6" destOrd="0" presId="urn:microsoft.com/office/officeart/2008/layout/VerticalCurvedList"/>
    <dgm:cxn modelId="{882BDA02-F1BB-4666-AD02-ED1CD6246D6D}" type="presParOf" srcId="{C7680FB0-8222-47C6-80AE-1754588693F3}" destId="{C529448F-CC1D-414B-B71C-5521ED664237}" srcOrd="0" destOrd="0" presId="urn:microsoft.com/office/officeart/2008/layout/VerticalCurvedList"/>
    <dgm:cxn modelId="{60BF361F-9F36-46ED-952B-82D8C0042FA7}" type="presParOf" srcId="{3E3D1103-E835-4D54-8E36-AC20C6B4BF54}" destId="{7F6FA60D-10FD-4C72-87E6-8F1B7976C41C}" srcOrd="7" destOrd="0" presId="urn:microsoft.com/office/officeart/2008/layout/VerticalCurvedList"/>
    <dgm:cxn modelId="{041831C1-8274-443D-B6C2-35DE42B6B804}" type="presParOf" srcId="{3E3D1103-E835-4D54-8E36-AC20C6B4BF54}" destId="{45D998CF-DBB1-412A-9A46-334CDBA88658}" srcOrd="8" destOrd="0" presId="urn:microsoft.com/office/officeart/2008/layout/VerticalCurvedList"/>
    <dgm:cxn modelId="{9BA21DD3-69D8-4993-9772-3A72C9251865}" type="presParOf" srcId="{45D998CF-DBB1-412A-9A46-334CDBA88658}" destId="{9465BCEC-DDC3-46CB-BE10-6BB88DFBB5D3}" srcOrd="0" destOrd="0" presId="urn:microsoft.com/office/officeart/2008/layout/VerticalCurvedList"/>
    <dgm:cxn modelId="{EB979F3E-3DA0-4E00-B9F3-5538B74F3F57}" type="presParOf" srcId="{3E3D1103-E835-4D54-8E36-AC20C6B4BF54}" destId="{095767FB-D242-471F-8611-FDFBE9461201}" srcOrd="9" destOrd="0" presId="urn:microsoft.com/office/officeart/2008/layout/VerticalCurvedList"/>
    <dgm:cxn modelId="{9BE43D39-09E9-4E7D-ACD4-23C0ED0AA64B}" type="presParOf" srcId="{3E3D1103-E835-4D54-8E36-AC20C6B4BF54}" destId="{70DF3471-F55F-4C57-9CE0-1475CF2302B3}" srcOrd="10" destOrd="0" presId="urn:microsoft.com/office/officeart/2008/layout/VerticalCurvedList"/>
    <dgm:cxn modelId="{3C5EA8D1-1316-4601-8533-1E3840700D53}" type="presParOf" srcId="{70DF3471-F55F-4C57-9CE0-1475CF2302B3}" destId="{68D1F624-BE80-462A-BF01-08948C26D388}" srcOrd="0" destOrd="0" presId="urn:microsoft.com/office/officeart/2008/layout/VerticalCurvedList"/>
    <dgm:cxn modelId="{6B38693B-3FB4-4FB5-B548-03AA18A8D98D}" type="presParOf" srcId="{3E3D1103-E835-4D54-8E36-AC20C6B4BF54}" destId="{81EA92F2-5E2F-49E2-ADBC-932FEDD28117}" srcOrd="11" destOrd="0" presId="urn:microsoft.com/office/officeart/2008/layout/VerticalCurvedList"/>
    <dgm:cxn modelId="{4B81F7B0-3876-4F92-8823-B7713FC06F6A}" type="presParOf" srcId="{3E3D1103-E835-4D54-8E36-AC20C6B4BF54}" destId="{1C7CC60D-F975-4DF7-940F-16145E53F162}" srcOrd="12" destOrd="0" presId="urn:microsoft.com/office/officeart/2008/layout/VerticalCurvedList"/>
    <dgm:cxn modelId="{6642988E-6CB5-455B-9F4A-5D3BB792253A}" type="presParOf" srcId="{1C7CC60D-F975-4DF7-940F-16145E53F162}" destId="{808BECC1-D00F-4113-A12F-DE7D4ED5E17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49D3E-222A-45E0-B0FC-D47DD031EF55}">
      <dsp:nvSpPr>
        <dsp:cNvPr id="0" name=""/>
        <dsp:cNvSpPr/>
      </dsp:nvSpPr>
      <dsp:spPr>
        <a:xfrm>
          <a:off x="4517293" y="2069112"/>
          <a:ext cx="2629931" cy="2274997"/>
        </a:xfrm>
        <a:prstGeom prst="hexagon">
          <a:avLst>
            <a:gd name="adj" fmla="val 28570"/>
            <a:gd name="vf" fmla="val 115470"/>
          </a:avLst>
        </a:prstGeom>
        <a:gradFill rotWithShape="1">
          <a:gsLst>
            <a:gs pos="0">
              <a:schemeClr val="dk1">
                <a:tint val="60000"/>
                <a:lumMod val="104000"/>
              </a:schemeClr>
            </a:gs>
            <a:gs pos="100000">
              <a:schemeClr val="dk1">
                <a:tint val="84000"/>
              </a:schemeClr>
            </a:gs>
          </a:gsLst>
          <a:lin ang="5400000" scaled="0"/>
        </a:gradFill>
        <a:ln w="9525" cap="rnd" cmpd="sng" algn="ctr">
          <a:solidFill>
            <a:schemeClr val="dk1">
              <a:tint val="60000"/>
            </a:schemeClr>
          </a:solidFill>
          <a:prstDash val="solid"/>
        </a:ln>
        <a:effectLst/>
      </dsp:spPr>
      <dsp:style>
        <a:lnRef idx="1">
          <a:schemeClr val="dk1"/>
        </a:lnRef>
        <a:fillRef idx="2">
          <a:schemeClr val="dk1"/>
        </a:fillRef>
        <a:effectRef idx="1">
          <a:schemeClr val="dk1"/>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ts val="0"/>
            </a:spcAft>
          </a:pPr>
          <a:r>
            <a:rPr lang="id-ID" sz="2000" b="1" kern="1200" baseline="0" dirty="0" smtClean="0">
              <a:solidFill>
                <a:schemeClr val="tx1"/>
              </a:solidFill>
            </a:rPr>
            <a:t>6 Kompetensi yang harus dimiliki guru 4.0</a:t>
          </a:r>
          <a:endParaRPr lang="en-US" sz="2000" b="1" kern="1200" baseline="0" dirty="0">
            <a:solidFill>
              <a:schemeClr val="tx1"/>
            </a:solidFill>
          </a:endParaRPr>
        </a:p>
      </dsp:txBody>
      <dsp:txXfrm>
        <a:off x="4953109" y="2446111"/>
        <a:ext cx="1758299" cy="1520999"/>
      </dsp:txXfrm>
    </dsp:sp>
    <dsp:sp modelId="{21813212-9D5B-4782-BE82-4BB863C52050}">
      <dsp:nvSpPr>
        <dsp:cNvPr id="0" name=""/>
        <dsp:cNvSpPr/>
      </dsp:nvSpPr>
      <dsp:spPr>
        <a:xfrm>
          <a:off x="6164136" y="980679"/>
          <a:ext cx="992265" cy="854967"/>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77CFC2-24EE-443A-AE78-6746C3BFC32D}">
      <dsp:nvSpPr>
        <dsp:cNvPr id="0" name=""/>
        <dsp:cNvSpPr/>
      </dsp:nvSpPr>
      <dsp:spPr>
        <a:xfrm>
          <a:off x="4759548" y="0"/>
          <a:ext cx="2155210" cy="1864509"/>
        </a:xfrm>
        <a:prstGeom prst="hexagon">
          <a:avLst>
            <a:gd name="adj" fmla="val 28570"/>
            <a:gd name="vf" fmla="val 115470"/>
          </a:avLst>
        </a:prstGeom>
        <a:gradFill rotWithShape="1">
          <a:gsLst>
            <a:gs pos="0">
              <a:schemeClr val="accent4">
                <a:tint val="96000"/>
                <a:lumMod val="102000"/>
              </a:schemeClr>
            </a:gs>
            <a:gs pos="100000">
              <a:schemeClr val="accent4">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4"/>
        </a:lnRef>
        <a:fillRef idx="3">
          <a:schemeClr val="accent4"/>
        </a:fillRef>
        <a:effectRef idx="3">
          <a:schemeClr val="accent4"/>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kern="1200" dirty="0" smtClean="0">
              <a:solidFill>
                <a:schemeClr val="tx1"/>
              </a:solidFill>
            </a:rPr>
            <a:t>Literasi informasi dan media (</a:t>
          </a:r>
          <a:r>
            <a:rPr lang="id-ID" sz="1600" i="1" kern="1200" dirty="0" smtClean="0">
              <a:solidFill>
                <a:schemeClr val="tx1"/>
              </a:solidFill>
            </a:rPr>
            <a:t>Information and media literacy)</a:t>
          </a:r>
          <a:endParaRPr lang="en-US" sz="1400" i="1" kern="1200" dirty="0">
            <a:solidFill>
              <a:schemeClr val="tx1"/>
            </a:solidFill>
          </a:endParaRPr>
        </a:p>
      </dsp:txBody>
      <dsp:txXfrm>
        <a:off x="5116712" y="308989"/>
        <a:ext cx="1440882" cy="1246531"/>
      </dsp:txXfrm>
    </dsp:sp>
    <dsp:sp modelId="{C9EA413D-8D75-4084-91F1-D91877FAC0A8}">
      <dsp:nvSpPr>
        <dsp:cNvPr id="0" name=""/>
        <dsp:cNvSpPr/>
      </dsp:nvSpPr>
      <dsp:spPr>
        <a:xfrm>
          <a:off x="7322187" y="2579014"/>
          <a:ext cx="992265" cy="854967"/>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53C657-F5AF-421B-A0E3-B5B5B47174FD}">
      <dsp:nvSpPr>
        <dsp:cNvPr id="0" name=""/>
        <dsp:cNvSpPr/>
      </dsp:nvSpPr>
      <dsp:spPr>
        <a:xfrm>
          <a:off x="6736126" y="1146798"/>
          <a:ext cx="2155210" cy="1864509"/>
        </a:xfrm>
        <a:prstGeom prst="hexagon">
          <a:avLst>
            <a:gd name="adj" fmla="val 28570"/>
            <a:gd name="vf" fmla="val 115470"/>
          </a:avLst>
        </a:prstGeom>
        <a:gradFill rotWithShape="1">
          <a:gsLst>
            <a:gs pos="0">
              <a:schemeClr val="accent3">
                <a:tint val="96000"/>
                <a:lumMod val="102000"/>
              </a:schemeClr>
            </a:gs>
            <a:gs pos="100000">
              <a:schemeClr val="accent3">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3"/>
        </a:lnRef>
        <a:fillRef idx="3">
          <a:schemeClr val="accent3"/>
        </a:fillRef>
        <a:effectRef idx="3">
          <a:schemeClr val="accent3"/>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d-ID" sz="1400" b="1" kern="1200" dirty="0" smtClean="0">
              <a:solidFill>
                <a:schemeClr val="tx1"/>
              </a:solidFill>
              <a:latin typeface="Corbel" panose="020B0503020204020204" pitchFamily="34" charset="0"/>
            </a:rPr>
            <a:t>Keterampilan berpikir kritis </a:t>
          </a:r>
          <a:r>
            <a:rPr lang="id-ID" sz="1400" kern="1200" dirty="0" smtClean="0">
              <a:solidFill>
                <a:schemeClr val="tx1"/>
              </a:solidFill>
              <a:latin typeface="Corbel" panose="020B0503020204020204" pitchFamily="34" charset="0"/>
            </a:rPr>
            <a:t>dan pemecahan masalah (</a:t>
          </a:r>
          <a:r>
            <a:rPr lang="id-ID" sz="1400" i="1" kern="1200" dirty="0" smtClean="0">
              <a:solidFill>
                <a:schemeClr val="tx1"/>
              </a:solidFill>
              <a:latin typeface="Corbel" panose="020B0503020204020204" pitchFamily="34" charset="0"/>
            </a:rPr>
            <a:t>Critical Thinking and Problem solving</a:t>
          </a:r>
          <a:r>
            <a:rPr lang="id-ID" sz="1400" kern="1200" dirty="0" smtClean="0">
              <a:solidFill>
                <a:schemeClr val="tx1"/>
              </a:solidFill>
              <a:latin typeface="Corbel" panose="020B0503020204020204" pitchFamily="34" charset="0"/>
            </a:rPr>
            <a:t>)</a:t>
          </a:r>
          <a:endParaRPr lang="id-ID" sz="1400" kern="1200" dirty="0">
            <a:solidFill>
              <a:schemeClr val="tx1"/>
            </a:solidFill>
            <a:latin typeface="Corbel" panose="020B0503020204020204" pitchFamily="34" charset="0"/>
          </a:endParaRPr>
        </a:p>
      </dsp:txBody>
      <dsp:txXfrm>
        <a:off x="7093290" y="1455787"/>
        <a:ext cx="1440882" cy="1246531"/>
      </dsp:txXfrm>
    </dsp:sp>
    <dsp:sp modelId="{729451AE-24E6-41BF-B847-7B70746995BC}">
      <dsp:nvSpPr>
        <dsp:cNvPr id="0" name=""/>
        <dsp:cNvSpPr/>
      </dsp:nvSpPr>
      <dsp:spPr>
        <a:xfrm>
          <a:off x="6517730" y="4383233"/>
          <a:ext cx="992265" cy="854967"/>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1FF0A5-0E8A-431E-A499-EB498F5D61ED}">
      <dsp:nvSpPr>
        <dsp:cNvPr id="0" name=""/>
        <dsp:cNvSpPr/>
      </dsp:nvSpPr>
      <dsp:spPr>
        <a:xfrm>
          <a:off x="6736126" y="3401271"/>
          <a:ext cx="2155210" cy="1864509"/>
        </a:xfrm>
        <a:prstGeom prst="hexagon">
          <a:avLst>
            <a:gd name="adj" fmla="val 28570"/>
            <a:gd name="vf" fmla="val 115470"/>
          </a:avLst>
        </a:prstGeom>
        <a:gradFill rotWithShape="1">
          <a:gsLst>
            <a:gs pos="0">
              <a:schemeClr val="accent5">
                <a:tint val="96000"/>
                <a:lumMod val="102000"/>
              </a:schemeClr>
            </a:gs>
            <a:gs pos="100000">
              <a:schemeClr val="accent5">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5"/>
        </a:lnRef>
        <a:fillRef idx="3">
          <a:schemeClr val="accent5"/>
        </a:fillRef>
        <a:effectRef idx="3">
          <a:schemeClr val="accent5"/>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d-ID" sz="1400" b="1" kern="1200" dirty="0" smtClean="0">
              <a:solidFill>
                <a:schemeClr val="tx1"/>
              </a:solidFill>
              <a:latin typeface="Corbel" panose="020B0503020204020204" pitchFamily="34" charset="0"/>
            </a:rPr>
            <a:t>Keterampilan komunikasi </a:t>
          </a:r>
          <a:r>
            <a:rPr lang="id-ID" sz="1400" kern="1200" dirty="0" smtClean="0">
              <a:solidFill>
                <a:schemeClr val="tx1"/>
              </a:solidFill>
              <a:latin typeface="Corbel" panose="020B0503020204020204" pitchFamily="34" charset="0"/>
            </a:rPr>
            <a:t>dan </a:t>
          </a:r>
          <a:r>
            <a:rPr lang="id-ID" sz="1400" b="1" kern="1200" dirty="0" smtClean="0">
              <a:solidFill>
                <a:schemeClr val="tx1"/>
              </a:solidFill>
              <a:latin typeface="Corbel" panose="020B0503020204020204" pitchFamily="34" charset="0"/>
            </a:rPr>
            <a:t>kolaborasi </a:t>
          </a:r>
          <a:r>
            <a:rPr lang="id-ID" sz="1400" kern="1200" dirty="0" smtClean="0">
              <a:solidFill>
                <a:schemeClr val="tx1"/>
              </a:solidFill>
              <a:latin typeface="Corbel" panose="020B0503020204020204" pitchFamily="34" charset="0"/>
            </a:rPr>
            <a:t>(</a:t>
          </a:r>
          <a:r>
            <a:rPr lang="id-ID" sz="1400" i="1" kern="1200" dirty="0" smtClean="0">
              <a:solidFill>
                <a:schemeClr val="tx1"/>
              </a:solidFill>
              <a:latin typeface="Corbel" panose="020B0503020204020204" pitchFamily="34" charset="0"/>
            </a:rPr>
            <a:t>Communication and collaborative skill</a:t>
          </a:r>
          <a:r>
            <a:rPr lang="id-ID" sz="1400" kern="1200" dirty="0" smtClean="0">
              <a:solidFill>
                <a:schemeClr val="tx1"/>
              </a:solidFill>
              <a:latin typeface="Corbel" panose="020B0503020204020204" pitchFamily="34" charset="0"/>
            </a:rPr>
            <a:t>)</a:t>
          </a:r>
          <a:endParaRPr lang="en-US" sz="1400" kern="1200" dirty="0">
            <a:solidFill>
              <a:schemeClr val="tx1"/>
            </a:solidFill>
            <a:latin typeface="Corbel" panose="020B0503020204020204" pitchFamily="34" charset="0"/>
          </a:endParaRPr>
        </a:p>
      </dsp:txBody>
      <dsp:txXfrm>
        <a:off x="7093290" y="3710260"/>
        <a:ext cx="1440882" cy="1246531"/>
      </dsp:txXfrm>
    </dsp:sp>
    <dsp:sp modelId="{9BC5D377-F75C-4106-845E-55E4AEE69E97}">
      <dsp:nvSpPr>
        <dsp:cNvPr id="0" name=""/>
        <dsp:cNvSpPr/>
      </dsp:nvSpPr>
      <dsp:spPr>
        <a:xfrm>
          <a:off x="4522187" y="4570518"/>
          <a:ext cx="992265" cy="854967"/>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CC95A5-961B-49E0-9205-9BF4B9BACD30}">
      <dsp:nvSpPr>
        <dsp:cNvPr id="0" name=""/>
        <dsp:cNvSpPr/>
      </dsp:nvSpPr>
      <dsp:spPr>
        <a:xfrm>
          <a:off x="4759548" y="4549353"/>
          <a:ext cx="2155210" cy="1864509"/>
        </a:xfrm>
        <a:prstGeom prst="hexagon">
          <a:avLst>
            <a:gd name="adj" fmla="val 28570"/>
            <a:gd name="vf" fmla="val 115470"/>
          </a:avLst>
        </a:prstGeom>
        <a:gradFill rotWithShape="1">
          <a:gsLst>
            <a:gs pos="0">
              <a:schemeClr val="accent1">
                <a:tint val="96000"/>
                <a:lumMod val="102000"/>
              </a:schemeClr>
            </a:gs>
            <a:gs pos="100000">
              <a:schemeClr val="accent1">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1"/>
        </a:lnRef>
        <a:fillRef idx="3">
          <a:schemeClr val="accent1"/>
        </a:fillRef>
        <a:effectRef idx="3">
          <a:schemeClr val="accent1"/>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d-ID" sz="1400" b="1" kern="1200" dirty="0" smtClean="0">
              <a:solidFill>
                <a:schemeClr val="tx1"/>
              </a:solidFill>
              <a:latin typeface="Corbel" panose="020B0503020204020204" pitchFamily="34" charset="0"/>
            </a:rPr>
            <a:t>Keterampilan berpikir kreatif </a:t>
          </a:r>
          <a:r>
            <a:rPr lang="id-ID" sz="1400" kern="1200" dirty="0" smtClean="0">
              <a:solidFill>
                <a:schemeClr val="tx1"/>
              </a:solidFill>
              <a:latin typeface="Corbel" panose="020B0503020204020204" pitchFamily="34" charset="0"/>
            </a:rPr>
            <a:t>dan inovasi (</a:t>
          </a:r>
          <a:r>
            <a:rPr lang="id-ID" sz="1400" i="1" kern="1200" dirty="0" smtClean="0">
              <a:solidFill>
                <a:schemeClr val="tx1"/>
              </a:solidFill>
              <a:latin typeface="Corbel" panose="020B0503020204020204" pitchFamily="34" charset="0"/>
            </a:rPr>
            <a:t>Creativity and innovative skill</a:t>
          </a:r>
          <a:r>
            <a:rPr lang="id-ID" sz="1400" kern="1200" dirty="0" smtClean="0">
              <a:solidFill>
                <a:schemeClr val="tx1"/>
              </a:solidFill>
              <a:latin typeface="Corbel" panose="020B0503020204020204" pitchFamily="34" charset="0"/>
            </a:rPr>
            <a:t>)</a:t>
          </a:r>
          <a:endParaRPr lang="id-ID" sz="1400" kern="1200" dirty="0">
            <a:solidFill>
              <a:schemeClr val="tx1"/>
            </a:solidFill>
            <a:latin typeface="Corbel" panose="020B0503020204020204" pitchFamily="34" charset="0"/>
          </a:endParaRPr>
        </a:p>
      </dsp:txBody>
      <dsp:txXfrm>
        <a:off x="5116712" y="4858342"/>
        <a:ext cx="1440882" cy="1246531"/>
      </dsp:txXfrm>
    </dsp:sp>
    <dsp:sp modelId="{E42342A0-F53C-4CFB-81D6-781CC4F07AB7}">
      <dsp:nvSpPr>
        <dsp:cNvPr id="0" name=""/>
        <dsp:cNvSpPr/>
      </dsp:nvSpPr>
      <dsp:spPr>
        <a:xfrm>
          <a:off x="3345172" y="2972825"/>
          <a:ext cx="992265" cy="854967"/>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F50101-A0D9-4985-9381-8C82D281EF91}">
      <dsp:nvSpPr>
        <dsp:cNvPr id="0" name=""/>
        <dsp:cNvSpPr/>
      </dsp:nvSpPr>
      <dsp:spPr>
        <a:xfrm>
          <a:off x="2773794" y="3402554"/>
          <a:ext cx="2155210" cy="1864509"/>
        </a:xfrm>
        <a:prstGeom prst="hexagon">
          <a:avLst>
            <a:gd name="adj" fmla="val 28570"/>
            <a:gd name="vf" fmla="val 115470"/>
          </a:avLst>
        </a:prstGeom>
        <a:gradFill rotWithShape="1">
          <a:gsLst>
            <a:gs pos="0">
              <a:schemeClr val="accent6">
                <a:tint val="96000"/>
                <a:lumMod val="102000"/>
              </a:schemeClr>
            </a:gs>
            <a:gs pos="100000">
              <a:schemeClr val="accent6">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6"/>
        </a:lnRef>
        <a:fillRef idx="3">
          <a:schemeClr val="accent6"/>
        </a:fillRef>
        <a:effectRef idx="3">
          <a:schemeClr val="accent6"/>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d-ID" sz="1400" kern="1200" dirty="0" smtClean="0">
              <a:solidFill>
                <a:schemeClr val="tx1"/>
              </a:solidFill>
            </a:rPr>
            <a:t>Literasi teknologi informasi dan komunikasi (</a:t>
          </a:r>
          <a:r>
            <a:rPr lang="id-ID" sz="1400" i="1" kern="1200" dirty="0" smtClean="0">
              <a:solidFill>
                <a:schemeClr val="tx1"/>
              </a:solidFill>
            </a:rPr>
            <a:t>Information and communication technology literacy</a:t>
          </a:r>
          <a:r>
            <a:rPr lang="id-ID" sz="1400" kern="1200" dirty="0" smtClean="0">
              <a:solidFill>
                <a:schemeClr val="tx1"/>
              </a:solidFill>
            </a:rPr>
            <a:t>)</a:t>
          </a:r>
          <a:endParaRPr lang="en-US" sz="1400" kern="1200" dirty="0">
            <a:solidFill>
              <a:schemeClr val="tx1"/>
            </a:solidFill>
          </a:endParaRPr>
        </a:p>
      </dsp:txBody>
      <dsp:txXfrm>
        <a:off x="3130958" y="3711543"/>
        <a:ext cx="1440882" cy="1246531"/>
      </dsp:txXfrm>
    </dsp:sp>
    <dsp:sp modelId="{DB6C6E14-76E3-4C96-B074-36D245A377B2}">
      <dsp:nvSpPr>
        <dsp:cNvPr id="0" name=""/>
        <dsp:cNvSpPr/>
      </dsp:nvSpPr>
      <dsp:spPr>
        <a:xfrm>
          <a:off x="2773794" y="1144233"/>
          <a:ext cx="2155210" cy="1864509"/>
        </a:xfrm>
        <a:prstGeom prst="hexagon">
          <a:avLst>
            <a:gd name="adj" fmla="val 28570"/>
            <a:gd name="vf" fmla="val 115470"/>
          </a:avLst>
        </a:prstGeom>
        <a:gradFill rotWithShape="1">
          <a:gsLst>
            <a:gs pos="0">
              <a:schemeClr val="accent2">
                <a:tint val="96000"/>
                <a:lumMod val="102000"/>
              </a:schemeClr>
            </a:gs>
            <a:gs pos="100000">
              <a:schemeClr val="accent2">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2"/>
        </a:lnRef>
        <a:fillRef idx="3">
          <a:schemeClr val="accent2"/>
        </a:fillRef>
        <a:effectRef idx="3">
          <a:schemeClr val="accent2"/>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d-ID" sz="1400" kern="1200" dirty="0" smtClean="0">
              <a:solidFill>
                <a:schemeClr val="tx1"/>
              </a:solidFill>
              <a:latin typeface="Corbel" panose="020B0503020204020204" pitchFamily="34" charset="0"/>
            </a:rPr>
            <a:t>Keterampilan belajar kontekstual (</a:t>
          </a:r>
          <a:r>
            <a:rPr lang="id-ID" sz="1400" i="1" kern="1200" dirty="0" smtClean="0">
              <a:solidFill>
                <a:schemeClr val="tx1"/>
              </a:solidFill>
              <a:latin typeface="Corbel" panose="020B0503020204020204" pitchFamily="34" charset="0"/>
            </a:rPr>
            <a:t>Contextual learning skill</a:t>
          </a:r>
          <a:r>
            <a:rPr lang="id-ID" sz="1400" kern="1200" dirty="0" smtClean="0">
              <a:solidFill>
                <a:schemeClr val="tx1"/>
              </a:solidFill>
              <a:latin typeface="Corbel" panose="020B0503020204020204" pitchFamily="34" charset="0"/>
            </a:rPr>
            <a:t>)</a:t>
          </a:r>
          <a:endParaRPr lang="id-ID" sz="1400" kern="1200" dirty="0">
            <a:solidFill>
              <a:schemeClr val="tx1"/>
            </a:solidFill>
            <a:latin typeface="Corbel" panose="020B0503020204020204" pitchFamily="34" charset="0"/>
          </a:endParaRPr>
        </a:p>
      </dsp:txBody>
      <dsp:txXfrm>
        <a:off x="3130958" y="1453222"/>
        <a:ext cx="1440882" cy="12465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512E9-6A0E-42C1-8659-8A93F3D8D0AD}">
      <dsp:nvSpPr>
        <dsp:cNvPr id="0" name=""/>
        <dsp:cNvSpPr/>
      </dsp:nvSpPr>
      <dsp:spPr>
        <a:xfrm>
          <a:off x="3152635" y="677311"/>
          <a:ext cx="5372301" cy="5372301"/>
        </a:xfrm>
        <a:prstGeom prst="blockArc">
          <a:avLst>
            <a:gd name="adj1" fmla="val 13114286"/>
            <a:gd name="adj2" fmla="val 16200000"/>
            <a:gd name="adj3" fmla="val 39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6EA536-4B6C-4273-BB11-3A0B13FCA063}">
      <dsp:nvSpPr>
        <dsp:cNvPr id="0" name=""/>
        <dsp:cNvSpPr/>
      </dsp:nvSpPr>
      <dsp:spPr>
        <a:xfrm>
          <a:off x="3152635" y="677311"/>
          <a:ext cx="5372301" cy="5372301"/>
        </a:xfrm>
        <a:prstGeom prst="blockArc">
          <a:avLst>
            <a:gd name="adj1" fmla="val 10028571"/>
            <a:gd name="adj2" fmla="val 13114286"/>
            <a:gd name="adj3" fmla="val 39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7DA770-6C54-42C6-9B26-E8AFBCD08CC0}">
      <dsp:nvSpPr>
        <dsp:cNvPr id="0" name=""/>
        <dsp:cNvSpPr/>
      </dsp:nvSpPr>
      <dsp:spPr>
        <a:xfrm>
          <a:off x="3152635" y="677311"/>
          <a:ext cx="5372301" cy="5372301"/>
        </a:xfrm>
        <a:prstGeom prst="blockArc">
          <a:avLst>
            <a:gd name="adj1" fmla="val 6942857"/>
            <a:gd name="adj2" fmla="val 10028571"/>
            <a:gd name="adj3" fmla="val 39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58F63E-2138-4A86-8CE1-8A5F62A75610}">
      <dsp:nvSpPr>
        <dsp:cNvPr id="0" name=""/>
        <dsp:cNvSpPr/>
      </dsp:nvSpPr>
      <dsp:spPr>
        <a:xfrm>
          <a:off x="3152635" y="677311"/>
          <a:ext cx="5372301" cy="5372301"/>
        </a:xfrm>
        <a:prstGeom prst="blockArc">
          <a:avLst>
            <a:gd name="adj1" fmla="val 3857143"/>
            <a:gd name="adj2" fmla="val 6942857"/>
            <a:gd name="adj3" fmla="val 39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BA81C2-FD2A-42A8-BB46-BD900F606052}">
      <dsp:nvSpPr>
        <dsp:cNvPr id="0" name=""/>
        <dsp:cNvSpPr/>
      </dsp:nvSpPr>
      <dsp:spPr>
        <a:xfrm>
          <a:off x="3152635" y="677311"/>
          <a:ext cx="5372301" cy="5372301"/>
        </a:xfrm>
        <a:prstGeom prst="blockArc">
          <a:avLst>
            <a:gd name="adj1" fmla="val 771429"/>
            <a:gd name="adj2" fmla="val 3857143"/>
            <a:gd name="adj3" fmla="val 39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76244B-42CB-4E2A-A91F-DA093B9A3D7E}">
      <dsp:nvSpPr>
        <dsp:cNvPr id="0" name=""/>
        <dsp:cNvSpPr/>
      </dsp:nvSpPr>
      <dsp:spPr>
        <a:xfrm>
          <a:off x="3152635" y="677311"/>
          <a:ext cx="5372301" cy="5372301"/>
        </a:xfrm>
        <a:prstGeom prst="blockArc">
          <a:avLst>
            <a:gd name="adj1" fmla="val 19285714"/>
            <a:gd name="adj2" fmla="val 771429"/>
            <a:gd name="adj3" fmla="val 39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254D78-5379-4A60-A43B-56CC841FD003}">
      <dsp:nvSpPr>
        <dsp:cNvPr id="0" name=""/>
        <dsp:cNvSpPr/>
      </dsp:nvSpPr>
      <dsp:spPr>
        <a:xfrm>
          <a:off x="3152635" y="677311"/>
          <a:ext cx="5372301" cy="5372301"/>
        </a:xfrm>
        <a:prstGeom prst="blockArc">
          <a:avLst>
            <a:gd name="adj1" fmla="val 16200000"/>
            <a:gd name="adj2" fmla="val 19285714"/>
            <a:gd name="adj3" fmla="val 39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F7CFA3-3167-45D0-9D01-A045AA235131}">
      <dsp:nvSpPr>
        <dsp:cNvPr id="0" name=""/>
        <dsp:cNvSpPr/>
      </dsp:nvSpPr>
      <dsp:spPr>
        <a:xfrm>
          <a:off x="4796442" y="2321118"/>
          <a:ext cx="2084686" cy="2084686"/>
        </a:xfrm>
        <a:prstGeom prst="ellipse">
          <a:avLst/>
        </a:prstGeom>
        <a:gradFill rotWithShape="1">
          <a:gsLst>
            <a:gs pos="0">
              <a:schemeClr val="accent2">
                <a:tint val="60000"/>
                <a:lumMod val="104000"/>
              </a:schemeClr>
            </a:gs>
            <a:gs pos="100000">
              <a:schemeClr val="accent2">
                <a:tint val="84000"/>
              </a:schemeClr>
            </a:gs>
          </a:gsLst>
          <a:lin ang="5400000" scaled="0"/>
        </a:gradFill>
        <a:ln w="9525" cap="rnd" cmpd="sng" algn="ctr">
          <a:solidFill>
            <a:schemeClr val="accent2">
              <a:tint val="6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d-ID" sz="1900" b="1" kern="1200" dirty="0" smtClean="0"/>
            <a:t>KOMPONEN PENDIDIKAN</a:t>
          </a:r>
          <a:endParaRPr lang="en-US" sz="1900" b="1" kern="1200" dirty="0"/>
        </a:p>
      </dsp:txBody>
      <dsp:txXfrm>
        <a:off x="5101737" y="2626413"/>
        <a:ext cx="1474096" cy="1474096"/>
      </dsp:txXfrm>
    </dsp:sp>
    <dsp:sp modelId="{0A7D0D70-92EE-4621-8BA5-B6A16D09E697}">
      <dsp:nvSpPr>
        <dsp:cNvPr id="0" name=""/>
        <dsp:cNvSpPr/>
      </dsp:nvSpPr>
      <dsp:spPr>
        <a:xfrm>
          <a:off x="5109145" y="205"/>
          <a:ext cx="1459280" cy="1459280"/>
        </a:xfrm>
        <a:prstGeom prst="ellipse">
          <a:avLst/>
        </a:prstGeom>
        <a:gradFill rotWithShape="1">
          <a:gsLst>
            <a:gs pos="0">
              <a:schemeClr val="accent5">
                <a:tint val="96000"/>
                <a:lumMod val="102000"/>
              </a:schemeClr>
            </a:gs>
            <a:gs pos="100000">
              <a:schemeClr val="accent5">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b="1" kern="1200" dirty="0" smtClean="0">
              <a:solidFill>
                <a:schemeClr val="tx1"/>
              </a:solidFill>
            </a:rPr>
            <a:t>Kurikulum</a:t>
          </a:r>
          <a:endParaRPr lang="en-US" sz="1600" b="1" kern="1200" dirty="0">
            <a:solidFill>
              <a:schemeClr val="tx1"/>
            </a:solidFill>
          </a:endParaRPr>
        </a:p>
      </dsp:txBody>
      <dsp:txXfrm>
        <a:off x="5322852" y="213912"/>
        <a:ext cx="1031866" cy="1031866"/>
      </dsp:txXfrm>
    </dsp:sp>
    <dsp:sp modelId="{48CECC4D-8873-4E45-A6B3-67C8C023BA1A}">
      <dsp:nvSpPr>
        <dsp:cNvPr id="0" name=""/>
        <dsp:cNvSpPr/>
      </dsp:nvSpPr>
      <dsp:spPr>
        <a:xfrm>
          <a:off x="7168190" y="991788"/>
          <a:ext cx="1459280" cy="1459280"/>
        </a:xfrm>
        <a:prstGeom prst="ellipse">
          <a:avLst/>
        </a:prstGeom>
        <a:gradFill rotWithShape="1">
          <a:gsLst>
            <a:gs pos="0">
              <a:schemeClr val="accent4">
                <a:tint val="60000"/>
                <a:lumMod val="104000"/>
              </a:schemeClr>
            </a:gs>
            <a:gs pos="100000">
              <a:schemeClr val="accent4">
                <a:tint val="84000"/>
              </a:schemeClr>
            </a:gs>
          </a:gsLst>
          <a:lin ang="5400000" scaled="0"/>
        </a:gradFill>
        <a:ln w="9525" cap="rnd" cmpd="sng" algn="ctr">
          <a:solidFill>
            <a:schemeClr val="accent4">
              <a:tint val="60000"/>
            </a:schemeClr>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d-ID" sz="1200" b="1" kern="1200" dirty="0" smtClean="0"/>
            <a:t>Perencanan pembelajaran</a:t>
          </a:r>
          <a:endParaRPr lang="en-US" sz="1200" b="1" kern="1200" dirty="0"/>
        </a:p>
      </dsp:txBody>
      <dsp:txXfrm>
        <a:off x="7381897" y="1205495"/>
        <a:ext cx="1031866" cy="1031866"/>
      </dsp:txXfrm>
    </dsp:sp>
    <dsp:sp modelId="{08565F7E-A4A5-4035-8FB2-12976E5E8BE8}">
      <dsp:nvSpPr>
        <dsp:cNvPr id="0" name=""/>
        <dsp:cNvSpPr/>
      </dsp:nvSpPr>
      <dsp:spPr>
        <a:xfrm>
          <a:off x="7676732" y="3219856"/>
          <a:ext cx="1459280" cy="1459280"/>
        </a:xfrm>
        <a:prstGeom prst="ellipse">
          <a:avLst/>
        </a:prstGeom>
        <a:gradFill rotWithShape="1">
          <a:gsLst>
            <a:gs pos="0">
              <a:schemeClr val="accent5">
                <a:tint val="60000"/>
                <a:lumMod val="104000"/>
              </a:schemeClr>
            </a:gs>
            <a:gs pos="100000">
              <a:schemeClr val="accent5">
                <a:tint val="84000"/>
              </a:schemeClr>
            </a:gs>
          </a:gsLst>
          <a:lin ang="5400000" scaled="0"/>
        </a:gradFill>
        <a:ln w="9525" cap="rnd" cmpd="sng" algn="ctr">
          <a:solidFill>
            <a:schemeClr val="accent5">
              <a:tint val="60000"/>
            </a:schemeClr>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b="1" kern="1200" dirty="0" smtClean="0"/>
            <a:t>Proses Pembelajaran</a:t>
          </a:r>
          <a:endParaRPr lang="en-US" sz="1300" b="1" kern="1200" dirty="0"/>
        </a:p>
      </dsp:txBody>
      <dsp:txXfrm>
        <a:off x="7890439" y="3433563"/>
        <a:ext cx="1031866" cy="1031866"/>
      </dsp:txXfrm>
    </dsp:sp>
    <dsp:sp modelId="{10393BC8-0778-4253-8BA6-FFCCD4ECB95A}">
      <dsp:nvSpPr>
        <dsp:cNvPr id="0" name=""/>
        <dsp:cNvSpPr/>
      </dsp:nvSpPr>
      <dsp:spPr>
        <a:xfrm>
          <a:off x="6251829" y="5006628"/>
          <a:ext cx="1459280" cy="1459280"/>
        </a:xfrm>
        <a:prstGeom prst="ellipse">
          <a:avLst/>
        </a:prstGeom>
        <a:gradFill rotWithShape="1">
          <a:gsLst>
            <a:gs pos="0">
              <a:schemeClr val="accent6">
                <a:tint val="60000"/>
                <a:lumMod val="104000"/>
              </a:schemeClr>
            </a:gs>
            <a:gs pos="100000">
              <a:schemeClr val="accent6">
                <a:tint val="84000"/>
              </a:schemeClr>
            </a:gs>
          </a:gsLst>
          <a:lin ang="5400000" scaled="0"/>
        </a:gradFill>
        <a:ln w="9525" cap="rnd" cmpd="sng" algn="ctr">
          <a:solidFill>
            <a:schemeClr val="accent6">
              <a:tint val="60000"/>
            </a:schemeClr>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b="1" kern="1200" dirty="0" smtClean="0"/>
            <a:t>Model </a:t>
          </a:r>
          <a:r>
            <a:rPr lang="en-US" sz="1300" b="1" kern="1200" dirty="0" smtClean="0"/>
            <a:t/>
          </a:r>
          <a:br>
            <a:rPr lang="en-US" sz="1300" b="1" kern="1200" dirty="0" smtClean="0"/>
          </a:br>
          <a:r>
            <a:rPr lang="id-ID" sz="1300" b="1" kern="1200" dirty="0" smtClean="0"/>
            <a:t>Pembelajaran</a:t>
          </a:r>
          <a:endParaRPr lang="en-US" sz="1300" b="1" kern="1200" dirty="0"/>
        </a:p>
      </dsp:txBody>
      <dsp:txXfrm>
        <a:off x="6465536" y="5220335"/>
        <a:ext cx="1031866" cy="1031866"/>
      </dsp:txXfrm>
    </dsp:sp>
    <dsp:sp modelId="{39FA1240-3F1A-41C5-9680-6192D8D53470}">
      <dsp:nvSpPr>
        <dsp:cNvPr id="0" name=""/>
        <dsp:cNvSpPr/>
      </dsp:nvSpPr>
      <dsp:spPr>
        <a:xfrm>
          <a:off x="3966462" y="5006628"/>
          <a:ext cx="1459280" cy="1459280"/>
        </a:xfrm>
        <a:prstGeom prst="ellipse">
          <a:avLst/>
        </a:prstGeom>
        <a:gradFill rotWithShape="1">
          <a:gsLst>
            <a:gs pos="0">
              <a:schemeClr val="accent3">
                <a:tint val="60000"/>
                <a:lumMod val="104000"/>
              </a:schemeClr>
            </a:gs>
            <a:gs pos="100000">
              <a:schemeClr val="accent3">
                <a:tint val="84000"/>
              </a:schemeClr>
            </a:gs>
          </a:gsLst>
          <a:lin ang="5400000" scaled="0"/>
        </a:gradFill>
        <a:ln w="9525" cap="rnd" cmpd="sng" algn="ctr">
          <a:solidFill>
            <a:schemeClr val="accent3">
              <a:tint val="60000"/>
            </a:schemeClr>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d-ID" sz="1200" b="1" kern="1200" dirty="0" smtClean="0"/>
            <a:t>Media</a:t>
          </a:r>
          <a:r>
            <a:rPr lang="en-US" sz="1200" b="1" kern="1200" dirty="0" smtClean="0"/>
            <a:t/>
          </a:r>
          <a:br>
            <a:rPr lang="en-US" sz="1200" b="1" kern="1200" dirty="0" smtClean="0"/>
          </a:br>
          <a:r>
            <a:rPr lang="id-ID" sz="1200" b="1" kern="1200" dirty="0" smtClean="0"/>
            <a:t>Pembelajaran</a:t>
          </a:r>
          <a:endParaRPr lang="en-US" sz="1200" b="1" kern="1200" dirty="0"/>
        </a:p>
      </dsp:txBody>
      <dsp:txXfrm>
        <a:off x="4180169" y="5220335"/>
        <a:ext cx="1031866" cy="1031866"/>
      </dsp:txXfrm>
    </dsp:sp>
    <dsp:sp modelId="{E81776C1-E3ED-4793-B440-B032C271CDCD}">
      <dsp:nvSpPr>
        <dsp:cNvPr id="0" name=""/>
        <dsp:cNvSpPr/>
      </dsp:nvSpPr>
      <dsp:spPr>
        <a:xfrm>
          <a:off x="2529119" y="3246123"/>
          <a:ext cx="1484161" cy="1406746"/>
        </a:xfrm>
        <a:prstGeom prst="ellipse">
          <a:avLst/>
        </a:prstGeom>
        <a:gradFill rotWithShape="1">
          <a:gsLst>
            <a:gs pos="0">
              <a:schemeClr val="accent1">
                <a:tint val="60000"/>
                <a:lumMod val="104000"/>
              </a:schemeClr>
            </a:gs>
            <a:gs pos="100000">
              <a:schemeClr val="accent1">
                <a:tint val="84000"/>
              </a:schemeClr>
            </a:gs>
          </a:gsLst>
          <a:lin ang="5400000" scaled="0"/>
        </a:gradFill>
        <a:ln w="9525" cap="rnd" cmpd="sng" algn="ctr">
          <a:solidFill>
            <a:schemeClr val="accent1">
              <a:tint val="6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Evaluasi</a:t>
          </a:r>
          <a:endParaRPr lang="en-US" sz="1800" b="1" kern="1200" dirty="0"/>
        </a:p>
      </dsp:txBody>
      <dsp:txXfrm>
        <a:off x="2746469" y="3452136"/>
        <a:ext cx="1049461" cy="994720"/>
      </dsp:txXfrm>
    </dsp:sp>
    <dsp:sp modelId="{6E9B69B7-B449-4E5E-B1F7-B53DE11B88B9}">
      <dsp:nvSpPr>
        <dsp:cNvPr id="0" name=""/>
        <dsp:cNvSpPr/>
      </dsp:nvSpPr>
      <dsp:spPr>
        <a:xfrm>
          <a:off x="3037661" y="1018055"/>
          <a:ext cx="1484161" cy="1406746"/>
        </a:xfrm>
        <a:prstGeom prst="ellipse">
          <a:avLst/>
        </a:prstGeom>
        <a:gradFill rotWithShape="1">
          <a:gsLst>
            <a:gs pos="0">
              <a:schemeClr val="dk1">
                <a:tint val="60000"/>
                <a:lumMod val="104000"/>
              </a:schemeClr>
            </a:gs>
            <a:gs pos="100000">
              <a:schemeClr val="dk1">
                <a:tint val="84000"/>
              </a:schemeClr>
            </a:gs>
          </a:gsLst>
          <a:lin ang="5400000" scaled="0"/>
        </a:gradFill>
        <a:ln w="9525" cap="rnd" cmpd="sng" algn="ctr">
          <a:solidFill>
            <a:schemeClr val="dk1">
              <a:tint val="60000"/>
            </a:schemeClr>
          </a:solidFill>
          <a:prstDash val="solid"/>
        </a:ln>
        <a:effectLst/>
      </dsp:spPr>
      <dsp:style>
        <a:lnRef idx="1">
          <a:schemeClr val="dk1"/>
        </a:lnRef>
        <a:fillRef idx="2">
          <a:schemeClr val="dk1"/>
        </a:fillRef>
        <a:effectRef idx="1">
          <a:schemeClr val="dk1"/>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b="1" kern="1200" dirty="0" smtClean="0"/>
            <a:t>Guru dan Siswa</a:t>
          </a:r>
          <a:endParaRPr lang="en-US" sz="1600" b="1" kern="1200" dirty="0"/>
        </a:p>
      </dsp:txBody>
      <dsp:txXfrm>
        <a:off x="3255011" y="1224068"/>
        <a:ext cx="1049461" cy="9947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9669D-B441-40D5-9859-FBD1E19943C2}">
      <dsp:nvSpPr>
        <dsp:cNvPr id="0" name=""/>
        <dsp:cNvSpPr/>
      </dsp:nvSpPr>
      <dsp:spPr>
        <a:xfrm>
          <a:off x="-5656786" y="-865928"/>
          <a:ext cx="6734931" cy="6734931"/>
        </a:xfrm>
        <a:prstGeom prst="blockArc">
          <a:avLst>
            <a:gd name="adj1" fmla="val 18900000"/>
            <a:gd name="adj2" fmla="val 2700000"/>
            <a:gd name="adj3" fmla="val 321"/>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F5724C-5B8E-4CE5-B67D-C444882A1DDF}">
      <dsp:nvSpPr>
        <dsp:cNvPr id="0" name=""/>
        <dsp:cNvSpPr/>
      </dsp:nvSpPr>
      <dsp:spPr>
        <a:xfrm>
          <a:off x="401771" y="263461"/>
          <a:ext cx="9546922" cy="526723"/>
        </a:xfrm>
        <a:prstGeom prst="rect">
          <a:avLst/>
        </a:prstGeom>
        <a:gradFill rotWithShape="1">
          <a:gsLst>
            <a:gs pos="0">
              <a:schemeClr val="accent2">
                <a:tint val="96000"/>
                <a:lumMod val="102000"/>
              </a:schemeClr>
            </a:gs>
            <a:gs pos="100000">
              <a:schemeClr val="accent2">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2"/>
        </a:lnRef>
        <a:fillRef idx="3">
          <a:schemeClr val="accent2"/>
        </a:fillRef>
        <a:effectRef idx="3">
          <a:schemeClr val="accent2"/>
        </a:effectRef>
        <a:fontRef idx="minor">
          <a:schemeClr val="lt1"/>
        </a:fontRef>
      </dsp:style>
      <dsp:txBody>
        <a:bodyPr spcFirstLastPara="0" vert="horz" wrap="square" lIns="418087" tIns="68580" rIns="68580" bIns="68580" numCol="1" spcCol="1270" anchor="ctr" anchorCtr="0">
          <a:noAutofit/>
        </a:bodyPr>
        <a:lstStyle/>
        <a:p>
          <a:pPr lvl="0" algn="l" defTabSz="1200150">
            <a:lnSpc>
              <a:spcPct val="90000"/>
            </a:lnSpc>
            <a:spcBef>
              <a:spcPct val="0"/>
            </a:spcBef>
            <a:spcAft>
              <a:spcPct val="35000"/>
            </a:spcAft>
          </a:pPr>
          <a:r>
            <a:rPr lang="id-ID" sz="2700" i="1" kern="1200" dirty="0" smtClean="0">
              <a:solidFill>
                <a:schemeClr val="tx1"/>
              </a:solidFill>
            </a:rPr>
            <a:t>E-Learning (Pembelajaran Daring/online)</a:t>
          </a:r>
          <a:endParaRPr lang="en-US" sz="2700" i="1" kern="1200" dirty="0">
            <a:solidFill>
              <a:schemeClr val="tx1"/>
            </a:solidFill>
          </a:endParaRPr>
        </a:p>
      </dsp:txBody>
      <dsp:txXfrm>
        <a:off x="401771" y="263461"/>
        <a:ext cx="9546922" cy="526723"/>
      </dsp:txXfrm>
    </dsp:sp>
    <dsp:sp modelId="{D5420DEB-22A2-4B4C-A598-35BF21BFDFF0}">
      <dsp:nvSpPr>
        <dsp:cNvPr id="0" name=""/>
        <dsp:cNvSpPr/>
      </dsp:nvSpPr>
      <dsp:spPr>
        <a:xfrm>
          <a:off x="72569" y="197621"/>
          <a:ext cx="658404" cy="658404"/>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1C0C31-5883-4794-9105-AEC7024198C4}">
      <dsp:nvSpPr>
        <dsp:cNvPr id="0" name=""/>
        <dsp:cNvSpPr/>
      </dsp:nvSpPr>
      <dsp:spPr>
        <a:xfrm>
          <a:off x="835037" y="1053447"/>
          <a:ext cx="9113655" cy="526723"/>
        </a:xfrm>
        <a:prstGeom prst="rect">
          <a:avLst/>
        </a:prstGeom>
        <a:gradFill rotWithShape="1">
          <a:gsLst>
            <a:gs pos="0">
              <a:schemeClr val="accent3">
                <a:tint val="96000"/>
                <a:lumMod val="102000"/>
              </a:schemeClr>
            </a:gs>
            <a:gs pos="100000">
              <a:schemeClr val="accent3">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3"/>
        </a:lnRef>
        <a:fillRef idx="3">
          <a:schemeClr val="accent3"/>
        </a:fillRef>
        <a:effectRef idx="3">
          <a:schemeClr val="accent3"/>
        </a:effectRef>
        <a:fontRef idx="minor">
          <a:schemeClr val="lt1"/>
        </a:fontRef>
      </dsp:style>
      <dsp:txBody>
        <a:bodyPr spcFirstLastPara="0" vert="horz" wrap="square" lIns="418087" tIns="68580" rIns="68580" bIns="68580" numCol="1" spcCol="1270" anchor="ctr" anchorCtr="0">
          <a:noAutofit/>
        </a:bodyPr>
        <a:lstStyle/>
        <a:p>
          <a:pPr lvl="0" algn="l" defTabSz="1200150">
            <a:lnSpc>
              <a:spcPct val="90000"/>
            </a:lnSpc>
            <a:spcBef>
              <a:spcPct val="0"/>
            </a:spcBef>
            <a:spcAft>
              <a:spcPct val="35000"/>
            </a:spcAft>
          </a:pPr>
          <a:r>
            <a:rPr lang="id-ID" sz="2700" i="1" kern="1200" dirty="0" smtClean="0">
              <a:solidFill>
                <a:schemeClr val="tx1"/>
              </a:solidFill>
            </a:rPr>
            <a:t>Blanded Learning </a:t>
          </a:r>
          <a:endParaRPr lang="en-US" sz="2700" i="1" kern="1200" dirty="0">
            <a:solidFill>
              <a:schemeClr val="tx1"/>
            </a:solidFill>
          </a:endParaRPr>
        </a:p>
      </dsp:txBody>
      <dsp:txXfrm>
        <a:off x="835037" y="1053447"/>
        <a:ext cx="9113655" cy="526723"/>
      </dsp:txXfrm>
    </dsp:sp>
    <dsp:sp modelId="{CFB26602-FE05-438D-8800-07B99D7EC176}">
      <dsp:nvSpPr>
        <dsp:cNvPr id="0" name=""/>
        <dsp:cNvSpPr/>
      </dsp:nvSpPr>
      <dsp:spPr>
        <a:xfrm>
          <a:off x="505835" y="987606"/>
          <a:ext cx="658404" cy="658404"/>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5E4335-A4F7-481F-9951-C8068FC944E8}">
      <dsp:nvSpPr>
        <dsp:cNvPr id="0" name=""/>
        <dsp:cNvSpPr/>
      </dsp:nvSpPr>
      <dsp:spPr>
        <a:xfrm>
          <a:off x="1069312" y="1848020"/>
          <a:ext cx="8843229" cy="517548"/>
        </a:xfrm>
        <a:prstGeom prst="rect">
          <a:avLst/>
        </a:prstGeom>
        <a:gradFill rotWithShape="1">
          <a:gsLst>
            <a:gs pos="0">
              <a:schemeClr val="accent4">
                <a:tint val="60000"/>
                <a:lumMod val="104000"/>
              </a:schemeClr>
            </a:gs>
            <a:gs pos="100000">
              <a:schemeClr val="accent4">
                <a:tint val="84000"/>
              </a:schemeClr>
            </a:gs>
          </a:gsLst>
          <a:lin ang="5400000" scaled="0"/>
        </a:gradFill>
        <a:ln w="9525" cap="rnd" cmpd="sng" algn="ctr">
          <a:solidFill>
            <a:schemeClr val="accent4">
              <a:tint val="60000"/>
            </a:schemeClr>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18087" tIns="68580" rIns="68580" bIns="68580" numCol="1" spcCol="1270" anchor="ctr" anchorCtr="0">
          <a:noAutofit/>
        </a:bodyPr>
        <a:lstStyle/>
        <a:p>
          <a:pPr lvl="0" algn="l" defTabSz="1200150">
            <a:lnSpc>
              <a:spcPct val="90000"/>
            </a:lnSpc>
            <a:spcBef>
              <a:spcPct val="0"/>
            </a:spcBef>
            <a:spcAft>
              <a:spcPct val="35000"/>
            </a:spcAft>
          </a:pPr>
          <a:r>
            <a:rPr lang="id-ID" sz="2700" i="1" kern="1200" dirty="0" smtClean="0"/>
            <a:t>E-book</a:t>
          </a:r>
          <a:endParaRPr lang="en-US" sz="2700" i="1" kern="1200" dirty="0"/>
        </a:p>
      </dsp:txBody>
      <dsp:txXfrm>
        <a:off x="1069312" y="1848020"/>
        <a:ext cx="8843229" cy="517548"/>
      </dsp:txXfrm>
    </dsp:sp>
    <dsp:sp modelId="{C529448F-CC1D-414B-B71C-5521ED664237}">
      <dsp:nvSpPr>
        <dsp:cNvPr id="0" name=""/>
        <dsp:cNvSpPr/>
      </dsp:nvSpPr>
      <dsp:spPr>
        <a:xfrm>
          <a:off x="703957" y="1777592"/>
          <a:ext cx="658404" cy="658404"/>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6FA60D-10FD-4C72-87E6-8F1B7976C41C}">
      <dsp:nvSpPr>
        <dsp:cNvPr id="0" name=""/>
        <dsp:cNvSpPr/>
      </dsp:nvSpPr>
      <dsp:spPr>
        <a:xfrm>
          <a:off x="1134529" y="2637879"/>
          <a:ext cx="8712794" cy="516800"/>
        </a:xfrm>
        <a:prstGeom prst="rect">
          <a:avLst/>
        </a:prstGeom>
        <a:gradFill rotWithShape="1">
          <a:gsLst>
            <a:gs pos="0">
              <a:schemeClr val="accent5">
                <a:tint val="60000"/>
                <a:lumMod val="104000"/>
              </a:schemeClr>
            </a:gs>
            <a:gs pos="100000">
              <a:schemeClr val="accent5">
                <a:tint val="84000"/>
              </a:schemeClr>
            </a:gs>
          </a:gsLst>
          <a:lin ang="5400000" scaled="0"/>
        </a:gradFill>
        <a:ln w="9525" cap="rnd" cmpd="sng" algn="ctr">
          <a:solidFill>
            <a:schemeClr val="accent5">
              <a:tint val="60000"/>
            </a:schemeClr>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418087" tIns="68580" rIns="68580" bIns="68580" numCol="1" spcCol="1270" anchor="ctr" anchorCtr="0">
          <a:noAutofit/>
        </a:bodyPr>
        <a:lstStyle/>
        <a:p>
          <a:pPr lvl="0" algn="l" defTabSz="1200150">
            <a:lnSpc>
              <a:spcPct val="90000"/>
            </a:lnSpc>
            <a:spcBef>
              <a:spcPct val="0"/>
            </a:spcBef>
            <a:spcAft>
              <a:spcPct val="35000"/>
            </a:spcAft>
          </a:pPr>
          <a:r>
            <a:rPr lang="id-ID" sz="2700" i="1" kern="1200" dirty="0" smtClean="0"/>
            <a:t>E-library</a:t>
          </a:r>
          <a:endParaRPr lang="en-US" sz="2700" i="1" kern="1200" dirty="0"/>
        </a:p>
      </dsp:txBody>
      <dsp:txXfrm>
        <a:off x="1134529" y="2637879"/>
        <a:ext cx="8712794" cy="516800"/>
      </dsp:txXfrm>
    </dsp:sp>
    <dsp:sp modelId="{9465BCEC-DDC3-46CB-BE10-6BB88DFBB5D3}">
      <dsp:nvSpPr>
        <dsp:cNvPr id="0" name=""/>
        <dsp:cNvSpPr/>
      </dsp:nvSpPr>
      <dsp:spPr>
        <a:xfrm>
          <a:off x="703957" y="2567077"/>
          <a:ext cx="658404" cy="658404"/>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5767FB-D242-471F-8611-FDFBE9461201}">
      <dsp:nvSpPr>
        <dsp:cNvPr id="0" name=""/>
        <dsp:cNvSpPr/>
      </dsp:nvSpPr>
      <dsp:spPr>
        <a:xfrm>
          <a:off x="938660" y="3427864"/>
          <a:ext cx="8906411" cy="516800"/>
        </a:xfrm>
        <a:prstGeom prst="rect">
          <a:avLst/>
        </a:prstGeom>
        <a:gradFill rotWithShape="1">
          <a:gsLst>
            <a:gs pos="0">
              <a:schemeClr val="accent5">
                <a:tint val="96000"/>
                <a:lumMod val="102000"/>
              </a:schemeClr>
            </a:gs>
            <a:gs pos="100000">
              <a:schemeClr val="accent5">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hemeClr val="accent5"/>
        </a:lnRef>
        <a:fillRef idx="3">
          <a:schemeClr val="accent5"/>
        </a:fillRef>
        <a:effectRef idx="3">
          <a:schemeClr val="accent5"/>
        </a:effectRef>
        <a:fontRef idx="minor">
          <a:schemeClr val="lt1"/>
        </a:fontRef>
      </dsp:style>
      <dsp:txBody>
        <a:bodyPr spcFirstLastPara="0" vert="horz" wrap="square" lIns="418087" tIns="68580" rIns="68580" bIns="68580" numCol="1" spcCol="1270" anchor="ctr" anchorCtr="0">
          <a:noAutofit/>
        </a:bodyPr>
        <a:lstStyle/>
        <a:p>
          <a:pPr lvl="0" algn="l" defTabSz="1200150">
            <a:lnSpc>
              <a:spcPct val="90000"/>
            </a:lnSpc>
            <a:spcBef>
              <a:spcPct val="0"/>
            </a:spcBef>
            <a:spcAft>
              <a:spcPct val="35000"/>
            </a:spcAft>
          </a:pPr>
          <a:r>
            <a:rPr lang="id-ID" sz="2700" i="1" kern="1200" dirty="0" smtClean="0">
              <a:solidFill>
                <a:schemeClr val="tx1"/>
              </a:solidFill>
            </a:rPr>
            <a:t>E-raport</a:t>
          </a:r>
          <a:endParaRPr lang="en-US" sz="2700" i="1" kern="1200" dirty="0">
            <a:solidFill>
              <a:schemeClr val="tx1"/>
            </a:solidFill>
          </a:endParaRPr>
        </a:p>
      </dsp:txBody>
      <dsp:txXfrm>
        <a:off x="938660" y="3427864"/>
        <a:ext cx="8906411" cy="516800"/>
      </dsp:txXfrm>
    </dsp:sp>
    <dsp:sp modelId="{68D1F624-BE80-462A-BF01-08948C26D388}">
      <dsp:nvSpPr>
        <dsp:cNvPr id="0" name=""/>
        <dsp:cNvSpPr/>
      </dsp:nvSpPr>
      <dsp:spPr>
        <a:xfrm>
          <a:off x="505835" y="3357062"/>
          <a:ext cx="658404" cy="658404"/>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EA92F2-5E2F-49E2-ADBC-932FEDD28117}">
      <dsp:nvSpPr>
        <dsp:cNvPr id="0" name=""/>
        <dsp:cNvSpPr/>
      </dsp:nvSpPr>
      <dsp:spPr>
        <a:xfrm>
          <a:off x="510320" y="4217850"/>
          <a:ext cx="9329825" cy="516800"/>
        </a:xfrm>
        <a:prstGeom prst="rect">
          <a:avLst/>
        </a:prstGeom>
        <a:gradFill rotWithShape="1">
          <a:gsLst>
            <a:gs pos="0">
              <a:schemeClr val="dk1">
                <a:tint val="60000"/>
                <a:lumMod val="104000"/>
              </a:schemeClr>
            </a:gs>
            <a:gs pos="100000">
              <a:schemeClr val="dk1">
                <a:tint val="84000"/>
              </a:schemeClr>
            </a:gs>
          </a:gsLst>
          <a:lin ang="5400000" scaled="0"/>
        </a:gradFill>
        <a:ln w="9525" cap="rnd" cmpd="sng" algn="ctr">
          <a:solidFill>
            <a:schemeClr val="dk1">
              <a:tint val="60000"/>
            </a:schemeClr>
          </a:solidFill>
          <a:prstDash val="solid"/>
        </a:ln>
        <a:effectLst/>
      </dsp:spPr>
      <dsp:style>
        <a:lnRef idx="1">
          <a:schemeClr val="dk1"/>
        </a:lnRef>
        <a:fillRef idx="2">
          <a:schemeClr val="dk1"/>
        </a:fillRef>
        <a:effectRef idx="1">
          <a:schemeClr val="dk1"/>
        </a:effectRef>
        <a:fontRef idx="minor">
          <a:schemeClr val="dk1"/>
        </a:fontRef>
      </dsp:style>
      <dsp:txBody>
        <a:bodyPr spcFirstLastPara="0" vert="horz" wrap="square" lIns="418087" tIns="68580" rIns="68580" bIns="68580" numCol="1" spcCol="1270" anchor="ctr" anchorCtr="0">
          <a:noAutofit/>
        </a:bodyPr>
        <a:lstStyle/>
        <a:p>
          <a:pPr lvl="0" algn="l" defTabSz="1200150">
            <a:lnSpc>
              <a:spcPct val="90000"/>
            </a:lnSpc>
            <a:spcBef>
              <a:spcPct val="0"/>
            </a:spcBef>
            <a:spcAft>
              <a:spcPct val="35000"/>
            </a:spcAft>
          </a:pPr>
          <a:r>
            <a:rPr lang="id-ID" sz="2700" i="1" kern="1200" dirty="0" smtClean="0"/>
            <a:t>UNBK, DLL</a:t>
          </a:r>
          <a:endParaRPr lang="en-US" sz="2700" i="1" kern="1200" dirty="0"/>
        </a:p>
      </dsp:txBody>
      <dsp:txXfrm>
        <a:off x="510320" y="4217850"/>
        <a:ext cx="9329825" cy="516800"/>
      </dsp:txXfrm>
    </dsp:sp>
    <dsp:sp modelId="{808BECC1-D00F-4113-A12F-DE7D4ED5E174}">
      <dsp:nvSpPr>
        <dsp:cNvPr id="0" name=""/>
        <dsp:cNvSpPr/>
      </dsp:nvSpPr>
      <dsp:spPr>
        <a:xfrm>
          <a:off x="72569" y="4147048"/>
          <a:ext cx="658404" cy="658404"/>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112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91288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37470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73436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40600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33172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15905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19784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2386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37221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36910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86496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0382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04798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3448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306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51875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1/28/2020</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8000325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8" Type="http://schemas.openxmlformats.org/officeDocument/2006/relationships/hyperlink" Target="http://www.efrontlearning.net/" TargetMode="External"/><Relationship Id="rId3" Type="http://schemas.openxmlformats.org/officeDocument/2006/relationships/hyperlink" Target="https://www.coursesites.com/" TargetMode="External"/><Relationship Id="rId7" Type="http://schemas.openxmlformats.org/officeDocument/2006/relationships/hyperlink" Target="http://www.dotlrn.org/" TargetMode="External"/><Relationship Id="rId2" Type="http://schemas.openxmlformats.org/officeDocument/2006/relationships/hyperlink" Target="http://moodle.org/" TargetMode="External"/><Relationship Id="rId1" Type="http://schemas.openxmlformats.org/officeDocument/2006/relationships/slideLayout" Target="../slideLayouts/slideLayout2.xml"/><Relationship Id="rId6" Type="http://schemas.openxmlformats.org/officeDocument/2006/relationships/hyperlink" Target="http://www.academyofmine.com/" TargetMode="External"/><Relationship Id="rId5" Type="http://schemas.openxmlformats.org/officeDocument/2006/relationships/hyperlink" Target="http://www.latitudelearning.com/" TargetMode="External"/><Relationship Id="rId10" Type="http://schemas.openxmlformats.org/officeDocument/2006/relationships/hyperlink" Target="https://sakaiproject.org/" TargetMode="External"/><Relationship Id="rId4" Type="http://schemas.openxmlformats.org/officeDocument/2006/relationships/hyperlink" Target="https://www.schoology.com/" TargetMode="External"/><Relationship Id="rId9" Type="http://schemas.openxmlformats.org/officeDocument/2006/relationships/hyperlink" Target="http://www.dokeos.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mekarismayani@gmai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jpeg"/><Relationship Id="rId10" Type="http://schemas.openxmlformats.org/officeDocument/2006/relationships/image" Target="../media/image15.jpg"/><Relationship Id="rId4" Type="http://schemas.openxmlformats.org/officeDocument/2006/relationships/image" Target="../media/image9.jpeg"/><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eg"/><Relationship Id="rId10" Type="http://schemas.openxmlformats.org/officeDocument/2006/relationships/image" Target="../media/image20.jpeg"/><Relationship Id="rId4" Type="http://schemas.openxmlformats.org/officeDocument/2006/relationships/image" Target="../media/image24.jpg"/><Relationship Id="rId9" Type="http://schemas.openxmlformats.org/officeDocument/2006/relationships/image" Target="../media/image2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1154" y="731520"/>
            <a:ext cx="10431869" cy="2063931"/>
          </a:xfrm>
        </p:spPr>
        <p:txBody>
          <a:bodyPr>
            <a:noAutofit/>
          </a:bodyPr>
          <a:lstStyle/>
          <a:p>
            <a:pPr algn="ctr"/>
            <a:r>
              <a:rPr lang="id-ID" sz="4000" b="1" dirty="0" smtClean="0">
                <a:cs typeface="Courier New" panose="02070309020205020404" pitchFamily="49" charset="0"/>
              </a:rPr>
              <a:t>PEMANFAATAN </a:t>
            </a:r>
            <a:r>
              <a:rPr lang="id-ID" sz="4000" b="1" i="1" dirty="0" smtClean="0">
                <a:cs typeface="Courier New" panose="02070309020205020404" pitchFamily="49" charset="0"/>
              </a:rPr>
              <a:t>GOOGLE DRIVE </a:t>
            </a:r>
            <a:r>
              <a:rPr lang="id-ID" sz="4000" b="1" dirty="0" smtClean="0">
                <a:cs typeface="Courier New" panose="02070309020205020404" pitchFamily="49" charset="0"/>
              </a:rPr>
              <a:t>DALAM PENYUSUNAN ALAT EVALUASI PENDIDIKAN DI ERA INDUSTRI 4.0</a:t>
            </a:r>
            <a:endParaRPr lang="id-ID" sz="4000" b="1" dirty="0">
              <a:cs typeface="Courier New" panose="02070309020205020404" pitchFamily="49" charset="0"/>
            </a:endParaRPr>
          </a:p>
        </p:txBody>
      </p:sp>
      <p:sp>
        <p:nvSpPr>
          <p:cNvPr id="3" name="Subtitle 2"/>
          <p:cNvSpPr>
            <a:spLocks noGrp="1"/>
          </p:cNvSpPr>
          <p:nvPr>
            <p:ph type="subTitle" idx="1"/>
          </p:nvPr>
        </p:nvSpPr>
        <p:spPr>
          <a:xfrm>
            <a:off x="3762103" y="4114800"/>
            <a:ext cx="7740919" cy="1270001"/>
          </a:xfrm>
        </p:spPr>
        <p:txBody>
          <a:bodyPr>
            <a:noAutofit/>
          </a:bodyPr>
          <a:lstStyle/>
          <a:p>
            <a:pPr algn="ctr">
              <a:spcBef>
                <a:spcPts val="0"/>
              </a:spcBef>
              <a:spcAft>
                <a:spcPts val="0"/>
              </a:spcAft>
            </a:pPr>
            <a:r>
              <a:rPr lang="id-ID" sz="2800" dirty="0" smtClean="0"/>
              <a:t>Disajikan dalam Kegiatan Bimbingan Teknis </a:t>
            </a:r>
          </a:p>
          <a:p>
            <a:pPr algn="ctr">
              <a:spcBef>
                <a:spcPts val="0"/>
              </a:spcBef>
              <a:spcAft>
                <a:spcPts val="0"/>
              </a:spcAft>
            </a:pPr>
            <a:r>
              <a:rPr lang="id-ID" sz="2800" dirty="0" smtClean="0"/>
              <a:t>Penyusunan Program Pembelajaran</a:t>
            </a:r>
          </a:p>
          <a:p>
            <a:pPr algn="ctr">
              <a:spcBef>
                <a:spcPts val="0"/>
              </a:spcBef>
              <a:spcAft>
                <a:spcPts val="0"/>
              </a:spcAft>
            </a:pPr>
            <a:r>
              <a:rPr lang="id-ID" sz="2800" dirty="0"/>
              <a:t>d</a:t>
            </a:r>
            <a:r>
              <a:rPr lang="id-ID" sz="2800" dirty="0" smtClean="0"/>
              <a:t>i SMPN 7 Cimahi, Jumat 10 Januari 2020 </a:t>
            </a:r>
            <a:endParaRPr lang="id-ID" sz="2800" dirty="0"/>
          </a:p>
        </p:txBody>
      </p:sp>
    </p:spTree>
    <p:extLst>
      <p:ext uri="{BB962C8B-B14F-4D97-AF65-F5344CB8AC3E}">
        <p14:creationId xmlns:p14="http://schemas.microsoft.com/office/powerpoint/2010/main" val="2049777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231461"/>
            <a:ext cx="12192000" cy="5096768"/>
          </a:xfrm>
          <a:prstGeom prst="rect">
            <a:avLst/>
          </a:prstGeom>
          <a:pattFill prst="pct25">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5129" y="442470"/>
            <a:ext cx="11491634" cy="815326"/>
          </a:xfrm>
        </p:spPr>
        <p:txBody>
          <a:bodyPr/>
          <a:lstStyle/>
          <a:p>
            <a:r>
              <a:rPr lang="en-US" b="1" i="1" dirty="0" err="1" smtClean="0"/>
              <a:t>Bagaimana</a:t>
            </a:r>
            <a:r>
              <a:rPr lang="en-US" b="1" i="1" dirty="0" smtClean="0"/>
              <a:t> </a:t>
            </a:r>
            <a:r>
              <a:rPr lang="en-US" b="1" i="1" dirty="0" err="1" smtClean="0"/>
              <a:t>Merespon</a:t>
            </a:r>
            <a:r>
              <a:rPr lang="en-US" b="1" i="1" dirty="0" smtClean="0"/>
              <a:t> </a:t>
            </a:r>
            <a:r>
              <a:rPr lang="en-US" b="1" i="1" dirty="0" smtClean="0">
                <a:solidFill>
                  <a:srgbClr val="0070C0"/>
                </a:solidFill>
              </a:rPr>
              <a:t>Masa </a:t>
            </a:r>
            <a:r>
              <a:rPr lang="en-US" b="1" i="1" dirty="0" err="1" smtClean="0">
                <a:solidFill>
                  <a:srgbClr val="0070C0"/>
                </a:solidFill>
              </a:rPr>
              <a:t>Depan</a:t>
            </a:r>
            <a:endParaRPr lang="en-US" b="1" i="1" dirty="0">
              <a:solidFill>
                <a:srgbClr val="0070C0"/>
              </a:solidFill>
            </a:endParaRPr>
          </a:p>
        </p:txBody>
      </p:sp>
      <p:sp>
        <p:nvSpPr>
          <p:cNvPr id="8" name="Rectangle 7"/>
          <p:cNvSpPr/>
          <p:nvPr/>
        </p:nvSpPr>
        <p:spPr>
          <a:xfrm>
            <a:off x="0" y="0"/>
            <a:ext cx="121920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10914" y="143841"/>
            <a:ext cx="3278975" cy="369332"/>
          </a:xfrm>
          <a:prstGeom prst="rect">
            <a:avLst/>
          </a:prstGeom>
        </p:spPr>
        <p:txBody>
          <a:bodyPr wrap="none">
            <a:spAutoFit/>
          </a:bodyPr>
          <a:lstStyle/>
          <a:p>
            <a:r>
              <a:rPr lang="en-US" b="1" i="1" dirty="0" err="1" smtClean="0"/>
              <a:t>Strategi</a:t>
            </a:r>
            <a:r>
              <a:rPr lang="en-US" b="1" i="1" dirty="0" smtClean="0"/>
              <a:t> </a:t>
            </a:r>
            <a:r>
              <a:rPr lang="en-US" b="1" i="1" dirty="0" err="1" smtClean="0"/>
              <a:t>Menghadapi</a:t>
            </a:r>
            <a:r>
              <a:rPr lang="en-US" b="1" i="1" dirty="0" smtClean="0"/>
              <a:t> Era Digital</a:t>
            </a:r>
            <a:endParaRPr lang="en-US" dirty="0"/>
          </a:p>
        </p:txBody>
      </p:sp>
      <p:sp>
        <p:nvSpPr>
          <p:cNvPr id="3" name="Rectangle 2"/>
          <p:cNvSpPr/>
          <p:nvPr/>
        </p:nvSpPr>
        <p:spPr>
          <a:xfrm>
            <a:off x="5176628" y="1371759"/>
            <a:ext cx="6790135" cy="4893647"/>
          </a:xfrm>
          <a:prstGeom prst="rect">
            <a:avLst/>
          </a:prstGeom>
        </p:spPr>
        <p:txBody>
          <a:bodyPr wrap="square">
            <a:spAutoFit/>
          </a:bodyPr>
          <a:lstStyle/>
          <a:p>
            <a:pPr marL="457200" indent="-457200">
              <a:buFont typeface="+mj-lt"/>
              <a:buAutoNum type="arabicPeriod"/>
            </a:pPr>
            <a:r>
              <a:rPr lang="en-US" sz="2400" dirty="0" err="1" smtClean="0"/>
              <a:t>Komitmen</a:t>
            </a:r>
            <a:r>
              <a:rPr lang="en-US" sz="2400" dirty="0" smtClean="0"/>
              <a:t> </a:t>
            </a:r>
            <a:r>
              <a:rPr lang="en-US" sz="2400" b="1" dirty="0" err="1"/>
              <a:t>p</a:t>
            </a:r>
            <a:r>
              <a:rPr lang="en-US" sz="2400" b="1" dirty="0" err="1" smtClean="0"/>
              <a:t>eningkatan</a:t>
            </a:r>
            <a:r>
              <a:rPr lang="en-US" sz="2400" dirty="0" smtClean="0"/>
              <a:t> </a:t>
            </a:r>
            <a:r>
              <a:rPr lang="en-US" sz="2400" dirty="0" err="1" smtClean="0"/>
              <a:t>investasi</a:t>
            </a:r>
            <a:r>
              <a:rPr lang="en-US" sz="2400" dirty="0" smtClean="0"/>
              <a:t> di </a:t>
            </a:r>
            <a:r>
              <a:rPr lang="en-US" sz="2400" dirty="0" err="1" smtClean="0"/>
              <a:t>pengembangan</a:t>
            </a:r>
            <a:r>
              <a:rPr lang="en-US" sz="2400" dirty="0" smtClean="0"/>
              <a:t> </a:t>
            </a:r>
            <a:r>
              <a:rPr lang="en-US" sz="2400" i="1" dirty="0" smtClean="0"/>
              <a:t>digital skills</a:t>
            </a:r>
            <a:endParaRPr lang="en-US" sz="2400" dirty="0"/>
          </a:p>
          <a:p>
            <a:pPr marL="457200" indent="-457200">
              <a:buFont typeface="+mj-lt"/>
              <a:buAutoNum type="arabicPeriod"/>
            </a:pPr>
            <a:r>
              <a:rPr lang="en-US" sz="2400" dirty="0" err="1" smtClean="0"/>
              <a:t>Selalu</a:t>
            </a:r>
            <a:r>
              <a:rPr lang="en-US" sz="2400" dirty="0" smtClean="0"/>
              <a:t> </a:t>
            </a:r>
            <a:r>
              <a:rPr lang="en-US" sz="2400" dirty="0" err="1" smtClean="0"/>
              <a:t>mencoba</a:t>
            </a:r>
            <a:r>
              <a:rPr lang="en-US" sz="2400" dirty="0" smtClean="0"/>
              <a:t> </a:t>
            </a:r>
            <a:r>
              <a:rPr lang="en-US" sz="2400" dirty="0" err="1" smtClean="0"/>
              <a:t>dan</a:t>
            </a:r>
            <a:r>
              <a:rPr lang="en-US" sz="2400" dirty="0" smtClean="0"/>
              <a:t> </a:t>
            </a:r>
            <a:r>
              <a:rPr lang="en-US" sz="2400" dirty="0" err="1" smtClean="0"/>
              <a:t>menerapkan</a:t>
            </a:r>
            <a:r>
              <a:rPr lang="en-US" sz="2400" dirty="0" smtClean="0"/>
              <a:t> </a:t>
            </a:r>
            <a:r>
              <a:rPr lang="en-US" sz="2400" i="1" dirty="0" smtClean="0"/>
              <a:t>prototype</a:t>
            </a:r>
            <a:r>
              <a:rPr lang="en-US" sz="2400" dirty="0" smtClean="0"/>
              <a:t> </a:t>
            </a:r>
            <a:r>
              <a:rPr lang="en-US" sz="2400" dirty="0" err="1" smtClean="0"/>
              <a:t>teknologi</a:t>
            </a:r>
            <a:r>
              <a:rPr lang="en-US" sz="2400" dirty="0" smtClean="0"/>
              <a:t> </a:t>
            </a:r>
            <a:r>
              <a:rPr lang="en-US" sz="2400" dirty="0" err="1" smtClean="0"/>
              <a:t>terbaru</a:t>
            </a:r>
            <a:r>
              <a:rPr lang="en-US" sz="2400" dirty="0" smtClean="0"/>
              <a:t>, </a:t>
            </a:r>
            <a:r>
              <a:rPr lang="en-US" sz="2400" b="1" i="1" dirty="0" smtClean="0"/>
              <a:t>Learn </a:t>
            </a:r>
            <a:r>
              <a:rPr lang="en-US" sz="2400" b="1" i="1" dirty="0"/>
              <a:t>by </a:t>
            </a:r>
            <a:r>
              <a:rPr lang="en-US" sz="2400" b="1" i="1" dirty="0" smtClean="0"/>
              <a:t>doing! </a:t>
            </a:r>
          </a:p>
          <a:p>
            <a:pPr marL="457200" indent="-457200">
              <a:buFont typeface="+mj-lt"/>
              <a:buAutoNum type="arabicPeriod"/>
            </a:pPr>
            <a:r>
              <a:rPr lang="en-US" sz="2400" dirty="0" err="1" smtClean="0"/>
              <a:t>Menggali</a:t>
            </a:r>
            <a:r>
              <a:rPr lang="en-US" sz="2400" dirty="0" smtClean="0"/>
              <a:t> </a:t>
            </a:r>
            <a:r>
              <a:rPr lang="en-US" sz="2400" dirty="0" err="1" smtClean="0"/>
              <a:t>bentuk</a:t>
            </a:r>
            <a:r>
              <a:rPr lang="en-US" sz="2400" dirty="0" smtClean="0"/>
              <a:t> </a:t>
            </a:r>
            <a:r>
              <a:rPr lang="en-US" sz="2400" b="1" dirty="0" err="1" smtClean="0"/>
              <a:t>kolaborasi</a:t>
            </a:r>
            <a:r>
              <a:rPr lang="en-US" sz="2400" b="1" dirty="0" smtClean="0"/>
              <a:t> </a:t>
            </a:r>
            <a:r>
              <a:rPr lang="en-US" sz="2400" b="1" dirty="0" err="1" smtClean="0"/>
              <a:t>baru</a:t>
            </a:r>
            <a:r>
              <a:rPr lang="en-US" sz="2400" b="1" dirty="0" smtClean="0"/>
              <a:t> </a:t>
            </a:r>
            <a:r>
              <a:rPr lang="en-US" sz="2400" b="1" dirty="0" err="1" smtClean="0"/>
              <a:t>bagi</a:t>
            </a:r>
            <a:r>
              <a:rPr lang="en-US" sz="2400" b="1" dirty="0" smtClean="0"/>
              <a:t> model </a:t>
            </a:r>
            <a:r>
              <a:rPr lang="en-US" sz="2400" b="1" dirty="0" err="1" smtClean="0"/>
              <a:t>sertifikasi</a:t>
            </a:r>
            <a:r>
              <a:rPr lang="en-US" sz="2400" b="1" dirty="0"/>
              <a:t> </a:t>
            </a:r>
            <a:r>
              <a:rPr lang="en-US" sz="2400" b="1" dirty="0" err="1" smtClean="0"/>
              <a:t>atau</a:t>
            </a:r>
            <a:r>
              <a:rPr lang="en-US" sz="2400" b="1" dirty="0" smtClean="0"/>
              <a:t> </a:t>
            </a:r>
            <a:r>
              <a:rPr lang="en-US" sz="2400" b="1" dirty="0" err="1" smtClean="0"/>
              <a:t>pendidikan</a:t>
            </a:r>
            <a:r>
              <a:rPr lang="en-US" sz="2400" b="1" dirty="0" smtClean="0"/>
              <a:t> </a:t>
            </a:r>
            <a:r>
              <a:rPr lang="en-US" sz="2400" dirty="0" err="1" smtClean="0"/>
              <a:t>dalam</a:t>
            </a:r>
            <a:r>
              <a:rPr lang="en-US" sz="2400" dirty="0" smtClean="0"/>
              <a:t> </a:t>
            </a:r>
            <a:r>
              <a:rPr lang="en-US" sz="2400" dirty="0" err="1" smtClean="0"/>
              <a:t>ranah</a:t>
            </a:r>
            <a:r>
              <a:rPr lang="en-US" sz="2400" dirty="0" smtClean="0"/>
              <a:t> </a:t>
            </a:r>
            <a:r>
              <a:rPr lang="en-US" sz="2400" dirty="0" err="1" smtClean="0"/>
              <a:t>peningkatan</a:t>
            </a:r>
            <a:r>
              <a:rPr lang="en-US" sz="2400" dirty="0" smtClean="0"/>
              <a:t> </a:t>
            </a:r>
            <a:r>
              <a:rPr lang="en-US" sz="2400" i="1" dirty="0" smtClean="0"/>
              <a:t>digital skill</a:t>
            </a:r>
            <a:endParaRPr lang="en-US" sz="2400" i="1" dirty="0"/>
          </a:p>
          <a:p>
            <a:pPr marL="457200" indent="-457200">
              <a:buFont typeface="+mj-lt"/>
              <a:buAutoNum type="arabicPeriod"/>
            </a:pPr>
            <a:r>
              <a:rPr lang="en-US" sz="2400" dirty="0" err="1" smtClean="0"/>
              <a:t>Dilakukanny</a:t>
            </a:r>
            <a:r>
              <a:rPr lang="id-ID" sz="2400" dirty="0" smtClean="0"/>
              <a:t>a</a:t>
            </a:r>
            <a:r>
              <a:rPr lang="en-US" sz="2400" dirty="0" smtClean="0"/>
              <a:t> </a:t>
            </a:r>
            <a:r>
              <a:rPr lang="en-US" sz="2400" b="1" dirty="0" err="1" smtClean="0"/>
              <a:t>kolaborasi</a:t>
            </a:r>
            <a:r>
              <a:rPr lang="en-US" sz="2400" dirty="0" smtClean="0"/>
              <a:t> </a:t>
            </a:r>
            <a:r>
              <a:rPr lang="en-US" sz="2400" dirty="0" err="1" smtClean="0"/>
              <a:t>antara</a:t>
            </a:r>
            <a:r>
              <a:rPr lang="en-US" sz="2400" dirty="0" smtClean="0"/>
              <a:t> </a:t>
            </a:r>
            <a:r>
              <a:rPr lang="en-US" sz="2400" dirty="0" err="1" smtClean="0"/>
              <a:t>dunia</a:t>
            </a:r>
            <a:r>
              <a:rPr lang="en-US" sz="2400" dirty="0" smtClean="0"/>
              <a:t> </a:t>
            </a:r>
            <a:r>
              <a:rPr lang="en-US" sz="2400" dirty="0" err="1" smtClean="0"/>
              <a:t>industri</a:t>
            </a:r>
            <a:r>
              <a:rPr lang="en-US" sz="2400" dirty="0" smtClean="0"/>
              <a:t>, </a:t>
            </a:r>
            <a:r>
              <a:rPr lang="en-US" sz="2400" dirty="0" err="1" smtClean="0"/>
              <a:t>akademisi</a:t>
            </a:r>
            <a:r>
              <a:rPr lang="en-US" sz="2400" dirty="0" smtClean="0"/>
              <a:t>, </a:t>
            </a:r>
            <a:r>
              <a:rPr lang="en-US" sz="2400" dirty="0" err="1" smtClean="0"/>
              <a:t>dan</a:t>
            </a:r>
            <a:r>
              <a:rPr lang="en-US" sz="2400" dirty="0" smtClean="0"/>
              <a:t> </a:t>
            </a:r>
            <a:r>
              <a:rPr lang="en-US" sz="2400" dirty="0" err="1" smtClean="0"/>
              <a:t>masyarakat</a:t>
            </a:r>
            <a:r>
              <a:rPr lang="en-US" sz="2400" dirty="0" smtClean="0"/>
              <a:t> </a:t>
            </a:r>
            <a:r>
              <a:rPr lang="en-US" sz="2400" dirty="0" err="1" smtClean="0"/>
              <a:t>untuk</a:t>
            </a:r>
            <a:r>
              <a:rPr lang="en-US" sz="2400" dirty="0" smtClean="0"/>
              <a:t> </a:t>
            </a:r>
            <a:r>
              <a:rPr lang="en-US" sz="2400" dirty="0" err="1" smtClean="0"/>
              <a:t>mengidentifikasi</a:t>
            </a:r>
            <a:r>
              <a:rPr lang="en-US" sz="2400" dirty="0" smtClean="0"/>
              <a:t> </a:t>
            </a:r>
            <a:r>
              <a:rPr lang="en-US" sz="2400" dirty="0" err="1" smtClean="0"/>
              <a:t>permintaan</a:t>
            </a:r>
            <a:r>
              <a:rPr lang="en-US" sz="2400" dirty="0" smtClean="0"/>
              <a:t> </a:t>
            </a:r>
            <a:r>
              <a:rPr lang="en-US" sz="2400" dirty="0" err="1" smtClean="0"/>
              <a:t>dan</a:t>
            </a:r>
            <a:r>
              <a:rPr lang="en-US" sz="2400" dirty="0" smtClean="0"/>
              <a:t> </a:t>
            </a:r>
            <a:r>
              <a:rPr lang="en-US" sz="2400" dirty="0" err="1" smtClean="0"/>
              <a:t>ketersediaan</a:t>
            </a:r>
            <a:r>
              <a:rPr lang="en-US" sz="2400" dirty="0" smtClean="0"/>
              <a:t> </a:t>
            </a:r>
            <a:r>
              <a:rPr lang="en-US" sz="2400" i="1" dirty="0" smtClean="0"/>
              <a:t>skill</a:t>
            </a:r>
            <a:r>
              <a:rPr lang="en-US" sz="2400" dirty="0" smtClean="0"/>
              <a:t> </a:t>
            </a:r>
            <a:r>
              <a:rPr lang="en-US" sz="2400" dirty="0" err="1" smtClean="0"/>
              <a:t>bagi</a:t>
            </a:r>
            <a:r>
              <a:rPr lang="en-US" sz="2400" dirty="0" smtClean="0"/>
              <a:t> era digital di masa </a:t>
            </a:r>
            <a:r>
              <a:rPr lang="en-US" sz="2400" dirty="0" err="1" smtClean="0"/>
              <a:t>depan</a:t>
            </a:r>
            <a:endParaRPr lang="en-US" sz="2400" dirty="0"/>
          </a:p>
          <a:p>
            <a:pPr marL="457200" indent="-457200">
              <a:buFont typeface="+mj-lt"/>
              <a:buAutoNum type="arabicPeriod"/>
            </a:pPr>
            <a:r>
              <a:rPr lang="en-US" sz="2400" dirty="0" err="1" smtClean="0"/>
              <a:t>Menyusun</a:t>
            </a:r>
            <a:r>
              <a:rPr lang="en-US" sz="2400" dirty="0" smtClean="0"/>
              <a:t> </a:t>
            </a:r>
            <a:r>
              <a:rPr lang="en-US" sz="2400" dirty="0" err="1" smtClean="0"/>
              <a:t>kurikulum</a:t>
            </a:r>
            <a:r>
              <a:rPr lang="en-US" sz="2400" dirty="0" smtClean="0"/>
              <a:t> </a:t>
            </a:r>
            <a:r>
              <a:rPr lang="en-US" sz="2400" dirty="0" err="1" smtClean="0"/>
              <a:t>pendidikan</a:t>
            </a:r>
            <a:r>
              <a:rPr lang="en-US" sz="2400" dirty="0" smtClean="0"/>
              <a:t> yang </a:t>
            </a:r>
            <a:r>
              <a:rPr lang="en-US" sz="2400" dirty="0" err="1" smtClean="0"/>
              <a:t>telah</a:t>
            </a:r>
            <a:r>
              <a:rPr lang="en-US" sz="2400" dirty="0" smtClean="0"/>
              <a:t> </a:t>
            </a:r>
            <a:r>
              <a:rPr lang="en-US" sz="2400" dirty="0" err="1" smtClean="0"/>
              <a:t>memasukan</a:t>
            </a:r>
            <a:r>
              <a:rPr lang="en-US" sz="2400" dirty="0" smtClean="0"/>
              <a:t> </a:t>
            </a:r>
            <a:r>
              <a:rPr lang="en-US" sz="2400" b="1" dirty="0" err="1" smtClean="0"/>
              <a:t>materi</a:t>
            </a:r>
            <a:r>
              <a:rPr lang="en-US" sz="2400" b="1" dirty="0" smtClean="0"/>
              <a:t> </a:t>
            </a:r>
            <a:r>
              <a:rPr lang="en-US" sz="2400" b="1" dirty="0" err="1" smtClean="0"/>
              <a:t>terkait</a:t>
            </a:r>
            <a:r>
              <a:rPr lang="en-US" sz="2400" b="1" dirty="0" smtClean="0"/>
              <a:t> </a:t>
            </a:r>
            <a:r>
              <a:rPr lang="en-US" sz="2400" b="1" i="1" dirty="0" smtClean="0"/>
              <a:t>human-digital </a:t>
            </a:r>
            <a:r>
              <a:rPr lang="en-US" sz="2400" b="1" i="1" dirty="0"/>
              <a:t>skills</a:t>
            </a:r>
          </a:p>
        </p:txBody>
      </p:sp>
      <p:pic>
        <p:nvPicPr>
          <p:cNvPr id="14" name="Picture 13"/>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10217" t="11112" r="8311" b="9030"/>
          <a:stretch/>
        </p:blipFill>
        <p:spPr>
          <a:xfrm>
            <a:off x="145143" y="1451999"/>
            <a:ext cx="4828786" cy="4733169"/>
          </a:xfrm>
          <a:prstGeom prst="rect">
            <a:avLst/>
          </a:prstGeom>
        </p:spPr>
      </p:pic>
      <p:grpSp>
        <p:nvGrpSpPr>
          <p:cNvPr id="15" name="Group 14"/>
          <p:cNvGrpSpPr/>
          <p:nvPr/>
        </p:nvGrpSpPr>
        <p:grpSpPr>
          <a:xfrm>
            <a:off x="11268981" y="6402293"/>
            <a:ext cx="1001486" cy="476741"/>
            <a:chOff x="12656456" y="4328935"/>
            <a:chExt cx="1001486" cy="476741"/>
          </a:xfrm>
        </p:grpSpPr>
        <p:pic>
          <p:nvPicPr>
            <p:cNvPr id="16" name="Picture 15"/>
            <p:cNvPicPr>
              <a:picLocks noChangeAspect="1"/>
            </p:cNvPicPr>
            <p:nvPr/>
          </p:nvPicPr>
          <p:blipFill rotWithShape="1">
            <a:blip r:embed="rId4" cstate="print">
              <a:clrChange>
                <a:clrFrom>
                  <a:srgbClr val="F0EEEF"/>
                </a:clrFrom>
                <a:clrTo>
                  <a:srgbClr val="F0EEEF">
                    <a:alpha val="0"/>
                  </a:srgbClr>
                </a:clrTo>
              </a:clrChange>
              <a:extLst>
                <a:ext uri="{28A0092B-C50C-407E-A947-70E740481C1C}">
                  <a14:useLocalDpi xmlns:a14="http://schemas.microsoft.com/office/drawing/2010/main" val="0"/>
                </a:ext>
              </a:extLst>
            </a:blip>
            <a:srcRect b="34751"/>
            <a:stretch/>
          </p:blipFill>
          <p:spPr>
            <a:xfrm flipH="1">
              <a:off x="12656456" y="4328935"/>
              <a:ext cx="1001486" cy="435640"/>
            </a:xfrm>
            <a:prstGeom prst="rect">
              <a:avLst/>
            </a:prstGeom>
          </p:spPr>
        </p:pic>
        <p:sp>
          <p:nvSpPr>
            <p:cNvPr id="17" name="TextBox 16"/>
            <p:cNvSpPr txBox="1"/>
            <p:nvPr/>
          </p:nvSpPr>
          <p:spPr>
            <a:xfrm>
              <a:off x="13036551" y="4559455"/>
              <a:ext cx="393700" cy="246221"/>
            </a:xfrm>
            <a:prstGeom prst="rect">
              <a:avLst/>
            </a:prstGeom>
            <a:noFill/>
          </p:spPr>
          <p:txBody>
            <a:bodyPr wrap="square" rtlCol="0">
              <a:spAutoFit/>
            </a:bodyPr>
            <a:lstStyle/>
            <a:p>
              <a:r>
                <a:rPr lang="en-US" sz="1000" b="1" dirty="0" smtClean="0"/>
                <a:t>16</a:t>
              </a:r>
              <a:endParaRPr lang="en-US" sz="1000" b="1" dirty="0"/>
            </a:p>
          </p:txBody>
        </p:sp>
      </p:grpSp>
    </p:spTree>
    <p:extLst>
      <p:ext uri="{BB962C8B-B14F-4D97-AF65-F5344CB8AC3E}">
        <p14:creationId xmlns:p14="http://schemas.microsoft.com/office/powerpoint/2010/main" val="2691327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939" y="241663"/>
            <a:ext cx="10018713" cy="1752599"/>
          </a:xfrm>
        </p:spPr>
        <p:txBody>
          <a:bodyPr/>
          <a:lstStyle/>
          <a:p>
            <a:r>
              <a:rPr lang="id-ID" dirty="0"/>
              <a:t>U</a:t>
            </a:r>
            <a:r>
              <a:rPr lang="sv-SE" dirty="0" smtClean="0"/>
              <a:t>paya </a:t>
            </a:r>
            <a:r>
              <a:rPr lang="sv-SE" dirty="0"/>
              <a:t>yang perlu dilakukan untuk menghadapi tantangan revolusi industri 4.0 </a:t>
            </a:r>
            <a:endParaRPr lang="id-ID" dirty="0"/>
          </a:p>
        </p:txBody>
      </p:sp>
      <p:sp>
        <p:nvSpPr>
          <p:cNvPr id="3" name="Content Placeholder 2"/>
          <p:cNvSpPr>
            <a:spLocks noGrp="1"/>
          </p:cNvSpPr>
          <p:nvPr>
            <p:ph idx="1"/>
          </p:nvPr>
        </p:nvSpPr>
        <p:spPr>
          <a:xfrm>
            <a:off x="1933303" y="1789611"/>
            <a:ext cx="9569720" cy="4950823"/>
          </a:xfrm>
        </p:spPr>
        <p:txBody>
          <a:bodyPr>
            <a:normAutofit fontScale="92500"/>
          </a:bodyPr>
          <a:lstStyle/>
          <a:p>
            <a:pPr algn="just"/>
            <a:r>
              <a:rPr lang="id-ID" dirty="0">
                <a:solidFill>
                  <a:srgbClr val="525252"/>
                </a:solidFill>
                <a:latin typeface="Merriweather"/>
              </a:rPr>
              <a:t>Pendidik dituntut untuk bisa beradaptasi dengan zaman, dituntut menguasai </a:t>
            </a:r>
            <a:r>
              <a:rPr lang="id-ID" dirty="0" smtClean="0">
                <a:solidFill>
                  <a:srgbClr val="525252"/>
                </a:solidFill>
                <a:latin typeface="Merriweather"/>
              </a:rPr>
              <a:t>teknologi lebih dulu agar </a:t>
            </a:r>
            <a:r>
              <a:rPr lang="id-ID" dirty="0">
                <a:solidFill>
                  <a:srgbClr val="525252"/>
                </a:solidFill>
                <a:latin typeface="Merriweather"/>
              </a:rPr>
              <a:t>dapat menyesuaikan dengan peserta </a:t>
            </a:r>
            <a:r>
              <a:rPr lang="id-ID" dirty="0" smtClean="0">
                <a:solidFill>
                  <a:srgbClr val="525252"/>
                </a:solidFill>
                <a:latin typeface="Merriweather"/>
              </a:rPr>
              <a:t>didik. </a:t>
            </a:r>
            <a:r>
              <a:rPr lang="id-ID" dirty="0">
                <a:solidFill>
                  <a:srgbClr val="525252"/>
                </a:solidFill>
                <a:latin typeface="Merriweather"/>
              </a:rPr>
              <a:t>jangan sampai peserta didik sudah </a:t>
            </a:r>
            <a:r>
              <a:rPr lang="id-ID" dirty="0" smtClean="0">
                <a:solidFill>
                  <a:srgbClr val="525252"/>
                </a:solidFill>
                <a:latin typeface="Merriweather"/>
              </a:rPr>
              <a:t>memasuki </a:t>
            </a:r>
            <a:r>
              <a:rPr lang="id-ID" dirty="0">
                <a:solidFill>
                  <a:srgbClr val="525252"/>
                </a:solidFill>
                <a:latin typeface="Merriweather"/>
              </a:rPr>
              <a:t>era digital 4.0 sedangkan guru masih bergelut pada era </a:t>
            </a:r>
            <a:r>
              <a:rPr lang="id-ID" dirty="0" smtClean="0">
                <a:solidFill>
                  <a:srgbClr val="525252"/>
                </a:solidFill>
                <a:latin typeface="Merriweather"/>
              </a:rPr>
              <a:t>3.0, </a:t>
            </a:r>
            <a:r>
              <a:rPr lang="id-ID" dirty="0">
                <a:solidFill>
                  <a:srgbClr val="525252"/>
                </a:solidFill>
                <a:latin typeface="Merriweather"/>
              </a:rPr>
              <a:t>kalau sudah situasi demikian yang terjadi maka dipastikan pincang sehingga titik temu antara guru dengan peserta didik tidak akan ada</a:t>
            </a:r>
            <a:r>
              <a:rPr lang="id-ID" dirty="0" smtClean="0">
                <a:solidFill>
                  <a:srgbClr val="525252"/>
                </a:solidFill>
                <a:latin typeface="Merriweather"/>
              </a:rPr>
              <a:t>.</a:t>
            </a:r>
          </a:p>
          <a:p>
            <a:pPr algn="just"/>
            <a:r>
              <a:rPr lang="id-ID" dirty="0">
                <a:solidFill>
                  <a:srgbClr val="525252"/>
                </a:solidFill>
                <a:latin typeface="Merriweather"/>
              </a:rPr>
              <a:t>P</a:t>
            </a:r>
            <a:r>
              <a:rPr lang="id-ID" dirty="0" smtClean="0">
                <a:solidFill>
                  <a:srgbClr val="525252"/>
                </a:solidFill>
                <a:latin typeface="Merriweather"/>
              </a:rPr>
              <a:t>eningkatan </a:t>
            </a:r>
            <a:r>
              <a:rPr lang="id-ID" dirty="0">
                <a:solidFill>
                  <a:srgbClr val="525252"/>
                </a:solidFill>
                <a:latin typeface="Merriweather"/>
              </a:rPr>
              <a:t>kualitas guru agar mampu mengajarkan materi dengan pendekatan penerapan penggunaan </a:t>
            </a:r>
            <a:r>
              <a:rPr lang="id-ID" dirty="0" smtClean="0">
                <a:solidFill>
                  <a:srgbClr val="525252"/>
                </a:solidFill>
                <a:latin typeface="Merriweather"/>
              </a:rPr>
              <a:t>teknologi </a:t>
            </a:r>
            <a:r>
              <a:rPr lang="id-ID" dirty="0">
                <a:solidFill>
                  <a:srgbClr val="525252"/>
                </a:solidFill>
                <a:latin typeface="Merriweather"/>
              </a:rPr>
              <a:t>informasi (TI) dalam proses belajar mengajar kalau tidak maka akan semakin jauh ketinggalan oleh zaman dan ini berefek pada mutu </a:t>
            </a:r>
            <a:r>
              <a:rPr lang="id-ID" dirty="0" smtClean="0">
                <a:solidFill>
                  <a:srgbClr val="525252"/>
                </a:solidFill>
                <a:latin typeface="Merriweather"/>
              </a:rPr>
              <a:t>lulusan</a:t>
            </a:r>
          </a:p>
          <a:p>
            <a:pPr algn="just"/>
            <a:r>
              <a:rPr lang="id-ID" dirty="0" smtClean="0">
                <a:solidFill>
                  <a:srgbClr val="525252"/>
                </a:solidFill>
                <a:latin typeface="Merriweather"/>
              </a:rPr>
              <a:t>Peningkatan kualitas guru menjadi guru 4.0 melalui diklat cara pemanfaatan dan penerapan TIK dalam pembelajaran</a:t>
            </a:r>
          </a:p>
          <a:p>
            <a:pPr algn="just"/>
            <a:r>
              <a:rPr lang="id-ID" dirty="0" smtClean="0">
                <a:solidFill>
                  <a:srgbClr val="525252"/>
                </a:solidFill>
                <a:latin typeface="Merriweather"/>
              </a:rPr>
              <a:t>Transformasi ke pembelajaran daring</a:t>
            </a:r>
            <a:endParaRPr lang="id-ID" dirty="0"/>
          </a:p>
        </p:txBody>
      </p:sp>
    </p:spTree>
    <p:extLst>
      <p:ext uri="{BB962C8B-B14F-4D97-AF65-F5344CB8AC3E}">
        <p14:creationId xmlns:p14="http://schemas.microsoft.com/office/powerpoint/2010/main" val="3259458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81308706"/>
              </p:ext>
            </p:extLst>
          </p:nvPr>
        </p:nvGraphicFramePr>
        <p:xfrm>
          <a:off x="222069" y="248194"/>
          <a:ext cx="11665131" cy="6413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6318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25208499"/>
              </p:ext>
            </p:extLst>
          </p:nvPr>
        </p:nvGraphicFramePr>
        <p:xfrm>
          <a:off x="235131" y="209006"/>
          <a:ext cx="11665132" cy="6466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3547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685800"/>
          </a:xfrm>
        </p:spPr>
        <p:txBody>
          <a:bodyPr>
            <a:normAutofit/>
          </a:bodyPr>
          <a:lstStyle/>
          <a:p>
            <a:r>
              <a:rPr lang="id-ID" sz="3200" b="1" dirty="0" smtClean="0"/>
              <a:t>ISTILAH-ISTILAH YANG LAHIR DI ERA PENDIDIKAN 4.0</a:t>
            </a:r>
            <a:endParaRPr lang="id-ID"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98677205"/>
              </p:ext>
            </p:extLst>
          </p:nvPr>
        </p:nvGraphicFramePr>
        <p:xfrm>
          <a:off x="1484313" y="1593669"/>
          <a:ext cx="10018712" cy="5003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2976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163286"/>
            <a:ext cx="10018713" cy="1752599"/>
          </a:xfrm>
        </p:spPr>
        <p:txBody>
          <a:bodyPr>
            <a:normAutofit/>
          </a:bodyPr>
          <a:lstStyle/>
          <a:p>
            <a:r>
              <a:rPr lang="id-ID" sz="2800" b="1" dirty="0" smtClean="0"/>
              <a:t>APLIKASI E-LEARNING GRATIS</a:t>
            </a:r>
            <a:br>
              <a:rPr lang="id-ID" sz="2800" b="1" dirty="0" smtClean="0"/>
            </a:br>
            <a:r>
              <a:rPr lang="id-ID" sz="2800" b="1" dirty="0" smtClean="0"/>
              <a:t>SISTEM MANAJEMEN </a:t>
            </a:r>
            <a:r>
              <a:rPr lang="id-ID" sz="2800" b="1" dirty="0" smtClean="0"/>
              <a:t>PEMBELAJARAN</a:t>
            </a:r>
            <a:br>
              <a:rPr lang="id-ID" sz="2800" b="1" dirty="0" smtClean="0"/>
            </a:br>
            <a:r>
              <a:rPr lang="id-ID" sz="2800" b="1" dirty="0" smtClean="0"/>
              <a:t> </a:t>
            </a:r>
            <a:r>
              <a:rPr lang="id-ID" sz="2800" b="1" dirty="0" smtClean="0"/>
              <a:t>(</a:t>
            </a:r>
            <a:r>
              <a:rPr lang="id-ID" sz="2800" b="1" i="1" dirty="0" smtClean="0"/>
              <a:t>LEARNING MANAGEMENT SYSTEM-LMS</a:t>
            </a:r>
            <a:r>
              <a:rPr lang="id-ID" sz="2800" b="1" dirty="0" smtClean="0"/>
              <a:t>)</a:t>
            </a:r>
            <a:endParaRPr lang="id-ID" sz="2800" b="1" dirty="0"/>
          </a:p>
        </p:txBody>
      </p:sp>
      <p:sp>
        <p:nvSpPr>
          <p:cNvPr id="3" name="Content Placeholder 2"/>
          <p:cNvSpPr>
            <a:spLocks noGrp="1"/>
          </p:cNvSpPr>
          <p:nvPr>
            <p:ph idx="1"/>
          </p:nvPr>
        </p:nvSpPr>
        <p:spPr>
          <a:xfrm>
            <a:off x="2076994" y="1915885"/>
            <a:ext cx="9426029" cy="4942115"/>
          </a:xfrm>
        </p:spPr>
        <p:txBody>
          <a:bodyPr>
            <a:normAutofit fontScale="70000" lnSpcReduction="20000"/>
          </a:bodyPr>
          <a:lstStyle/>
          <a:p>
            <a:pPr marL="457200" indent="-457200">
              <a:buAutoNum type="arabicPeriod"/>
            </a:pPr>
            <a:endParaRPr lang="id-ID" dirty="0" smtClean="0"/>
          </a:p>
          <a:p>
            <a:pPr marL="457200" indent="-457200">
              <a:buAutoNum type="arabicPeriod"/>
            </a:pPr>
            <a:r>
              <a:rPr lang="id-ID" dirty="0" smtClean="0"/>
              <a:t>SEVIMA EdLink</a:t>
            </a:r>
          </a:p>
          <a:p>
            <a:pPr marL="457200" indent="-457200">
              <a:buAutoNum type="arabicPeriod"/>
            </a:pPr>
            <a:r>
              <a:rPr lang="id-ID" dirty="0" smtClean="0"/>
              <a:t>MOODLE (</a:t>
            </a:r>
            <a:r>
              <a:rPr lang="id-ID" dirty="0" smtClean="0">
                <a:hlinkClick r:id="rId2"/>
              </a:rPr>
              <a:t>http://moodle.org</a:t>
            </a:r>
            <a:r>
              <a:rPr lang="id-ID" dirty="0" smtClean="0"/>
              <a:t>)</a:t>
            </a:r>
          </a:p>
          <a:p>
            <a:pPr marL="457200" indent="-457200">
              <a:buAutoNum type="arabicPeriod"/>
            </a:pPr>
            <a:r>
              <a:rPr lang="id-ID" dirty="0" smtClean="0"/>
              <a:t>Blackboard CourseSites (</a:t>
            </a:r>
            <a:r>
              <a:rPr lang="id-ID" dirty="0" smtClean="0">
                <a:hlinkClick r:id="rId3"/>
              </a:rPr>
              <a:t>https://www.coursesites.com</a:t>
            </a:r>
            <a:r>
              <a:rPr lang="id-ID" dirty="0" smtClean="0"/>
              <a:t>)</a:t>
            </a:r>
          </a:p>
          <a:p>
            <a:pPr marL="457200" indent="-457200">
              <a:buAutoNum type="arabicPeriod"/>
            </a:pPr>
            <a:r>
              <a:rPr lang="id-ID" dirty="0" smtClean="0"/>
              <a:t>Google Classroom</a:t>
            </a:r>
          </a:p>
          <a:p>
            <a:pPr marL="457200" indent="-457200">
              <a:buAutoNum type="arabicPeriod"/>
            </a:pPr>
            <a:r>
              <a:rPr lang="id-ID" dirty="0" smtClean="0"/>
              <a:t>Edmodo</a:t>
            </a:r>
          </a:p>
          <a:p>
            <a:pPr marL="457200" indent="-457200">
              <a:buAutoNum type="arabicPeriod"/>
            </a:pPr>
            <a:r>
              <a:rPr lang="id-ID" dirty="0" smtClean="0"/>
              <a:t>Schoology (</a:t>
            </a:r>
            <a:r>
              <a:rPr lang="id-ID" dirty="0" smtClean="0">
                <a:hlinkClick r:id="rId4"/>
              </a:rPr>
              <a:t>https://www.schoology.com</a:t>
            </a:r>
            <a:r>
              <a:rPr lang="id-ID" dirty="0" smtClean="0"/>
              <a:t>)</a:t>
            </a:r>
          </a:p>
          <a:p>
            <a:pPr marL="457200" indent="-457200">
              <a:buAutoNum type="arabicPeriod"/>
            </a:pPr>
            <a:r>
              <a:rPr lang="id-ID" dirty="0" smtClean="0"/>
              <a:t>Latitude Learning (</a:t>
            </a:r>
            <a:r>
              <a:rPr lang="id-ID" dirty="0" smtClean="0">
                <a:hlinkClick r:id="rId5"/>
              </a:rPr>
              <a:t>http://www.latitudelearning.com</a:t>
            </a:r>
            <a:r>
              <a:rPr lang="id-ID" dirty="0" smtClean="0"/>
              <a:t>)</a:t>
            </a:r>
          </a:p>
          <a:p>
            <a:pPr marL="457200" indent="-457200">
              <a:buAutoNum type="arabicPeriod"/>
            </a:pPr>
            <a:r>
              <a:rPr lang="id-ID" dirty="0" smtClean="0"/>
              <a:t>Academy of Mine (</a:t>
            </a:r>
            <a:r>
              <a:rPr lang="id-ID" dirty="0" smtClean="0">
                <a:hlinkClick r:id="rId6"/>
              </a:rPr>
              <a:t>http://www.academyofmine.com</a:t>
            </a:r>
            <a:r>
              <a:rPr lang="id-ID" dirty="0" smtClean="0"/>
              <a:t>)</a:t>
            </a:r>
          </a:p>
          <a:p>
            <a:pPr marL="457200" indent="-457200">
              <a:buAutoNum type="arabicPeriod"/>
            </a:pPr>
            <a:r>
              <a:rPr lang="id-ID" dirty="0" smtClean="0"/>
              <a:t>.LRN (</a:t>
            </a:r>
            <a:r>
              <a:rPr lang="id-ID" dirty="0" smtClean="0">
                <a:hlinkClick r:id="rId7"/>
              </a:rPr>
              <a:t>http://www.dotlrn.org</a:t>
            </a:r>
            <a:r>
              <a:rPr lang="id-ID" dirty="0" smtClean="0"/>
              <a:t>)</a:t>
            </a:r>
          </a:p>
          <a:p>
            <a:pPr marL="457200" indent="-457200">
              <a:buAutoNum type="arabicPeriod"/>
            </a:pPr>
            <a:r>
              <a:rPr lang="id-ID" dirty="0" smtClean="0"/>
              <a:t>eFront (</a:t>
            </a:r>
            <a:r>
              <a:rPr lang="id-ID" dirty="0" smtClean="0">
                <a:hlinkClick r:id="rId8"/>
              </a:rPr>
              <a:t>http://www.efrontlearning.net</a:t>
            </a:r>
            <a:r>
              <a:rPr lang="id-ID" dirty="0" smtClean="0"/>
              <a:t>)</a:t>
            </a:r>
          </a:p>
          <a:p>
            <a:pPr marL="457200" indent="-457200">
              <a:buAutoNum type="arabicPeriod"/>
            </a:pPr>
            <a:r>
              <a:rPr lang="id-ID" dirty="0" smtClean="0"/>
              <a:t>Dokeos (</a:t>
            </a:r>
            <a:r>
              <a:rPr lang="id-ID" dirty="0" smtClean="0">
                <a:hlinkClick r:id="rId9"/>
              </a:rPr>
              <a:t>http://www.dokeos.com</a:t>
            </a:r>
            <a:r>
              <a:rPr lang="id-ID" dirty="0" smtClean="0"/>
              <a:t>)</a:t>
            </a:r>
          </a:p>
          <a:p>
            <a:pPr marL="457200" indent="-457200">
              <a:buAutoNum type="arabicPeriod"/>
            </a:pPr>
            <a:r>
              <a:rPr lang="id-ID" dirty="0" smtClean="0"/>
              <a:t>Sakai (</a:t>
            </a:r>
            <a:r>
              <a:rPr lang="id-ID" dirty="0" smtClean="0">
                <a:hlinkClick r:id="rId10"/>
              </a:rPr>
              <a:t>https://sakaiproject.org</a:t>
            </a:r>
            <a:r>
              <a:rPr lang="id-ID" dirty="0" smtClean="0"/>
              <a:t>)</a:t>
            </a:r>
          </a:p>
          <a:p>
            <a:pPr marL="457200" indent="-457200">
              <a:buAutoNum type="arabicPeriod"/>
            </a:pPr>
            <a:r>
              <a:rPr lang="id-ID" dirty="0" smtClean="0"/>
              <a:t>Rumah Belajar (belajar.kemdikbud.go.id)</a:t>
            </a:r>
          </a:p>
          <a:p>
            <a:pPr marL="0" indent="0">
              <a:buNone/>
            </a:pPr>
            <a:endParaRPr lang="id-ID" dirty="0" smtClean="0"/>
          </a:p>
          <a:p>
            <a:pPr marL="457200" indent="-457200">
              <a:buAutoNum type="arabicPeriod"/>
            </a:pPr>
            <a:endParaRPr lang="id-ID" dirty="0"/>
          </a:p>
        </p:txBody>
      </p:sp>
    </p:spTree>
    <p:extLst>
      <p:ext uri="{BB962C8B-B14F-4D97-AF65-F5344CB8AC3E}">
        <p14:creationId xmlns:p14="http://schemas.microsoft.com/office/powerpoint/2010/main" val="4233905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E-LERNIG BERBAYAR</a:t>
            </a:r>
            <a:endParaRPr lang="id-ID" b="1" dirty="0"/>
          </a:p>
        </p:txBody>
      </p:sp>
      <p:sp>
        <p:nvSpPr>
          <p:cNvPr id="3" name="Content Placeholder 2"/>
          <p:cNvSpPr>
            <a:spLocks noGrp="1"/>
          </p:cNvSpPr>
          <p:nvPr>
            <p:ph idx="1"/>
          </p:nvPr>
        </p:nvSpPr>
        <p:spPr/>
        <p:txBody>
          <a:bodyPr>
            <a:normAutofit fontScale="92500" lnSpcReduction="10000"/>
          </a:bodyPr>
          <a:lstStyle/>
          <a:p>
            <a:pPr marL="457200" indent="-457200">
              <a:buAutoNum type="arabicPeriod"/>
            </a:pPr>
            <a:r>
              <a:rPr lang="id-ID" dirty="0" smtClean="0"/>
              <a:t>RUANG GURU</a:t>
            </a:r>
          </a:p>
          <a:p>
            <a:pPr marL="457200" indent="-457200">
              <a:buAutoNum type="arabicPeriod"/>
            </a:pPr>
            <a:r>
              <a:rPr lang="id-ID" dirty="0" smtClean="0"/>
              <a:t>KELAS KITA</a:t>
            </a:r>
          </a:p>
          <a:p>
            <a:pPr marL="457200" indent="-457200">
              <a:buAutoNum type="arabicPeriod"/>
            </a:pPr>
            <a:r>
              <a:rPr lang="id-ID" dirty="0" smtClean="0"/>
              <a:t>SOAL UJIAN SD</a:t>
            </a:r>
          </a:p>
          <a:p>
            <a:pPr marL="457200" indent="-457200">
              <a:buAutoNum type="arabicPeriod"/>
            </a:pPr>
            <a:r>
              <a:rPr lang="id-ID" dirty="0" smtClean="0"/>
              <a:t>QUIPPER</a:t>
            </a:r>
          </a:p>
          <a:p>
            <a:pPr marL="457200" indent="-457200">
              <a:buAutoNum type="arabicPeriod"/>
            </a:pPr>
            <a:r>
              <a:rPr lang="id-ID" dirty="0" smtClean="0"/>
              <a:t>EXAM PREPARATION</a:t>
            </a:r>
          </a:p>
          <a:p>
            <a:pPr marL="457200" indent="-457200">
              <a:buAutoNum type="arabicPeriod"/>
            </a:pPr>
            <a:r>
              <a:rPr lang="id-ID" dirty="0" smtClean="0"/>
              <a:t>BUKU SEKOLAH DIGITAL (BSE)</a:t>
            </a:r>
          </a:p>
          <a:p>
            <a:pPr marL="457200" indent="-457200">
              <a:buAutoNum type="arabicPeriod"/>
            </a:pPr>
            <a:r>
              <a:rPr lang="id-ID" dirty="0" smtClean="0"/>
              <a:t>SOAL UJIAN SEKOLAH</a:t>
            </a:r>
            <a:endParaRPr lang="id-ID" dirty="0"/>
          </a:p>
        </p:txBody>
      </p:sp>
    </p:spTree>
    <p:extLst>
      <p:ext uri="{BB962C8B-B14F-4D97-AF65-F5344CB8AC3E}">
        <p14:creationId xmlns:p14="http://schemas.microsoft.com/office/powerpoint/2010/main" val="23601845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MARI MENGENAL GOOGLE LEBIH DALAM</a:t>
            </a:r>
            <a:endParaRPr lang="id-ID" b="1" dirty="0"/>
          </a:p>
        </p:txBody>
      </p:sp>
      <p:pic>
        <p:nvPicPr>
          <p:cNvPr id="19462" name="Picture 6" descr="Hasil gambar untuk gambar goog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8982" y="2207623"/>
            <a:ext cx="9953897" cy="4310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9886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86246"/>
          </a:xfrm>
        </p:spPr>
        <p:txBody>
          <a:bodyPr>
            <a:noAutofit/>
          </a:bodyPr>
          <a:lstStyle/>
          <a:p>
            <a:pPr algn="l" fontAlgn="base"/>
            <a:r>
              <a:rPr lang="id-ID" sz="2400" dirty="0"/>
              <a:t>Langkah-langkah untuk membuka google formulir </a:t>
            </a:r>
            <a:r>
              <a:rPr lang="id-ID" sz="2400" dirty="0" smtClean="0"/>
              <a:t>melalui google drive adalah </a:t>
            </a:r>
            <a:r>
              <a:rPr lang="id-ID" sz="2400" dirty="0"/>
              <a:t>sebagai berikut:</a:t>
            </a:r>
            <a:br>
              <a:rPr lang="id-ID" sz="2400" dirty="0"/>
            </a:br>
            <a:endParaRPr lang="id-ID" sz="2400" dirty="0"/>
          </a:p>
        </p:txBody>
      </p:sp>
      <p:pic>
        <p:nvPicPr>
          <p:cNvPr id="4" name="Picture 4" descr="gbr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4312" y="1410789"/>
            <a:ext cx="10018712" cy="5120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2841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33994"/>
          </a:xfrm>
        </p:spPr>
        <p:txBody>
          <a:bodyPr>
            <a:normAutofit fontScale="90000"/>
          </a:bodyPr>
          <a:lstStyle/>
          <a:p>
            <a:pPr algn="l"/>
            <a:r>
              <a:rPr lang="id-ID" sz="3200" dirty="0"/>
              <a:t>Kemudian klik “baru”, selanjutnya klik “lainnya” dan klik “google formulir”</a:t>
            </a:r>
            <a:br>
              <a:rPr lang="id-ID" sz="3200" dirty="0"/>
            </a:br>
            <a:endParaRPr lang="id-ID" sz="3200" dirty="0"/>
          </a:p>
        </p:txBody>
      </p:sp>
      <p:pic>
        <p:nvPicPr>
          <p:cNvPr id="4" name="Picture 2" descr="gbr dg dr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1600" y="1619795"/>
            <a:ext cx="10241279" cy="5029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986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1876" y="549412"/>
            <a:ext cx="10018713" cy="5386251"/>
          </a:xfrm>
        </p:spPr>
        <p:txBody>
          <a:bodyPr>
            <a:normAutofit/>
          </a:bodyPr>
          <a:lstStyle/>
          <a:p>
            <a:pPr marL="0" indent="0">
              <a:spcBef>
                <a:spcPts val="0"/>
              </a:spcBef>
              <a:spcAft>
                <a:spcPts val="0"/>
              </a:spcAft>
              <a:buNone/>
            </a:pPr>
            <a:r>
              <a:rPr lang="id-ID" sz="3200" b="1" dirty="0" smtClean="0">
                <a:latin typeface="Corbel" panose="020B0503020204020204" pitchFamily="34" charset="0"/>
              </a:rPr>
              <a:t>R. MEKAR ISMAYANI, M.PD.</a:t>
            </a:r>
          </a:p>
          <a:p>
            <a:pPr marL="0" indent="0">
              <a:spcBef>
                <a:spcPts val="0"/>
              </a:spcBef>
              <a:spcAft>
                <a:spcPts val="0"/>
              </a:spcAft>
              <a:buNone/>
            </a:pPr>
            <a:endParaRPr lang="id-ID" sz="3200" b="1" dirty="0" smtClean="0">
              <a:latin typeface="Corbel" panose="020B0503020204020204" pitchFamily="34" charset="0"/>
            </a:endParaRPr>
          </a:p>
          <a:p>
            <a:pPr marL="0" indent="0">
              <a:spcBef>
                <a:spcPts val="0"/>
              </a:spcBef>
              <a:spcAft>
                <a:spcPts val="0"/>
              </a:spcAft>
              <a:buNone/>
            </a:pPr>
            <a:r>
              <a:rPr lang="id-ID" b="1" dirty="0" smtClean="0">
                <a:latin typeface="Corbel" panose="020B0503020204020204" pitchFamily="34" charset="0"/>
              </a:rPr>
              <a:t>ALAMAT:</a:t>
            </a:r>
          </a:p>
          <a:p>
            <a:pPr marL="0" indent="0">
              <a:spcBef>
                <a:spcPts val="0"/>
              </a:spcBef>
              <a:spcAft>
                <a:spcPts val="0"/>
              </a:spcAft>
              <a:buNone/>
            </a:pPr>
            <a:r>
              <a:rPr lang="id-ID" dirty="0" smtClean="0">
                <a:latin typeface="Corbel" panose="020B0503020204020204" pitchFamily="34" charset="0"/>
              </a:rPr>
              <a:t>PERUM PURI FAJAR BLOK A7 NO.12 RT 02 RW 09</a:t>
            </a:r>
          </a:p>
          <a:p>
            <a:pPr marL="0" indent="0">
              <a:spcBef>
                <a:spcPts val="0"/>
              </a:spcBef>
              <a:spcAft>
                <a:spcPts val="0"/>
              </a:spcAft>
              <a:buNone/>
            </a:pPr>
            <a:r>
              <a:rPr lang="id-ID" dirty="0" smtClean="0">
                <a:latin typeface="Corbel" panose="020B0503020204020204" pitchFamily="34" charset="0"/>
              </a:rPr>
              <a:t>KELURAHAN CIBEBER, KECAMATAN CIMAHI SELATAN</a:t>
            </a:r>
          </a:p>
          <a:p>
            <a:pPr marL="0" indent="0">
              <a:spcBef>
                <a:spcPts val="0"/>
              </a:spcBef>
              <a:spcAft>
                <a:spcPts val="0"/>
              </a:spcAft>
              <a:buNone/>
            </a:pPr>
            <a:r>
              <a:rPr lang="id-ID" dirty="0" smtClean="0">
                <a:latin typeface="Corbel" panose="020B0503020204020204" pitchFamily="34" charset="0"/>
              </a:rPr>
              <a:t>KONTAK	: 081224555889</a:t>
            </a:r>
          </a:p>
          <a:p>
            <a:pPr marL="0" indent="0">
              <a:spcBef>
                <a:spcPts val="0"/>
              </a:spcBef>
              <a:spcAft>
                <a:spcPts val="0"/>
              </a:spcAft>
              <a:buNone/>
            </a:pPr>
            <a:r>
              <a:rPr lang="id-ID" dirty="0" smtClean="0">
                <a:latin typeface="Corbel" panose="020B0503020204020204" pitchFamily="34" charset="0"/>
              </a:rPr>
              <a:t>SUREL		: </a:t>
            </a:r>
            <a:r>
              <a:rPr lang="id-ID" dirty="0" smtClean="0">
                <a:latin typeface="Corbel" panose="020B0503020204020204" pitchFamily="34" charset="0"/>
                <a:hlinkClick r:id="rId2"/>
              </a:rPr>
              <a:t>mekarismayani@gmail.com</a:t>
            </a:r>
            <a:endParaRPr lang="id-ID" dirty="0" smtClean="0">
              <a:latin typeface="Corbel" panose="020B0503020204020204" pitchFamily="34" charset="0"/>
            </a:endParaRPr>
          </a:p>
          <a:p>
            <a:pPr marL="0" indent="0">
              <a:spcBef>
                <a:spcPts val="0"/>
              </a:spcBef>
              <a:spcAft>
                <a:spcPts val="0"/>
              </a:spcAft>
              <a:buNone/>
            </a:pPr>
            <a:endParaRPr lang="id-ID" dirty="0">
              <a:latin typeface="Corbel" panose="020B0503020204020204" pitchFamily="34" charset="0"/>
            </a:endParaRPr>
          </a:p>
          <a:p>
            <a:pPr marL="0" indent="0">
              <a:spcBef>
                <a:spcPts val="0"/>
              </a:spcBef>
              <a:spcAft>
                <a:spcPts val="0"/>
              </a:spcAft>
              <a:buNone/>
            </a:pPr>
            <a:endParaRPr lang="id-ID" dirty="0" smtClean="0">
              <a:latin typeface="Corbel" panose="020B0503020204020204" pitchFamily="34" charset="0"/>
            </a:endParaRPr>
          </a:p>
          <a:p>
            <a:pPr marL="0" indent="0">
              <a:spcBef>
                <a:spcPts val="0"/>
              </a:spcBef>
              <a:spcAft>
                <a:spcPts val="0"/>
              </a:spcAft>
              <a:buNone/>
            </a:pPr>
            <a:r>
              <a:rPr lang="id-ID" b="1" dirty="0" smtClean="0">
                <a:latin typeface="Corbel" panose="020B0503020204020204" pitchFamily="34" charset="0"/>
              </a:rPr>
              <a:t>KANTOR:</a:t>
            </a:r>
          </a:p>
          <a:p>
            <a:pPr marL="0" indent="0">
              <a:spcBef>
                <a:spcPts val="0"/>
              </a:spcBef>
              <a:spcAft>
                <a:spcPts val="0"/>
              </a:spcAft>
              <a:buNone/>
            </a:pPr>
            <a:r>
              <a:rPr lang="id-ID" dirty="0" smtClean="0">
                <a:latin typeface="Corbel" panose="020B0503020204020204" pitchFamily="34" charset="0"/>
              </a:rPr>
              <a:t>PRODI PENDIDIKAN BAHASA DAN SASTRA INDONESIA</a:t>
            </a:r>
          </a:p>
          <a:p>
            <a:pPr marL="0" indent="0">
              <a:spcBef>
                <a:spcPts val="0"/>
              </a:spcBef>
              <a:spcAft>
                <a:spcPts val="0"/>
              </a:spcAft>
              <a:buNone/>
            </a:pPr>
            <a:r>
              <a:rPr lang="id-ID" dirty="0" smtClean="0">
                <a:latin typeface="Corbel" panose="020B0503020204020204" pitchFamily="34" charset="0"/>
              </a:rPr>
              <a:t>INSTITUT KEGURUAN DAN ILMU PENDIDIKAN (IKIP) SILIWANGI</a:t>
            </a:r>
          </a:p>
          <a:p>
            <a:pPr marL="0" indent="0">
              <a:spcBef>
                <a:spcPts val="0"/>
              </a:spcBef>
              <a:spcAft>
                <a:spcPts val="0"/>
              </a:spcAft>
              <a:buNone/>
            </a:pPr>
            <a:r>
              <a:rPr lang="id-ID" dirty="0" smtClean="0">
                <a:latin typeface="Corbel" panose="020B0503020204020204" pitchFamily="34" charset="0"/>
              </a:rPr>
              <a:t>JLN. TERUSAN JENDERAL SUDIRMAN CIMAHI</a:t>
            </a:r>
          </a:p>
          <a:p>
            <a:pPr marL="0" indent="0">
              <a:spcBef>
                <a:spcPts val="0"/>
              </a:spcBef>
              <a:spcAft>
                <a:spcPts val="0"/>
              </a:spcAft>
              <a:buNone/>
            </a:pPr>
            <a:endParaRPr lang="id-ID" dirty="0">
              <a:latin typeface="Lithos Pro Regular" panose="04020505030E02020A04" pitchFamily="82" charset="0"/>
            </a:endParaRPr>
          </a:p>
        </p:txBody>
      </p:sp>
      <p:sp>
        <p:nvSpPr>
          <p:cNvPr id="4" name="AutoShape 2" descr="Hasil gambar untuk gambar email"/>
          <p:cNvSpPr>
            <a:spLocks noChangeAspect="1" noChangeArrowheads="1"/>
          </p:cNvSpPr>
          <p:nvPr/>
        </p:nvSpPr>
        <p:spPr bwMode="auto">
          <a:xfrm>
            <a:off x="273141" y="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Tree>
    <p:extLst>
      <p:ext uri="{BB962C8B-B14F-4D97-AF65-F5344CB8AC3E}">
        <p14:creationId xmlns:p14="http://schemas.microsoft.com/office/powerpoint/2010/main" val="22355174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5298" y="124097"/>
            <a:ext cx="10018713" cy="1273629"/>
          </a:xfrm>
        </p:spPr>
        <p:txBody>
          <a:bodyPr>
            <a:noAutofit/>
          </a:bodyPr>
          <a:lstStyle/>
          <a:p>
            <a:pPr algn="l"/>
            <a:r>
              <a:rPr lang="id-ID" sz="2800" dirty="0"/>
              <a:t>Setelah itu akan muncul tampilan Google formulir seperti tampak pada gambar berikut ini:</a:t>
            </a:r>
            <a:br>
              <a:rPr lang="id-ID" sz="2800" dirty="0"/>
            </a:br>
            <a:endParaRPr lang="id-ID" sz="2800" dirty="0"/>
          </a:p>
        </p:txBody>
      </p:sp>
      <p:pic>
        <p:nvPicPr>
          <p:cNvPr id="4" name="Picture 2" descr="formulir tnp judu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6286" y="1018903"/>
            <a:ext cx="10196738" cy="5721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5551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171" y="744583"/>
            <a:ext cx="9804853" cy="718457"/>
          </a:xfrm>
        </p:spPr>
        <p:txBody>
          <a:bodyPr>
            <a:noAutofit/>
          </a:bodyPr>
          <a:lstStyle/>
          <a:p>
            <a:pPr algn="just"/>
            <a:r>
              <a:rPr lang="id-ID" sz="2000" dirty="0"/>
              <a:t>Ada beberapa tipe pertanyaan yang bisa dibuat pada google formulir, yaitu jawaban singkat, paragraf, pilihan ganda, kotak centang. Cara untuk memilih tipe pertanyaan yang akan digunakan adalah dengan klik panah ke bawah yang berada pada sebelah kanan pertanyaan, maka akan muncul pilihan tipe-tipe pertanyaan yang tersedia, kemudian klik salah satu.</a:t>
            </a:r>
          </a:p>
        </p:txBody>
      </p:sp>
      <p:pic>
        <p:nvPicPr>
          <p:cNvPr id="4098" name="Picture 2" descr="formtnp jd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0606" y="1870801"/>
            <a:ext cx="9922418" cy="4778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8427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02" y="163285"/>
            <a:ext cx="10018713" cy="1743892"/>
          </a:xfrm>
        </p:spPr>
        <p:txBody>
          <a:bodyPr>
            <a:normAutofit/>
          </a:bodyPr>
          <a:lstStyle/>
          <a:p>
            <a:pPr algn="l" fontAlgn="base"/>
            <a:r>
              <a:rPr lang="id-ID" sz="2000" b="1" dirty="0"/>
              <a:t>Tipe Pertanyaan “Jawaban Singkat” dan “paragraph”.</a:t>
            </a:r>
            <a:r>
              <a:rPr lang="id-ID" sz="2000" dirty="0"/>
              <a:t/>
            </a:r>
            <a:br>
              <a:rPr lang="id-ID" sz="2000" dirty="0"/>
            </a:br>
            <a:r>
              <a:rPr lang="id-ID" sz="2000" dirty="0"/>
              <a:t>Dua tipe pertanyaan ini dapat digunakan untuk form survey yang membutuhkan jawaban langsung atau pendapat dari responden. Cara membuat formulirnya adalah dengan menuliskan pertanyaan, kemudian pilih tipe pertanyaan “jawaban singkat” atau “paragraf”.</a:t>
            </a:r>
            <a:br>
              <a:rPr lang="id-ID" sz="2000" dirty="0"/>
            </a:br>
            <a:endParaRPr lang="id-ID" sz="2000" dirty="0"/>
          </a:p>
        </p:txBody>
      </p:sp>
      <p:pic>
        <p:nvPicPr>
          <p:cNvPr id="5122" name="Picture 2" descr="jwbn singk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29" y="1750424"/>
            <a:ext cx="10750731" cy="4689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9799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163286"/>
            <a:ext cx="10018713" cy="1752599"/>
          </a:xfrm>
        </p:spPr>
        <p:txBody>
          <a:bodyPr>
            <a:noAutofit/>
          </a:bodyPr>
          <a:lstStyle/>
          <a:p>
            <a:pPr algn="l" fontAlgn="base"/>
            <a:r>
              <a:rPr lang="id-ID" sz="2000" b="1" dirty="0"/>
              <a:t>Tipe Pertanyaan “Pilihan Ganda”</a:t>
            </a:r>
            <a:r>
              <a:rPr lang="id-ID" sz="2000" dirty="0"/>
              <a:t/>
            </a:r>
            <a:br>
              <a:rPr lang="id-ID" sz="2000" dirty="0"/>
            </a:br>
            <a:r>
              <a:rPr lang="id-ID" sz="2000" dirty="0"/>
              <a:t>Para guru dan dosen dapat memanfaatkan tipe pertanyaan “pilihan ganda” ini  untuk membuat soal ulangan bagi siswa maupun kuis untuk mahasiswa.  Langkah untuk membuatnya adalah dengan menuliskan pertanyaan beserta opsi pilihan jawaban, dan mengatur pilihan tipe pertanyaan pada “pilihan ganda”</a:t>
            </a:r>
            <a:br>
              <a:rPr lang="id-ID" sz="2000" dirty="0"/>
            </a:br>
            <a:endParaRPr lang="id-ID" sz="2000" dirty="0"/>
          </a:p>
        </p:txBody>
      </p:sp>
      <p:pic>
        <p:nvPicPr>
          <p:cNvPr id="6146" name="Picture 2" descr="pilihan g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412" y="1789611"/>
            <a:ext cx="10345782" cy="485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6525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241664"/>
            <a:ext cx="10018713" cy="1325880"/>
          </a:xfrm>
        </p:spPr>
        <p:txBody>
          <a:bodyPr>
            <a:normAutofit/>
          </a:bodyPr>
          <a:lstStyle/>
          <a:p>
            <a:pPr algn="l"/>
            <a:r>
              <a:rPr lang="id-ID" sz="2000" dirty="0"/>
              <a:t>Apabila membuat formulir yang merupakan soal untuk kuis, maka perlu diatur kunci jawaban dan skor yang direncanakan untuk masing-masing nomor.  Cara mengaturnya dengan klik notasi “setelan</a:t>
            </a:r>
            <a:r>
              <a:rPr lang="id-ID" sz="2000" i="1" dirty="0"/>
              <a:t>/setting”</a:t>
            </a:r>
            <a:r>
              <a:rPr lang="id-ID" sz="2000" dirty="0"/>
              <a:t> pada bagian kanan atas, kemudian pilih”kuis”, klik “jadikan ini sebagai kuis”dan klik simpan.</a:t>
            </a:r>
          </a:p>
        </p:txBody>
      </p:sp>
      <p:pic>
        <p:nvPicPr>
          <p:cNvPr id="7170" name="Picture 2" descr="jadikan ku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0" y="1825080"/>
            <a:ext cx="10233073" cy="4876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902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150223"/>
            <a:ext cx="10018713" cy="1752599"/>
          </a:xfrm>
        </p:spPr>
        <p:txBody>
          <a:bodyPr>
            <a:normAutofit/>
          </a:bodyPr>
          <a:lstStyle/>
          <a:p>
            <a:r>
              <a:rPr lang="id-ID" sz="2800" dirty="0"/>
              <a:t>Setelah itu klik tulisan “kunci jawaban” yang terdapat pada bagian kiri bawah.  Pilihlah jawaban yang benar dan isikan skor yang direncanakan pada bagian kanan atas.</a:t>
            </a:r>
          </a:p>
        </p:txBody>
      </p:sp>
      <p:pic>
        <p:nvPicPr>
          <p:cNvPr id="8194" name="Picture 2" descr="setting kunc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1" y="1802675"/>
            <a:ext cx="10018712" cy="4754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9112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k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0" y="365760"/>
            <a:ext cx="10018713" cy="6126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3230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5751" y="189412"/>
            <a:ext cx="10018713" cy="1025434"/>
          </a:xfrm>
        </p:spPr>
        <p:txBody>
          <a:bodyPr>
            <a:normAutofit/>
          </a:bodyPr>
          <a:lstStyle/>
          <a:p>
            <a:r>
              <a:rPr lang="fi-FI" sz="2800" dirty="0"/>
              <a:t>Klik tulisan “kirim” pada pojok kanan atas.</a:t>
            </a:r>
            <a:endParaRPr lang="id-ID" sz="2800" dirty="0"/>
          </a:p>
        </p:txBody>
      </p:sp>
      <p:pic>
        <p:nvPicPr>
          <p:cNvPr id="10242" name="Picture 2" descr="kirim 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9350" y="1214845"/>
            <a:ext cx="10275114" cy="5473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3862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52698"/>
            <a:ext cx="10018713" cy="1698172"/>
          </a:xfrm>
        </p:spPr>
        <p:txBody>
          <a:bodyPr>
            <a:noAutofit/>
          </a:bodyPr>
          <a:lstStyle/>
          <a:p>
            <a:pPr algn="l" fontAlgn="base"/>
            <a:r>
              <a:rPr lang="id-ID" sz="2800" dirty="0"/>
              <a:t>Kemudian pilihlah cara yang akan dilakukan untuk menyampaikan formulir ke </a:t>
            </a:r>
            <a:r>
              <a:rPr lang="id-ID" sz="2800" dirty="0" smtClean="0"/>
              <a:t>responden. Pilihan </a:t>
            </a:r>
            <a:r>
              <a:rPr lang="id-ID" sz="2800" dirty="0"/>
              <a:t>melalui </a:t>
            </a:r>
            <a:r>
              <a:rPr lang="id-ID" sz="2800" i="1" dirty="0"/>
              <a:t>email</a:t>
            </a:r>
            <a:r>
              <a:rPr lang="id-ID" sz="2800" dirty="0"/>
              <a:t>.</a:t>
            </a:r>
            <a:br>
              <a:rPr lang="id-ID" sz="2800" dirty="0"/>
            </a:br>
            <a:endParaRPr lang="id-ID" sz="2800" dirty="0"/>
          </a:p>
        </p:txBody>
      </p:sp>
      <p:pic>
        <p:nvPicPr>
          <p:cNvPr id="11266" name="Picture 2" descr="via em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0" y="1526948"/>
            <a:ext cx="9854249" cy="4834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0101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2229" y="167641"/>
            <a:ext cx="10018713" cy="1752599"/>
          </a:xfrm>
        </p:spPr>
        <p:txBody>
          <a:bodyPr>
            <a:normAutofit/>
          </a:bodyPr>
          <a:lstStyle/>
          <a:p>
            <a:r>
              <a:rPr lang="id-ID" sz="3200" dirty="0"/>
              <a:t>Pilihan melalui tautan/</a:t>
            </a:r>
            <a:r>
              <a:rPr lang="id-ID" sz="3200" i="1" dirty="0"/>
              <a:t>link</a:t>
            </a:r>
            <a:endParaRPr lang="id-ID" sz="3200" dirty="0"/>
          </a:p>
        </p:txBody>
      </p:sp>
      <p:pic>
        <p:nvPicPr>
          <p:cNvPr id="12290" name="Picture 2" descr="via li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0606" y="1384664"/>
            <a:ext cx="9692640" cy="518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5490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565373"/>
            <a:ext cx="12098636" cy="2893654"/>
          </a:xfrm>
          <a:prstGeom prst="rect">
            <a:avLst/>
          </a:prstGeom>
          <a:pattFill prst="pct25">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291024" y="607117"/>
            <a:ext cx="7036022" cy="773392"/>
          </a:xfrm>
        </p:spPr>
        <p:txBody>
          <a:bodyPr>
            <a:normAutofit/>
          </a:bodyPr>
          <a:lstStyle/>
          <a:p>
            <a:r>
              <a:rPr lang="en-US" dirty="0" err="1" smtClean="0"/>
              <a:t>Tahap-Tahap</a:t>
            </a:r>
            <a:r>
              <a:rPr lang="en-US" dirty="0" smtClean="0"/>
              <a:t> </a:t>
            </a:r>
            <a:r>
              <a:rPr lang="en-US" b="1" dirty="0" err="1" smtClean="0">
                <a:solidFill>
                  <a:srgbClr val="0070C0"/>
                </a:solidFill>
              </a:rPr>
              <a:t>Revolusi</a:t>
            </a:r>
            <a:r>
              <a:rPr lang="en-US" b="1" dirty="0" smtClean="0">
                <a:solidFill>
                  <a:srgbClr val="0070C0"/>
                </a:solidFill>
              </a:rPr>
              <a:t> </a:t>
            </a:r>
            <a:r>
              <a:rPr lang="en-US" b="1" dirty="0" err="1" smtClean="0">
                <a:solidFill>
                  <a:srgbClr val="0070C0"/>
                </a:solidFill>
              </a:rPr>
              <a:t>Industri</a:t>
            </a:r>
            <a:endParaRPr lang="en-US" sz="2800" b="1" dirty="0">
              <a:solidFill>
                <a:srgbClr val="0070C0"/>
              </a:solidFill>
            </a:endParaRPr>
          </a:p>
        </p:txBody>
      </p:sp>
      <p:sp>
        <p:nvSpPr>
          <p:cNvPr id="5" name="Rectangle 4"/>
          <p:cNvSpPr/>
          <p:nvPr/>
        </p:nvSpPr>
        <p:spPr>
          <a:xfrm>
            <a:off x="0" y="0"/>
            <a:ext cx="121920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437631" y="2496643"/>
            <a:ext cx="2375369" cy="1454929"/>
          </a:xfrm>
          <a:prstGeom prst="rect">
            <a:avLst/>
          </a:prstGeom>
        </p:spPr>
      </p:pic>
      <p:sp>
        <p:nvSpPr>
          <p:cNvPr id="6" name="TextBox 5"/>
          <p:cNvSpPr txBox="1"/>
          <p:nvPr/>
        </p:nvSpPr>
        <p:spPr>
          <a:xfrm>
            <a:off x="103999" y="1663832"/>
            <a:ext cx="652743" cy="369332"/>
          </a:xfrm>
          <a:prstGeom prst="rect">
            <a:avLst/>
          </a:prstGeom>
          <a:noFill/>
        </p:spPr>
        <p:txBody>
          <a:bodyPr wrap="none" rtlCol="0">
            <a:spAutoFit/>
          </a:bodyPr>
          <a:lstStyle/>
          <a:p>
            <a:r>
              <a:rPr lang="en-US" b="1" dirty="0" smtClean="0"/>
              <a:t>1800</a:t>
            </a:r>
            <a:endParaRPr lang="en-US" b="1" dirty="0"/>
          </a:p>
        </p:txBody>
      </p:sp>
      <p:sp>
        <p:nvSpPr>
          <p:cNvPr id="17" name="Right Arrow 16"/>
          <p:cNvSpPr/>
          <p:nvPr/>
        </p:nvSpPr>
        <p:spPr>
          <a:xfrm>
            <a:off x="2966449" y="3518244"/>
            <a:ext cx="524435" cy="376518"/>
          </a:xfrm>
          <a:prstGeom prst="rightArrow">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0" y="2071710"/>
            <a:ext cx="121920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30371" y="2018776"/>
            <a:ext cx="147917" cy="12102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3621351" y="2492363"/>
            <a:ext cx="2375369" cy="1458654"/>
          </a:xfrm>
          <a:prstGeom prst="rect">
            <a:avLst/>
          </a:prstGeom>
        </p:spPr>
      </p:pic>
      <p:sp>
        <p:nvSpPr>
          <p:cNvPr id="21" name="Oval 20"/>
          <p:cNvSpPr/>
          <p:nvPr/>
        </p:nvSpPr>
        <p:spPr>
          <a:xfrm>
            <a:off x="4358430" y="2025712"/>
            <a:ext cx="147917" cy="12102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032058" y="1702377"/>
            <a:ext cx="652743" cy="369332"/>
          </a:xfrm>
          <a:prstGeom prst="rect">
            <a:avLst/>
          </a:prstGeom>
          <a:noFill/>
        </p:spPr>
        <p:txBody>
          <a:bodyPr wrap="none" rtlCol="0">
            <a:spAutoFit/>
          </a:bodyPr>
          <a:lstStyle/>
          <a:p>
            <a:r>
              <a:rPr lang="en-US" b="1" dirty="0" smtClean="0"/>
              <a:t>1900</a:t>
            </a:r>
            <a:endParaRPr lang="en-US" b="1" dirty="0"/>
          </a:p>
        </p:txBody>
      </p:sp>
      <p:sp>
        <p:nvSpPr>
          <p:cNvPr id="23" name="Rectangle 22"/>
          <p:cNvSpPr/>
          <p:nvPr/>
        </p:nvSpPr>
        <p:spPr>
          <a:xfrm>
            <a:off x="103998" y="2192257"/>
            <a:ext cx="4016321" cy="13305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flipH="1">
            <a:off x="2395554" y="1930735"/>
            <a:ext cx="45719" cy="23973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Elbow Connector 25"/>
          <p:cNvCxnSpPr>
            <a:stCxn id="23" idx="2"/>
            <a:endCxn id="3" idx="1"/>
          </p:cNvCxnSpPr>
          <p:nvPr/>
        </p:nvCxnSpPr>
        <p:spPr>
          <a:xfrm rot="5400000">
            <a:off x="825498" y="1937447"/>
            <a:ext cx="898794" cy="1674528"/>
          </a:xfrm>
          <a:prstGeom prst="bentConnector4">
            <a:avLst>
              <a:gd name="adj1" fmla="val 9531"/>
              <a:gd name="adj2" fmla="val 113652"/>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239864" y="2206129"/>
            <a:ext cx="3173511" cy="11918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489007" y="135625"/>
            <a:ext cx="1091966" cy="369332"/>
          </a:xfrm>
          <a:prstGeom prst="rect">
            <a:avLst/>
          </a:prstGeom>
        </p:spPr>
        <p:txBody>
          <a:bodyPr wrap="none">
            <a:spAutoFit/>
          </a:bodyPr>
          <a:lstStyle/>
          <a:p>
            <a:r>
              <a:rPr lang="en-US" b="1" dirty="0" err="1">
                <a:solidFill>
                  <a:srgbClr val="002060"/>
                </a:solidFill>
              </a:rPr>
              <a:t>Lini</a:t>
            </a:r>
            <a:r>
              <a:rPr lang="en-US" b="1" dirty="0">
                <a:solidFill>
                  <a:srgbClr val="002060"/>
                </a:solidFill>
              </a:rPr>
              <a:t> Masa</a:t>
            </a:r>
          </a:p>
        </p:txBody>
      </p:sp>
      <p:sp>
        <p:nvSpPr>
          <p:cNvPr id="35" name="Rectangle 34"/>
          <p:cNvSpPr/>
          <p:nvPr/>
        </p:nvSpPr>
        <p:spPr>
          <a:xfrm>
            <a:off x="7532919" y="2206771"/>
            <a:ext cx="1399889" cy="13387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8404041" y="2033820"/>
            <a:ext cx="147917" cy="12102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8098141" y="1664167"/>
            <a:ext cx="652743" cy="369332"/>
          </a:xfrm>
          <a:prstGeom prst="rect">
            <a:avLst/>
          </a:prstGeom>
          <a:noFill/>
        </p:spPr>
        <p:txBody>
          <a:bodyPr wrap="none" rtlCol="0">
            <a:spAutoFit/>
          </a:bodyPr>
          <a:lstStyle/>
          <a:p>
            <a:r>
              <a:rPr lang="en-US" b="1" dirty="0" smtClean="0"/>
              <a:t>2000</a:t>
            </a:r>
            <a:endParaRPr lang="en-US" b="1" dirty="0"/>
          </a:p>
        </p:txBody>
      </p:sp>
      <p:pic>
        <p:nvPicPr>
          <p:cNvPr id="40" name="Picture 39"/>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6691486" y="2499491"/>
            <a:ext cx="2375369" cy="1455357"/>
          </a:xfrm>
          <a:prstGeom prst="rect">
            <a:avLst/>
          </a:prstGeom>
        </p:spPr>
      </p:pic>
      <p:cxnSp>
        <p:nvCxnSpPr>
          <p:cNvPr id="41" name="Elbow Connector 40"/>
          <p:cNvCxnSpPr>
            <a:stCxn id="30" idx="2"/>
            <a:endCxn id="20" idx="1"/>
          </p:cNvCxnSpPr>
          <p:nvPr/>
        </p:nvCxnSpPr>
        <p:spPr>
          <a:xfrm rot="5400000">
            <a:off x="4275798" y="1670868"/>
            <a:ext cx="896376" cy="2205269"/>
          </a:xfrm>
          <a:prstGeom prst="bentConnector4">
            <a:avLst>
              <a:gd name="adj1" fmla="val 9318"/>
              <a:gd name="adj2" fmla="val 110366"/>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3" name="Elbow Connector 52"/>
          <p:cNvCxnSpPr>
            <a:stCxn id="35" idx="2"/>
            <a:endCxn id="40" idx="1"/>
          </p:cNvCxnSpPr>
          <p:nvPr/>
        </p:nvCxnSpPr>
        <p:spPr>
          <a:xfrm rot="5400000">
            <a:off x="7018911" y="2013216"/>
            <a:ext cx="886529" cy="1541378"/>
          </a:xfrm>
          <a:prstGeom prst="bentConnector4">
            <a:avLst>
              <a:gd name="adj1" fmla="val 8959"/>
              <a:gd name="adj2" fmla="val 114831"/>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7" name="Right Arrow 56"/>
          <p:cNvSpPr/>
          <p:nvPr/>
        </p:nvSpPr>
        <p:spPr>
          <a:xfrm>
            <a:off x="6132611" y="3504351"/>
            <a:ext cx="524435" cy="376518"/>
          </a:xfrm>
          <a:prstGeom prst="rightArrow">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flipH="1">
            <a:off x="6408756" y="1937991"/>
            <a:ext cx="45719" cy="23973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12024678" y="2025712"/>
            <a:ext cx="147917" cy="12102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9004705" y="2213199"/>
            <a:ext cx="3093931" cy="1225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 name="Elbow Connector 81"/>
          <p:cNvCxnSpPr>
            <a:stCxn id="74" idx="2"/>
            <a:endCxn id="79" idx="1"/>
          </p:cNvCxnSpPr>
          <p:nvPr/>
        </p:nvCxnSpPr>
        <p:spPr>
          <a:xfrm rot="5400000">
            <a:off x="9521165" y="2254063"/>
            <a:ext cx="948803" cy="1112211"/>
          </a:xfrm>
          <a:prstGeom prst="bentConnector4">
            <a:avLst>
              <a:gd name="adj1" fmla="val 8367"/>
              <a:gd name="adj2" fmla="val 120554"/>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7" name="Oval 86"/>
          <p:cNvSpPr/>
          <p:nvPr/>
        </p:nvSpPr>
        <p:spPr>
          <a:xfrm>
            <a:off x="8955394" y="2020416"/>
            <a:ext cx="147917" cy="12102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p:cNvSpPr txBox="1"/>
          <p:nvPr/>
        </p:nvSpPr>
        <p:spPr>
          <a:xfrm>
            <a:off x="8760953" y="1663832"/>
            <a:ext cx="602601" cy="369332"/>
          </a:xfrm>
          <a:prstGeom prst="rect">
            <a:avLst/>
          </a:prstGeom>
          <a:noFill/>
        </p:spPr>
        <p:txBody>
          <a:bodyPr wrap="none" rtlCol="0">
            <a:spAutoFit/>
          </a:bodyPr>
          <a:lstStyle/>
          <a:p>
            <a:r>
              <a:rPr lang="en-US" b="1" dirty="0" smtClean="0">
                <a:solidFill>
                  <a:schemeClr val="accent2">
                    <a:lumMod val="50000"/>
                  </a:schemeClr>
                </a:solidFill>
              </a:rPr>
              <a:t>now</a:t>
            </a:r>
            <a:endParaRPr lang="en-US" b="1" dirty="0">
              <a:solidFill>
                <a:schemeClr val="accent2">
                  <a:lumMod val="50000"/>
                </a:schemeClr>
              </a:solidFill>
            </a:endParaRPr>
          </a:p>
        </p:txBody>
      </p:sp>
      <p:sp>
        <p:nvSpPr>
          <p:cNvPr id="90" name="Rectangle 89"/>
          <p:cNvSpPr/>
          <p:nvPr/>
        </p:nvSpPr>
        <p:spPr>
          <a:xfrm>
            <a:off x="437631" y="3856374"/>
            <a:ext cx="2375369" cy="1547963"/>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88"/>
          <p:cNvSpPr/>
          <p:nvPr/>
        </p:nvSpPr>
        <p:spPr>
          <a:xfrm>
            <a:off x="651107" y="4079197"/>
            <a:ext cx="1929866" cy="1077218"/>
          </a:xfrm>
          <a:prstGeom prst="rect">
            <a:avLst/>
          </a:prstGeom>
        </p:spPr>
        <p:txBody>
          <a:bodyPr wrap="square">
            <a:spAutoFit/>
          </a:bodyPr>
          <a:lstStyle/>
          <a:p>
            <a:r>
              <a:rPr lang="en-US" sz="1600" dirty="0" err="1" smtClean="0">
                <a:solidFill>
                  <a:srgbClr val="002060"/>
                </a:solidFill>
              </a:rPr>
              <a:t>Penemuan</a:t>
            </a:r>
            <a:r>
              <a:rPr lang="en-US" sz="1600" dirty="0" smtClean="0">
                <a:solidFill>
                  <a:srgbClr val="002060"/>
                </a:solidFill>
              </a:rPr>
              <a:t> </a:t>
            </a:r>
            <a:r>
              <a:rPr lang="en-US" sz="1600" dirty="0" err="1" smtClean="0">
                <a:solidFill>
                  <a:srgbClr val="002060"/>
                </a:solidFill>
              </a:rPr>
              <a:t>Mesin</a:t>
            </a:r>
            <a:r>
              <a:rPr lang="en-US" sz="1600" dirty="0" smtClean="0">
                <a:solidFill>
                  <a:srgbClr val="002060"/>
                </a:solidFill>
              </a:rPr>
              <a:t> </a:t>
            </a:r>
            <a:r>
              <a:rPr lang="en-US" sz="1600" dirty="0" err="1" smtClean="0">
                <a:solidFill>
                  <a:srgbClr val="002060"/>
                </a:solidFill>
              </a:rPr>
              <a:t>Uap</a:t>
            </a:r>
            <a:r>
              <a:rPr lang="en-US" sz="1600" dirty="0" smtClean="0">
                <a:solidFill>
                  <a:srgbClr val="002060"/>
                </a:solidFill>
              </a:rPr>
              <a:t> </a:t>
            </a:r>
            <a:r>
              <a:rPr lang="en-US" sz="1600" dirty="0" err="1" smtClean="0">
                <a:solidFill>
                  <a:srgbClr val="002060"/>
                </a:solidFill>
              </a:rPr>
              <a:t>mendorong</a:t>
            </a:r>
            <a:r>
              <a:rPr lang="en-US" sz="1600" dirty="0" smtClean="0">
                <a:solidFill>
                  <a:srgbClr val="002060"/>
                </a:solidFill>
              </a:rPr>
              <a:t> </a:t>
            </a:r>
            <a:r>
              <a:rPr lang="en-US" sz="1600" dirty="0" err="1" smtClean="0">
                <a:solidFill>
                  <a:srgbClr val="002060"/>
                </a:solidFill>
              </a:rPr>
              <a:t>munculnya</a:t>
            </a:r>
            <a:r>
              <a:rPr lang="en-US" sz="1600" dirty="0" smtClean="0">
                <a:solidFill>
                  <a:srgbClr val="002060"/>
                </a:solidFill>
              </a:rPr>
              <a:t> </a:t>
            </a:r>
            <a:r>
              <a:rPr lang="en-US" sz="1600" dirty="0" err="1" smtClean="0">
                <a:solidFill>
                  <a:srgbClr val="002060"/>
                </a:solidFill>
              </a:rPr>
              <a:t>kapal</a:t>
            </a:r>
            <a:r>
              <a:rPr lang="en-US" sz="1600" dirty="0" smtClean="0">
                <a:solidFill>
                  <a:srgbClr val="002060"/>
                </a:solidFill>
              </a:rPr>
              <a:t> </a:t>
            </a:r>
            <a:r>
              <a:rPr lang="en-US" sz="1600" dirty="0" err="1" smtClean="0">
                <a:solidFill>
                  <a:srgbClr val="002060"/>
                </a:solidFill>
              </a:rPr>
              <a:t>uap</a:t>
            </a:r>
            <a:r>
              <a:rPr lang="en-US" sz="1600" dirty="0" smtClean="0">
                <a:solidFill>
                  <a:srgbClr val="002060"/>
                </a:solidFill>
              </a:rPr>
              <a:t>, </a:t>
            </a:r>
            <a:r>
              <a:rPr lang="en-US" sz="1600" dirty="0" err="1" smtClean="0">
                <a:solidFill>
                  <a:srgbClr val="002060"/>
                </a:solidFill>
              </a:rPr>
              <a:t>kereta</a:t>
            </a:r>
            <a:r>
              <a:rPr lang="en-US" sz="1600" dirty="0" smtClean="0">
                <a:solidFill>
                  <a:srgbClr val="002060"/>
                </a:solidFill>
              </a:rPr>
              <a:t> </a:t>
            </a:r>
            <a:r>
              <a:rPr lang="en-US" sz="1600" dirty="0" err="1" smtClean="0">
                <a:solidFill>
                  <a:srgbClr val="002060"/>
                </a:solidFill>
              </a:rPr>
              <a:t>api</a:t>
            </a:r>
            <a:r>
              <a:rPr lang="en-US" sz="1600" dirty="0" smtClean="0">
                <a:solidFill>
                  <a:srgbClr val="002060"/>
                </a:solidFill>
              </a:rPr>
              <a:t>, </a:t>
            </a:r>
            <a:r>
              <a:rPr lang="en-US" sz="1600" dirty="0" err="1" smtClean="0">
                <a:solidFill>
                  <a:srgbClr val="002060"/>
                </a:solidFill>
              </a:rPr>
              <a:t>dll</a:t>
            </a:r>
            <a:endParaRPr lang="en-US" sz="1600" dirty="0">
              <a:solidFill>
                <a:srgbClr val="002060"/>
              </a:solidFill>
            </a:endParaRPr>
          </a:p>
        </p:txBody>
      </p:sp>
      <p:sp>
        <p:nvSpPr>
          <p:cNvPr id="91" name="Rectangle 90"/>
          <p:cNvSpPr/>
          <p:nvPr/>
        </p:nvSpPr>
        <p:spPr>
          <a:xfrm>
            <a:off x="3632483" y="3876077"/>
            <a:ext cx="2375369" cy="1547963"/>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p:cNvSpPr/>
          <p:nvPr/>
        </p:nvSpPr>
        <p:spPr>
          <a:xfrm>
            <a:off x="3933002" y="4097700"/>
            <a:ext cx="1929866" cy="1077218"/>
          </a:xfrm>
          <a:prstGeom prst="rect">
            <a:avLst/>
          </a:prstGeom>
        </p:spPr>
        <p:txBody>
          <a:bodyPr wrap="square">
            <a:spAutoFit/>
          </a:bodyPr>
          <a:lstStyle/>
          <a:p>
            <a:r>
              <a:rPr lang="en-US" sz="1600" dirty="0" err="1" smtClean="0">
                <a:solidFill>
                  <a:srgbClr val="002060"/>
                </a:solidFill>
              </a:rPr>
              <a:t>Penemuan</a:t>
            </a:r>
            <a:r>
              <a:rPr lang="en-US" sz="1600" dirty="0" smtClean="0">
                <a:solidFill>
                  <a:srgbClr val="002060"/>
                </a:solidFill>
              </a:rPr>
              <a:t> </a:t>
            </a:r>
            <a:r>
              <a:rPr lang="en-US" sz="1600" dirty="0" err="1" smtClean="0">
                <a:solidFill>
                  <a:srgbClr val="002060"/>
                </a:solidFill>
              </a:rPr>
              <a:t>listrik</a:t>
            </a:r>
            <a:r>
              <a:rPr lang="en-US" sz="1600" dirty="0" smtClean="0">
                <a:solidFill>
                  <a:srgbClr val="002060"/>
                </a:solidFill>
              </a:rPr>
              <a:t> </a:t>
            </a:r>
            <a:r>
              <a:rPr lang="en-US" sz="1600" dirty="0" err="1" smtClean="0">
                <a:solidFill>
                  <a:srgbClr val="002060"/>
                </a:solidFill>
              </a:rPr>
              <a:t>dan</a:t>
            </a:r>
            <a:r>
              <a:rPr lang="en-US" sz="1600" dirty="0" smtClean="0">
                <a:solidFill>
                  <a:srgbClr val="002060"/>
                </a:solidFill>
              </a:rPr>
              <a:t> </a:t>
            </a:r>
            <a:r>
              <a:rPr lang="en-US" sz="1600" i="1" dirty="0" smtClean="0">
                <a:solidFill>
                  <a:srgbClr val="002060"/>
                </a:solidFill>
              </a:rPr>
              <a:t>assembly line</a:t>
            </a:r>
            <a:r>
              <a:rPr lang="en-US" sz="1600" dirty="0" smtClean="0">
                <a:solidFill>
                  <a:srgbClr val="002060"/>
                </a:solidFill>
              </a:rPr>
              <a:t> yang </a:t>
            </a:r>
            <a:r>
              <a:rPr lang="en-US" sz="1600" dirty="0" err="1" smtClean="0">
                <a:solidFill>
                  <a:srgbClr val="002060"/>
                </a:solidFill>
              </a:rPr>
              <a:t>meningkatkan</a:t>
            </a:r>
            <a:r>
              <a:rPr lang="en-US" sz="1600" dirty="0" smtClean="0">
                <a:solidFill>
                  <a:srgbClr val="002060"/>
                </a:solidFill>
              </a:rPr>
              <a:t> </a:t>
            </a:r>
            <a:r>
              <a:rPr lang="en-US" sz="1600" dirty="0" err="1" smtClean="0">
                <a:solidFill>
                  <a:srgbClr val="002060"/>
                </a:solidFill>
              </a:rPr>
              <a:t>produksi</a:t>
            </a:r>
            <a:r>
              <a:rPr lang="en-US" sz="1600" dirty="0" smtClean="0">
                <a:solidFill>
                  <a:srgbClr val="002060"/>
                </a:solidFill>
              </a:rPr>
              <a:t> </a:t>
            </a:r>
            <a:r>
              <a:rPr lang="en-US" sz="1600" dirty="0" err="1" smtClean="0">
                <a:solidFill>
                  <a:srgbClr val="002060"/>
                </a:solidFill>
              </a:rPr>
              <a:t>barang</a:t>
            </a:r>
            <a:endParaRPr lang="en-US" sz="1600" i="1" dirty="0">
              <a:solidFill>
                <a:srgbClr val="002060"/>
              </a:solidFill>
            </a:endParaRPr>
          </a:p>
        </p:txBody>
      </p:sp>
      <p:sp>
        <p:nvSpPr>
          <p:cNvPr id="93" name="Rectangle 92"/>
          <p:cNvSpPr/>
          <p:nvPr/>
        </p:nvSpPr>
        <p:spPr>
          <a:xfrm>
            <a:off x="6705883" y="3888777"/>
            <a:ext cx="2375369" cy="1547963"/>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p:cNvSpPr/>
          <p:nvPr/>
        </p:nvSpPr>
        <p:spPr>
          <a:xfrm>
            <a:off x="6928634" y="4025943"/>
            <a:ext cx="1929866" cy="1323439"/>
          </a:xfrm>
          <a:prstGeom prst="rect">
            <a:avLst/>
          </a:prstGeom>
        </p:spPr>
        <p:txBody>
          <a:bodyPr wrap="square">
            <a:spAutoFit/>
          </a:bodyPr>
          <a:lstStyle/>
          <a:p>
            <a:r>
              <a:rPr lang="en-US" sz="1600" dirty="0" err="1" smtClean="0">
                <a:solidFill>
                  <a:srgbClr val="002060"/>
                </a:solidFill>
              </a:rPr>
              <a:t>Inovasi</a:t>
            </a:r>
            <a:r>
              <a:rPr lang="en-US" sz="1600" dirty="0" smtClean="0">
                <a:solidFill>
                  <a:srgbClr val="002060"/>
                </a:solidFill>
              </a:rPr>
              <a:t> </a:t>
            </a:r>
            <a:r>
              <a:rPr lang="en-US" sz="1600" dirty="0" err="1" smtClean="0">
                <a:solidFill>
                  <a:srgbClr val="002060"/>
                </a:solidFill>
              </a:rPr>
              <a:t>teknologi</a:t>
            </a:r>
            <a:r>
              <a:rPr lang="en-US" sz="1600" dirty="0" smtClean="0">
                <a:solidFill>
                  <a:srgbClr val="002060"/>
                </a:solidFill>
              </a:rPr>
              <a:t> </a:t>
            </a:r>
            <a:r>
              <a:rPr lang="en-US" sz="1600" dirty="0" err="1" smtClean="0">
                <a:solidFill>
                  <a:srgbClr val="002060"/>
                </a:solidFill>
              </a:rPr>
              <a:t>informasi</a:t>
            </a:r>
            <a:r>
              <a:rPr lang="en-US" sz="1600" dirty="0" smtClean="0">
                <a:solidFill>
                  <a:srgbClr val="002060"/>
                </a:solidFill>
              </a:rPr>
              <a:t>, </a:t>
            </a:r>
            <a:r>
              <a:rPr lang="en-US" sz="1600" dirty="0" err="1" smtClean="0">
                <a:solidFill>
                  <a:srgbClr val="002060"/>
                </a:solidFill>
              </a:rPr>
              <a:t>komersialiasi</a:t>
            </a:r>
            <a:r>
              <a:rPr lang="en-US" sz="1600" dirty="0" smtClean="0">
                <a:solidFill>
                  <a:srgbClr val="002060"/>
                </a:solidFill>
              </a:rPr>
              <a:t> </a:t>
            </a:r>
            <a:r>
              <a:rPr lang="en-US" sz="1600" i="1" dirty="0" smtClean="0">
                <a:solidFill>
                  <a:srgbClr val="002060"/>
                </a:solidFill>
              </a:rPr>
              <a:t>personal computer</a:t>
            </a:r>
            <a:r>
              <a:rPr lang="en-US" sz="1600" dirty="0" smtClean="0">
                <a:solidFill>
                  <a:srgbClr val="002060"/>
                </a:solidFill>
              </a:rPr>
              <a:t>, </a:t>
            </a:r>
            <a:r>
              <a:rPr lang="en-US" sz="1600" dirty="0" err="1" smtClean="0">
                <a:solidFill>
                  <a:srgbClr val="002060"/>
                </a:solidFill>
              </a:rPr>
              <a:t>dll</a:t>
            </a:r>
            <a:r>
              <a:rPr lang="en-US" sz="1600" dirty="0" smtClean="0">
                <a:solidFill>
                  <a:srgbClr val="002060"/>
                </a:solidFill>
              </a:rPr>
              <a:t>.</a:t>
            </a:r>
            <a:endParaRPr lang="en-US" sz="1600" i="1" dirty="0">
              <a:solidFill>
                <a:srgbClr val="002060"/>
              </a:solidFill>
            </a:endParaRPr>
          </a:p>
        </p:txBody>
      </p:sp>
      <p:sp>
        <p:nvSpPr>
          <p:cNvPr id="95" name="Rectangle 94"/>
          <p:cNvSpPr/>
          <p:nvPr/>
        </p:nvSpPr>
        <p:spPr>
          <a:xfrm>
            <a:off x="9439460" y="4035870"/>
            <a:ext cx="2375369" cy="2449148"/>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ectangle 95"/>
          <p:cNvSpPr/>
          <p:nvPr/>
        </p:nvSpPr>
        <p:spPr>
          <a:xfrm>
            <a:off x="9510235" y="4223414"/>
            <a:ext cx="2233817" cy="369332"/>
          </a:xfrm>
          <a:prstGeom prst="rect">
            <a:avLst/>
          </a:prstGeom>
        </p:spPr>
        <p:txBody>
          <a:bodyPr wrap="none">
            <a:spAutoFit/>
          </a:bodyPr>
          <a:lstStyle/>
          <a:p>
            <a:r>
              <a:rPr lang="en-US" b="1" dirty="0" err="1">
                <a:solidFill>
                  <a:srgbClr val="0070C0"/>
                </a:solidFill>
              </a:rPr>
              <a:t>Revolusi</a:t>
            </a:r>
            <a:r>
              <a:rPr lang="en-US" b="1" dirty="0">
                <a:solidFill>
                  <a:srgbClr val="0070C0"/>
                </a:solidFill>
              </a:rPr>
              <a:t> </a:t>
            </a:r>
            <a:r>
              <a:rPr lang="en-US" b="1" dirty="0" err="1" smtClean="0">
                <a:solidFill>
                  <a:srgbClr val="0070C0"/>
                </a:solidFill>
              </a:rPr>
              <a:t>Industri</a:t>
            </a:r>
            <a:r>
              <a:rPr lang="en-US" b="1" dirty="0" smtClean="0">
                <a:solidFill>
                  <a:srgbClr val="0070C0"/>
                </a:solidFill>
              </a:rPr>
              <a:t> ke-4</a:t>
            </a:r>
            <a:endParaRPr lang="en-US" dirty="0"/>
          </a:p>
        </p:txBody>
      </p:sp>
      <p:sp>
        <p:nvSpPr>
          <p:cNvPr id="97" name="Rectangle 96"/>
          <p:cNvSpPr/>
          <p:nvPr/>
        </p:nvSpPr>
        <p:spPr>
          <a:xfrm>
            <a:off x="9662210" y="4648608"/>
            <a:ext cx="1929866" cy="1569660"/>
          </a:xfrm>
          <a:prstGeom prst="rect">
            <a:avLst/>
          </a:prstGeom>
        </p:spPr>
        <p:txBody>
          <a:bodyPr wrap="square">
            <a:spAutoFit/>
          </a:bodyPr>
          <a:lstStyle/>
          <a:p>
            <a:r>
              <a:rPr lang="en-US" sz="1600" dirty="0" err="1" smtClean="0">
                <a:solidFill>
                  <a:srgbClr val="002060"/>
                </a:solidFill>
              </a:rPr>
              <a:t>Kegiatan</a:t>
            </a:r>
            <a:r>
              <a:rPr lang="en-US" sz="1600" dirty="0" smtClean="0">
                <a:solidFill>
                  <a:srgbClr val="002060"/>
                </a:solidFill>
              </a:rPr>
              <a:t> </a:t>
            </a:r>
            <a:r>
              <a:rPr lang="en-US" sz="1600" dirty="0" err="1" smtClean="0">
                <a:solidFill>
                  <a:srgbClr val="002060"/>
                </a:solidFill>
              </a:rPr>
              <a:t>manufaktur</a:t>
            </a:r>
            <a:r>
              <a:rPr lang="en-US" sz="1600" dirty="0" smtClean="0">
                <a:solidFill>
                  <a:srgbClr val="002060"/>
                </a:solidFill>
              </a:rPr>
              <a:t> </a:t>
            </a:r>
            <a:r>
              <a:rPr lang="en-US" sz="1600" dirty="0" err="1" smtClean="0">
                <a:solidFill>
                  <a:srgbClr val="002060"/>
                </a:solidFill>
              </a:rPr>
              <a:t>terintegrasi</a:t>
            </a:r>
            <a:r>
              <a:rPr lang="en-US" sz="1600" dirty="0">
                <a:solidFill>
                  <a:srgbClr val="002060"/>
                </a:solidFill>
              </a:rPr>
              <a:t> </a:t>
            </a:r>
            <a:r>
              <a:rPr lang="en-US" sz="1600" dirty="0" err="1" smtClean="0">
                <a:solidFill>
                  <a:srgbClr val="002060"/>
                </a:solidFill>
              </a:rPr>
              <a:t>melalui</a:t>
            </a:r>
            <a:r>
              <a:rPr lang="en-US" sz="1600" dirty="0" smtClean="0">
                <a:solidFill>
                  <a:srgbClr val="002060"/>
                </a:solidFill>
              </a:rPr>
              <a:t> </a:t>
            </a:r>
            <a:r>
              <a:rPr lang="en-US" sz="1600" dirty="0" err="1" smtClean="0">
                <a:solidFill>
                  <a:srgbClr val="002060"/>
                </a:solidFill>
              </a:rPr>
              <a:t>penggunaan</a:t>
            </a:r>
            <a:r>
              <a:rPr lang="en-US" sz="1600" dirty="0" smtClean="0">
                <a:solidFill>
                  <a:srgbClr val="002060"/>
                </a:solidFill>
              </a:rPr>
              <a:t> </a:t>
            </a:r>
            <a:r>
              <a:rPr lang="en-US" sz="1600" dirty="0" err="1" smtClean="0">
                <a:solidFill>
                  <a:srgbClr val="002060"/>
                </a:solidFill>
              </a:rPr>
              <a:t>teknologi</a:t>
            </a:r>
            <a:r>
              <a:rPr lang="en-US" sz="1600" dirty="0" smtClean="0">
                <a:solidFill>
                  <a:srgbClr val="002060"/>
                </a:solidFill>
              </a:rPr>
              <a:t> </a:t>
            </a:r>
            <a:r>
              <a:rPr lang="en-US" sz="1600" i="1" dirty="0" smtClean="0">
                <a:solidFill>
                  <a:srgbClr val="002060"/>
                </a:solidFill>
              </a:rPr>
              <a:t>wireless </a:t>
            </a:r>
            <a:r>
              <a:rPr lang="en-US" sz="1600" dirty="0" err="1" smtClean="0">
                <a:solidFill>
                  <a:srgbClr val="002060"/>
                </a:solidFill>
              </a:rPr>
              <a:t>dan</a:t>
            </a:r>
            <a:r>
              <a:rPr lang="en-US" sz="1600" dirty="0" smtClean="0">
                <a:solidFill>
                  <a:srgbClr val="002060"/>
                </a:solidFill>
              </a:rPr>
              <a:t> </a:t>
            </a:r>
            <a:r>
              <a:rPr lang="en-US" sz="1600" i="1" dirty="0" smtClean="0">
                <a:solidFill>
                  <a:srgbClr val="002060"/>
                </a:solidFill>
              </a:rPr>
              <a:t>big data </a:t>
            </a:r>
            <a:r>
              <a:rPr lang="en-US" sz="1600" dirty="0" err="1" smtClean="0">
                <a:solidFill>
                  <a:srgbClr val="002060"/>
                </a:solidFill>
              </a:rPr>
              <a:t>secara</a:t>
            </a:r>
            <a:r>
              <a:rPr lang="en-US" sz="1600" dirty="0" smtClean="0">
                <a:solidFill>
                  <a:srgbClr val="002060"/>
                </a:solidFill>
              </a:rPr>
              <a:t> </a:t>
            </a:r>
            <a:r>
              <a:rPr lang="en-US" sz="1600" dirty="0" err="1" smtClean="0">
                <a:solidFill>
                  <a:srgbClr val="002060"/>
                </a:solidFill>
              </a:rPr>
              <a:t>masif</a:t>
            </a:r>
            <a:endParaRPr lang="en-US" sz="1600" i="1" dirty="0">
              <a:solidFill>
                <a:srgbClr val="002060"/>
              </a:solidFill>
            </a:endParaRPr>
          </a:p>
        </p:txBody>
      </p:sp>
      <p:pic>
        <p:nvPicPr>
          <p:cNvPr id="79" name="Picture 78"/>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9439460" y="2552598"/>
            <a:ext cx="2375369" cy="146394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98" name="Title 1"/>
          <p:cNvSpPr txBox="1">
            <a:spLocks/>
          </p:cNvSpPr>
          <p:nvPr/>
        </p:nvSpPr>
        <p:spPr>
          <a:xfrm>
            <a:off x="437631" y="5711651"/>
            <a:ext cx="8629224" cy="773392"/>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smtClean="0"/>
              <a:t>Fase</a:t>
            </a:r>
            <a:r>
              <a:rPr lang="en-US" dirty="0" smtClean="0"/>
              <a:t> </a:t>
            </a:r>
            <a:r>
              <a:rPr lang="en-US" dirty="0" err="1" smtClean="0"/>
              <a:t>periode</a:t>
            </a:r>
            <a:r>
              <a:rPr lang="en-US" dirty="0" smtClean="0"/>
              <a:t> </a:t>
            </a:r>
            <a:r>
              <a:rPr lang="en-US" b="1" dirty="0" err="1" smtClean="0">
                <a:solidFill>
                  <a:srgbClr val="0070C0"/>
                </a:solidFill>
              </a:rPr>
              <a:t>Revolusi</a:t>
            </a:r>
            <a:r>
              <a:rPr lang="en-US" b="1" dirty="0" smtClean="0">
                <a:solidFill>
                  <a:srgbClr val="0070C0"/>
                </a:solidFill>
              </a:rPr>
              <a:t> </a:t>
            </a:r>
            <a:r>
              <a:rPr lang="en-US" b="1" dirty="0" err="1" smtClean="0">
                <a:solidFill>
                  <a:srgbClr val="0070C0"/>
                </a:solidFill>
              </a:rPr>
              <a:t>Industri</a:t>
            </a:r>
            <a:r>
              <a:rPr lang="en-US" b="1" dirty="0" smtClean="0">
                <a:solidFill>
                  <a:srgbClr val="0070C0"/>
                </a:solidFill>
              </a:rPr>
              <a:t> </a:t>
            </a:r>
            <a:r>
              <a:rPr lang="en-US" b="1" dirty="0" err="1" smtClean="0"/>
              <a:t>membutuhkan</a:t>
            </a:r>
            <a:r>
              <a:rPr lang="en-US" b="1" dirty="0" smtClean="0"/>
              <a:t> masa yang </a:t>
            </a:r>
            <a:r>
              <a:rPr lang="en-US" b="1" dirty="0" err="1" smtClean="0"/>
              <a:t>semakin</a:t>
            </a:r>
            <a:r>
              <a:rPr lang="en-US" b="1" dirty="0" smtClean="0"/>
              <a:t> </a:t>
            </a:r>
            <a:r>
              <a:rPr lang="en-US" b="1" dirty="0" err="1" smtClean="0"/>
              <a:t>singkat</a:t>
            </a:r>
            <a:r>
              <a:rPr lang="en-US" b="1" dirty="0"/>
              <a:t> </a:t>
            </a:r>
            <a:r>
              <a:rPr lang="en-US" b="1" dirty="0" err="1" smtClean="0"/>
              <a:t>dari</a:t>
            </a:r>
            <a:r>
              <a:rPr lang="en-US" b="1" dirty="0" smtClean="0"/>
              <a:t> </a:t>
            </a:r>
            <a:r>
              <a:rPr lang="en-US" b="1" dirty="0" err="1" smtClean="0"/>
              <a:t>waktu</a:t>
            </a:r>
            <a:r>
              <a:rPr lang="en-US" b="1" dirty="0" smtClean="0"/>
              <a:t> </a:t>
            </a:r>
            <a:r>
              <a:rPr lang="en-US" b="1" dirty="0" err="1" smtClean="0"/>
              <a:t>ke</a:t>
            </a:r>
            <a:r>
              <a:rPr lang="en-US" b="1" dirty="0" smtClean="0"/>
              <a:t> </a:t>
            </a:r>
            <a:r>
              <a:rPr lang="en-US" b="1" dirty="0" err="1" smtClean="0"/>
              <a:t>waktu</a:t>
            </a:r>
            <a:r>
              <a:rPr lang="en-US" b="1" dirty="0" smtClean="0">
                <a:solidFill>
                  <a:srgbClr val="0070C0"/>
                </a:solidFill>
              </a:rPr>
              <a:t> </a:t>
            </a:r>
            <a:endParaRPr lang="en-US" sz="2800" b="1" dirty="0">
              <a:solidFill>
                <a:srgbClr val="0070C0"/>
              </a:solidFill>
            </a:endParaRPr>
          </a:p>
        </p:txBody>
      </p:sp>
      <p:grpSp>
        <p:nvGrpSpPr>
          <p:cNvPr id="100" name="Group 99"/>
          <p:cNvGrpSpPr/>
          <p:nvPr/>
        </p:nvGrpSpPr>
        <p:grpSpPr>
          <a:xfrm>
            <a:off x="11268981" y="6402293"/>
            <a:ext cx="1001486" cy="476741"/>
            <a:chOff x="12656456" y="4328935"/>
            <a:chExt cx="1001486" cy="476741"/>
          </a:xfrm>
        </p:grpSpPr>
        <p:pic>
          <p:nvPicPr>
            <p:cNvPr id="101" name="Picture 100"/>
            <p:cNvPicPr>
              <a:picLocks noChangeAspect="1"/>
            </p:cNvPicPr>
            <p:nvPr/>
          </p:nvPicPr>
          <p:blipFill rotWithShape="1">
            <a:blip r:embed="rId6" cstate="print">
              <a:clrChange>
                <a:clrFrom>
                  <a:srgbClr val="F0EEEF"/>
                </a:clrFrom>
                <a:clrTo>
                  <a:srgbClr val="F0EEEF">
                    <a:alpha val="0"/>
                  </a:srgbClr>
                </a:clrTo>
              </a:clrChange>
              <a:extLst>
                <a:ext uri="{28A0092B-C50C-407E-A947-70E740481C1C}">
                  <a14:useLocalDpi xmlns:a14="http://schemas.microsoft.com/office/drawing/2010/main" val="0"/>
                </a:ext>
              </a:extLst>
            </a:blip>
            <a:srcRect/>
            <a:stretch/>
          </p:blipFill>
          <p:spPr>
            <a:xfrm flipH="1">
              <a:off x="12656456" y="4328935"/>
              <a:ext cx="1001486" cy="435640"/>
            </a:xfrm>
            <a:prstGeom prst="rect">
              <a:avLst/>
            </a:prstGeom>
          </p:spPr>
        </p:pic>
        <p:sp>
          <p:nvSpPr>
            <p:cNvPr id="102" name="TextBox 101"/>
            <p:cNvSpPr txBox="1"/>
            <p:nvPr/>
          </p:nvSpPr>
          <p:spPr>
            <a:xfrm>
              <a:off x="13213441" y="4559455"/>
              <a:ext cx="216809" cy="246221"/>
            </a:xfrm>
            <a:prstGeom prst="rect">
              <a:avLst/>
            </a:prstGeom>
            <a:noFill/>
          </p:spPr>
          <p:txBody>
            <a:bodyPr wrap="square" rtlCol="0">
              <a:spAutoFit/>
            </a:bodyPr>
            <a:lstStyle/>
            <a:p>
              <a:fld id="{D76E41CC-5656-45D9-AB72-103F5F972368}" type="slidenum">
                <a:rPr lang="en-US" sz="1000" b="1" smtClean="0"/>
                <a:t>3</a:t>
              </a:fld>
              <a:endParaRPr lang="en-US" sz="1000" b="1" dirty="0"/>
            </a:p>
          </p:txBody>
        </p:sp>
      </p:grpSp>
    </p:spTree>
    <p:extLst>
      <p:ext uri="{BB962C8B-B14F-4D97-AF65-F5344CB8AC3E}">
        <p14:creationId xmlns:p14="http://schemas.microsoft.com/office/powerpoint/2010/main" val="11268985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400" dirty="0"/>
              <a:t>Setelah menerima tautan/</a:t>
            </a:r>
            <a:r>
              <a:rPr lang="id-ID" sz="2400" i="1" dirty="0"/>
              <a:t>link</a:t>
            </a:r>
            <a:r>
              <a:rPr lang="id-ID" sz="2400" dirty="0"/>
              <a:t> dari formulir, sebagai responden kemudian membuka tautan itu dan menjawab pertanyaan-pertanyaan yang ada. Tampilan formulir yang dilihat responden setelah membuka tautan adalah seperti terlihat pada gambar berikut:</a:t>
            </a:r>
          </a:p>
        </p:txBody>
      </p:sp>
      <p:pic>
        <p:nvPicPr>
          <p:cNvPr id="13314" name="Picture 2" descr="tampln resp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869" y="2438399"/>
            <a:ext cx="9183187" cy="428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17271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6562" y="111034"/>
            <a:ext cx="10018713" cy="1752599"/>
          </a:xfrm>
        </p:spPr>
        <p:txBody>
          <a:bodyPr>
            <a:normAutofit/>
          </a:bodyPr>
          <a:lstStyle/>
          <a:p>
            <a:r>
              <a:rPr lang="id-ID" sz="2400" dirty="0"/>
              <a:t>Setelah selesai menjawab semua pertanyaan, klik tulisan kirim pada bagian paling akhir formulir tersebut.  Selama belum klik tombol kirim, responden masih dapat merevisi jawaban-jawabannya.</a:t>
            </a:r>
          </a:p>
        </p:txBody>
      </p:sp>
      <p:pic>
        <p:nvPicPr>
          <p:cNvPr id="14338" name="Picture 2" descr="kirim jwb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562" y="1711234"/>
            <a:ext cx="10220009" cy="5238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0354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86246"/>
          </a:xfrm>
        </p:spPr>
        <p:txBody>
          <a:bodyPr>
            <a:normAutofit/>
          </a:bodyPr>
          <a:lstStyle/>
          <a:p>
            <a:r>
              <a:rPr lang="id-ID" sz="2400" dirty="0"/>
              <a:t>Setelah mengirim tanggapan, responden dapat melihat skor yang sudah diperoleh dengan klik tulisan “lihat skor” pada tampilan berikut:</a:t>
            </a:r>
          </a:p>
        </p:txBody>
      </p:sp>
      <p:pic>
        <p:nvPicPr>
          <p:cNvPr id="15362" name="Picture 2" descr="lihat sk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468" y="1672047"/>
            <a:ext cx="10502537" cy="4976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2415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fontAlgn="base"/>
            <a:r>
              <a:rPr lang="id-ID" sz="2000" dirty="0"/>
              <a:t>Semua tanggapan yang sudah terkirim, dapat dilihat melalui formulir dan dapat diunduh dalam format exel.  Cara melihat tanggapan yang sudah masuk adalah sebagai berikut:</a:t>
            </a:r>
            <a:br>
              <a:rPr lang="id-ID" sz="2000" dirty="0"/>
            </a:br>
            <a:r>
              <a:rPr lang="id-ID" sz="2000" dirty="0"/>
              <a:t>Klik “tanggapan”</a:t>
            </a:r>
            <a:br>
              <a:rPr lang="id-ID" sz="2000" dirty="0"/>
            </a:br>
            <a:endParaRPr lang="id-ID" sz="2000" dirty="0"/>
          </a:p>
        </p:txBody>
      </p:sp>
      <p:pic>
        <p:nvPicPr>
          <p:cNvPr id="16386" name="Picture 2" descr="tanggap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1" y="2104525"/>
            <a:ext cx="10246135" cy="4400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7865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dirty="0"/>
              <a:t>Setelah itu klik notasi </a:t>
            </a:r>
            <a:r>
              <a:rPr lang="id-ID" sz="3200" i="1" dirty="0"/>
              <a:t>spreadsheet</a:t>
            </a:r>
            <a:r>
              <a:rPr lang="id-ID" sz="3200" dirty="0"/>
              <a:t> untuk mengunduh data hasil tanggapan dalam format excel.</a:t>
            </a:r>
          </a:p>
        </p:txBody>
      </p:sp>
      <p:pic>
        <p:nvPicPr>
          <p:cNvPr id="17410" name="Picture 2" descr="spreadshee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4311" y="2116183"/>
            <a:ext cx="10154695" cy="4664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115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1733" y="228600"/>
            <a:ext cx="10018713" cy="816429"/>
          </a:xfrm>
        </p:spPr>
        <p:txBody>
          <a:bodyPr>
            <a:normAutofit/>
          </a:bodyPr>
          <a:lstStyle/>
          <a:p>
            <a:r>
              <a:rPr lang="id-ID" sz="2800" dirty="0"/>
              <a:t>M</a:t>
            </a:r>
            <a:r>
              <a:rPr lang="id-ID" sz="2800" dirty="0" smtClean="0"/>
              <a:t>enampilkan </a:t>
            </a:r>
            <a:r>
              <a:rPr lang="id-ID" sz="2800" dirty="0"/>
              <a:t>hasil tanggapan dalam format excel:</a:t>
            </a:r>
          </a:p>
        </p:txBody>
      </p:sp>
      <p:pic>
        <p:nvPicPr>
          <p:cNvPr id="18434" name="Picture 2" descr="tmpln exce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7280" y="1045029"/>
            <a:ext cx="10633166" cy="5812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645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07576" y="1249234"/>
            <a:ext cx="11991090" cy="5608765"/>
          </a:xfrm>
          <a:prstGeom prst="rect">
            <a:avLst/>
          </a:prstGeom>
          <a:pattFill prst="pct25">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rotWithShape="1">
          <a:blip r:embed="rId2"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p:blipFill>
        <p:spPr>
          <a:xfrm>
            <a:off x="652834" y="1530529"/>
            <a:ext cx="3889790" cy="3358229"/>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5881" y="3896421"/>
            <a:ext cx="1214119" cy="360189"/>
          </a:xfrm>
          <a:prstGeom prst="rect">
            <a:avLst/>
          </a:prstGeom>
        </p:spPr>
      </p:pic>
      <p:sp>
        <p:nvSpPr>
          <p:cNvPr id="5" name="Rectangle 4"/>
          <p:cNvSpPr/>
          <p:nvPr/>
        </p:nvSpPr>
        <p:spPr>
          <a:xfrm>
            <a:off x="0" y="0"/>
            <a:ext cx="121920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a:spLocks noGrp="1"/>
          </p:cNvSpPr>
          <p:nvPr>
            <p:ph type="title"/>
          </p:nvPr>
        </p:nvSpPr>
        <p:spPr>
          <a:xfrm>
            <a:off x="511406" y="434299"/>
            <a:ext cx="11236094" cy="773392"/>
          </a:xfrm>
        </p:spPr>
        <p:txBody>
          <a:bodyPr>
            <a:normAutofit/>
          </a:bodyPr>
          <a:lstStyle/>
          <a:p>
            <a:r>
              <a:rPr lang="en-US" dirty="0" err="1" smtClean="0"/>
              <a:t>Wajah</a:t>
            </a:r>
            <a:r>
              <a:rPr lang="en-US" dirty="0" smtClean="0"/>
              <a:t> </a:t>
            </a:r>
            <a:r>
              <a:rPr lang="en-US" dirty="0" err="1" smtClean="0"/>
              <a:t>Kegiatan</a:t>
            </a:r>
            <a:r>
              <a:rPr lang="en-US" dirty="0" smtClean="0"/>
              <a:t> </a:t>
            </a:r>
            <a:r>
              <a:rPr lang="en-US" b="1" dirty="0" err="1" smtClean="0">
                <a:solidFill>
                  <a:srgbClr val="0070C0"/>
                </a:solidFill>
              </a:rPr>
              <a:t>Ekonomi</a:t>
            </a:r>
            <a:r>
              <a:rPr lang="en-US" b="1" dirty="0" smtClean="0">
                <a:solidFill>
                  <a:srgbClr val="0070C0"/>
                </a:solidFill>
              </a:rPr>
              <a:t> </a:t>
            </a:r>
            <a:r>
              <a:rPr lang="en-US" b="1" dirty="0" err="1" smtClean="0">
                <a:solidFill>
                  <a:srgbClr val="0070C0"/>
                </a:solidFill>
              </a:rPr>
              <a:t>Dunia</a:t>
            </a:r>
            <a:r>
              <a:rPr lang="en-US" b="1" dirty="0" smtClean="0">
                <a:solidFill>
                  <a:srgbClr val="0070C0"/>
                </a:solidFill>
              </a:rPr>
              <a:t> </a:t>
            </a:r>
            <a:r>
              <a:rPr lang="en-US" b="1" dirty="0" err="1" smtClean="0"/>
              <a:t>saat</a:t>
            </a:r>
            <a:r>
              <a:rPr lang="en-US" b="1" dirty="0" smtClean="0"/>
              <a:t> </a:t>
            </a:r>
            <a:r>
              <a:rPr lang="en-US" b="1" dirty="0" err="1" smtClean="0"/>
              <a:t>Ini</a:t>
            </a:r>
            <a:endParaRPr lang="en-US" sz="2800" b="1" dirty="0"/>
          </a:p>
        </p:txBody>
      </p:sp>
      <p:grpSp>
        <p:nvGrpSpPr>
          <p:cNvPr id="34" name="Group 33"/>
          <p:cNvGrpSpPr/>
          <p:nvPr/>
        </p:nvGrpSpPr>
        <p:grpSpPr>
          <a:xfrm>
            <a:off x="5103550" y="4860065"/>
            <a:ext cx="2187395" cy="406865"/>
            <a:chOff x="1319152" y="3418745"/>
            <a:chExt cx="2187395" cy="406865"/>
          </a:xfrm>
        </p:grpSpPr>
        <p:sp>
          <p:nvSpPr>
            <p:cNvPr id="27" name="Rectangle 26"/>
            <p:cNvSpPr/>
            <p:nvPr/>
          </p:nvSpPr>
          <p:spPr>
            <a:xfrm>
              <a:off x="1319152" y="3418745"/>
              <a:ext cx="2187395"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319153" y="3439231"/>
              <a:ext cx="2187394" cy="369332"/>
            </a:xfrm>
            <a:prstGeom prst="rect">
              <a:avLst/>
            </a:prstGeom>
            <a:noFill/>
          </p:spPr>
          <p:txBody>
            <a:bodyPr wrap="square" rtlCol="0">
              <a:spAutoFit/>
            </a:bodyPr>
            <a:lstStyle/>
            <a:p>
              <a:pPr algn="ctr"/>
              <a:r>
                <a:rPr lang="en-US" i="1" dirty="0" smtClean="0"/>
                <a:t>Smart Manufacturing</a:t>
              </a:r>
              <a:endParaRPr lang="en-US" i="1" dirty="0"/>
            </a:p>
          </p:txBody>
        </p:sp>
      </p:grpSp>
      <p:grpSp>
        <p:nvGrpSpPr>
          <p:cNvPr id="35" name="Group 34"/>
          <p:cNvGrpSpPr/>
          <p:nvPr/>
        </p:nvGrpSpPr>
        <p:grpSpPr>
          <a:xfrm>
            <a:off x="7592339" y="4880551"/>
            <a:ext cx="2037914" cy="406865"/>
            <a:chOff x="5110496" y="1885950"/>
            <a:chExt cx="2037914" cy="406865"/>
          </a:xfrm>
        </p:grpSpPr>
        <p:sp>
          <p:nvSpPr>
            <p:cNvPr id="22" name="Rectangle 21"/>
            <p:cNvSpPr/>
            <p:nvPr/>
          </p:nvSpPr>
          <p:spPr>
            <a:xfrm>
              <a:off x="5110496" y="1885950"/>
              <a:ext cx="2037914"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5520361" y="1913752"/>
              <a:ext cx="1151277" cy="369332"/>
            </a:xfrm>
            <a:prstGeom prst="rect">
              <a:avLst/>
            </a:prstGeom>
            <a:noFill/>
          </p:spPr>
          <p:txBody>
            <a:bodyPr wrap="none" rtlCol="0">
              <a:spAutoFit/>
            </a:bodyPr>
            <a:lstStyle/>
            <a:p>
              <a:r>
                <a:rPr lang="en-US" i="1" dirty="0" smtClean="0"/>
                <a:t>Smart City</a:t>
              </a:r>
              <a:endParaRPr lang="en-US" i="1" dirty="0"/>
            </a:p>
          </p:txBody>
        </p:sp>
      </p:grpSp>
      <p:grpSp>
        <p:nvGrpSpPr>
          <p:cNvPr id="40" name="Group 39"/>
          <p:cNvGrpSpPr/>
          <p:nvPr/>
        </p:nvGrpSpPr>
        <p:grpSpPr>
          <a:xfrm>
            <a:off x="7595282" y="1542574"/>
            <a:ext cx="2037914" cy="406865"/>
            <a:chOff x="8119715" y="1690491"/>
            <a:chExt cx="2037914" cy="406865"/>
          </a:xfrm>
        </p:grpSpPr>
        <p:sp>
          <p:nvSpPr>
            <p:cNvPr id="21" name="Rectangle 20"/>
            <p:cNvSpPr/>
            <p:nvPr/>
          </p:nvSpPr>
          <p:spPr>
            <a:xfrm>
              <a:off x="8119715" y="1690491"/>
              <a:ext cx="2037914"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8492918" y="1696084"/>
              <a:ext cx="1291507" cy="369332"/>
            </a:xfrm>
            <a:prstGeom prst="rect">
              <a:avLst/>
            </a:prstGeom>
            <a:noFill/>
          </p:spPr>
          <p:txBody>
            <a:bodyPr wrap="none" rtlCol="0">
              <a:spAutoFit/>
            </a:bodyPr>
            <a:lstStyle/>
            <a:p>
              <a:r>
                <a:rPr lang="en-US" i="1" dirty="0" smtClean="0"/>
                <a:t>e-Education</a:t>
              </a:r>
              <a:endParaRPr lang="en-US" i="1" dirty="0"/>
            </a:p>
          </p:txBody>
        </p:sp>
      </p:grpSp>
      <p:grpSp>
        <p:nvGrpSpPr>
          <p:cNvPr id="41" name="Group 40"/>
          <p:cNvGrpSpPr/>
          <p:nvPr/>
        </p:nvGrpSpPr>
        <p:grpSpPr>
          <a:xfrm>
            <a:off x="9815639" y="1561340"/>
            <a:ext cx="2037914" cy="406908"/>
            <a:chOff x="10340072" y="1709257"/>
            <a:chExt cx="2037914" cy="406908"/>
          </a:xfrm>
        </p:grpSpPr>
        <p:sp>
          <p:nvSpPr>
            <p:cNvPr id="20" name="Rectangle 19"/>
            <p:cNvSpPr/>
            <p:nvPr/>
          </p:nvSpPr>
          <p:spPr>
            <a:xfrm>
              <a:off x="10340072" y="1709300"/>
              <a:ext cx="2037914"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10572351" y="1709257"/>
              <a:ext cx="1526315" cy="369332"/>
            </a:xfrm>
            <a:prstGeom prst="rect">
              <a:avLst/>
            </a:prstGeom>
            <a:noFill/>
          </p:spPr>
          <p:txBody>
            <a:bodyPr wrap="none" rtlCol="0">
              <a:spAutoFit/>
            </a:bodyPr>
            <a:lstStyle/>
            <a:p>
              <a:r>
                <a:rPr lang="en-US" i="1" dirty="0" smtClean="0"/>
                <a:t>e-Government</a:t>
              </a:r>
              <a:endParaRPr lang="en-US" i="1" dirty="0"/>
            </a:p>
          </p:txBody>
        </p:sp>
      </p:grpSp>
      <p:grpSp>
        <p:nvGrpSpPr>
          <p:cNvPr id="36" name="Group 35"/>
          <p:cNvGrpSpPr/>
          <p:nvPr/>
        </p:nvGrpSpPr>
        <p:grpSpPr>
          <a:xfrm>
            <a:off x="9846974" y="3427707"/>
            <a:ext cx="2037914" cy="406865"/>
            <a:chOff x="2150391" y="2401192"/>
            <a:chExt cx="2037914" cy="406865"/>
          </a:xfrm>
        </p:grpSpPr>
        <p:sp>
          <p:nvSpPr>
            <p:cNvPr id="26" name="Rectangle 25"/>
            <p:cNvSpPr/>
            <p:nvPr/>
          </p:nvSpPr>
          <p:spPr>
            <a:xfrm>
              <a:off x="2150391" y="2401192"/>
              <a:ext cx="2037914"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2248308" y="2466125"/>
              <a:ext cx="1802609" cy="307777"/>
            </a:xfrm>
            <a:prstGeom prst="rect">
              <a:avLst/>
            </a:prstGeom>
            <a:noFill/>
          </p:spPr>
          <p:txBody>
            <a:bodyPr wrap="none" rtlCol="0">
              <a:spAutoFit/>
            </a:bodyPr>
            <a:lstStyle/>
            <a:p>
              <a:r>
                <a:rPr lang="en-US" sz="1400" i="1" dirty="0" smtClean="0"/>
                <a:t>Online Health Services</a:t>
              </a:r>
              <a:endParaRPr lang="en-US" sz="1400" i="1" dirty="0"/>
            </a:p>
          </p:txBody>
        </p:sp>
      </p:grpSp>
      <p:grpSp>
        <p:nvGrpSpPr>
          <p:cNvPr id="39" name="Group 38"/>
          <p:cNvGrpSpPr/>
          <p:nvPr/>
        </p:nvGrpSpPr>
        <p:grpSpPr>
          <a:xfrm>
            <a:off x="5178023" y="3461863"/>
            <a:ext cx="2112922" cy="411065"/>
            <a:chOff x="8498541" y="2465650"/>
            <a:chExt cx="2112922" cy="411065"/>
          </a:xfrm>
        </p:grpSpPr>
        <p:sp>
          <p:nvSpPr>
            <p:cNvPr id="24" name="Rectangle 23"/>
            <p:cNvSpPr/>
            <p:nvPr/>
          </p:nvSpPr>
          <p:spPr>
            <a:xfrm>
              <a:off x="8498541" y="2469850"/>
              <a:ext cx="2112922"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8604182" y="2465650"/>
              <a:ext cx="1920303" cy="338554"/>
            </a:xfrm>
            <a:prstGeom prst="rect">
              <a:avLst/>
            </a:prstGeom>
            <a:noFill/>
          </p:spPr>
          <p:txBody>
            <a:bodyPr wrap="square" rtlCol="0">
              <a:spAutoFit/>
            </a:bodyPr>
            <a:lstStyle/>
            <a:p>
              <a:pPr algn="ctr"/>
              <a:r>
                <a:rPr lang="en-US" sz="1600" i="1" dirty="0" smtClean="0"/>
                <a:t>Cloud Collaborative</a:t>
              </a:r>
              <a:endParaRPr lang="en-US" sz="1600" i="1" dirty="0"/>
            </a:p>
          </p:txBody>
        </p:sp>
      </p:grpSp>
      <p:grpSp>
        <p:nvGrpSpPr>
          <p:cNvPr id="38" name="Group 37"/>
          <p:cNvGrpSpPr/>
          <p:nvPr/>
        </p:nvGrpSpPr>
        <p:grpSpPr>
          <a:xfrm>
            <a:off x="5166433" y="1553760"/>
            <a:ext cx="2037914" cy="414488"/>
            <a:chOff x="11500004" y="1809253"/>
            <a:chExt cx="2037914" cy="414488"/>
          </a:xfrm>
        </p:grpSpPr>
        <p:sp>
          <p:nvSpPr>
            <p:cNvPr id="25" name="Rectangle 24"/>
            <p:cNvSpPr/>
            <p:nvPr/>
          </p:nvSpPr>
          <p:spPr>
            <a:xfrm>
              <a:off x="11500004" y="1816876"/>
              <a:ext cx="2037914"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637873" y="1809253"/>
              <a:ext cx="1842492" cy="369332"/>
            </a:xfrm>
            <a:prstGeom prst="rect">
              <a:avLst/>
            </a:prstGeom>
            <a:noFill/>
          </p:spPr>
          <p:txBody>
            <a:bodyPr wrap="none" rtlCol="0">
              <a:spAutoFit/>
            </a:bodyPr>
            <a:lstStyle/>
            <a:p>
              <a:r>
                <a:rPr lang="en-US" i="1" dirty="0" smtClean="0"/>
                <a:t>Sharing economy </a:t>
              </a:r>
              <a:endParaRPr lang="en-US" i="1" dirty="0"/>
            </a:p>
          </p:txBody>
        </p:sp>
      </p:grpSp>
      <p:grpSp>
        <p:nvGrpSpPr>
          <p:cNvPr id="42" name="Group 41"/>
          <p:cNvGrpSpPr/>
          <p:nvPr/>
        </p:nvGrpSpPr>
        <p:grpSpPr>
          <a:xfrm>
            <a:off x="7595282" y="3430153"/>
            <a:ext cx="2037914" cy="410173"/>
            <a:chOff x="9217264" y="4846227"/>
            <a:chExt cx="2037914" cy="410173"/>
          </a:xfrm>
        </p:grpSpPr>
        <p:sp>
          <p:nvSpPr>
            <p:cNvPr id="23" name="Rectangle 22"/>
            <p:cNvSpPr/>
            <p:nvPr/>
          </p:nvSpPr>
          <p:spPr>
            <a:xfrm>
              <a:off x="9217264" y="4849535"/>
              <a:ext cx="2037914"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554630" y="4846227"/>
              <a:ext cx="1357295" cy="369332"/>
            </a:xfrm>
            <a:prstGeom prst="rect">
              <a:avLst/>
            </a:prstGeom>
            <a:noFill/>
          </p:spPr>
          <p:txBody>
            <a:bodyPr wrap="none" rtlCol="0">
              <a:spAutoFit/>
            </a:bodyPr>
            <a:lstStyle/>
            <a:p>
              <a:r>
                <a:rPr lang="en-US" i="1" dirty="0" smtClean="0"/>
                <a:t>Marketplace</a:t>
              </a:r>
              <a:endParaRPr lang="en-US" i="1" dirty="0"/>
            </a:p>
          </p:txBody>
        </p:sp>
      </p:grpSp>
      <p:pic>
        <p:nvPicPr>
          <p:cNvPr id="6" name="Picture 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0839" y="1976880"/>
            <a:ext cx="1929609" cy="1284599"/>
          </a:xfrm>
          <a:prstGeom prst="rect">
            <a:avLst/>
          </a:prstGeom>
        </p:spPr>
      </p:pic>
      <p:pic>
        <p:nvPicPr>
          <p:cNvPr id="28" name="Picture 27"/>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07086" y="2054628"/>
            <a:ext cx="1996881" cy="1117136"/>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11296" y="3910962"/>
            <a:ext cx="829879" cy="829879"/>
          </a:xfrm>
          <a:prstGeom prst="rect">
            <a:avLst/>
          </a:prstGeom>
        </p:spPr>
      </p:pic>
      <p:pic>
        <p:nvPicPr>
          <p:cNvPr id="31" name="Picture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80243" y="3942901"/>
            <a:ext cx="691403" cy="691403"/>
          </a:xfrm>
          <a:prstGeom prst="rect">
            <a:avLst/>
          </a:prstGeom>
        </p:spPr>
      </p:pic>
      <p:pic>
        <p:nvPicPr>
          <p:cNvPr id="32" name="Picture 3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77667" y="4361690"/>
            <a:ext cx="1605568" cy="264654"/>
          </a:xfrm>
          <a:prstGeom prst="rect">
            <a:avLst/>
          </a:prstGeom>
        </p:spPr>
      </p:pic>
      <p:pic>
        <p:nvPicPr>
          <p:cNvPr id="43" name="Picture 4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07320" y="2047460"/>
            <a:ext cx="1322680" cy="1329196"/>
          </a:xfrm>
          <a:prstGeom prst="rect">
            <a:avLst/>
          </a:prstGeom>
        </p:spPr>
      </p:pic>
      <p:pic>
        <p:nvPicPr>
          <p:cNvPr id="44" name="Picture 43"/>
          <p:cNvPicPr>
            <a:picLocks noChangeAspect="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1720" t="950" r="1720" b="71456"/>
          <a:stretch/>
        </p:blipFill>
        <p:spPr>
          <a:xfrm>
            <a:off x="5415313" y="3899802"/>
            <a:ext cx="1563867" cy="534850"/>
          </a:xfrm>
          <a:prstGeom prst="rect">
            <a:avLst/>
          </a:prstGeom>
        </p:spPr>
      </p:pic>
      <p:pic>
        <p:nvPicPr>
          <p:cNvPr id="45" name="Picture 44"/>
          <p:cNvPicPr>
            <a:picLocks noChangeAspect="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19777" t="73120" r="17336" b="11619"/>
          <a:stretch/>
        </p:blipFill>
        <p:spPr>
          <a:xfrm>
            <a:off x="5742745" y="4447704"/>
            <a:ext cx="983478" cy="295836"/>
          </a:xfrm>
          <a:prstGeom prst="rect">
            <a:avLst/>
          </a:prstGeom>
        </p:spPr>
      </p:pic>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35983" y="6111496"/>
            <a:ext cx="1415664" cy="518104"/>
          </a:xfrm>
          <a:prstGeom prst="rect">
            <a:avLst/>
          </a:prstGeom>
        </p:spPr>
      </p:pic>
      <p:pic>
        <p:nvPicPr>
          <p:cNvPr id="48" name="Picture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516272" y="5349858"/>
            <a:ext cx="1418551" cy="761638"/>
          </a:xfrm>
          <a:prstGeom prst="rect">
            <a:avLst/>
          </a:prstGeom>
        </p:spPr>
      </p:pic>
      <p:pic>
        <p:nvPicPr>
          <p:cNvPr id="49" name="Picture 48"/>
          <p:cNvPicPr>
            <a:picLocks noChangeAspect="1"/>
          </p:cNvPicPr>
          <p:nvPr/>
        </p:nvPicPr>
        <p:blipFill rotWithShape="1">
          <a:blip r:embed="rId13">
            <a:clrChange>
              <a:clrFrom>
                <a:srgbClr val="FFFFFF"/>
              </a:clrFrom>
              <a:clrTo>
                <a:srgbClr val="FFFFFF">
                  <a:alpha val="0"/>
                </a:srgbClr>
              </a:clrTo>
            </a:clrChange>
          </a:blip>
          <a:srcRect l="2934" t="11189" r="60901" b="30554"/>
          <a:stretch/>
        </p:blipFill>
        <p:spPr>
          <a:xfrm>
            <a:off x="8002204" y="5277685"/>
            <a:ext cx="1207775" cy="1093834"/>
          </a:xfrm>
          <a:prstGeom prst="rect">
            <a:avLst/>
          </a:prstGeom>
        </p:spPr>
      </p:pic>
      <p:grpSp>
        <p:nvGrpSpPr>
          <p:cNvPr id="52" name="Group 51"/>
          <p:cNvGrpSpPr/>
          <p:nvPr/>
        </p:nvGrpSpPr>
        <p:grpSpPr>
          <a:xfrm>
            <a:off x="9861494" y="4872475"/>
            <a:ext cx="2037914" cy="406865"/>
            <a:chOff x="5110496" y="1885950"/>
            <a:chExt cx="2037914" cy="406865"/>
          </a:xfrm>
        </p:grpSpPr>
        <p:sp>
          <p:nvSpPr>
            <p:cNvPr id="53" name="Rectangle 52"/>
            <p:cNvSpPr/>
            <p:nvPr/>
          </p:nvSpPr>
          <p:spPr>
            <a:xfrm>
              <a:off x="5110496" y="1885950"/>
              <a:ext cx="2037914" cy="406865"/>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Box 53"/>
            <p:cNvSpPr txBox="1"/>
            <p:nvPr/>
          </p:nvSpPr>
          <p:spPr>
            <a:xfrm>
              <a:off x="5247010" y="1913881"/>
              <a:ext cx="1807033" cy="369332"/>
            </a:xfrm>
            <a:prstGeom prst="rect">
              <a:avLst/>
            </a:prstGeom>
            <a:noFill/>
          </p:spPr>
          <p:txBody>
            <a:bodyPr wrap="none" rtlCol="0">
              <a:spAutoFit/>
            </a:bodyPr>
            <a:lstStyle/>
            <a:p>
              <a:r>
                <a:rPr lang="en-US" i="1" dirty="0"/>
                <a:t>Smart Appliances</a:t>
              </a:r>
            </a:p>
          </p:txBody>
        </p:sp>
      </p:grpSp>
      <p:pic>
        <p:nvPicPr>
          <p:cNvPr id="55" name="Picture 5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206748" y="5314009"/>
            <a:ext cx="1315591" cy="1315591"/>
          </a:xfrm>
          <a:prstGeom prst="rect">
            <a:avLst/>
          </a:prstGeom>
        </p:spPr>
      </p:pic>
      <p:sp>
        <p:nvSpPr>
          <p:cNvPr id="56" name="Title 1"/>
          <p:cNvSpPr txBox="1">
            <a:spLocks/>
          </p:cNvSpPr>
          <p:nvPr/>
        </p:nvSpPr>
        <p:spPr>
          <a:xfrm>
            <a:off x="453684" y="5111078"/>
            <a:ext cx="4403310" cy="1408357"/>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smtClean="0"/>
              <a:t>Saat</a:t>
            </a:r>
            <a:r>
              <a:rPr lang="en-US" dirty="0" smtClean="0"/>
              <a:t> </a:t>
            </a:r>
            <a:r>
              <a:rPr lang="en-US" dirty="0" err="1" smtClean="0"/>
              <a:t>ini</a:t>
            </a:r>
            <a:r>
              <a:rPr lang="en-US" dirty="0" smtClean="0"/>
              <a:t> </a:t>
            </a:r>
            <a:r>
              <a:rPr lang="en-US" dirty="0" err="1" smtClean="0"/>
              <a:t>berbagai</a:t>
            </a:r>
            <a:r>
              <a:rPr lang="en-US" dirty="0" smtClean="0"/>
              <a:t> </a:t>
            </a:r>
            <a:r>
              <a:rPr lang="en-US" dirty="0" err="1" smtClean="0"/>
              <a:t>macam</a:t>
            </a:r>
            <a:r>
              <a:rPr lang="en-US" dirty="0" smtClean="0"/>
              <a:t> </a:t>
            </a:r>
            <a:r>
              <a:rPr lang="en-US" dirty="0" err="1" smtClean="0"/>
              <a:t>kebutuhan</a:t>
            </a:r>
            <a:r>
              <a:rPr lang="en-US" dirty="0" smtClean="0"/>
              <a:t> </a:t>
            </a:r>
            <a:r>
              <a:rPr lang="en-US" dirty="0" err="1" smtClean="0"/>
              <a:t>manusia</a:t>
            </a:r>
            <a:r>
              <a:rPr lang="en-US" dirty="0" smtClean="0"/>
              <a:t> </a:t>
            </a:r>
            <a:r>
              <a:rPr lang="en-US" dirty="0" err="1" smtClean="0"/>
              <a:t>telah</a:t>
            </a:r>
            <a:r>
              <a:rPr lang="en-US" dirty="0" smtClean="0"/>
              <a:t> </a:t>
            </a:r>
            <a:r>
              <a:rPr lang="en-US" dirty="0" err="1" smtClean="0"/>
              <a:t>banyak</a:t>
            </a:r>
            <a:r>
              <a:rPr lang="en-US" dirty="0" smtClean="0"/>
              <a:t> </a:t>
            </a:r>
            <a:r>
              <a:rPr lang="en-US" dirty="0" err="1" smtClean="0"/>
              <a:t>menerapkan</a:t>
            </a:r>
            <a:r>
              <a:rPr lang="en-US" dirty="0" smtClean="0"/>
              <a:t> </a:t>
            </a:r>
            <a:r>
              <a:rPr lang="en-US" dirty="0" err="1" smtClean="0"/>
              <a:t>dukungan</a:t>
            </a:r>
            <a:r>
              <a:rPr lang="en-US" dirty="0" smtClean="0"/>
              <a:t> </a:t>
            </a:r>
            <a:r>
              <a:rPr lang="en-US" b="1" dirty="0" smtClean="0"/>
              <a:t>internet </a:t>
            </a:r>
            <a:r>
              <a:rPr lang="en-US" b="1" dirty="0" err="1" smtClean="0"/>
              <a:t>dan</a:t>
            </a:r>
            <a:r>
              <a:rPr lang="en-US" b="1" dirty="0" smtClean="0"/>
              <a:t> </a:t>
            </a:r>
            <a:r>
              <a:rPr lang="en-US" b="1" dirty="0" err="1" smtClean="0"/>
              <a:t>dunia</a:t>
            </a:r>
            <a:r>
              <a:rPr lang="en-US" dirty="0" smtClean="0"/>
              <a:t> </a:t>
            </a:r>
            <a:r>
              <a:rPr lang="en-US" b="1" dirty="0" smtClean="0"/>
              <a:t>digita</a:t>
            </a:r>
            <a:r>
              <a:rPr lang="en-US" dirty="0" smtClean="0"/>
              <a:t>l </a:t>
            </a:r>
            <a:r>
              <a:rPr lang="en-US" dirty="0" err="1" smtClean="0"/>
              <a:t>sebagai</a:t>
            </a:r>
            <a:r>
              <a:rPr lang="en-US" dirty="0" smtClean="0"/>
              <a:t> </a:t>
            </a:r>
            <a:r>
              <a:rPr lang="en-US" dirty="0" err="1" smtClean="0"/>
              <a:t>wahana</a:t>
            </a:r>
            <a:r>
              <a:rPr lang="en-US" dirty="0" smtClean="0"/>
              <a:t> </a:t>
            </a:r>
            <a:r>
              <a:rPr lang="en-US" dirty="0" err="1" smtClean="0"/>
              <a:t>interaksi</a:t>
            </a:r>
            <a:r>
              <a:rPr lang="en-US" dirty="0" smtClean="0"/>
              <a:t> </a:t>
            </a:r>
            <a:r>
              <a:rPr lang="en-US" dirty="0" err="1" smtClean="0"/>
              <a:t>dan</a:t>
            </a:r>
            <a:r>
              <a:rPr lang="en-US" dirty="0" smtClean="0"/>
              <a:t> </a:t>
            </a:r>
            <a:r>
              <a:rPr lang="en-US" dirty="0" err="1" smtClean="0"/>
              <a:t>transaksi</a:t>
            </a:r>
            <a:endParaRPr lang="en-US" sz="2800" b="1" dirty="0">
              <a:solidFill>
                <a:srgbClr val="0070C0"/>
              </a:solidFill>
            </a:endParaRPr>
          </a:p>
        </p:txBody>
      </p:sp>
      <p:grpSp>
        <p:nvGrpSpPr>
          <p:cNvPr id="58" name="Group 57"/>
          <p:cNvGrpSpPr/>
          <p:nvPr/>
        </p:nvGrpSpPr>
        <p:grpSpPr>
          <a:xfrm>
            <a:off x="11268981" y="6402293"/>
            <a:ext cx="1001486" cy="476741"/>
            <a:chOff x="12656456" y="4328935"/>
            <a:chExt cx="1001486" cy="476741"/>
          </a:xfrm>
        </p:grpSpPr>
        <p:pic>
          <p:nvPicPr>
            <p:cNvPr id="59" name="Picture 58"/>
            <p:cNvPicPr>
              <a:picLocks noChangeAspect="1"/>
            </p:cNvPicPr>
            <p:nvPr/>
          </p:nvPicPr>
          <p:blipFill rotWithShape="1">
            <a:blip r:embed="rId15" cstate="print">
              <a:clrChange>
                <a:clrFrom>
                  <a:srgbClr val="F0EEEF"/>
                </a:clrFrom>
                <a:clrTo>
                  <a:srgbClr val="F0EEEF">
                    <a:alpha val="0"/>
                  </a:srgbClr>
                </a:clrTo>
              </a:clrChange>
              <a:extLst>
                <a:ext uri="{28A0092B-C50C-407E-A947-70E740481C1C}">
                  <a14:useLocalDpi xmlns:a14="http://schemas.microsoft.com/office/drawing/2010/main" val="0"/>
                </a:ext>
              </a:extLst>
            </a:blip>
            <a:srcRect b="34751"/>
            <a:stretch/>
          </p:blipFill>
          <p:spPr>
            <a:xfrm flipH="1">
              <a:off x="12656456" y="4328935"/>
              <a:ext cx="1001486" cy="435640"/>
            </a:xfrm>
            <a:prstGeom prst="rect">
              <a:avLst/>
            </a:prstGeom>
          </p:spPr>
        </p:pic>
        <p:sp>
          <p:nvSpPr>
            <p:cNvPr id="60" name="TextBox 59"/>
            <p:cNvSpPr txBox="1"/>
            <p:nvPr/>
          </p:nvSpPr>
          <p:spPr>
            <a:xfrm>
              <a:off x="13213441" y="4559455"/>
              <a:ext cx="216809" cy="246221"/>
            </a:xfrm>
            <a:prstGeom prst="rect">
              <a:avLst/>
            </a:prstGeom>
            <a:noFill/>
          </p:spPr>
          <p:txBody>
            <a:bodyPr wrap="square" rtlCol="0">
              <a:spAutoFit/>
            </a:bodyPr>
            <a:lstStyle/>
            <a:p>
              <a:r>
                <a:rPr lang="en-US" sz="1000" b="1" dirty="0"/>
                <a:t>5</a:t>
              </a:r>
            </a:p>
          </p:txBody>
        </p:sp>
      </p:grpSp>
    </p:spTree>
    <p:extLst>
      <p:ext uri="{BB962C8B-B14F-4D97-AF65-F5344CB8AC3E}">
        <p14:creationId xmlns:p14="http://schemas.microsoft.com/office/powerpoint/2010/main" val="127672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231461"/>
            <a:ext cx="12192000" cy="4991539"/>
          </a:xfrm>
          <a:prstGeom prst="rect">
            <a:avLst/>
          </a:prstGeom>
          <a:pattFill prst="pct25">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5129" y="442470"/>
            <a:ext cx="11491634" cy="815326"/>
          </a:xfrm>
        </p:spPr>
        <p:txBody>
          <a:bodyPr/>
          <a:lstStyle/>
          <a:p>
            <a:r>
              <a:rPr lang="en-US" b="1" i="1" dirty="0" smtClean="0"/>
              <a:t>Era </a:t>
            </a:r>
            <a:r>
              <a:rPr lang="en-US" b="1" i="1" dirty="0" err="1" smtClean="0"/>
              <a:t>Baru</a:t>
            </a:r>
            <a:r>
              <a:rPr lang="en-US" b="1" i="1" dirty="0" smtClean="0"/>
              <a:t> </a:t>
            </a:r>
            <a:r>
              <a:rPr lang="en-US" b="1" i="1" dirty="0" err="1" smtClean="0">
                <a:solidFill>
                  <a:srgbClr val="0070C0"/>
                </a:solidFill>
              </a:rPr>
              <a:t>Industrilisasi</a:t>
            </a:r>
            <a:r>
              <a:rPr lang="en-US" b="1" i="1" dirty="0">
                <a:solidFill>
                  <a:srgbClr val="0070C0"/>
                </a:solidFill>
              </a:rPr>
              <a:t> </a:t>
            </a:r>
            <a:r>
              <a:rPr lang="en-US" b="1" i="1" dirty="0" smtClean="0">
                <a:solidFill>
                  <a:srgbClr val="0070C0"/>
                </a:solidFill>
              </a:rPr>
              <a:t>Digital</a:t>
            </a:r>
            <a:endParaRPr lang="en-US" b="1" i="1" dirty="0">
              <a:solidFill>
                <a:srgbClr val="0070C0"/>
              </a:solidFill>
            </a:endParaRPr>
          </a:p>
        </p:txBody>
      </p:sp>
      <p:sp>
        <p:nvSpPr>
          <p:cNvPr id="8" name="Rectangle 7"/>
          <p:cNvSpPr/>
          <p:nvPr/>
        </p:nvSpPr>
        <p:spPr>
          <a:xfrm>
            <a:off x="0" y="0"/>
            <a:ext cx="121920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4021" r="50927"/>
          <a:stretch/>
        </p:blipFill>
        <p:spPr>
          <a:xfrm>
            <a:off x="713932" y="1412276"/>
            <a:ext cx="2070847" cy="4525790"/>
          </a:xfrm>
          <a:prstGeom prst="rect">
            <a:avLst/>
          </a:prstGeom>
        </p:spPr>
      </p:pic>
      <p:sp>
        <p:nvSpPr>
          <p:cNvPr id="3" name="Rectangle 2"/>
          <p:cNvSpPr/>
          <p:nvPr/>
        </p:nvSpPr>
        <p:spPr>
          <a:xfrm>
            <a:off x="3146612" y="1520439"/>
            <a:ext cx="8679354" cy="4955203"/>
          </a:xfrm>
          <a:prstGeom prst="rect">
            <a:avLst/>
          </a:prstGeom>
        </p:spPr>
        <p:txBody>
          <a:bodyPr wrap="square">
            <a:spAutoFit/>
          </a:bodyPr>
          <a:lstStyle/>
          <a:p>
            <a:r>
              <a:rPr lang="en-US" sz="2800" b="1" dirty="0" err="1" smtClean="0"/>
              <a:t>Ancaman</a:t>
            </a:r>
            <a:r>
              <a:rPr lang="en-US" sz="2800" b="1" dirty="0" smtClean="0"/>
              <a:t>:</a:t>
            </a:r>
          </a:p>
          <a:p>
            <a:pPr marL="342900" indent="-342900">
              <a:buFont typeface="Wingdings" panose="05000000000000000000" pitchFamily="2" charset="2"/>
              <a:buChar char="q"/>
            </a:pPr>
            <a:r>
              <a:rPr lang="en-US" sz="2000" dirty="0" err="1" smtClean="0"/>
              <a:t>Secara</a:t>
            </a:r>
            <a:r>
              <a:rPr lang="en-US" sz="2000" dirty="0" smtClean="0"/>
              <a:t> global era </a:t>
            </a:r>
            <a:r>
              <a:rPr lang="en-US" sz="2000" dirty="0" err="1" smtClean="0"/>
              <a:t>digitalisasi</a:t>
            </a:r>
            <a:r>
              <a:rPr lang="en-US" sz="2000" dirty="0" smtClean="0"/>
              <a:t> </a:t>
            </a:r>
            <a:r>
              <a:rPr lang="en-US" sz="2000" dirty="0" err="1" smtClean="0"/>
              <a:t>akan</a:t>
            </a:r>
            <a:r>
              <a:rPr lang="en-US" sz="2000" dirty="0" smtClean="0"/>
              <a:t> </a:t>
            </a:r>
            <a:r>
              <a:rPr lang="en-US" sz="2000" dirty="0" err="1" smtClean="0"/>
              <a:t>menghilangkan</a:t>
            </a:r>
            <a:r>
              <a:rPr lang="en-US" sz="2000" dirty="0" smtClean="0"/>
              <a:t> </a:t>
            </a:r>
            <a:r>
              <a:rPr lang="en-US" sz="2000" dirty="0" err="1" smtClean="0"/>
              <a:t>sekitar</a:t>
            </a:r>
            <a:r>
              <a:rPr lang="en-US" sz="2000" dirty="0" smtClean="0"/>
              <a:t> 1 – 1,5 </a:t>
            </a:r>
            <a:r>
              <a:rPr lang="en-US" sz="2000" dirty="0" err="1" smtClean="0"/>
              <a:t>miliar</a:t>
            </a:r>
            <a:r>
              <a:rPr lang="en-US" sz="2000" dirty="0" smtClean="0"/>
              <a:t> </a:t>
            </a:r>
            <a:r>
              <a:rPr lang="en-US" sz="2000" dirty="0" err="1" smtClean="0"/>
              <a:t>pekerjaan</a:t>
            </a:r>
            <a:r>
              <a:rPr lang="en-US" sz="2000" dirty="0" smtClean="0"/>
              <a:t> </a:t>
            </a:r>
            <a:r>
              <a:rPr lang="en-US" sz="2000" dirty="0" err="1" smtClean="0"/>
              <a:t>sepanjang</a:t>
            </a:r>
            <a:r>
              <a:rPr lang="en-US" sz="2000" dirty="0" smtClean="0"/>
              <a:t> </a:t>
            </a:r>
            <a:r>
              <a:rPr lang="en-US" sz="2000" dirty="0" err="1" smtClean="0"/>
              <a:t>tahun</a:t>
            </a:r>
            <a:r>
              <a:rPr lang="en-US" sz="2000" dirty="0" smtClean="0"/>
              <a:t> 2015-2025 </a:t>
            </a:r>
            <a:r>
              <a:rPr lang="en-US" sz="2000" dirty="0" err="1" smtClean="0"/>
              <a:t>karena</a:t>
            </a:r>
            <a:r>
              <a:rPr lang="en-US" sz="2000" dirty="0" smtClean="0"/>
              <a:t> </a:t>
            </a:r>
            <a:r>
              <a:rPr lang="en-US" sz="2000" dirty="0" err="1" smtClean="0"/>
              <a:t>digantikannya</a:t>
            </a:r>
            <a:r>
              <a:rPr lang="en-US" sz="2000" dirty="0" smtClean="0"/>
              <a:t> </a:t>
            </a:r>
            <a:r>
              <a:rPr lang="en-US" sz="2000" dirty="0" err="1" smtClean="0"/>
              <a:t>posisi</a:t>
            </a:r>
            <a:r>
              <a:rPr lang="en-US" sz="2000" dirty="0" smtClean="0"/>
              <a:t> </a:t>
            </a:r>
            <a:r>
              <a:rPr lang="en-US" sz="2000" dirty="0" err="1" smtClean="0"/>
              <a:t>manusia</a:t>
            </a:r>
            <a:r>
              <a:rPr lang="en-US" sz="2000" dirty="0" smtClean="0"/>
              <a:t> </a:t>
            </a:r>
            <a:r>
              <a:rPr lang="en-US" sz="2000" dirty="0" err="1" smtClean="0"/>
              <a:t>dengan</a:t>
            </a:r>
            <a:r>
              <a:rPr lang="en-US" sz="2000" dirty="0" smtClean="0"/>
              <a:t> </a:t>
            </a:r>
            <a:r>
              <a:rPr lang="en-US" sz="2000" dirty="0" err="1" smtClean="0"/>
              <a:t>mesin</a:t>
            </a:r>
            <a:r>
              <a:rPr lang="en-US" sz="2000" dirty="0" smtClean="0"/>
              <a:t> </a:t>
            </a:r>
            <a:r>
              <a:rPr lang="en-US" sz="2000" dirty="0" err="1" smtClean="0"/>
              <a:t>otomatis</a:t>
            </a:r>
            <a:r>
              <a:rPr lang="en-US" sz="2000" dirty="0" smtClean="0"/>
              <a:t> (</a:t>
            </a:r>
            <a:r>
              <a:rPr lang="en-US" sz="2000" dirty="0" err="1"/>
              <a:t>Gerd</a:t>
            </a:r>
            <a:r>
              <a:rPr lang="en-US" sz="2000" dirty="0"/>
              <a:t> Leonhard, </a:t>
            </a:r>
            <a:r>
              <a:rPr lang="en-US" sz="2000" i="1" dirty="0" smtClean="0"/>
              <a:t>Futurist</a:t>
            </a:r>
            <a:r>
              <a:rPr lang="en-US" sz="2000" dirty="0" smtClean="0"/>
              <a:t>);</a:t>
            </a:r>
          </a:p>
          <a:p>
            <a:pPr marL="342900" indent="-342900">
              <a:buFont typeface="Wingdings" panose="05000000000000000000" pitchFamily="2" charset="2"/>
              <a:buChar char="q"/>
            </a:pPr>
            <a:r>
              <a:rPr lang="en-US" sz="2000" dirty="0" err="1" smtClean="0"/>
              <a:t>Diestimasi</a:t>
            </a:r>
            <a:r>
              <a:rPr lang="en-US" sz="2000" dirty="0" smtClean="0"/>
              <a:t> </a:t>
            </a:r>
            <a:r>
              <a:rPr lang="en-US" sz="2000" dirty="0" err="1" smtClean="0"/>
              <a:t>bahwa</a:t>
            </a:r>
            <a:r>
              <a:rPr lang="en-US" sz="2000" dirty="0" smtClean="0"/>
              <a:t> di masa yang </a:t>
            </a:r>
            <a:r>
              <a:rPr lang="en-US" sz="2000" dirty="0" err="1" smtClean="0"/>
              <a:t>akan</a:t>
            </a:r>
            <a:r>
              <a:rPr lang="en-US" sz="2000" dirty="0" smtClean="0"/>
              <a:t> </a:t>
            </a:r>
            <a:r>
              <a:rPr lang="en-US" sz="2000" dirty="0" err="1" smtClean="0"/>
              <a:t>datang</a:t>
            </a:r>
            <a:r>
              <a:rPr lang="en-US" sz="2000" dirty="0" smtClean="0"/>
              <a:t>, 65% murid </a:t>
            </a:r>
            <a:r>
              <a:rPr lang="en-US" sz="2000" dirty="0" err="1" smtClean="0"/>
              <a:t>sekolah</a:t>
            </a:r>
            <a:r>
              <a:rPr lang="en-US" sz="2000" dirty="0" smtClean="0"/>
              <a:t> </a:t>
            </a:r>
            <a:r>
              <a:rPr lang="en-US" sz="2000" dirty="0" err="1" smtClean="0"/>
              <a:t>dasar</a:t>
            </a:r>
            <a:r>
              <a:rPr lang="en-US" sz="2000" dirty="0" smtClean="0"/>
              <a:t> di </a:t>
            </a:r>
            <a:r>
              <a:rPr lang="en-US" sz="2000" dirty="0" err="1" smtClean="0"/>
              <a:t>dunia</a:t>
            </a:r>
            <a:r>
              <a:rPr lang="en-US" sz="2000" dirty="0" smtClean="0"/>
              <a:t> </a:t>
            </a:r>
            <a:r>
              <a:rPr lang="en-US" sz="2000" dirty="0" err="1" smtClean="0"/>
              <a:t>akan</a:t>
            </a:r>
            <a:r>
              <a:rPr lang="en-US" sz="2000" dirty="0" smtClean="0"/>
              <a:t> </a:t>
            </a:r>
            <a:r>
              <a:rPr lang="en-US" sz="2000" dirty="0" err="1" smtClean="0"/>
              <a:t>bekerja</a:t>
            </a:r>
            <a:r>
              <a:rPr lang="en-US" sz="2000" dirty="0" smtClean="0"/>
              <a:t> </a:t>
            </a:r>
            <a:r>
              <a:rPr lang="en-US" sz="2000" dirty="0" err="1" smtClean="0"/>
              <a:t>pada</a:t>
            </a:r>
            <a:r>
              <a:rPr lang="en-US" sz="2000" dirty="0"/>
              <a:t> </a:t>
            </a:r>
            <a:r>
              <a:rPr lang="en-US" sz="2000" dirty="0" err="1" smtClean="0"/>
              <a:t>pekerjaan</a:t>
            </a:r>
            <a:r>
              <a:rPr lang="en-US" sz="2000" dirty="0" smtClean="0"/>
              <a:t> yang </a:t>
            </a:r>
            <a:r>
              <a:rPr lang="en-US" sz="2000" dirty="0" err="1" smtClean="0"/>
              <a:t>belum</a:t>
            </a:r>
            <a:r>
              <a:rPr lang="en-US" sz="2000" dirty="0" smtClean="0"/>
              <a:t> </a:t>
            </a:r>
            <a:r>
              <a:rPr lang="en-US" sz="2000" dirty="0" err="1" smtClean="0"/>
              <a:t>pernah</a:t>
            </a:r>
            <a:r>
              <a:rPr lang="en-US" sz="2000" dirty="0" smtClean="0"/>
              <a:t> </a:t>
            </a:r>
            <a:r>
              <a:rPr lang="en-US" sz="2000" dirty="0" err="1" smtClean="0"/>
              <a:t>ada</a:t>
            </a:r>
            <a:r>
              <a:rPr lang="en-US" sz="2000" dirty="0" smtClean="0"/>
              <a:t> di </a:t>
            </a:r>
            <a:r>
              <a:rPr lang="en-US" sz="2000" dirty="0" err="1" smtClean="0"/>
              <a:t>hari</a:t>
            </a:r>
            <a:r>
              <a:rPr lang="en-US" sz="2000" dirty="0" smtClean="0"/>
              <a:t> </a:t>
            </a:r>
            <a:r>
              <a:rPr lang="en-US" sz="2000" dirty="0" err="1" smtClean="0"/>
              <a:t>ini</a:t>
            </a:r>
            <a:r>
              <a:rPr lang="en-US" sz="2000" dirty="0" smtClean="0"/>
              <a:t> (</a:t>
            </a:r>
            <a:r>
              <a:rPr lang="en-US" sz="2000" i="1" dirty="0" smtClean="0"/>
              <a:t>U.S</a:t>
            </a:r>
            <a:r>
              <a:rPr lang="en-US" sz="2000" i="1" dirty="0"/>
              <a:t>. Department of Labor </a:t>
            </a:r>
            <a:r>
              <a:rPr lang="en-US" sz="2000" i="1" dirty="0" smtClean="0"/>
              <a:t>report</a:t>
            </a:r>
            <a:r>
              <a:rPr lang="en-US" sz="2000" dirty="0" smtClean="0"/>
              <a:t>).</a:t>
            </a:r>
          </a:p>
          <a:p>
            <a:pPr marL="285750" indent="-285750">
              <a:buFontTx/>
              <a:buChar char="-"/>
            </a:pPr>
            <a:endParaRPr lang="en-US" sz="2000" dirty="0" smtClean="0"/>
          </a:p>
          <a:p>
            <a:r>
              <a:rPr lang="en-US" sz="2800" b="1" dirty="0" err="1" smtClean="0"/>
              <a:t>Peluang</a:t>
            </a:r>
            <a:r>
              <a:rPr lang="en-US" sz="2800" b="1" dirty="0" smtClean="0"/>
              <a:t>:</a:t>
            </a:r>
            <a:endParaRPr lang="en-US" sz="2000" dirty="0" smtClean="0"/>
          </a:p>
          <a:p>
            <a:pPr marL="342900" indent="-342900">
              <a:buFont typeface="Wingdings" panose="05000000000000000000" pitchFamily="2" charset="2"/>
              <a:buChar char="q"/>
            </a:pPr>
            <a:r>
              <a:rPr lang="en-US" sz="2000" dirty="0" smtClean="0"/>
              <a:t>Era </a:t>
            </a:r>
            <a:r>
              <a:rPr lang="en-US" sz="2000" dirty="0" err="1" smtClean="0"/>
              <a:t>digitalisasi</a:t>
            </a:r>
            <a:r>
              <a:rPr lang="en-US" sz="2000" dirty="0" smtClean="0"/>
              <a:t> </a:t>
            </a:r>
            <a:r>
              <a:rPr lang="en-US" sz="2000" dirty="0" err="1" smtClean="0"/>
              <a:t>berpotensi</a:t>
            </a:r>
            <a:r>
              <a:rPr lang="en-US" sz="2000" dirty="0" smtClean="0"/>
              <a:t> </a:t>
            </a:r>
            <a:r>
              <a:rPr lang="en-US" sz="2000" dirty="0" err="1" smtClean="0"/>
              <a:t>memberikan</a:t>
            </a:r>
            <a:r>
              <a:rPr lang="en-US" sz="2000" dirty="0" smtClean="0"/>
              <a:t> </a:t>
            </a:r>
            <a:r>
              <a:rPr lang="en-US" sz="2000" dirty="0" err="1" smtClean="0"/>
              <a:t>peningkatan</a:t>
            </a:r>
            <a:r>
              <a:rPr lang="en-US" sz="2000" dirty="0" smtClean="0"/>
              <a:t> </a:t>
            </a:r>
            <a:r>
              <a:rPr lang="en-US" sz="2000" i="1" dirty="0" smtClean="0"/>
              <a:t>net </a:t>
            </a:r>
            <a:r>
              <a:rPr lang="en-US" sz="2000" dirty="0" err="1" smtClean="0"/>
              <a:t>tenaga</a:t>
            </a:r>
            <a:r>
              <a:rPr lang="en-US" sz="2000" dirty="0" smtClean="0"/>
              <a:t> </a:t>
            </a:r>
            <a:r>
              <a:rPr lang="en-US" sz="2000" dirty="0" err="1" smtClean="0"/>
              <a:t>kerja</a:t>
            </a:r>
            <a:r>
              <a:rPr lang="en-US" sz="2000" dirty="0" smtClean="0"/>
              <a:t> </a:t>
            </a:r>
            <a:r>
              <a:rPr lang="en-US" sz="2000" dirty="0" err="1" smtClean="0"/>
              <a:t>hingga</a:t>
            </a:r>
            <a:r>
              <a:rPr lang="en-US" sz="2000" dirty="0" smtClean="0"/>
              <a:t> 2.1 </a:t>
            </a:r>
            <a:r>
              <a:rPr lang="en-US" sz="2000" dirty="0" err="1" smtClean="0"/>
              <a:t>juta</a:t>
            </a:r>
            <a:r>
              <a:rPr lang="en-US" sz="2000" dirty="0" smtClean="0"/>
              <a:t> </a:t>
            </a:r>
            <a:r>
              <a:rPr lang="en-US" sz="2000" dirty="0" err="1" smtClean="0"/>
              <a:t>pekerjaan</a:t>
            </a:r>
            <a:r>
              <a:rPr lang="en-US" sz="2000" dirty="0" smtClean="0"/>
              <a:t> </a:t>
            </a:r>
            <a:r>
              <a:rPr lang="en-US" sz="2000" dirty="0" err="1" smtClean="0"/>
              <a:t>baru</a:t>
            </a:r>
            <a:r>
              <a:rPr lang="en-US" sz="2000" dirty="0"/>
              <a:t> </a:t>
            </a:r>
            <a:r>
              <a:rPr lang="en-US" sz="2000" dirty="0" err="1" smtClean="0"/>
              <a:t>pada</a:t>
            </a:r>
            <a:r>
              <a:rPr lang="en-US" sz="2000" dirty="0" smtClean="0"/>
              <a:t> </a:t>
            </a:r>
            <a:r>
              <a:rPr lang="en-US" sz="2000" dirty="0" err="1" smtClean="0"/>
              <a:t>tahun</a:t>
            </a:r>
            <a:r>
              <a:rPr lang="en-US" sz="2000" dirty="0" smtClean="0"/>
              <a:t> 2025</a:t>
            </a:r>
            <a:r>
              <a:rPr lang="id-ID" sz="2000" dirty="0" smtClean="0"/>
              <a:t>.</a:t>
            </a:r>
            <a:endParaRPr lang="en-US" sz="2000" dirty="0" smtClean="0"/>
          </a:p>
          <a:p>
            <a:pPr marL="342900" indent="-342900">
              <a:buFont typeface="Wingdings" panose="05000000000000000000" pitchFamily="2" charset="2"/>
              <a:buChar char="q"/>
            </a:pPr>
            <a:r>
              <a:rPr lang="en-US" sz="2000" dirty="0" err="1" smtClean="0"/>
              <a:t>Terdapat</a:t>
            </a:r>
            <a:r>
              <a:rPr lang="en-US" sz="2000" dirty="0" smtClean="0"/>
              <a:t> </a:t>
            </a:r>
            <a:r>
              <a:rPr lang="en-US" sz="2000" dirty="0" err="1" smtClean="0"/>
              <a:t>potensi</a:t>
            </a:r>
            <a:r>
              <a:rPr lang="en-US" sz="2000" dirty="0" smtClean="0"/>
              <a:t> </a:t>
            </a:r>
            <a:r>
              <a:rPr lang="en-US" sz="2000" dirty="0" err="1" smtClean="0"/>
              <a:t>pengurangan</a:t>
            </a:r>
            <a:r>
              <a:rPr lang="en-US" sz="2000" dirty="0"/>
              <a:t> </a:t>
            </a:r>
            <a:r>
              <a:rPr lang="en-US" sz="2000" dirty="0" err="1" smtClean="0"/>
              <a:t>emisi</a:t>
            </a:r>
            <a:r>
              <a:rPr lang="en-US" sz="2000" dirty="0" smtClean="0"/>
              <a:t> </a:t>
            </a:r>
            <a:r>
              <a:rPr lang="en-US" sz="2000" dirty="0" err="1" smtClean="0"/>
              <a:t>karbon</a:t>
            </a:r>
            <a:r>
              <a:rPr lang="en-US" sz="2000" dirty="0" smtClean="0"/>
              <a:t> </a:t>
            </a:r>
            <a:r>
              <a:rPr lang="en-US" sz="2000" dirty="0" err="1" smtClean="0"/>
              <a:t>kira-kira</a:t>
            </a:r>
            <a:r>
              <a:rPr lang="en-US" sz="2000" dirty="0" smtClean="0"/>
              <a:t> 26 </a:t>
            </a:r>
            <a:r>
              <a:rPr lang="en-US" sz="2000" dirty="0" err="1" smtClean="0"/>
              <a:t>miliar</a:t>
            </a:r>
            <a:r>
              <a:rPr lang="en-US" sz="2000" dirty="0" smtClean="0"/>
              <a:t> </a:t>
            </a:r>
            <a:r>
              <a:rPr lang="en-US" sz="2000" dirty="0" err="1" smtClean="0"/>
              <a:t>metrik</a:t>
            </a:r>
            <a:r>
              <a:rPr lang="en-US" sz="2000" dirty="0" smtClean="0"/>
              <a:t> ton </a:t>
            </a:r>
            <a:r>
              <a:rPr lang="en-US" sz="2000" dirty="0" err="1" smtClean="0"/>
              <a:t>dari</a:t>
            </a:r>
            <a:r>
              <a:rPr lang="en-US" sz="2000" dirty="0" smtClean="0"/>
              <a:t> </a:t>
            </a:r>
            <a:r>
              <a:rPr lang="en-US" sz="2000" dirty="0" err="1" smtClean="0"/>
              <a:t>tiga</a:t>
            </a:r>
            <a:r>
              <a:rPr lang="en-US" sz="2000" dirty="0" smtClean="0"/>
              <a:t> </a:t>
            </a:r>
            <a:r>
              <a:rPr lang="en-US" sz="2000" dirty="0" err="1" smtClean="0"/>
              <a:t>industri</a:t>
            </a:r>
            <a:r>
              <a:rPr lang="en-US" sz="2000" dirty="0" smtClean="0"/>
              <a:t>: </a:t>
            </a:r>
            <a:r>
              <a:rPr lang="en-US" sz="2000" dirty="0" err="1" smtClean="0"/>
              <a:t>elektronik</a:t>
            </a:r>
            <a:r>
              <a:rPr lang="en-US" sz="2000" dirty="0" smtClean="0"/>
              <a:t> (15,8 </a:t>
            </a:r>
            <a:r>
              <a:rPr lang="en-US" sz="2000" dirty="0" err="1" smtClean="0"/>
              <a:t>miliar</a:t>
            </a:r>
            <a:r>
              <a:rPr lang="en-US" sz="2000" dirty="0" smtClean="0"/>
              <a:t>), </a:t>
            </a:r>
            <a:r>
              <a:rPr lang="en-US" sz="2000" dirty="0" err="1" smtClean="0"/>
              <a:t>logistik</a:t>
            </a:r>
            <a:r>
              <a:rPr lang="en-US" sz="2000" dirty="0" smtClean="0"/>
              <a:t> (9,9 </a:t>
            </a:r>
            <a:r>
              <a:rPr lang="en-US" sz="2000" dirty="0" err="1" smtClean="0"/>
              <a:t>miliar</a:t>
            </a:r>
            <a:r>
              <a:rPr lang="en-US" sz="2000" dirty="0" smtClean="0"/>
              <a:t>) </a:t>
            </a:r>
            <a:r>
              <a:rPr lang="en-US" sz="2000" dirty="0" err="1" smtClean="0"/>
              <a:t>dan</a:t>
            </a:r>
            <a:r>
              <a:rPr lang="en-US" sz="2000" dirty="0" smtClean="0"/>
              <a:t> </a:t>
            </a:r>
            <a:r>
              <a:rPr lang="en-US" sz="2000" dirty="0" err="1" smtClean="0"/>
              <a:t>otomotif</a:t>
            </a:r>
            <a:r>
              <a:rPr lang="en-US" sz="2000" dirty="0" smtClean="0"/>
              <a:t> (540 </a:t>
            </a:r>
            <a:r>
              <a:rPr lang="en-US" sz="2000" dirty="0" err="1" smtClean="0"/>
              <a:t>miliar</a:t>
            </a:r>
            <a:r>
              <a:rPr lang="en-US" sz="2000" dirty="0" smtClean="0"/>
              <a:t>) </a:t>
            </a:r>
            <a:r>
              <a:rPr lang="en-US" sz="2000" dirty="0" err="1" smtClean="0"/>
              <a:t>dari</a:t>
            </a:r>
            <a:r>
              <a:rPr lang="en-US" sz="2000" dirty="0" smtClean="0"/>
              <a:t> </a:t>
            </a:r>
            <a:r>
              <a:rPr lang="en-US" sz="2000" dirty="0" err="1" smtClean="0"/>
              <a:t>tahun</a:t>
            </a:r>
            <a:r>
              <a:rPr lang="en-US" sz="2000" dirty="0"/>
              <a:t> 2015-2025 (World Economic </a:t>
            </a:r>
            <a:r>
              <a:rPr lang="en-US" sz="2000" dirty="0" smtClean="0"/>
              <a:t>Forum).</a:t>
            </a:r>
          </a:p>
          <a:p>
            <a:pPr marL="342900" indent="-342900">
              <a:buFont typeface="Wingdings" panose="05000000000000000000" pitchFamily="2" charset="2"/>
              <a:buChar char="q"/>
            </a:pPr>
            <a:endParaRPr lang="en-US" sz="2000" dirty="0"/>
          </a:p>
        </p:txBody>
      </p:sp>
      <p:grpSp>
        <p:nvGrpSpPr>
          <p:cNvPr id="14" name="Group 13"/>
          <p:cNvGrpSpPr/>
          <p:nvPr/>
        </p:nvGrpSpPr>
        <p:grpSpPr>
          <a:xfrm>
            <a:off x="11268981" y="6402293"/>
            <a:ext cx="1001486" cy="476741"/>
            <a:chOff x="12656456" y="4328935"/>
            <a:chExt cx="1001486" cy="476741"/>
          </a:xfrm>
        </p:grpSpPr>
        <p:pic>
          <p:nvPicPr>
            <p:cNvPr id="15" name="Picture 14"/>
            <p:cNvPicPr>
              <a:picLocks noChangeAspect="1"/>
            </p:cNvPicPr>
            <p:nvPr/>
          </p:nvPicPr>
          <p:blipFill rotWithShape="1">
            <a:blip r:embed="rId3" cstate="print">
              <a:clrChange>
                <a:clrFrom>
                  <a:srgbClr val="F0EEEF"/>
                </a:clrFrom>
                <a:clrTo>
                  <a:srgbClr val="F0EEEF">
                    <a:alpha val="0"/>
                  </a:srgbClr>
                </a:clrTo>
              </a:clrChange>
              <a:extLst>
                <a:ext uri="{28A0092B-C50C-407E-A947-70E740481C1C}">
                  <a14:useLocalDpi xmlns:a14="http://schemas.microsoft.com/office/drawing/2010/main" val="0"/>
                </a:ext>
              </a:extLst>
            </a:blip>
            <a:srcRect b="34751"/>
            <a:stretch/>
          </p:blipFill>
          <p:spPr>
            <a:xfrm flipH="1">
              <a:off x="12656456" y="4328935"/>
              <a:ext cx="1001486" cy="435640"/>
            </a:xfrm>
            <a:prstGeom prst="rect">
              <a:avLst/>
            </a:prstGeom>
          </p:spPr>
        </p:pic>
        <p:sp>
          <p:nvSpPr>
            <p:cNvPr id="16" name="TextBox 15"/>
            <p:cNvSpPr txBox="1"/>
            <p:nvPr/>
          </p:nvSpPr>
          <p:spPr>
            <a:xfrm>
              <a:off x="13213441" y="4559455"/>
              <a:ext cx="216809" cy="246221"/>
            </a:xfrm>
            <a:prstGeom prst="rect">
              <a:avLst/>
            </a:prstGeom>
            <a:noFill/>
          </p:spPr>
          <p:txBody>
            <a:bodyPr wrap="square" rtlCol="0">
              <a:spAutoFit/>
            </a:bodyPr>
            <a:lstStyle/>
            <a:p>
              <a:r>
                <a:rPr lang="en-US" sz="1000" b="1" dirty="0"/>
                <a:t>8</a:t>
              </a:r>
            </a:p>
          </p:txBody>
        </p:sp>
      </p:grpSp>
    </p:spTree>
    <p:extLst>
      <p:ext uri="{BB962C8B-B14F-4D97-AF65-F5344CB8AC3E}">
        <p14:creationId xmlns:p14="http://schemas.microsoft.com/office/powerpoint/2010/main" val="40454974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637845"/>
            <a:ext cx="12192000" cy="4706605"/>
          </a:xfrm>
          <a:prstGeom prst="rect">
            <a:avLst/>
          </a:prstGeom>
          <a:pattFill prst="pct25">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230906" y="1865210"/>
            <a:ext cx="6787776" cy="1886519"/>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0" y="0"/>
            <a:ext cx="121920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a:spLocks noGrp="1"/>
          </p:cNvSpPr>
          <p:nvPr>
            <p:ph type="title"/>
          </p:nvPr>
        </p:nvSpPr>
        <p:spPr>
          <a:xfrm>
            <a:off x="511406" y="568769"/>
            <a:ext cx="11236094" cy="773392"/>
          </a:xfrm>
        </p:spPr>
        <p:txBody>
          <a:bodyPr>
            <a:normAutofit/>
          </a:bodyPr>
          <a:lstStyle/>
          <a:p>
            <a:r>
              <a:rPr lang="en-US" b="1" i="1" dirty="0" err="1" smtClean="0"/>
              <a:t>Gejala-Gejala</a:t>
            </a:r>
            <a:r>
              <a:rPr lang="en-US" b="1" i="1" dirty="0" smtClean="0"/>
              <a:t> </a:t>
            </a:r>
            <a:r>
              <a:rPr lang="en-US" b="1" i="1" dirty="0" err="1" smtClean="0"/>
              <a:t>Trasnformasi</a:t>
            </a:r>
            <a:r>
              <a:rPr lang="en-US" b="1" i="1" dirty="0" smtClean="0"/>
              <a:t> </a:t>
            </a:r>
            <a:r>
              <a:rPr lang="en-US" b="1" i="1" dirty="0" smtClean="0">
                <a:solidFill>
                  <a:srgbClr val="0070C0"/>
                </a:solidFill>
              </a:rPr>
              <a:t>di Indonesia</a:t>
            </a:r>
            <a:endParaRPr lang="en-US" sz="2800" b="1" i="1" dirty="0">
              <a:solidFill>
                <a:srgbClr val="0070C0"/>
              </a:solidFill>
            </a:endParaRPr>
          </a:p>
        </p:txBody>
      </p:sp>
      <p:pic>
        <p:nvPicPr>
          <p:cNvPr id="2" name="Picture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82672" y="2002508"/>
            <a:ext cx="1351101" cy="13511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5558" y="2072824"/>
            <a:ext cx="1171049" cy="11710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3972" y="2069743"/>
            <a:ext cx="1200762" cy="1200762"/>
          </a:xfrm>
          <a:prstGeom prst="rect">
            <a:avLst/>
          </a:prstGeom>
        </p:spPr>
      </p:pic>
      <p:sp>
        <p:nvSpPr>
          <p:cNvPr id="18" name="Right Arrow 17"/>
          <p:cNvSpPr/>
          <p:nvPr/>
        </p:nvSpPr>
        <p:spPr>
          <a:xfrm>
            <a:off x="7986887" y="2570272"/>
            <a:ext cx="474092" cy="364015"/>
          </a:xfrm>
          <a:prstGeom prst="rightArrow">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6292255" y="3305328"/>
            <a:ext cx="873444" cy="307777"/>
          </a:xfrm>
          <a:prstGeom prst="rect">
            <a:avLst/>
          </a:prstGeom>
          <a:noFill/>
        </p:spPr>
        <p:txBody>
          <a:bodyPr wrap="none" rtlCol="0">
            <a:spAutoFit/>
          </a:bodyPr>
          <a:lstStyle/>
          <a:p>
            <a:r>
              <a:rPr lang="en-US" sz="1400" i="1" dirty="0" err="1" smtClean="0">
                <a:solidFill>
                  <a:srgbClr val="002060"/>
                </a:solidFill>
              </a:rPr>
              <a:t>Toko</a:t>
            </a:r>
            <a:r>
              <a:rPr lang="en-US" sz="1400" i="1" dirty="0" smtClean="0">
                <a:solidFill>
                  <a:srgbClr val="002060"/>
                </a:solidFill>
              </a:rPr>
              <a:t> </a:t>
            </a:r>
            <a:r>
              <a:rPr lang="en-US" sz="1400" i="1" dirty="0" err="1" smtClean="0">
                <a:solidFill>
                  <a:srgbClr val="002060"/>
                </a:solidFill>
              </a:rPr>
              <a:t>Fisik</a:t>
            </a:r>
            <a:endParaRPr lang="en-US" sz="1400" i="1" dirty="0">
              <a:solidFill>
                <a:srgbClr val="002060"/>
              </a:solidFill>
            </a:endParaRPr>
          </a:p>
        </p:txBody>
      </p:sp>
      <p:sp>
        <p:nvSpPr>
          <p:cNvPr id="21" name="TextBox 20"/>
          <p:cNvSpPr txBox="1"/>
          <p:nvPr/>
        </p:nvSpPr>
        <p:spPr>
          <a:xfrm>
            <a:off x="9408235" y="3331169"/>
            <a:ext cx="2783765" cy="307777"/>
          </a:xfrm>
          <a:prstGeom prst="rect">
            <a:avLst/>
          </a:prstGeom>
          <a:noFill/>
        </p:spPr>
        <p:txBody>
          <a:bodyPr wrap="square" rtlCol="0">
            <a:spAutoFit/>
          </a:bodyPr>
          <a:lstStyle/>
          <a:p>
            <a:r>
              <a:rPr lang="en-US" sz="1400" i="1" dirty="0" smtClean="0">
                <a:solidFill>
                  <a:srgbClr val="002060"/>
                </a:solidFill>
              </a:rPr>
              <a:t>Market Place Online</a:t>
            </a:r>
            <a:endParaRPr lang="en-US" sz="1400" dirty="0">
              <a:solidFill>
                <a:srgbClr val="002060"/>
              </a:solidFill>
            </a:endParaRPr>
          </a:p>
        </p:txBody>
      </p:sp>
      <p:sp>
        <p:nvSpPr>
          <p:cNvPr id="22" name="Rectangle 21"/>
          <p:cNvSpPr/>
          <p:nvPr/>
        </p:nvSpPr>
        <p:spPr>
          <a:xfrm>
            <a:off x="5235388" y="3994321"/>
            <a:ext cx="6787776" cy="1886519"/>
          </a:xfrm>
          <a:prstGeom prst="rect">
            <a:avLst/>
          </a:prstGeom>
          <a:gradFill flip="none" rotWithShape="1">
            <a:gsLst>
              <a:gs pos="57500">
                <a:schemeClr val="bg1">
                  <a:lumMod val="85000"/>
                </a:schemeClr>
              </a:gs>
              <a:gs pos="0">
                <a:schemeClr val="bg1">
                  <a:lumMod val="75000"/>
                  <a:alpha val="13000"/>
                </a:schemeClr>
              </a:gs>
              <a:gs pos="100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a:off x="5662103" y="5482138"/>
            <a:ext cx="2228944" cy="307777"/>
          </a:xfrm>
          <a:prstGeom prst="rect">
            <a:avLst/>
          </a:prstGeom>
          <a:noFill/>
        </p:spPr>
        <p:txBody>
          <a:bodyPr wrap="none" rtlCol="0">
            <a:spAutoFit/>
          </a:bodyPr>
          <a:lstStyle/>
          <a:p>
            <a:r>
              <a:rPr lang="en-US" sz="1400" i="1" dirty="0" err="1" smtClean="0">
                <a:solidFill>
                  <a:srgbClr val="002060"/>
                </a:solidFill>
              </a:rPr>
              <a:t>Ojek</a:t>
            </a:r>
            <a:r>
              <a:rPr lang="en-US" sz="1400" i="1" dirty="0" smtClean="0">
                <a:solidFill>
                  <a:srgbClr val="002060"/>
                </a:solidFill>
              </a:rPr>
              <a:t> </a:t>
            </a:r>
            <a:r>
              <a:rPr lang="en-US" sz="1400" i="1" dirty="0" err="1" smtClean="0">
                <a:solidFill>
                  <a:srgbClr val="002060"/>
                </a:solidFill>
              </a:rPr>
              <a:t>dan</a:t>
            </a:r>
            <a:r>
              <a:rPr lang="en-US" sz="1400" i="1" dirty="0" smtClean="0">
                <a:solidFill>
                  <a:srgbClr val="002060"/>
                </a:solidFill>
              </a:rPr>
              <a:t> </a:t>
            </a:r>
            <a:r>
              <a:rPr lang="en-US" sz="1400" i="1" dirty="0" err="1" smtClean="0">
                <a:solidFill>
                  <a:srgbClr val="002060"/>
                </a:solidFill>
              </a:rPr>
              <a:t>Taksi</a:t>
            </a:r>
            <a:r>
              <a:rPr lang="en-US" sz="1400" i="1" dirty="0" smtClean="0">
                <a:solidFill>
                  <a:srgbClr val="002060"/>
                </a:solidFill>
              </a:rPr>
              <a:t> </a:t>
            </a:r>
            <a:r>
              <a:rPr lang="en-US" sz="1400" i="1" dirty="0" err="1" smtClean="0">
                <a:solidFill>
                  <a:srgbClr val="002060"/>
                </a:solidFill>
              </a:rPr>
              <a:t>Konvensional</a:t>
            </a:r>
            <a:endParaRPr lang="en-US" sz="1400" i="1" dirty="0">
              <a:solidFill>
                <a:srgbClr val="002060"/>
              </a:solidFill>
            </a:endParaRPr>
          </a:p>
        </p:txBody>
      </p:sp>
      <p:sp>
        <p:nvSpPr>
          <p:cNvPr id="28" name="TextBox 27"/>
          <p:cNvSpPr txBox="1"/>
          <p:nvPr/>
        </p:nvSpPr>
        <p:spPr>
          <a:xfrm>
            <a:off x="9011786" y="5445161"/>
            <a:ext cx="2783765" cy="307777"/>
          </a:xfrm>
          <a:prstGeom prst="rect">
            <a:avLst/>
          </a:prstGeom>
          <a:noFill/>
        </p:spPr>
        <p:txBody>
          <a:bodyPr wrap="square" rtlCol="0">
            <a:spAutoFit/>
          </a:bodyPr>
          <a:lstStyle/>
          <a:p>
            <a:pPr algn="ctr"/>
            <a:r>
              <a:rPr lang="en-US" sz="1400" i="1" dirty="0" smtClean="0">
                <a:solidFill>
                  <a:srgbClr val="002060"/>
                </a:solidFill>
              </a:rPr>
              <a:t>GO-</a:t>
            </a:r>
            <a:r>
              <a:rPr lang="en-US" sz="1400" i="1" dirty="0" err="1" smtClean="0">
                <a:solidFill>
                  <a:srgbClr val="002060"/>
                </a:solidFill>
              </a:rPr>
              <a:t>Jek</a:t>
            </a:r>
            <a:r>
              <a:rPr lang="en-US" sz="1400" i="1" dirty="0" smtClean="0">
                <a:solidFill>
                  <a:srgbClr val="002060"/>
                </a:solidFill>
              </a:rPr>
              <a:t>, Grab, Uber, </a:t>
            </a:r>
            <a:r>
              <a:rPr lang="en-US" sz="1400" i="1" dirty="0" err="1" smtClean="0">
                <a:solidFill>
                  <a:srgbClr val="002060"/>
                </a:solidFill>
              </a:rPr>
              <a:t>dll</a:t>
            </a:r>
            <a:r>
              <a:rPr lang="en-US" sz="1400" i="1" dirty="0" smtClean="0">
                <a:solidFill>
                  <a:srgbClr val="002060"/>
                </a:solidFill>
              </a:rPr>
              <a:t>.</a:t>
            </a:r>
            <a:endParaRPr lang="en-US" sz="1400" dirty="0">
              <a:solidFill>
                <a:srgbClr val="002060"/>
              </a:solidFill>
            </a:endParaRPr>
          </a:p>
        </p:txBody>
      </p:sp>
      <p:sp>
        <p:nvSpPr>
          <p:cNvPr id="29" name="Content Placeholder 2"/>
          <p:cNvSpPr txBox="1">
            <a:spLocks/>
          </p:cNvSpPr>
          <p:nvPr/>
        </p:nvSpPr>
        <p:spPr>
          <a:xfrm>
            <a:off x="475129" y="1855240"/>
            <a:ext cx="4594412" cy="42449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i="1" dirty="0" err="1" smtClean="0"/>
              <a:t>Saat</a:t>
            </a:r>
            <a:r>
              <a:rPr lang="en-US" sz="2400" i="1" dirty="0" smtClean="0"/>
              <a:t> </a:t>
            </a:r>
            <a:r>
              <a:rPr lang="en-US" sz="2400" i="1" dirty="0" err="1" smtClean="0"/>
              <a:t>ini</a:t>
            </a:r>
            <a:r>
              <a:rPr lang="en-US" sz="2400" i="1" dirty="0" smtClean="0"/>
              <a:t> </a:t>
            </a:r>
            <a:r>
              <a:rPr lang="en-US" sz="2400" i="1" dirty="0" err="1" smtClean="0"/>
              <a:t>beberapa</a:t>
            </a:r>
            <a:r>
              <a:rPr lang="en-US" sz="2400" i="1" dirty="0" smtClean="0"/>
              <a:t> </a:t>
            </a:r>
            <a:r>
              <a:rPr lang="en-US" sz="2400" i="1" dirty="0" err="1" smtClean="0"/>
              <a:t>jenis</a:t>
            </a:r>
            <a:r>
              <a:rPr lang="en-US" sz="2400" i="1" dirty="0" smtClean="0"/>
              <a:t> model </a:t>
            </a:r>
            <a:r>
              <a:rPr lang="en-US" sz="2400" i="1" dirty="0" err="1" smtClean="0"/>
              <a:t>bisnis</a:t>
            </a:r>
            <a:r>
              <a:rPr lang="en-US" sz="2400" i="1" dirty="0" smtClean="0"/>
              <a:t> </a:t>
            </a:r>
            <a:r>
              <a:rPr lang="en-US" sz="2400" i="1" dirty="0" err="1" smtClean="0"/>
              <a:t>dan</a:t>
            </a:r>
            <a:r>
              <a:rPr lang="en-US" sz="2400" i="1" dirty="0" smtClean="0"/>
              <a:t> </a:t>
            </a:r>
            <a:r>
              <a:rPr lang="en-US" sz="2400" i="1" dirty="0" err="1" smtClean="0"/>
              <a:t>pekerjaan</a:t>
            </a:r>
            <a:r>
              <a:rPr lang="en-US" sz="2400" i="1" dirty="0" smtClean="0"/>
              <a:t> di Indonesia </a:t>
            </a:r>
            <a:r>
              <a:rPr lang="en-US" sz="2400" i="1" dirty="0" err="1" smtClean="0"/>
              <a:t>sudah</a:t>
            </a:r>
            <a:r>
              <a:rPr lang="en-US" sz="2400" i="1" dirty="0" smtClean="0"/>
              <a:t> </a:t>
            </a:r>
            <a:r>
              <a:rPr lang="en-US" sz="2400" i="1" dirty="0" err="1" smtClean="0"/>
              <a:t>terkena</a:t>
            </a:r>
            <a:r>
              <a:rPr lang="en-US" sz="2400" i="1" dirty="0" smtClean="0"/>
              <a:t> </a:t>
            </a:r>
            <a:r>
              <a:rPr lang="en-US" sz="2400" i="1" dirty="0" err="1" smtClean="0"/>
              <a:t>dampak</a:t>
            </a:r>
            <a:r>
              <a:rPr lang="en-US" sz="2400" i="1" dirty="0" smtClean="0"/>
              <a:t> </a:t>
            </a:r>
            <a:r>
              <a:rPr lang="en-US" sz="2400" i="1" dirty="0" err="1" smtClean="0"/>
              <a:t>dari</a:t>
            </a:r>
            <a:r>
              <a:rPr lang="en-US" sz="2400" i="1" dirty="0" smtClean="0"/>
              <a:t> </a:t>
            </a:r>
            <a:r>
              <a:rPr lang="en-US" sz="2400" i="1" dirty="0" err="1" smtClean="0"/>
              <a:t>arus</a:t>
            </a:r>
            <a:r>
              <a:rPr lang="en-US" sz="2400" i="1" dirty="0" smtClean="0"/>
              <a:t> era </a:t>
            </a:r>
            <a:r>
              <a:rPr lang="en-US" sz="2400" i="1" dirty="0" err="1" smtClean="0"/>
              <a:t>digitalisasi</a:t>
            </a:r>
            <a:endParaRPr lang="en-US" sz="2400" dirty="0" smtClean="0"/>
          </a:p>
          <a:p>
            <a:r>
              <a:rPr lang="en-US" sz="2400" dirty="0" err="1" smtClean="0"/>
              <a:t>Toko</a:t>
            </a:r>
            <a:r>
              <a:rPr lang="en-US" sz="2400" dirty="0" smtClean="0"/>
              <a:t> </a:t>
            </a:r>
            <a:r>
              <a:rPr lang="en-US" sz="2400" dirty="0" err="1" smtClean="0"/>
              <a:t>konvensional</a:t>
            </a:r>
            <a:r>
              <a:rPr lang="en-US" sz="2400" dirty="0" smtClean="0"/>
              <a:t> yang </a:t>
            </a:r>
            <a:r>
              <a:rPr lang="en-US" sz="2400" dirty="0" err="1" smtClean="0"/>
              <a:t>ada</a:t>
            </a:r>
            <a:r>
              <a:rPr lang="en-US" sz="2400" dirty="0" smtClean="0"/>
              <a:t> </a:t>
            </a:r>
            <a:r>
              <a:rPr lang="en-US" sz="2400" dirty="0" err="1" smtClean="0"/>
              <a:t>sudah</a:t>
            </a:r>
            <a:r>
              <a:rPr lang="en-US" sz="2400" dirty="0" smtClean="0"/>
              <a:t> </a:t>
            </a:r>
            <a:r>
              <a:rPr lang="en-US" sz="2400" dirty="0" err="1" smtClean="0"/>
              <a:t>mulai</a:t>
            </a:r>
            <a:r>
              <a:rPr lang="en-US" sz="2400" dirty="0" smtClean="0"/>
              <a:t> </a:t>
            </a:r>
            <a:r>
              <a:rPr lang="en-US" sz="2400" dirty="0" err="1" smtClean="0"/>
              <a:t>tergantikan</a:t>
            </a:r>
            <a:r>
              <a:rPr lang="en-US" sz="2400" dirty="0" smtClean="0"/>
              <a:t> </a:t>
            </a:r>
            <a:r>
              <a:rPr lang="en-US" sz="2400" dirty="0" err="1" smtClean="0"/>
              <a:t>dengan</a:t>
            </a:r>
            <a:r>
              <a:rPr lang="en-US" sz="2400" dirty="0" smtClean="0"/>
              <a:t> model </a:t>
            </a:r>
            <a:r>
              <a:rPr lang="en-US" sz="2400" dirty="0" err="1" smtClean="0"/>
              <a:t>bisnis</a:t>
            </a:r>
            <a:r>
              <a:rPr lang="en-US" sz="2400" dirty="0" smtClean="0"/>
              <a:t> </a:t>
            </a:r>
            <a:r>
              <a:rPr lang="en-US" sz="2400" i="1" dirty="0" smtClean="0"/>
              <a:t>marketplace</a:t>
            </a:r>
            <a:r>
              <a:rPr lang="en-US" sz="2400" dirty="0" smtClean="0"/>
              <a:t>.</a:t>
            </a:r>
          </a:p>
          <a:p>
            <a:r>
              <a:rPr lang="en-US" sz="2400" dirty="0" err="1" smtClean="0"/>
              <a:t>Taksi</a:t>
            </a:r>
            <a:r>
              <a:rPr lang="en-US" sz="2400" dirty="0" smtClean="0"/>
              <a:t> </a:t>
            </a:r>
            <a:r>
              <a:rPr lang="en-US" sz="2400" dirty="0" err="1" smtClean="0"/>
              <a:t>atau</a:t>
            </a:r>
            <a:r>
              <a:rPr lang="en-US" sz="2400" dirty="0" smtClean="0"/>
              <a:t> </a:t>
            </a:r>
            <a:r>
              <a:rPr lang="en-US" sz="2400" dirty="0" err="1" smtClean="0"/>
              <a:t>Ojek</a:t>
            </a:r>
            <a:r>
              <a:rPr lang="en-US" sz="2400" dirty="0" smtClean="0"/>
              <a:t> </a:t>
            </a:r>
            <a:r>
              <a:rPr lang="en-US" sz="2400" dirty="0" err="1" smtClean="0"/>
              <a:t>Tradisional</a:t>
            </a:r>
            <a:r>
              <a:rPr lang="en-US" sz="2400" dirty="0" smtClean="0"/>
              <a:t> </a:t>
            </a:r>
            <a:r>
              <a:rPr lang="en-US" sz="2400" dirty="0" err="1" smtClean="0"/>
              <a:t>posisinya</a:t>
            </a:r>
            <a:r>
              <a:rPr lang="en-US" sz="2400" dirty="0" smtClean="0"/>
              <a:t> </a:t>
            </a:r>
            <a:r>
              <a:rPr lang="en-US" sz="2400" dirty="0" err="1" smtClean="0"/>
              <a:t>sudah</a:t>
            </a:r>
            <a:r>
              <a:rPr lang="en-US" sz="2400" dirty="0" smtClean="0"/>
              <a:t> </a:t>
            </a:r>
            <a:r>
              <a:rPr lang="en-US" sz="2400" dirty="0" err="1" smtClean="0"/>
              <a:t>mulai</a:t>
            </a:r>
            <a:r>
              <a:rPr lang="en-US" sz="2400" dirty="0" smtClean="0"/>
              <a:t> </a:t>
            </a:r>
            <a:r>
              <a:rPr lang="en-US" sz="2400" dirty="0" err="1" smtClean="0"/>
              <a:t>tergeserkan</a:t>
            </a:r>
            <a:r>
              <a:rPr lang="en-US" sz="2400" dirty="0" smtClean="0"/>
              <a:t> </a:t>
            </a:r>
            <a:r>
              <a:rPr lang="en-US" sz="2400" dirty="0" err="1" smtClean="0"/>
              <a:t>dengan</a:t>
            </a:r>
            <a:r>
              <a:rPr lang="en-US" sz="2400" dirty="0" smtClean="0"/>
              <a:t> </a:t>
            </a:r>
            <a:r>
              <a:rPr lang="en-US" sz="2400" dirty="0" err="1" smtClean="0"/>
              <a:t>moda-moda</a:t>
            </a:r>
            <a:r>
              <a:rPr lang="en-US" sz="2400" dirty="0" smtClean="0"/>
              <a:t> </a:t>
            </a:r>
            <a:r>
              <a:rPr lang="en-US" sz="2400" dirty="0" err="1" smtClean="0"/>
              <a:t>berbasis</a:t>
            </a:r>
            <a:r>
              <a:rPr lang="en-US" sz="2400" dirty="0"/>
              <a:t> </a:t>
            </a:r>
            <a:r>
              <a:rPr lang="en-US" sz="2400" dirty="0" smtClean="0"/>
              <a:t>online</a:t>
            </a:r>
            <a:endParaRPr lang="en-US" sz="1800" dirty="0" smtClean="0"/>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45444" y="4546402"/>
            <a:ext cx="1828800" cy="935736"/>
          </a:xfrm>
          <a:prstGeom prst="rect">
            <a:avLst/>
          </a:prstGeom>
        </p:spPr>
      </p:pic>
      <p:pic>
        <p:nvPicPr>
          <p:cNvPr id="30" name="Picture 29"/>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3694" r="15635"/>
          <a:stretch/>
        </p:blipFill>
        <p:spPr>
          <a:xfrm>
            <a:off x="5439446" y="3899828"/>
            <a:ext cx="2528048" cy="1084509"/>
          </a:xfrm>
          <a:prstGeom prst="rect">
            <a:avLst/>
          </a:prstGeom>
        </p:spPr>
      </p:pic>
      <p:pic>
        <p:nvPicPr>
          <p:cNvPr id="33" name="Picture 32"/>
          <p:cNvPicPr>
            <a:picLocks noChangeAspect="1"/>
          </p:cNvPicPr>
          <p:nvPr/>
        </p:nvPicPr>
        <p:blipFill>
          <a:blip r:embed="rId7"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9001091" y="4435009"/>
            <a:ext cx="962905" cy="962905"/>
          </a:xfrm>
          <a:prstGeom prst="rect">
            <a:avLst/>
          </a:prstGeom>
        </p:spPr>
      </p:pic>
      <p:pic>
        <p:nvPicPr>
          <p:cNvPr id="34" name="Picture 33"/>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23903" r="25644"/>
          <a:stretch/>
        </p:blipFill>
        <p:spPr>
          <a:xfrm>
            <a:off x="10794258" y="4332619"/>
            <a:ext cx="1071415" cy="1109451"/>
          </a:xfrm>
          <a:prstGeom prst="rect">
            <a:avLst/>
          </a:prstGeom>
        </p:spPr>
      </p:pic>
      <p:pic>
        <p:nvPicPr>
          <p:cNvPr id="35" name="Picture 34"/>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6931" t="12449" r="8099" b="11315"/>
          <a:stretch/>
        </p:blipFill>
        <p:spPr>
          <a:xfrm>
            <a:off x="9831353" y="4101039"/>
            <a:ext cx="1035322" cy="928888"/>
          </a:xfrm>
          <a:prstGeom prst="rect">
            <a:avLst/>
          </a:prstGeom>
        </p:spPr>
      </p:pic>
      <p:cxnSp>
        <p:nvCxnSpPr>
          <p:cNvPr id="37" name="Straight Connector 36"/>
          <p:cNvCxnSpPr/>
          <p:nvPr/>
        </p:nvCxnSpPr>
        <p:spPr>
          <a:xfrm>
            <a:off x="8150702" y="1496330"/>
            <a:ext cx="0" cy="500228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8" name="Right Arrow 37"/>
          <p:cNvSpPr/>
          <p:nvPr/>
        </p:nvSpPr>
        <p:spPr>
          <a:xfrm>
            <a:off x="7986887" y="4866082"/>
            <a:ext cx="474092" cy="364015"/>
          </a:xfrm>
          <a:prstGeom prst="rightArrow">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p:cNvGrpSpPr/>
          <p:nvPr/>
        </p:nvGrpSpPr>
        <p:grpSpPr>
          <a:xfrm>
            <a:off x="11268981" y="6402293"/>
            <a:ext cx="1001486" cy="476741"/>
            <a:chOff x="12656456" y="4328935"/>
            <a:chExt cx="1001486" cy="476741"/>
          </a:xfrm>
        </p:grpSpPr>
        <p:pic>
          <p:nvPicPr>
            <p:cNvPr id="41" name="Picture 40"/>
            <p:cNvPicPr>
              <a:picLocks noChangeAspect="1"/>
            </p:cNvPicPr>
            <p:nvPr/>
          </p:nvPicPr>
          <p:blipFill rotWithShape="1">
            <a:blip r:embed="rId10" cstate="print">
              <a:clrChange>
                <a:clrFrom>
                  <a:srgbClr val="F0EEEF"/>
                </a:clrFrom>
                <a:clrTo>
                  <a:srgbClr val="F0EEEF">
                    <a:alpha val="0"/>
                  </a:srgbClr>
                </a:clrTo>
              </a:clrChange>
              <a:extLst>
                <a:ext uri="{28A0092B-C50C-407E-A947-70E740481C1C}">
                  <a14:useLocalDpi xmlns:a14="http://schemas.microsoft.com/office/drawing/2010/main" val="0"/>
                </a:ext>
              </a:extLst>
            </a:blip>
            <a:srcRect b="34751"/>
            <a:stretch/>
          </p:blipFill>
          <p:spPr>
            <a:xfrm flipH="1">
              <a:off x="12656456" y="4328935"/>
              <a:ext cx="1001486" cy="435640"/>
            </a:xfrm>
            <a:prstGeom prst="rect">
              <a:avLst/>
            </a:prstGeom>
          </p:spPr>
        </p:pic>
        <p:sp>
          <p:nvSpPr>
            <p:cNvPr id="42" name="TextBox 41"/>
            <p:cNvSpPr txBox="1"/>
            <p:nvPr/>
          </p:nvSpPr>
          <p:spPr>
            <a:xfrm>
              <a:off x="13036551" y="4559455"/>
              <a:ext cx="393700" cy="246221"/>
            </a:xfrm>
            <a:prstGeom prst="rect">
              <a:avLst/>
            </a:prstGeom>
            <a:noFill/>
          </p:spPr>
          <p:txBody>
            <a:bodyPr wrap="square" rtlCol="0">
              <a:spAutoFit/>
            </a:bodyPr>
            <a:lstStyle/>
            <a:p>
              <a:r>
                <a:rPr lang="en-US" sz="1000" b="1" dirty="0" smtClean="0"/>
                <a:t>10</a:t>
              </a:r>
              <a:endParaRPr lang="en-US" sz="1000" b="1" dirty="0"/>
            </a:p>
          </p:txBody>
        </p:sp>
      </p:grpSp>
    </p:spTree>
    <p:extLst>
      <p:ext uri="{BB962C8B-B14F-4D97-AF65-F5344CB8AC3E}">
        <p14:creationId xmlns:p14="http://schemas.microsoft.com/office/powerpoint/2010/main" val="1270329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ERA INDUSTRI 4.0</a:t>
            </a:r>
            <a:endParaRPr lang="id-ID" b="1" dirty="0"/>
          </a:p>
        </p:txBody>
      </p:sp>
      <p:sp>
        <p:nvSpPr>
          <p:cNvPr id="3" name="Content Placeholder 2"/>
          <p:cNvSpPr>
            <a:spLocks noGrp="1"/>
          </p:cNvSpPr>
          <p:nvPr>
            <p:ph idx="1"/>
          </p:nvPr>
        </p:nvSpPr>
        <p:spPr/>
        <p:txBody>
          <a:bodyPr/>
          <a:lstStyle/>
          <a:p>
            <a:r>
              <a:rPr lang="id-ID" dirty="0"/>
              <a:t>Merupakan revolusi digital yang dicirikan oleh perpaduan teknologi yang menggabungkan teknologi cyber dengan teknologi otomatisasi.</a:t>
            </a:r>
          </a:p>
          <a:p>
            <a:r>
              <a:rPr lang="id-ID" dirty="0"/>
              <a:t>Integrasi antara dunia online dengan dunia industri untuk meningkatkan efisiensi nilai proses industri</a:t>
            </a:r>
          </a:p>
          <a:p>
            <a:r>
              <a:rPr lang="id-ID" dirty="0"/>
              <a:t>Revolusi digital yang menjembatani manusia dengan dunia cyber</a:t>
            </a:r>
          </a:p>
          <a:p>
            <a:pPr marL="0" indent="0">
              <a:buNone/>
            </a:pPr>
            <a:endParaRPr lang="id-ID" dirty="0"/>
          </a:p>
        </p:txBody>
      </p:sp>
    </p:spTree>
    <p:extLst>
      <p:ext uri="{BB962C8B-B14F-4D97-AF65-F5344CB8AC3E}">
        <p14:creationId xmlns:p14="http://schemas.microsoft.com/office/powerpoint/2010/main" val="3824839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CIRI-CIRI REVOLUSI INDUSTRI 4.0</a:t>
            </a:r>
            <a:endParaRPr lang="id-ID" b="1" dirty="0"/>
          </a:p>
        </p:txBody>
      </p:sp>
      <p:sp>
        <p:nvSpPr>
          <p:cNvPr id="3" name="Content Placeholder 2"/>
          <p:cNvSpPr>
            <a:spLocks noGrp="1"/>
          </p:cNvSpPr>
          <p:nvPr>
            <p:ph idx="1"/>
          </p:nvPr>
        </p:nvSpPr>
        <p:spPr/>
        <p:txBody>
          <a:bodyPr/>
          <a:lstStyle/>
          <a:p>
            <a:endParaRPr lang="id-ID" dirty="0" smtClean="0"/>
          </a:p>
          <a:p>
            <a:r>
              <a:rPr lang="id-ID" dirty="0" smtClean="0"/>
              <a:t>Kemajuan teknologi dalam berbagai bidang, khususnya kecerdasan buatan, robot, </a:t>
            </a:r>
            <a:r>
              <a:rPr lang="id-ID" i="1" dirty="0" smtClean="0"/>
              <a:t>blockchain</a:t>
            </a:r>
            <a:r>
              <a:rPr lang="id-ID" dirty="0" smtClean="0"/>
              <a:t>, teknologi nano, komputer kuantum, bioteknologi, </a:t>
            </a:r>
            <a:r>
              <a:rPr lang="id-ID" i="1" dirty="0" smtClean="0"/>
              <a:t>internet of things</a:t>
            </a:r>
            <a:r>
              <a:rPr lang="id-ID" dirty="0" smtClean="0"/>
              <a:t>, percetakan 3D, dan kendaraan tanpa awak.</a:t>
            </a:r>
          </a:p>
          <a:p>
            <a:r>
              <a:rPr lang="id-ID" dirty="0" smtClean="0"/>
              <a:t>Teknologi informasi dan komunikasi dimanfaatkan sepenuhnya tidak hanya dalam proses produksi, tetapi diseluruh rantai industri sehingga melahirkan model bisnis baru dengan basis digital.</a:t>
            </a:r>
          </a:p>
          <a:p>
            <a:endParaRPr lang="id-ID" dirty="0"/>
          </a:p>
        </p:txBody>
      </p:sp>
    </p:spTree>
    <p:extLst>
      <p:ext uri="{BB962C8B-B14F-4D97-AF65-F5344CB8AC3E}">
        <p14:creationId xmlns:p14="http://schemas.microsoft.com/office/powerpoint/2010/main" val="406876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PENDIDIKAN DI ERA INDUSTRI 4.0</a:t>
            </a:r>
            <a:endParaRPr lang="id-ID" dirty="0"/>
          </a:p>
        </p:txBody>
      </p:sp>
      <p:sp>
        <p:nvSpPr>
          <p:cNvPr id="3" name="Content Placeholder 2"/>
          <p:cNvSpPr>
            <a:spLocks noGrp="1"/>
          </p:cNvSpPr>
          <p:nvPr>
            <p:ph idx="1"/>
          </p:nvPr>
        </p:nvSpPr>
        <p:spPr/>
        <p:txBody>
          <a:bodyPr/>
          <a:lstStyle/>
          <a:p>
            <a:pPr algn="just"/>
            <a:r>
              <a:rPr lang="id-ID" dirty="0"/>
              <a:t>Era pendidikan yang dipengaruhi oleh revolusi industri 4.0 disebut pendidikan 4.0 yang bercirikan pemanfaatan teknologi digital dalam proses pembelajaran dikenal dengan sistem siber (</a:t>
            </a:r>
            <a:r>
              <a:rPr lang="id-ID" i="1" dirty="0"/>
              <a:t>cyber sistem</a:t>
            </a:r>
            <a:r>
              <a:rPr lang="id-ID" dirty="0"/>
              <a:t>), proses pembelajaran berlangsuung secara kontinu tanpa batas ruang dan tanpa waktu.</a:t>
            </a:r>
          </a:p>
          <a:p>
            <a:pPr marL="0" indent="0">
              <a:buNone/>
            </a:pPr>
            <a:endParaRPr lang="id-ID" dirty="0"/>
          </a:p>
        </p:txBody>
      </p:sp>
    </p:spTree>
    <p:extLst>
      <p:ext uri="{BB962C8B-B14F-4D97-AF65-F5344CB8AC3E}">
        <p14:creationId xmlns:p14="http://schemas.microsoft.com/office/powerpoint/2010/main" val="18849626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Parallax</Template>
  <TotalTime>755</TotalTime>
  <Words>1151</Words>
  <Application>Microsoft Office PowerPoint</Application>
  <PresentationFormat>Widescreen</PresentationFormat>
  <Paragraphs>146</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Corbel</vt:lpstr>
      <vt:lpstr>Courier New</vt:lpstr>
      <vt:lpstr>Lithos Pro Regular</vt:lpstr>
      <vt:lpstr>Merriweather</vt:lpstr>
      <vt:lpstr>Wingdings</vt:lpstr>
      <vt:lpstr>Parallax</vt:lpstr>
      <vt:lpstr>PEMANFAATAN GOOGLE DRIVE DALAM PENYUSUNAN ALAT EVALUASI PENDIDIKAN DI ERA INDUSTRI 4.0</vt:lpstr>
      <vt:lpstr>PowerPoint Presentation</vt:lpstr>
      <vt:lpstr>Tahap-Tahap Revolusi Industri</vt:lpstr>
      <vt:lpstr>Wajah Kegiatan Ekonomi Dunia saat Ini</vt:lpstr>
      <vt:lpstr>Era Baru Industrilisasi Digital</vt:lpstr>
      <vt:lpstr>Gejala-Gejala Trasnformasi di Indonesia</vt:lpstr>
      <vt:lpstr>ERA INDUSTRI 4.0</vt:lpstr>
      <vt:lpstr>CIRI-CIRI REVOLUSI INDUSTRI 4.0</vt:lpstr>
      <vt:lpstr>PENDIDIKAN DI ERA INDUSTRI 4.0</vt:lpstr>
      <vt:lpstr>Bagaimana Merespon Masa Depan</vt:lpstr>
      <vt:lpstr>Upaya yang perlu dilakukan untuk menghadapi tantangan revolusi industri 4.0 </vt:lpstr>
      <vt:lpstr>PowerPoint Presentation</vt:lpstr>
      <vt:lpstr>PowerPoint Presentation</vt:lpstr>
      <vt:lpstr>ISTILAH-ISTILAH YANG LAHIR DI ERA PENDIDIKAN 4.0</vt:lpstr>
      <vt:lpstr>APLIKASI E-LEARNING GRATIS SISTEM MANAJEMEN PEMBELAJARAN  (LEARNING MANAGEMENT SYSTEM-LMS)</vt:lpstr>
      <vt:lpstr>E-LERNIG BERBAYAR</vt:lpstr>
      <vt:lpstr>MARI MENGENAL GOOGLE LEBIH DALAM</vt:lpstr>
      <vt:lpstr>Langkah-langkah untuk membuka google formulir melalui google drive adalah sebagai berikut: </vt:lpstr>
      <vt:lpstr>Kemudian klik “baru”, selanjutnya klik “lainnya” dan klik “google formulir” </vt:lpstr>
      <vt:lpstr>Setelah itu akan muncul tampilan Google formulir seperti tampak pada gambar berikut ini: </vt:lpstr>
      <vt:lpstr>Ada beberapa tipe pertanyaan yang bisa dibuat pada google formulir, yaitu jawaban singkat, paragraf, pilihan ganda, kotak centang. Cara untuk memilih tipe pertanyaan yang akan digunakan adalah dengan klik panah ke bawah yang berada pada sebelah kanan pertanyaan, maka akan muncul pilihan tipe-tipe pertanyaan yang tersedia, kemudian klik salah satu.</vt:lpstr>
      <vt:lpstr>Tipe Pertanyaan “Jawaban Singkat” dan “paragraph”. Dua tipe pertanyaan ini dapat digunakan untuk form survey yang membutuhkan jawaban langsung atau pendapat dari responden. Cara membuat formulirnya adalah dengan menuliskan pertanyaan, kemudian pilih tipe pertanyaan “jawaban singkat” atau “paragraf”. </vt:lpstr>
      <vt:lpstr>Tipe Pertanyaan “Pilihan Ganda” Para guru dan dosen dapat memanfaatkan tipe pertanyaan “pilihan ganda” ini  untuk membuat soal ulangan bagi siswa maupun kuis untuk mahasiswa.  Langkah untuk membuatnya adalah dengan menuliskan pertanyaan beserta opsi pilihan jawaban, dan mengatur pilihan tipe pertanyaan pada “pilihan ganda” </vt:lpstr>
      <vt:lpstr>Apabila membuat formulir yang merupakan soal untuk kuis, maka perlu diatur kunci jawaban dan skor yang direncanakan untuk masing-masing nomor.  Cara mengaturnya dengan klik notasi “setelan/setting” pada bagian kanan atas, kemudian pilih”kuis”, klik “jadikan ini sebagai kuis”dan klik simpan.</vt:lpstr>
      <vt:lpstr>Setelah itu klik tulisan “kunci jawaban” yang terdapat pada bagian kiri bawah.  Pilihlah jawaban yang benar dan isikan skor yang direncanakan pada bagian kanan atas.</vt:lpstr>
      <vt:lpstr>PowerPoint Presentation</vt:lpstr>
      <vt:lpstr>Klik tulisan “kirim” pada pojok kanan atas.</vt:lpstr>
      <vt:lpstr>Kemudian pilihlah cara yang akan dilakukan untuk menyampaikan formulir ke responden. Pilihan melalui email. </vt:lpstr>
      <vt:lpstr>Pilihan melalui tautan/link</vt:lpstr>
      <vt:lpstr>Setelah menerima tautan/link dari formulir, sebagai responden kemudian membuka tautan itu dan menjawab pertanyaan-pertanyaan yang ada. Tampilan formulir yang dilihat responden setelah membuka tautan adalah seperti terlihat pada gambar berikut:</vt:lpstr>
      <vt:lpstr>Setelah selesai menjawab semua pertanyaan, klik tulisan kirim pada bagian paling akhir formulir tersebut.  Selama belum klik tombol kirim, responden masih dapat merevisi jawaban-jawabannya.</vt:lpstr>
      <vt:lpstr>Setelah mengirim tanggapan, responden dapat melihat skor yang sudah diperoleh dengan klik tulisan “lihat skor” pada tampilan berikut:</vt:lpstr>
      <vt:lpstr>Semua tanggapan yang sudah terkirim, dapat dilihat melalui formulir dan dapat diunduh dalam format exel.  Cara melihat tanggapan yang sudah masuk adalah sebagai berikut: Klik “tanggapan” </vt:lpstr>
      <vt:lpstr>Setelah itu klik notasi spreadsheet untuk mengunduh data hasil tanggapan dalam format excel.</vt:lpstr>
      <vt:lpstr>Menampilkan hasil tanggapan dalam format excel: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TANTANGAN PENDIDIKAN DI ERA INDUSTRI 4.0</dc:title>
  <dc:creator>Windows User</dc:creator>
  <cp:lastModifiedBy>Windows User</cp:lastModifiedBy>
  <cp:revision>40</cp:revision>
  <dcterms:created xsi:type="dcterms:W3CDTF">2020-01-09T14:22:57Z</dcterms:created>
  <dcterms:modified xsi:type="dcterms:W3CDTF">2020-01-28T13:22:03Z</dcterms:modified>
</cp:coreProperties>
</file>