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7" r:id="rId3"/>
    <p:sldMasterId id="2147483706" r:id="rId4"/>
    <p:sldMasterId id="2147483719" r:id="rId5"/>
    <p:sldMasterId id="2147483729" r:id="rId6"/>
  </p:sldMasterIdLst>
  <p:notesMasterIdLst>
    <p:notesMasterId r:id="rId11"/>
  </p:notesMasterIdLst>
  <p:sldIdLst>
    <p:sldId id="264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B5DD7F"/>
    <a:srgbClr val="A4E17B"/>
    <a:srgbClr val="93D488"/>
    <a:srgbClr val="FF7C80"/>
    <a:srgbClr val="D07C00"/>
    <a:srgbClr val="0099FF"/>
    <a:srgbClr val="3333FF"/>
    <a:srgbClr val="FF00FF"/>
    <a:srgbClr val="2B67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4F63C6-3551-406D-A9E8-7DC0990C8421}" type="doc">
      <dgm:prSet loTypeId="urn:microsoft.com/office/officeart/2005/8/layout/vList6" loCatId="process" qsTypeId="urn:microsoft.com/office/officeart/2005/8/quickstyle/simple5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4E9AF455-DC17-45CD-8A9F-F870367B841B}">
      <dgm:prSet phldrT="[Text]" custT="1"/>
      <dgm:spPr/>
      <dgm:t>
        <a:bodyPr/>
        <a:lstStyle/>
        <a:p>
          <a:r>
            <a:rPr lang="en-US" sz="2000" dirty="0" err="1" smtClean="0"/>
            <a:t>Perencanaan</a:t>
          </a:r>
          <a:endParaRPr lang="en-US" sz="2000" dirty="0"/>
        </a:p>
      </dgm:t>
    </dgm:pt>
    <dgm:pt modelId="{19888149-B5A9-4CF1-99FA-966198AF6C76}" type="parTrans" cxnId="{E4386732-D1C1-42E8-9289-BDFA52D0C820}">
      <dgm:prSet/>
      <dgm:spPr/>
      <dgm:t>
        <a:bodyPr/>
        <a:lstStyle/>
        <a:p>
          <a:endParaRPr lang="en-US"/>
        </a:p>
      </dgm:t>
    </dgm:pt>
    <dgm:pt modelId="{935F5CB6-3B82-48EE-9FDB-84E47457C1E0}" type="sibTrans" cxnId="{E4386732-D1C1-42E8-9289-BDFA52D0C820}">
      <dgm:prSet/>
      <dgm:spPr/>
      <dgm:t>
        <a:bodyPr/>
        <a:lstStyle/>
        <a:p>
          <a:endParaRPr lang="en-US"/>
        </a:p>
      </dgm:t>
    </dgm:pt>
    <dgm:pt modelId="{A5B9EA30-9D37-44CE-B65F-1D283059A045}">
      <dgm:prSet phldrT="[Text]" custT="1"/>
      <dgm:spPr/>
      <dgm:t>
        <a:bodyPr/>
        <a:lstStyle/>
        <a:p>
          <a:pPr algn="just"/>
          <a:r>
            <a:rPr lang="en-US" sz="1400" b="0" smtClean="0"/>
            <a:t>Pengembangan, </a:t>
          </a:r>
          <a:r>
            <a:rPr lang="en-US" sz="1400" b="0" dirty="0" err="1" smtClean="0"/>
            <a:t>strategi</a:t>
          </a:r>
          <a:r>
            <a:rPr lang="en-US" sz="1400" b="0" dirty="0" smtClean="0"/>
            <a:t> </a:t>
          </a:r>
          <a:r>
            <a:rPr lang="en-US" sz="1400" b="0" dirty="0" err="1" smtClean="0"/>
            <a:t>dan</a:t>
          </a:r>
          <a:r>
            <a:rPr lang="en-US" sz="1400" b="0" dirty="0" smtClean="0"/>
            <a:t> </a:t>
          </a:r>
          <a:r>
            <a:rPr lang="en-US" sz="1400" b="0" dirty="0" err="1" smtClean="0"/>
            <a:t>penyusunan</a:t>
          </a:r>
          <a:r>
            <a:rPr lang="en-US" sz="1400" b="0" dirty="0" smtClean="0"/>
            <a:t> </a:t>
          </a:r>
          <a:r>
            <a:rPr lang="en-US" sz="1400" b="0" dirty="0" err="1" smtClean="0"/>
            <a:t>tenaga</a:t>
          </a:r>
          <a:r>
            <a:rPr lang="en-US" sz="1400" b="0" dirty="0" smtClean="0"/>
            <a:t> </a:t>
          </a:r>
          <a:r>
            <a:rPr lang="en-US" sz="1400" b="0" dirty="0" err="1" smtClean="0"/>
            <a:t>pendidik</a:t>
          </a:r>
          <a:r>
            <a:rPr lang="en-US" sz="1400" b="0" dirty="0" smtClean="0"/>
            <a:t> </a:t>
          </a:r>
          <a:r>
            <a:rPr lang="en-US" sz="1400" b="0" dirty="0" err="1" smtClean="0"/>
            <a:t>dan</a:t>
          </a:r>
          <a:r>
            <a:rPr lang="en-US" sz="1400" b="0" dirty="0" smtClean="0"/>
            <a:t> </a:t>
          </a:r>
          <a:r>
            <a:rPr lang="en-US" sz="1400" b="0" dirty="0" err="1" smtClean="0"/>
            <a:t>kependidikan</a:t>
          </a:r>
          <a:r>
            <a:rPr lang="en-US" sz="1400" b="0" dirty="0" smtClean="0"/>
            <a:t> (</a:t>
          </a:r>
          <a:r>
            <a:rPr lang="en-US" sz="1400" b="0" dirty="0" err="1" smtClean="0"/>
            <a:t>Sumber</a:t>
          </a:r>
          <a:r>
            <a:rPr lang="en-US" sz="1400" b="0" dirty="0" smtClean="0"/>
            <a:t> </a:t>
          </a:r>
          <a:r>
            <a:rPr lang="en-US" sz="1400" b="0" dirty="0" err="1" smtClean="0"/>
            <a:t>Daya</a:t>
          </a:r>
          <a:r>
            <a:rPr lang="en-US" sz="1400" b="0" dirty="0" smtClean="0"/>
            <a:t> </a:t>
          </a:r>
          <a:r>
            <a:rPr lang="en-US" sz="1400" b="0" dirty="0" err="1" smtClean="0"/>
            <a:t>Manusia</a:t>
          </a:r>
          <a:r>
            <a:rPr lang="en-US" sz="1400" b="0" dirty="0" smtClean="0"/>
            <a:t>/SDM) yang </a:t>
          </a:r>
          <a:r>
            <a:rPr lang="en-US" sz="1400" b="0" dirty="0" err="1" smtClean="0"/>
            <a:t>komprehensif</a:t>
          </a:r>
          <a:r>
            <a:rPr lang="en-US" sz="1400" b="0" dirty="0" smtClean="0"/>
            <a:t> </a:t>
          </a:r>
          <a:r>
            <a:rPr lang="en-US" sz="1400" b="0" dirty="0" err="1" smtClean="0"/>
            <a:t>guna</a:t>
          </a:r>
          <a:r>
            <a:rPr lang="en-US" sz="1400" b="0" dirty="0" smtClean="0"/>
            <a:t> </a:t>
          </a:r>
          <a:r>
            <a:rPr lang="en-US" sz="1400" b="0" dirty="0" err="1" smtClean="0"/>
            <a:t>memenuhi</a:t>
          </a:r>
          <a:r>
            <a:rPr lang="en-US" sz="1400" b="0" dirty="0" smtClean="0"/>
            <a:t> </a:t>
          </a:r>
          <a:r>
            <a:rPr lang="en-US" sz="1400" b="0" dirty="0" err="1" smtClean="0"/>
            <a:t>kebutuhan</a:t>
          </a:r>
          <a:r>
            <a:rPr lang="en-US" sz="1400" b="0" dirty="0" smtClean="0"/>
            <a:t> </a:t>
          </a:r>
          <a:r>
            <a:rPr lang="en-US" sz="1400" b="0" dirty="0" err="1" smtClean="0"/>
            <a:t>organisasi</a:t>
          </a:r>
          <a:r>
            <a:rPr lang="en-US" sz="1400" b="0" dirty="0" smtClean="0"/>
            <a:t> </a:t>
          </a:r>
          <a:r>
            <a:rPr lang="en-US" sz="1400" b="0" dirty="0" err="1" smtClean="0"/>
            <a:t>di</a:t>
          </a:r>
          <a:r>
            <a:rPr lang="en-US" sz="1400" b="0" dirty="0" smtClean="0"/>
            <a:t> </a:t>
          </a:r>
          <a:r>
            <a:rPr lang="en-US" sz="1400" b="0" dirty="0" err="1" smtClean="0"/>
            <a:t>masa</a:t>
          </a:r>
          <a:r>
            <a:rPr lang="en-US" sz="1400" b="0" dirty="0" smtClean="0"/>
            <a:t> </a:t>
          </a:r>
          <a:r>
            <a:rPr lang="en-US" sz="1400" b="0" dirty="0" err="1" smtClean="0"/>
            <a:t>depan</a:t>
          </a:r>
          <a:r>
            <a:rPr lang="en-US" sz="1400" b="0" dirty="0" smtClean="0"/>
            <a:t>.</a:t>
          </a:r>
          <a:endParaRPr lang="en-US" sz="1400" b="0" dirty="0"/>
        </a:p>
      </dgm:t>
    </dgm:pt>
    <dgm:pt modelId="{A5BADF6C-C906-4DC1-93A3-F59A039DFEC4}" type="parTrans" cxnId="{1FF377AA-341B-418C-BE9A-1FB622265D29}">
      <dgm:prSet/>
      <dgm:spPr/>
      <dgm:t>
        <a:bodyPr/>
        <a:lstStyle/>
        <a:p>
          <a:endParaRPr lang="en-US"/>
        </a:p>
      </dgm:t>
    </dgm:pt>
    <dgm:pt modelId="{F7D0291B-1EAA-491A-8C0A-4225904CE4D0}" type="sibTrans" cxnId="{1FF377AA-341B-418C-BE9A-1FB622265D29}">
      <dgm:prSet/>
      <dgm:spPr/>
      <dgm:t>
        <a:bodyPr/>
        <a:lstStyle/>
        <a:p>
          <a:endParaRPr lang="en-US"/>
        </a:p>
      </dgm:t>
    </dgm:pt>
    <dgm:pt modelId="{984B1959-9C0F-46A6-8BCB-A4D0070E37B6}">
      <dgm:prSet phldrT="[Text]" custT="1"/>
      <dgm:spPr/>
      <dgm:t>
        <a:bodyPr/>
        <a:lstStyle/>
        <a:p>
          <a:r>
            <a:rPr lang="en-US" sz="2000" dirty="0" err="1" smtClean="0"/>
            <a:t>Seleksi</a:t>
          </a:r>
          <a:endParaRPr lang="en-US" sz="2000" dirty="0"/>
        </a:p>
      </dgm:t>
    </dgm:pt>
    <dgm:pt modelId="{2D2CBF0D-E091-4D2A-B72F-2E1E519843BB}" type="parTrans" cxnId="{DB72D091-D61F-4CA9-BC34-DFE6F8AF0F6B}">
      <dgm:prSet/>
      <dgm:spPr/>
      <dgm:t>
        <a:bodyPr/>
        <a:lstStyle/>
        <a:p>
          <a:endParaRPr lang="en-US"/>
        </a:p>
      </dgm:t>
    </dgm:pt>
    <dgm:pt modelId="{BEAF405F-81DC-412D-98DC-84AF118FDBC9}" type="sibTrans" cxnId="{DB72D091-D61F-4CA9-BC34-DFE6F8AF0F6B}">
      <dgm:prSet/>
      <dgm:spPr/>
      <dgm:t>
        <a:bodyPr/>
        <a:lstStyle/>
        <a:p>
          <a:endParaRPr lang="en-US"/>
        </a:p>
      </dgm:t>
    </dgm:pt>
    <dgm:pt modelId="{5D938694-D129-45BD-989B-514CE9909FE0}">
      <dgm:prSet phldrT="[Text]" custT="1"/>
      <dgm:spPr/>
      <dgm:t>
        <a:bodyPr/>
        <a:lstStyle/>
        <a:p>
          <a:pPr algn="just"/>
          <a:r>
            <a:rPr lang="en-US" sz="1400" dirty="0" err="1" smtClean="0"/>
            <a:t>suatu</a:t>
          </a:r>
          <a:r>
            <a:rPr lang="en-US" sz="1400" dirty="0" smtClean="0"/>
            <a:t> </a:t>
          </a:r>
          <a:r>
            <a:rPr lang="en-US" sz="1400" dirty="0" err="1" smtClean="0"/>
            <a:t>proses</a:t>
          </a:r>
          <a:r>
            <a:rPr lang="en-US" sz="1400" dirty="0" smtClean="0"/>
            <a:t> </a:t>
          </a:r>
          <a:r>
            <a:rPr lang="en-US" sz="1400" dirty="0" err="1" smtClean="0"/>
            <a:t>pergambilan</a:t>
          </a:r>
          <a:r>
            <a:rPr lang="en-US" sz="1400" dirty="0" smtClean="0"/>
            <a:t> </a:t>
          </a:r>
          <a:r>
            <a:rPr lang="en-US" sz="1400" dirty="0" err="1" smtClean="0"/>
            <a:t>keputusan</a:t>
          </a:r>
          <a:r>
            <a:rPr lang="en-US" sz="1400" dirty="0" smtClean="0"/>
            <a:t> </a:t>
          </a:r>
          <a:r>
            <a:rPr lang="en-US" sz="1400" dirty="0" err="1" smtClean="0"/>
            <a:t>individu</a:t>
          </a:r>
          <a:r>
            <a:rPr lang="en-US" sz="1400" dirty="0" smtClean="0"/>
            <a:t> </a:t>
          </a:r>
          <a:r>
            <a:rPr lang="en-US" sz="1400" dirty="0" err="1" smtClean="0"/>
            <a:t>dipilih</a:t>
          </a:r>
          <a:r>
            <a:rPr lang="en-US" sz="1400" dirty="0" smtClean="0"/>
            <a:t> </a:t>
          </a:r>
          <a:r>
            <a:rPr lang="en-US" sz="1400" dirty="0" err="1" smtClean="0"/>
            <a:t>untuk</a:t>
          </a:r>
          <a:r>
            <a:rPr lang="en-US" sz="1400" dirty="0" smtClean="0"/>
            <a:t> </a:t>
          </a:r>
          <a:r>
            <a:rPr lang="en-US" sz="1400" dirty="0" err="1" smtClean="0"/>
            <a:t>mengisi</a:t>
          </a:r>
          <a:r>
            <a:rPr lang="en-US" sz="1400" dirty="0" smtClean="0"/>
            <a:t> </a:t>
          </a:r>
          <a:r>
            <a:rPr lang="en-US" sz="1400" dirty="0" err="1" smtClean="0"/>
            <a:t>suatu</a:t>
          </a:r>
          <a:r>
            <a:rPr lang="en-US" sz="1400" dirty="0" smtClean="0"/>
            <a:t> </a:t>
          </a:r>
          <a:r>
            <a:rPr lang="en-US" sz="1400" dirty="0" err="1" smtClean="0"/>
            <a:t>jabatan</a:t>
          </a:r>
          <a:r>
            <a:rPr lang="en-US" sz="1400" dirty="0" smtClean="0"/>
            <a:t> yang </a:t>
          </a:r>
          <a:r>
            <a:rPr lang="en-US" sz="1400" dirty="0" err="1" smtClean="0"/>
            <a:t>didasarkan</a:t>
          </a:r>
          <a:r>
            <a:rPr lang="en-US" sz="1400" dirty="0" smtClean="0"/>
            <a:t> </a:t>
          </a:r>
          <a:r>
            <a:rPr lang="en-US" sz="1400" dirty="0" err="1" smtClean="0"/>
            <a:t>pada</a:t>
          </a:r>
          <a:r>
            <a:rPr lang="en-US" sz="1400" dirty="0" smtClean="0"/>
            <a:t> </a:t>
          </a:r>
          <a:r>
            <a:rPr lang="en-US" sz="1400" dirty="0" err="1" smtClean="0"/>
            <a:t>penilaian</a:t>
          </a:r>
          <a:r>
            <a:rPr lang="en-US" sz="1400" dirty="0" smtClean="0"/>
            <a:t> </a:t>
          </a:r>
          <a:r>
            <a:rPr lang="en-US" sz="1400" dirty="0" err="1" smtClean="0"/>
            <a:t>terhadap</a:t>
          </a:r>
          <a:r>
            <a:rPr lang="en-US" sz="1400" dirty="0" smtClean="0"/>
            <a:t> </a:t>
          </a:r>
          <a:r>
            <a:rPr lang="en-US" sz="1400" dirty="0" err="1" smtClean="0"/>
            <a:t>seberapa</a:t>
          </a:r>
          <a:r>
            <a:rPr lang="en-US" sz="1400" dirty="0" smtClean="0"/>
            <a:t> </a:t>
          </a:r>
          <a:r>
            <a:rPr lang="en-US" sz="1400" dirty="0" err="1" smtClean="0"/>
            <a:t>besar</a:t>
          </a:r>
          <a:r>
            <a:rPr lang="en-US" sz="1400" dirty="0" smtClean="0"/>
            <a:t> </a:t>
          </a:r>
          <a:r>
            <a:rPr lang="en-US" sz="1400" dirty="0" err="1" smtClean="0"/>
            <a:t>karakteristik</a:t>
          </a:r>
          <a:r>
            <a:rPr lang="en-US" sz="1400" dirty="0" smtClean="0"/>
            <a:t> </a:t>
          </a:r>
          <a:r>
            <a:rPr lang="en-US" sz="1400" dirty="0" err="1" smtClean="0"/>
            <a:t>individu</a:t>
          </a:r>
          <a:r>
            <a:rPr lang="en-US" sz="1400" dirty="0" smtClean="0"/>
            <a:t> yang </a:t>
          </a:r>
          <a:r>
            <a:rPr lang="en-US" sz="1400" dirty="0" err="1" smtClean="0"/>
            <a:t>bersangkutan</a:t>
          </a:r>
          <a:r>
            <a:rPr lang="en-US" sz="1400" dirty="0" smtClean="0"/>
            <a:t>, </a:t>
          </a:r>
          <a:r>
            <a:rPr lang="en-US" sz="1400" dirty="0" err="1" smtClean="0"/>
            <a:t>sesuai</a:t>
          </a:r>
          <a:r>
            <a:rPr lang="en-US" sz="1400" dirty="0" smtClean="0"/>
            <a:t> </a:t>
          </a:r>
          <a:r>
            <a:rPr lang="en-US" sz="1400" dirty="0" err="1" smtClean="0"/>
            <a:t>dengan</a:t>
          </a:r>
          <a:r>
            <a:rPr lang="en-US" sz="1400" dirty="0" smtClean="0"/>
            <a:t> yang </a:t>
          </a:r>
          <a:r>
            <a:rPr lang="en-US" sz="1400" dirty="0" err="1" smtClean="0"/>
            <a:t>dipersyaratkan</a:t>
          </a:r>
          <a:r>
            <a:rPr lang="en-US" sz="1400" dirty="0" smtClean="0"/>
            <a:t> </a:t>
          </a:r>
          <a:r>
            <a:rPr lang="en-US" sz="1400" dirty="0" err="1" smtClean="0"/>
            <a:t>oleh</a:t>
          </a:r>
          <a:r>
            <a:rPr lang="en-US" sz="1400" dirty="0" smtClean="0"/>
            <a:t> </a:t>
          </a:r>
          <a:r>
            <a:rPr lang="en-US" sz="1400" dirty="0" err="1" smtClean="0"/>
            <a:t>jabatan</a:t>
          </a:r>
          <a:r>
            <a:rPr lang="en-US" sz="1400" dirty="0" smtClean="0"/>
            <a:t> </a:t>
          </a:r>
          <a:r>
            <a:rPr lang="en-US" sz="1400" dirty="0" err="1" smtClean="0"/>
            <a:t>tersebut</a:t>
          </a:r>
          <a:r>
            <a:rPr lang="en-US" sz="1400" dirty="0" smtClean="0"/>
            <a:t>.</a:t>
          </a:r>
          <a:endParaRPr lang="en-US" sz="1400" dirty="0"/>
        </a:p>
      </dgm:t>
    </dgm:pt>
    <dgm:pt modelId="{BEF41A9B-CD81-4B70-B212-953CD02DAE4B}" type="parTrans" cxnId="{FBA2772F-FD27-4357-9DCC-4FE6C56A779A}">
      <dgm:prSet/>
      <dgm:spPr/>
      <dgm:t>
        <a:bodyPr/>
        <a:lstStyle/>
        <a:p>
          <a:endParaRPr lang="en-US"/>
        </a:p>
      </dgm:t>
    </dgm:pt>
    <dgm:pt modelId="{1EA1664B-E1F7-4724-9BC9-064DE979AEDF}" type="sibTrans" cxnId="{FBA2772F-FD27-4357-9DCC-4FE6C56A779A}">
      <dgm:prSet/>
      <dgm:spPr/>
      <dgm:t>
        <a:bodyPr/>
        <a:lstStyle/>
        <a:p>
          <a:endParaRPr lang="en-US"/>
        </a:p>
      </dgm:t>
    </dgm:pt>
    <dgm:pt modelId="{DC0C773B-D39A-4174-8240-52B08E51582C}">
      <dgm:prSet phldrT="[Text]" custT="1"/>
      <dgm:spPr/>
      <dgm:t>
        <a:bodyPr/>
        <a:lstStyle/>
        <a:p>
          <a:r>
            <a:rPr lang="en-US" sz="2000" dirty="0" err="1" smtClean="0"/>
            <a:t>Pembinaan</a:t>
          </a:r>
          <a:r>
            <a:rPr lang="en-US" sz="2000" dirty="0" smtClean="0"/>
            <a:t> &amp; </a:t>
          </a:r>
          <a:r>
            <a:rPr lang="en-US" sz="2000" dirty="0" err="1" smtClean="0"/>
            <a:t>Pengembangan</a:t>
          </a:r>
          <a:endParaRPr lang="en-US" sz="2000" dirty="0"/>
        </a:p>
      </dgm:t>
    </dgm:pt>
    <dgm:pt modelId="{26996BBF-9B78-4870-A643-83D4E916E6B8}" type="parTrans" cxnId="{2946A962-BC62-4B07-8B2B-0E111D20C29B}">
      <dgm:prSet/>
      <dgm:spPr/>
      <dgm:t>
        <a:bodyPr/>
        <a:lstStyle/>
        <a:p>
          <a:endParaRPr lang="en-US"/>
        </a:p>
      </dgm:t>
    </dgm:pt>
    <dgm:pt modelId="{6729794B-D8BF-4365-B9C9-ECEB2B365639}" type="sibTrans" cxnId="{2946A962-BC62-4B07-8B2B-0E111D20C29B}">
      <dgm:prSet/>
      <dgm:spPr/>
      <dgm:t>
        <a:bodyPr/>
        <a:lstStyle/>
        <a:p>
          <a:endParaRPr lang="en-US"/>
        </a:p>
      </dgm:t>
    </dgm:pt>
    <dgm:pt modelId="{EB45E1FE-298A-4E3E-800C-6518E022CE7F}">
      <dgm:prSet phldrT="[Text]" custT="1"/>
      <dgm:spPr/>
      <dgm:t>
        <a:bodyPr/>
        <a:lstStyle/>
        <a:p>
          <a:r>
            <a:rPr lang="en-US" sz="2000" dirty="0" err="1" smtClean="0"/>
            <a:t>Penilaian</a:t>
          </a:r>
          <a:endParaRPr lang="en-US" sz="2000" dirty="0"/>
        </a:p>
      </dgm:t>
    </dgm:pt>
    <dgm:pt modelId="{6D18E543-AEE1-4452-B309-D0825A46A6DE}" type="parTrans" cxnId="{DF3EDB0B-63B8-498A-9ECB-CCB62D25226D}">
      <dgm:prSet/>
      <dgm:spPr/>
      <dgm:t>
        <a:bodyPr/>
        <a:lstStyle/>
        <a:p>
          <a:endParaRPr lang="en-US"/>
        </a:p>
      </dgm:t>
    </dgm:pt>
    <dgm:pt modelId="{FA8D3F19-629D-4911-B838-6EE2892392C7}" type="sibTrans" cxnId="{DF3EDB0B-63B8-498A-9ECB-CCB62D25226D}">
      <dgm:prSet/>
      <dgm:spPr/>
      <dgm:t>
        <a:bodyPr/>
        <a:lstStyle/>
        <a:p>
          <a:endParaRPr lang="en-US"/>
        </a:p>
      </dgm:t>
    </dgm:pt>
    <dgm:pt modelId="{0DAF2FC5-92A2-4297-AD71-FF6EA7F493DF}">
      <dgm:prSet phldrT="[Text]" custT="1"/>
      <dgm:spPr/>
      <dgm:t>
        <a:bodyPr/>
        <a:lstStyle/>
        <a:p>
          <a:r>
            <a:rPr lang="en-US" sz="1400" dirty="0" smtClean="0"/>
            <a:t>Usaha yang </a:t>
          </a:r>
          <a:r>
            <a:rPr lang="en-US" sz="1400" dirty="0" err="1" smtClean="0"/>
            <a:t>dilakukan</a:t>
          </a:r>
          <a:r>
            <a:rPr lang="en-US" sz="1400" dirty="0" smtClean="0"/>
            <a:t> </a:t>
          </a:r>
          <a:r>
            <a:rPr lang="en-US" sz="1400" dirty="0" err="1" smtClean="0"/>
            <a:t>untuk</a:t>
          </a:r>
          <a:r>
            <a:rPr lang="en-US" sz="1400" dirty="0" smtClean="0"/>
            <a:t> </a:t>
          </a:r>
          <a:r>
            <a:rPr lang="en-US" sz="1400" dirty="0" err="1" smtClean="0"/>
            <a:t>melihat</a:t>
          </a:r>
          <a:r>
            <a:rPr lang="en-US" sz="1400" dirty="0" smtClean="0"/>
            <a:t> </a:t>
          </a:r>
          <a:r>
            <a:rPr lang="en-US" sz="1400" dirty="0" err="1" smtClean="0"/>
            <a:t>seberapa</a:t>
          </a:r>
          <a:r>
            <a:rPr lang="en-US" sz="1400" dirty="0" smtClean="0"/>
            <a:t> </a:t>
          </a:r>
          <a:r>
            <a:rPr lang="en-US" sz="1400" dirty="0" err="1" smtClean="0"/>
            <a:t>jauh</a:t>
          </a:r>
          <a:r>
            <a:rPr lang="en-US" sz="1400" dirty="0" smtClean="0"/>
            <a:t> </a:t>
          </a:r>
          <a:r>
            <a:rPr lang="en-US" sz="1400" dirty="0" err="1" smtClean="0"/>
            <a:t>cara</a:t>
          </a:r>
          <a:r>
            <a:rPr lang="en-US" sz="1400" dirty="0" smtClean="0"/>
            <a:t> </a:t>
          </a:r>
          <a:r>
            <a:rPr lang="en-US" sz="1400" dirty="0" err="1" smtClean="0"/>
            <a:t>kerja</a:t>
          </a:r>
          <a:r>
            <a:rPr lang="en-US" sz="1400" dirty="0" smtClean="0"/>
            <a:t>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performa</a:t>
          </a:r>
          <a:r>
            <a:rPr lang="en-US" sz="1400" dirty="0" smtClean="0"/>
            <a:t> </a:t>
          </a:r>
          <a:r>
            <a:rPr lang="en-US" sz="1400" dirty="0" err="1" smtClean="0"/>
            <a:t>seseorang</a:t>
          </a:r>
          <a:r>
            <a:rPr lang="en-US" sz="1400" dirty="0" smtClean="0"/>
            <a:t> </a:t>
          </a:r>
          <a:r>
            <a:rPr lang="en-US" sz="1400" dirty="0" err="1" smtClean="0"/>
            <a:t>dalam</a:t>
          </a:r>
          <a:r>
            <a:rPr lang="en-US" sz="1400" dirty="0" smtClean="0"/>
            <a:t> </a:t>
          </a:r>
          <a:r>
            <a:rPr lang="en-US" sz="1400" dirty="0" err="1" smtClean="0"/>
            <a:t>melaksanakan</a:t>
          </a:r>
          <a:r>
            <a:rPr lang="en-US" sz="1400" dirty="0" smtClean="0"/>
            <a:t> </a:t>
          </a:r>
          <a:r>
            <a:rPr lang="en-US" sz="1400" dirty="0" err="1" smtClean="0"/>
            <a:t>pekerjaannya</a:t>
          </a:r>
          <a:r>
            <a:rPr lang="en-US" sz="1400" dirty="0" smtClean="0"/>
            <a:t>,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seberapa</a:t>
          </a:r>
          <a:r>
            <a:rPr lang="en-US" sz="1400" dirty="0" smtClean="0"/>
            <a:t> </a:t>
          </a:r>
          <a:r>
            <a:rPr lang="en-US" sz="1400" dirty="0" err="1" smtClean="0"/>
            <a:t>besar</a:t>
          </a:r>
          <a:r>
            <a:rPr lang="en-US" sz="1400" dirty="0" smtClean="0"/>
            <a:t> </a:t>
          </a:r>
          <a:r>
            <a:rPr lang="en-US" sz="1400" dirty="0" err="1" smtClean="0"/>
            <a:t>potensinya</a:t>
          </a:r>
          <a:r>
            <a:rPr lang="en-US" sz="1400" dirty="0" smtClean="0"/>
            <a:t> </a:t>
          </a:r>
          <a:r>
            <a:rPr lang="en-US" sz="1400" dirty="0" err="1" smtClean="0"/>
            <a:t>untuk</a:t>
          </a:r>
          <a:r>
            <a:rPr lang="en-US" sz="1400" dirty="0" smtClean="0"/>
            <a:t> </a:t>
          </a:r>
          <a:r>
            <a:rPr lang="en-US" sz="1400" dirty="0" err="1" smtClean="0"/>
            <a:t>berkembang</a:t>
          </a:r>
          <a:r>
            <a:rPr lang="en-US" sz="1400" dirty="0" smtClean="0"/>
            <a:t>.</a:t>
          </a:r>
          <a:endParaRPr lang="en-US" sz="1400" dirty="0"/>
        </a:p>
      </dgm:t>
    </dgm:pt>
    <dgm:pt modelId="{7527D723-2D70-412D-A26A-7632E1B28C0D}" type="parTrans" cxnId="{DE52D414-5B07-4E0A-9067-2D2904953895}">
      <dgm:prSet/>
      <dgm:spPr/>
      <dgm:t>
        <a:bodyPr/>
        <a:lstStyle/>
        <a:p>
          <a:endParaRPr lang="en-US"/>
        </a:p>
      </dgm:t>
    </dgm:pt>
    <dgm:pt modelId="{BDA3ED36-C1B2-401D-8281-21E3F78B5A20}" type="sibTrans" cxnId="{DE52D414-5B07-4E0A-9067-2D2904953895}">
      <dgm:prSet/>
      <dgm:spPr/>
      <dgm:t>
        <a:bodyPr/>
        <a:lstStyle/>
        <a:p>
          <a:endParaRPr lang="en-US"/>
        </a:p>
      </dgm:t>
    </dgm:pt>
    <dgm:pt modelId="{3DD36960-7CA1-44CD-A82C-384F0DF5B0E1}">
      <dgm:prSet phldrT="[Text]" custT="1"/>
      <dgm:spPr/>
      <dgm:t>
        <a:bodyPr/>
        <a:lstStyle/>
        <a:p>
          <a:r>
            <a:rPr lang="en-US" sz="2000" dirty="0" err="1" smtClean="0"/>
            <a:t>Kompensasi</a:t>
          </a:r>
          <a:endParaRPr lang="en-US" sz="2000" dirty="0"/>
        </a:p>
      </dgm:t>
    </dgm:pt>
    <dgm:pt modelId="{3F24EF8F-3FE1-4033-B5A2-B7A765B5BB61}" type="parTrans" cxnId="{08FE7F36-6020-4DE2-9AFA-51ED677840CF}">
      <dgm:prSet/>
      <dgm:spPr/>
      <dgm:t>
        <a:bodyPr/>
        <a:lstStyle/>
        <a:p>
          <a:endParaRPr lang="en-US"/>
        </a:p>
      </dgm:t>
    </dgm:pt>
    <dgm:pt modelId="{D3990BDA-8CB5-4FB5-AD7C-D4C21258BCD8}" type="sibTrans" cxnId="{08FE7F36-6020-4DE2-9AFA-51ED677840CF}">
      <dgm:prSet/>
      <dgm:spPr/>
      <dgm:t>
        <a:bodyPr/>
        <a:lstStyle/>
        <a:p>
          <a:endParaRPr lang="en-US"/>
        </a:p>
      </dgm:t>
    </dgm:pt>
    <dgm:pt modelId="{83AF734D-399B-4790-A4E7-11C3FBABDA63}">
      <dgm:prSet phldrT="[Text]" custT="1"/>
      <dgm:spPr/>
      <dgm:t>
        <a:bodyPr/>
        <a:lstStyle/>
        <a:p>
          <a:r>
            <a:rPr lang="en-US" sz="2000" dirty="0" err="1" smtClean="0"/>
            <a:t>Pemberhentian</a:t>
          </a:r>
          <a:endParaRPr lang="en-US" sz="2000" dirty="0"/>
        </a:p>
      </dgm:t>
    </dgm:pt>
    <dgm:pt modelId="{92F20656-F1AB-453D-B157-B748D6B927A9}" type="parTrans" cxnId="{FA22A023-609E-458F-9690-FE4AA1445E84}">
      <dgm:prSet/>
      <dgm:spPr/>
      <dgm:t>
        <a:bodyPr/>
        <a:lstStyle/>
        <a:p>
          <a:endParaRPr lang="en-US"/>
        </a:p>
      </dgm:t>
    </dgm:pt>
    <dgm:pt modelId="{639324B6-8225-4715-B19A-0C16EBB32763}" type="sibTrans" cxnId="{FA22A023-609E-458F-9690-FE4AA1445E84}">
      <dgm:prSet/>
      <dgm:spPr/>
      <dgm:t>
        <a:bodyPr/>
        <a:lstStyle/>
        <a:p>
          <a:endParaRPr lang="en-US"/>
        </a:p>
      </dgm:t>
    </dgm:pt>
    <dgm:pt modelId="{71A2C3ED-A1C0-4BAB-8546-4396ECF7F5DB}">
      <dgm:prSet custT="1"/>
      <dgm:spPr/>
      <dgm:t>
        <a:bodyPr/>
        <a:lstStyle/>
        <a:p>
          <a:r>
            <a:rPr lang="en-US" sz="1400" dirty="0" err="1" smtClean="0"/>
            <a:t>Pembinaan</a:t>
          </a:r>
          <a:r>
            <a:rPr lang="en-US" sz="1400" dirty="0" smtClean="0"/>
            <a:t> </a:t>
          </a:r>
          <a:r>
            <a:rPr lang="en-US" sz="1400" dirty="0" err="1" smtClean="0"/>
            <a:t>atau</a:t>
          </a:r>
          <a:r>
            <a:rPr lang="en-US" sz="1400" dirty="0" smtClean="0"/>
            <a:t> </a:t>
          </a:r>
          <a:r>
            <a:rPr lang="en-US" sz="1400" dirty="0" err="1" smtClean="0"/>
            <a:t>pengembangan</a:t>
          </a:r>
          <a:r>
            <a:rPr lang="en-US" sz="1400" dirty="0" smtClean="0"/>
            <a:t> </a:t>
          </a:r>
          <a:r>
            <a:rPr lang="en-US" sz="1400" dirty="0" err="1" smtClean="0"/>
            <a:t>pegawai</a:t>
          </a:r>
          <a:r>
            <a:rPr lang="en-US" sz="1400" dirty="0" smtClean="0"/>
            <a:t> </a:t>
          </a:r>
          <a:r>
            <a:rPr lang="en-US" sz="1400" dirty="0" err="1" smtClean="0"/>
            <a:t>adalah</a:t>
          </a:r>
          <a:r>
            <a:rPr lang="en-US" sz="1400" dirty="0" smtClean="0"/>
            <a:t> </a:t>
          </a:r>
          <a:r>
            <a:rPr lang="en-US" sz="1400" dirty="0" err="1" smtClean="0"/>
            <a:t>usaha</a:t>
          </a:r>
          <a:r>
            <a:rPr lang="en-US" sz="1400" dirty="0" smtClean="0"/>
            <a:t> yang </a:t>
          </a:r>
          <a:r>
            <a:rPr lang="en-US" sz="1400" dirty="0" err="1" smtClean="0"/>
            <a:t>dijalankan</a:t>
          </a:r>
          <a:r>
            <a:rPr lang="en-US" sz="1400" dirty="0" smtClean="0"/>
            <a:t> </a:t>
          </a:r>
          <a:r>
            <a:rPr lang="en-US" sz="1400" dirty="0" err="1" smtClean="0"/>
            <a:t>untuk</a:t>
          </a:r>
          <a:r>
            <a:rPr lang="en-US" sz="1400" dirty="0" smtClean="0"/>
            <a:t> </a:t>
          </a:r>
          <a:r>
            <a:rPr lang="en-US" sz="1400" dirty="0" err="1" smtClean="0"/>
            <a:t>memajukan</a:t>
          </a:r>
          <a:r>
            <a:rPr lang="en-US" sz="1400" dirty="0" smtClean="0"/>
            <a:t>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meningkatkan</a:t>
          </a:r>
          <a:r>
            <a:rPr lang="en-US" sz="1400" dirty="0" smtClean="0"/>
            <a:t> </a:t>
          </a:r>
          <a:r>
            <a:rPr lang="en-US" sz="1400" dirty="0" err="1" smtClean="0"/>
            <a:t>mutu</a:t>
          </a:r>
          <a:r>
            <a:rPr lang="en-US" sz="1400" dirty="0" smtClean="0"/>
            <a:t> </a:t>
          </a:r>
          <a:r>
            <a:rPr lang="en-US" sz="1400" dirty="0" err="1" smtClean="0"/>
            <a:t>tenaga</a:t>
          </a:r>
          <a:r>
            <a:rPr lang="en-US" sz="1400" dirty="0" smtClean="0"/>
            <a:t> </a:t>
          </a:r>
          <a:r>
            <a:rPr lang="en-US" sz="1400" dirty="0" err="1" smtClean="0"/>
            <a:t>pendidik</a:t>
          </a:r>
          <a:r>
            <a:rPr lang="en-US" sz="1400" dirty="0" smtClean="0"/>
            <a:t>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kependidikan</a:t>
          </a:r>
          <a:r>
            <a:rPr lang="en-US" sz="1400" dirty="0" smtClean="0"/>
            <a:t>.</a:t>
          </a:r>
          <a:endParaRPr lang="en-US" sz="1400" dirty="0"/>
        </a:p>
      </dgm:t>
    </dgm:pt>
    <dgm:pt modelId="{4F9EDD15-8AF5-4D31-A57F-97473E2E1DA1}" type="parTrans" cxnId="{8505D313-77E4-4792-9526-EFFBEF42FCD0}">
      <dgm:prSet/>
      <dgm:spPr/>
      <dgm:t>
        <a:bodyPr/>
        <a:lstStyle/>
        <a:p>
          <a:endParaRPr lang="en-US"/>
        </a:p>
      </dgm:t>
    </dgm:pt>
    <dgm:pt modelId="{EBA8BAA0-1E31-4EFA-A882-725D0B37BF53}" type="sibTrans" cxnId="{8505D313-77E4-4792-9526-EFFBEF42FCD0}">
      <dgm:prSet/>
      <dgm:spPr/>
      <dgm:t>
        <a:bodyPr/>
        <a:lstStyle/>
        <a:p>
          <a:endParaRPr lang="en-US"/>
        </a:p>
      </dgm:t>
    </dgm:pt>
    <dgm:pt modelId="{09492815-4A5F-45F8-842F-DB1C65BFDA57}">
      <dgm:prSet custT="1"/>
      <dgm:spPr/>
      <dgm:t>
        <a:bodyPr/>
        <a:lstStyle/>
        <a:p>
          <a:pPr algn="just"/>
          <a:r>
            <a:rPr lang="en-US" sz="1400" dirty="0" err="1" smtClean="0"/>
            <a:t>umumnya</a:t>
          </a:r>
          <a:r>
            <a:rPr lang="en-US" sz="1400" dirty="0" smtClean="0"/>
            <a:t> program </a:t>
          </a:r>
          <a:r>
            <a:rPr lang="en-US" sz="1400" dirty="0" err="1" smtClean="0"/>
            <a:t>kompensasi</a:t>
          </a:r>
          <a:r>
            <a:rPr lang="en-US" sz="1400" dirty="0" smtClean="0"/>
            <a:t> </a:t>
          </a:r>
          <a:r>
            <a:rPr lang="en-US" sz="1400" dirty="0" err="1" smtClean="0"/>
            <a:t>atau</a:t>
          </a:r>
          <a:r>
            <a:rPr lang="en-US" sz="1400" dirty="0" smtClean="0"/>
            <a:t> </a:t>
          </a:r>
          <a:r>
            <a:rPr lang="en-US" sz="1400" dirty="0" err="1" smtClean="0"/>
            <a:t>balas</a:t>
          </a:r>
          <a:r>
            <a:rPr lang="en-US" sz="1400" dirty="0" smtClean="0"/>
            <a:t> </a:t>
          </a:r>
          <a:r>
            <a:rPr lang="en-US" sz="1400" dirty="0" err="1" smtClean="0"/>
            <a:t>jasa</a:t>
          </a:r>
          <a:r>
            <a:rPr lang="en-US" sz="1400" dirty="0" smtClean="0"/>
            <a:t> </a:t>
          </a:r>
          <a:r>
            <a:rPr lang="en-US" sz="1400" dirty="0" err="1" smtClean="0"/>
            <a:t>bertujuan</a:t>
          </a:r>
          <a:r>
            <a:rPr lang="en-US" sz="1400" dirty="0" smtClean="0"/>
            <a:t> </a:t>
          </a:r>
          <a:r>
            <a:rPr lang="en-US" sz="1400" dirty="0" err="1" smtClean="0"/>
            <a:t>untuk</a:t>
          </a:r>
          <a:r>
            <a:rPr lang="en-US" sz="1400" dirty="0" smtClean="0"/>
            <a:t> </a:t>
          </a:r>
          <a:r>
            <a:rPr lang="en-US" sz="1400" dirty="0" err="1" smtClean="0"/>
            <a:t>kepentingan</a:t>
          </a:r>
          <a:r>
            <a:rPr lang="en-US" sz="1400" dirty="0" smtClean="0"/>
            <a:t> </a:t>
          </a:r>
          <a:r>
            <a:rPr lang="en-US" sz="1400" dirty="0" err="1" smtClean="0"/>
            <a:t>organisasi</a:t>
          </a:r>
          <a:r>
            <a:rPr lang="en-US" sz="1400" dirty="0" smtClean="0"/>
            <a:t>, </a:t>
          </a:r>
          <a:r>
            <a:rPr lang="en-US" sz="1400" dirty="0" err="1" smtClean="0"/>
            <a:t>karyawan</a:t>
          </a:r>
          <a:r>
            <a:rPr lang="en-US" sz="1400" dirty="0" smtClean="0"/>
            <a:t>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pemerintah</a:t>
          </a:r>
          <a:r>
            <a:rPr lang="en-US" sz="1400" dirty="0" smtClean="0"/>
            <a:t>. agar </a:t>
          </a:r>
          <a:r>
            <a:rPr lang="en-US" sz="1400" dirty="0" err="1" smtClean="0"/>
            <a:t>tujuan</a:t>
          </a:r>
          <a:r>
            <a:rPr lang="en-US" sz="1400" dirty="0" smtClean="0"/>
            <a:t> </a:t>
          </a:r>
          <a:r>
            <a:rPr lang="en-US" sz="1400" dirty="0" err="1" smtClean="0"/>
            <a:t>tercapai</a:t>
          </a:r>
          <a:r>
            <a:rPr lang="en-US" sz="1400" dirty="0" smtClean="0"/>
            <a:t> &amp; </a:t>
          </a:r>
          <a:r>
            <a:rPr lang="en-US" sz="1400" dirty="0" err="1" smtClean="0"/>
            <a:t>memberikan</a:t>
          </a:r>
          <a:r>
            <a:rPr lang="en-US" sz="1400" dirty="0" smtClean="0"/>
            <a:t> </a:t>
          </a:r>
          <a:r>
            <a:rPr lang="en-US" sz="1400" dirty="0" err="1" smtClean="0"/>
            <a:t>kepuasan</a:t>
          </a:r>
          <a:r>
            <a:rPr lang="en-US" sz="1400" dirty="0" smtClean="0"/>
            <a:t> </a:t>
          </a:r>
          <a:r>
            <a:rPr lang="en-US" sz="1400" dirty="0" err="1" smtClean="0"/>
            <a:t>bagi</a:t>
          </a:r>
          <a:r>
            <a:rPr lang="en-US" sz="1400" dirty="0" smtClean="0"/>
            <a:t> </a:t>
          </a:r>
          <a:r>
            <a:rPr lang="en-US" sz="1400" dirty="0" err="1" smtClean="0"/>
            <a:t>semua</a:t>
          </a:r>
          <a:r>
            <a:rPr lang="en-US" sz="1400" dirty="0" smtClean="0"/>
            <a:t> </a:t>
          </a:r>
          <a:r>
            <a:rPr lang="en-US" sz="1400" dirty="0" err="1" smtClean="0"/>
            <a:t>pihak</a:t>
          </a:r>
          <a:r>
            <a:rPr lang="en-US" sz="1400" dirty="0" smtClean="0"/>
            <a:t>, </a:t>
          </a:r>
          <a:r>
            <a:rPr lang="en-US" sz="1400" dirty="0" err="1" smtClean="0"/>
            <a:t>endaknya</a:t>
          </a:r>
          <a:r>
            <a:rPr lang="en-US" sz="1400" dirty="0" smtClean="0"/>
            <a:t> program </a:t>
          </a:r>
          <a:r>
            <a:rPr lang="en-US" sz="1400" dirty="0" err="1" smtClean="0"/>
            <a:t>pemberian</a:t>
          </a:r>
          <a:r>
            <a:rPr lang="en-US" sz="1400" dirty="0" smtClean="0"/>
            <a:t> </a:t>
          </a:r>
          <a:r>
            <a:rPr lang="en-US" sz="1400" dirty="0" err="1" smtClean="0"/>
            <a:t>kompensasi</a:t>
          </a:r>
          <a:r>
            <a:rPr lang="en-US" sz="1400" dirty="0" smtClean="0"/>
            <a:t> </a:t>
          </a:r>
          <a:r>
            <a:rPr lang="en-US" sz="1400" dirty="0" err="1" smtClean="0"/>
            <a:t>didasarkan</a:t>
          </a:r>
          <a:r>
            <a:rPr lang="en-US" sz="1400" dirty="0" smtClean="0"/>
            <a:t> </a:t>
          </a:r>
          <a:r>
            <a:rPr lang="en-US" sz="1400" dirty="0" err="1" smtClean="0"/>
            <a:t>pada</a:t>
          </a:r>
          <a:r>
            <a:rPr lang="en-US" sz="1400" dirty="0" smtClean="0"/>
            <a:t> </a:t>
          </a:r>
          <a:r>
            <a:rPr lang="en-US" sz="1400" dirty="0" err="1" smtClean="0"/>
            <a:t>prinsip</a:t>
          </a:r>
          <a:r>
            <a:rPr lang="en-US" sz="1400" dirty="0" smtClean="0"/>
            <a:t> </a:t>
          </a:r>
          <a:r>
            <a:rPr lang="en-US" sz="1400" dirty="0" err="1" smtClean="0"/>
            <a:t>adil</a:t>
          </a:r>
          <a:r>
            <a:rPr lang="en-US" sz="1400" dirty="0" smtClean="0"/>
            <a:t>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wajar</a:t>
          </a:r>
          <a:r>
            <a:rPr lang="en-US" sz="1400" dirty="0" smtClean="0"/>
            <a:t>.</a:t>
          </a:r>
          <a:endParaRPr lang="en-US" sz="1400" dirty="0"/>
        </a:p>
      </dgm:t>
    </dgm:pt>
    <dgm:pt modelId="{1B49CC0C-5187-412D-B455-A4E1CAA88F8F}" type="parTrans" cxnId="{6B983CA3-558D-4C20-AD1C-94CE0F2BB1AB}">
      <dgm:prSet/>
      <dgm:spPr/>
      <dgm:t>
        <a:bodyPr/>
        <a:lstStyle/>
        <a:p>
          <a:endParaRPr lang="en-US"/>
        </a:p>
      </dgm:t>
    </dgm:pt>
    <dgm:pt modelId="{BE338D99-8630-4E3E-B6C1-8060B71D9DF1}" type="sibTrans" cxnId="{6B983CA3-558D-4C20-AD1C-94CE0F2BB1AB}">
      <dgm:prSet/>
      <dgm:spPr/>
      <dgm:t>
        <a:bodyPr/>
        <a:lstStyle/>
        <a:p>
          <a:endParaRPr lang="en-US"/>
        </a:p>
      </dgm:t>
    </dgm:pt>
    <dgm:pt modelId="{F1029E5A-6A2A-4DB4-829C-B976133DD1A7}">
      <dgm:prSet/>
      <dgm:spPr/>
      <dgm:t>
        <a:bodyPr/>
        <a:lstStyle/>
        <a:p>
          <a:pPr algn="just"/>
          <a:r>
            <a:rPr lang="en-US" dirty="0" err="1" smtClean="0"/>
            <a:t>Pemberhentian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fungsi</a:t>
          </a:r>
          <a:r>
            <a:rPr lang="en-US" dirty="0" smtClean="0"/>
            <a:t> </a:t>
          </a:r>
          <a:r>
            <a:rPr lang="en-US" dirty="0" err="1" smtClean="0"/>
            <a:t>operatif</a:t>
          </a:r>
          <a:r>
            <a:rPr lang="en-US" dirty="0" smtClean="0"/>
            <a:t> </a:t>
          </a:r>
          <a:r>
            <a:rPr lang="en-US" dirty="0" err="1" smtClean="0"/>
            <a:t>terakhir</a:t>
          </a:r>
          <a:r>
            <a:rPr lang="en-US" dirty="0" smtClean="0"/>
            <a:t> </a:t>
          </a:r>
          <a:r>
            <a:rPr lang="en-US" dirty="0" err="1" smtClean="0"/>
            <a:t>manajemen</a:t>
          </a:r>
          <a:r>
            <a:rPr lang="en-US" dirty="0" smtClean="0"/>
            <a:t> SDM. </a:t>
          </a:r>
          <a:r>
            <a:rPr lang="en-US" dirty="0" err="1" smtClean="0"/>
            <a:t>Istilah</a:t>
          </a:r>
          <a:r>
            <a:rPr lang="en-US" dirty="0" smtClean="0"/>
            <a:t> </a:t>
          </a:r>
          <a:r>
            <a:rPr lang="en-US" dirty="0" err="1" smtClean="0"/>
            <a:t>pemberhentian</a:t>
          </a:r>
          <a:r>
            <a:rPr lang="en-US" dirty="0" smtClean="0"/>
            <a:t> </a:t>
          </a:r>
          <a:r>
            <a:rPr lang="en-US" dirty="0" err="1" smtClean="0"/>
            <a:t>sinonim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separation, </a:t>
          </a:r>
          <a:r>
            <a:rPr lang="en-US" dirty="0" err="1" smtClean="0"/>
            <a:t>pemisahan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pemutusan</a:t>
          </a:r>
          <a:r>
            <a:rPr lang="en-US" dirty="0" smtClean="0"/>
            <a:t> </a:t>
          </a:r>
          <a:r>
            <a:rPr lang="en-US" dirty="0" err="1" smtClean="0"/>
            <a:t>hubungan</a:t>
          </a:r>
          <a:r>
            <a:rPr lang="en-US" dirty="0" smtClean="0"/>
            <a:t> </a:t>
          </a:r>
          <a:r>
            <a:rPr lang="en-US" dirty="0" err="1" smtClean="0"/>
            <a:t>tenaga</a:t>
          </a:r>
          <a:r>
            <a:rPr lang="en-US" dirty="0" smtClean="0"/>
            <a:t> </a:t>
          </a:r>
          <a:r>
            <a:rPr lang="en-US" dirty="0" err="1" smtClean="0"/>
            <a:t>kerja</a:t>
          </a:r>
          <a:r>
            <a:rPr lang="en-US" dirty="0" smtClean="0"/>
            <a:t> </a:t>
          </a:r>
          <a:r>
            <a:rPr lang="en-US" dirty="0" err="1" smtClean="0"/>
            <a:t>karyawan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suatu</a:t>
          </a:r>
          <a:r>
            <a:rPr lang="en-US" dirty="0" smtClean="0"/>
            <a:t> </a:t>
          </a:r>
          <a:r>
            <a:rPr lang="en-US" dirty="0" err="1" smtClean="0"/>
            <a:t>organisasi</a:t>
          </a:r>
          <a:r>
            <a:rPr lang="en-US" dirty="0" smtClean="0"/>
            <a:t> </a:t>
          </a:r>
          <a:r>
            <a:rPr lang="en-US" dirty="0" err="1" smtClean="0"/>
            <a:t>perusahaan</a:t>
          </a:r>
          <a:r>
            <a:rPr lang="en-US" dirty="0" smtClean="0"/>
            <a:t>.</a:t>
          </a:r>
          <a:endParaRPr lang="en-US" dirty="0"/>
        </a:p>
      </dgm:t>
    </dgm:pt>
    <dgm:pt modelId="{A8EF957A-9766-4BBA-BFB1-75CD24C05B57}" type="parTrans" cxnId="{B5DC9921-AC3F-4FD0-9E35-E2E12C287DF4}">
      <dgm:prSet/>
      <dgm:spPr/>
      <dgm:t>
        <a:bodyPr/>
        <a:lstStyle/>
        <a:p>
          <a:endParaRPr lang="en-US"/>
        </a:p>
      </dgm:t>
    </dgm:pt>
    <dgm:pt modelId="{3810A5D5-B373-4484-A6A0-A9BFB664183A}" type="sibTrans" cxnId="{B5DC9921-AC3F-4FD0-9E35-E2E12C287DF4}">
      <dgm:prSet/>
      <dgm:spPr/>
      <dgm:t>
        <a:bodyPr/>
        <a:lstStyle/>
        <a:p>
          <a:endParaRPr lang="en-US"/>
        </a:p>
      </dgm:t>
    </dgm:pt>
    <dgm:pt modelId="{FD8577CA-B8E8-4D97-8731-A1F1D8F8C939}" type="pres">
      <dgm:prSet presAssocID="{F34F63C6-3551-406D-A9E8-7DC0990C842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9050ADE-E790-47DB-9B05-3E9B72E8C86E}" type="pres">
      <dgm:prSet presAssocID="{4E9AF455-DC17-45CD-8A9F-F870367B841B}" presName="linNode" presStyleCnt="0"/>
      <dgm:spPr/>
    </dgm:pt>
    <dgm:pt modelId="{E26425F2-6CCF-4443-8C98-88E7E95E8CB5}" type="pres">
      <dgm:prSet presAssocID="{4E9AF455-DC17-45CD-8A9F-F870367B841B}" presName="parentShp" presStyleLbl="node1" presStyleIdx="0" presStyleCnt="6" custScaleX="678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4FB9A2-6543-47E6-A58D-4F1433A72B83}" type="pres">
      <dgm:prSet presAssocID="{4E9AF455-DC17-45CD-8A9F-F870367B841B}" presName="childShp" presStyleLbl="bgAccFollowNode1" presStyleIdx="0" presStyleCnt="6" custScaleX="120073" custScaleY="1680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88445F-6F1A-4214-8E8D-7C3FFDC190CE}" type="pres">
      <dgm:prSet presAssocID="{935F5CB6-3B82-48EE-9FDB-84E47457C1E0}" presName="spacing" presStyleCnt="0"/>
      <dgm:spPr/>
    </dgm:pt>
    <dgm:pt modelId="{9BC7BFA2-B91B-47DA-9565-E8481C130CBC}" type="pres">
      <dgm:prSet presAssocID="{984B1959-9C0F-46A6-8BCB-A4D0070E37B6}" presName="linNode" presStyleCnt="0"/>
      <dgm:spPr/>
    </dgm:pt>
    <dgm:pt modelId="{4F77E816-4191-468A-A5DD-9B1CCA1773B8}" type="pres">
      <dgm:prSet presAssocID="{984B1959-9C0F-46A6-8BCB-A4D0070E37B6}" presName="parentShp" presStyleLbl="node1" presStyleIdx="1" presStyleCnt="6" custScaleX="67849" custScaleY="1841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AD1ABC-55E5-49D9-B569-78BE28F095D7}" type="pres">
      <dgm:prSet presAssocID="{984B1959-9C0F-46A6-8BCB-A4D0070E37B6}" presName="childShp" presStyleLbl="bgAccFollowNode1" presStyleIdx="1" presStyleCnt="6" custScaleX="120073" custScaleY="1935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5E64B6-F508-4E1C-A2D3-9E143F1C54E3}" type="pres">
      <dgm:prSet presAssocID="{BEAF405F-81DC-412D-98DC-84AF118FDBC9}" presName="spacing" presStyleCnt="0"/>
      <dgm:spPr/>
    </dgm:pt>
    <dgm:pt modelId="{EAC7FB38-C690-4F9E-B91E-91045F0CB66E}" type="pres">
      <dgm:prSet presAssocID="{DC0C773B-D39A-4174-8240-52B08E51582C}" presName="linNode" presStyleCnt="0"/>
      <dgm:spPr/>
    </dgm:pt>
    <dgm:pt modelId="{F11A61DC-FD25-436A-A22E-4E7CFBBD59AC}" type="pres">
      <dgm:prSet presAssocID="{DC0C773B-D39A-4174-8240-52B08E51582C}" presName="parentShp" presStyleLbl="node1" presStyleIdx="2" presStyleCnt="6" custScaleX="678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DF9336-7C65-4F1D-AC23-DB6A7F32BBF0}" type="pres">
      <dgm:prSet presAssocID="{DC0C773B-D39A-4174-8240-52B08E51582C}" presName="childShp" presStyleLbl="bgAccFollowNode1" presStyleIdx="2" presStyleCnt="6" custScaleX="120073" custScaleY="1178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9FCC6A-679E-4DE4-90D4-3F951EA391EE}" type="pres">
      <dgm:prSet presAssocID="{6729794B-D8BF-4365-B9C9-ECEB2B365639}" presName="spacing" presStyleCnt="0"/>
      <dgm:spPr/>
    </dgm:pt>
    <dgm:pt modelId="{27FD4974-ADC7-4F09-BA45-C789CF5500D9}" type="pres">
      <dgm:prSet presAssocID="{EB45E1FE-298A-4E3E-800C-6518E022CE7F}" presName="linNode" presStyleCnt="0"/>
      <dgm:spPr/>
    </dgm:pt>
    <dgm:pt modelId="{5A789A65-1845-4F6D-9F63-EE18A24BA107}" type="pres">
      <dgm:prSet presAssocID="{EB45E1FE-298A-4E3E-800C-6518E022CE7F}" presName="parentShp" presStyleLbl="node1" presStyleIdx="3" presStyleCnt="6" custScaleX="67849" custScaleY="94894" custLinFactNeighborY="77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8FCB00-E4BA-457B-91CF-12E64C67AEA5}" type="pres">
      <dgm:prSet presAssocID="{EB45E1FE-298A-4E3E-800C-6518E022CE7F}" presName="childShp" presStyleLbl="bgAccFollowNode1" presStyleIdx="3" presStyleCnt="6" custScaleX="120073" custScaleY="1400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5435F0-9F03-473F-B213-6EAAFDB28E91}" type="pres">
      <dgm:prSet presAssocID="{FA8D3F19-629D-4911-B838-6EE2892392C7}" presName="spacing" presStyleCnt="0"/>
      <dgm:spPr/>
    </dgm:pt>
    <dgm:pt modelId="{7C25C65D-FF9D-4140-9F56-8149C286D197}" type="pres">
      <dgm:prSet presAssocID="{3DD36960-7CA1-44CD-A82C-384F0DF5B0E1}" presName="linNode" presStyleCnt="0"/>
      <dgm:spPr/>
    </dgm:pt>
    <dgm:pt modelId="{50BE39CF-1B61-4D9A-97FF-92051FD7ED9D}" type="pres">
      <dgm:prSet presAssocID="{3DD36960-7CA1-44CD-A82C-384F0DF5B0E1}" presName="parentShp" presStyleLbl="node1" presStyleIdx="4" presStyleCnt="6" custScaleX="67849" custScaleY="1305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97A6A5-0518-4AF6-A14B-56BE007E64EA}" type="pres">
      <dgm:prSet presAssocID="{3DD36960-7CA1-44CD-A82C-384F0DF5B0E1}" presName="childShp" presStyleLbl="bgAccFollowNode1" presStyleIdx="4" presStyleCnt="6" custScaleX="120073" custScaleY="2452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DF2F9C-2019-4C4C-B9EE-DB984199F02A}" type="pres">
      <dgm:prSet presAssocID="{D3990BDA-8CB5-4FB5-AD7C-D4C21258BCD8}" presName="spacing" presStyleCnt="0"/>
      <dgm:spPr/>
    </dgm:pt>
    <dgm:pt modelId="{CE78CFB2-D3E4-4877-9BF1-9D005B0904BC}" type="pres">
      <dgm:prSet presAssocID="{83AF734D-399B-4790-A4E7-11C3FBABDA63}" presName="linNode" presStyleCnt="0"/>
      <dgm:spPr/>
    </dgm:pt>
    <dgm:pt modelId="{97F9F033-0BFF-40DD-9D6E-3CB602513229}" type="pres">
      <dgm:prSet presAssocID="{83AF734D-399B-4790-A4E7-11C3FBABDA63}" presName="parentShp" presStyleLbl="node1" presStyleIdx="5" presStyleCnt="6" custScaleX="67849" custScaleY="1224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BB2E7B-578D-428B-A140-2378E60DC65F}" type="pres">
      <dgm:prSet presAssocID="{83AF734D-399B-4790-A4E7-11C3FBABDA63}" presName="childShp" presStyleLbl="bgAccFollowNode1" presStyleIdx="5" presStyleCnt="6" custScaleX="120073" custScaleY="2067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22A023-609E-458F-9690-FE4AA1445E84}" srcId="{F34F63C6-3551-406D-A9E8-7DC0990C8421}" destId="{83AF734D-399B-4790-A4E7-11C3FBABDA63}" srcOrd="5" destOrd="0" parTransId="{92F20656-F1AB-453D-B157-B748D6B927A9}" sibTransId="{639324B6-8225-4715-B19A-0C16EBB32763}"/>
    <dgm:cxn modelId="{1E41A9AE-1F8B-4C82-A473-605B35AD6CC3}" type="presOf" srcId="{F1029E5A-6A2A-4DB4-829C-B976133DD1A7}" destId="{9ABB2E7B-578D-428B-A140-2378E60DC65F}" srcOrd="0" destOrd="0" presId="urn:microsoft.com/office/officeart/2005/8/layout/vList6"/>
    <dgm:cxn modelId="{1FF377AA-341B-418C-BE9A-1FB622265D29}" srcId="{4E9AF455-DC17-45CD-8A9F-F870367B841B}" destId="{A5B9EA30-9D37-44CE-B65F-1D283059A045}" srcOrd="0" destOrd="0" parTransId="{A5BADF6C-C906-4DC1-93A3-F59A039DFEC4}" sibTransId="{F7D0291B-1EAA-491A-8C0A-4225904CE4D0}"/>
    <dgm:cxn modelId="{2946A962-BC62-4B07-8B2B-0E111D20C29B}" srcId="{F34F63C6-3551-406D-A9E8-7DC0990C8421}" destId="{DC0C773B-D39A-4174-8240-52B08E51582C}" srcOrd="2" destOrd="0" parTransId="{26996BBF-9B78-4870-A643-83D4E916E6B8}" sibTransId="{6729794B-D8BF-4365-B9C9-ECEB2B365639}"/>
    <dgm:cxn modelId="{9F2C14F2-0677-49DA-99D5-FDC0F5A3EBD7}" type="presOf" srcId="{09492815-4A5F-45F8-842F-DB1C65BFDA57}" destId="{7197A6A5-0518-4AF6-A14B-56BE007E64EA}" srcOrd="0" destOrd="0" presId="urn:microsoft.com/office/officeart/2005/8/layout/vList6"/>
    <dgm:cxn modelId="{B5DC9921-AC3F-4FD0-9E35-E2E12C287DF4}" srcId="{83AF734D-399B-4790-A4E7-11C3FBABDA63}" destId="{F1029E5A-6A2A-4DB4-829C-B976133DD1A7}" srcOrd="0" destOrd="0" parTransId="{A8EF957A-9766-4BBA-BFB1-75CD24C05B57}" sibTransId="{3810A5D5-B373-4484-A6A0-A9BFB664183A}"/>
    <dgm:cxn modelId="{16887153-D00F-450F-AB4A-C9608D0DBE1A}" type="presOf" srcId="{3DD36960-7CA1-44CD-A82C-384F0DF5B0E1}" destId="{50BE39CF-1B61-4D9A-97FF-92051FD7ED9D}" srcOrd="0" destOrd="0" presId="urn:microsoft.com/office/officeart/2005/8/layout/vList6"/>
    <dgm:cxn modelId="{54C2DA6A-5920-49EF-95AA-F9DB46018723}" type="presOf" srcId="{DC0C773B-D39A-4174-8240-52B08E51582C}" destId="{F11A61DC-FD25-436A-A22E-4E7CFBBD59AC}" srcOrd="0" destOrd="0" presId="urn:microsoft.com/office/officeart/2005/8/layout/vList6"/>
    <dgm:cxn modelId="{8DAEBE81-225C-4305-9BEC-52088D1A6647}" type="presOf" srcId="{71A2C3ED-A1C0-4BAB-8546-4396ECF7F5DB}" destId="{D9DF9336-7C65-4F1D-AC23-DB6A7F32BBF0}" srcOrd="0" destOrd="0" presId="urn:microsoft.com/office/officeart/2005/8/layout/vList6"/>
    <dgm:cxn modelId="{6B983CA3-558D-4C20-AD1C-94CE0F2BB1AB}" srcId="{3DD36960-7CA1-44CD-A82C-384F0DF5B0E1}" destId="{09492815-4A5F-45F8-842F-DB1C65BFDA57}" srcOrd="0" destOrd="0" parTransId="{1B49CC0C-5187-412D-B455-A4E1CAA88F8F}" sibTransId="{BE338D99-8630-4E3E-B6C1-8060B71D9DF1}"/>
    <dgm:cxn modelId="{11C54C57-F09D-497B-A397-C6E12290CDC1}" type="presOf" srcId="{984B1959-9C0F-46A6-8BCB-A4D0070E37B6}" destId="{4F77E816-4191-468A-A5DD-9B1CCA1773B8}" srcOrd="0" destOrd="0" presId="urn:microsoft.com/office/officeart/2005/8/layout/vList6"/>
    <dgm:cxn modelId="{DE52D414-5B07-4E0A-9067-2D2904953895}" srcId="{EB45E1FE-298A-4E3E-800C-6518E022CE7F}" destId="{0DAF2FC5-92A2-4297-AD71-FF6EA7F493DF}" srcOrd="0" destOrd="0" parTransId="{7527D723-2D70-412D-A26A-7632E1B28C0D}" sibTransId="{BDA3ED36-C1B2-401D-8281-21E3F78B5A20}"/>
    <dgm:cxn modelId="{DF3EDB0B-63B8-498A-9ECB-CCB62D25226D}" srcId="{F34F63C6-3551-406D-A9E8-7DC0990C8421}" destId="{EB45E1FE-298A-4E3E-800C-6518E022CE7F}" srcOrd="3" destOrd="0" parTransId="{6D18E543-AEE1-4452-B309-D0825A46A6DE}" sibTransId="{FA8D3F19-629D-4911-B838-6EE2892392C7}"/>
    <dgm:cxn modelId="{FBA2772F-FD27-4357-9DCC-4FE6C56A779A}" srcId="{984B1959-9C0F-46A6-8BCB-A4D0070E37B6}" destId="{5D938694-D129-45BD-989B-514CE9909FE0}" srcOrd="0" destOrd="0" parTransId="{BEF41A9B-CD81-4B70-B212-953CD02DAE4B}" sibTransId="{1EA1664B-E1F7-4724-9BC9-064DE979AEDF}"/>
    <dgm:cxn modelId="{E4386732-D1C1-42E8-9289-BDFA52D0C820}" srcId="{F34F63C6-3551-406D-A9E8-7DC0990C8421}" destId="{4E9AF455-DC17-45CD-8A9F-F870367B841B}" srcOrd="0" destOrd="0" parTransId="{19888149-B5A9-4CF1-99FA-966198AF6C76}" sibTransId="{935F5CB6-3B82-48EE-9FDB-84E47457C1E0}"/>
    <dgm:cxn modelId="{7B7AE7E3-7282-4E53-A460-7AB6919EB15E}" type="presOf" srcId="{A5B9EA30-9D37-44CE-B65F-1D283059A045}" destId="{DC4FB9A2-6543-47E6-A58D-4F1433A72B83}" srcOrd="0" destOrd="0" presId="urn:microsoft.com/office/officeart/2005/8/layout/vList6"/>
    <dgm:cxn modelId="{DB72D091-D61F-4CA9-BC34-DFE6F8AF0F6B}" srcId="{F34F63C6-3551-406D-A9E8-7DC0990C8421}" destId="{984B1959-9C0F-46A6-8BCB-A4D0070E37B6}" srcOrd="1" destOrd="0" parTransId="{2D2CBF0D-E091-4D2A-B72F-2E1E519843BB}" sibTransId="{BEAF405F-81DC-412D-98DC-84AF118FDBC9}"/>
    <dgm:cxn modelId="{CEE73AFD-05A4-4869-B56F-6A9532D179A3}" type="presOf" srcId="{F34F63C6-3551-406D-A9E8-7DC0990C8421}" destId="{FD8577CA-B8E8-4D97-8731-A1F1D8F8C939}" srcOrd="0" destOrd="0" presId="urn:microsoft.com/office/officeart/2005/8/layout/vList6"/>
    <dgm:cxn modelId="{02D34ED3-7DC0-40D2-A91F-76164D79D04E}" type="presOf" srcId="{4E9AF455-DC17-45CD-8A9F-F870367B841B}" destId="{E26425F2-6CCF-4443-8C98-88E7E95E8CB5}" srcOrd="0" destOrd="0" presId="urn:microsoft.com/office/officeart/2005/8/layout/vList6"/>
    <dgm:cxn modelId="{30C729EE-709B-4B4A-A592-80D82F7EB400}" type="presOf" srcId="{0DAF2FC5-92A2-4297-AD71-FF6EA7F493DF}" destId="{118FCB00-E4BA-457B-91CF-12E64C67AEA5}" srcOrd="0" destOrd="0" presId="urn:microsoft.com/office/officeart/2005/8/layout/vList6"/>
    <dgm:cxn modelId="{B6A794F5-F97E-4F18-B8E3-D43DF536F7E9}" type="presOf" srcId="{EB45E1FE-298A-4E3E-800C-6518E022CE7F}" destId="{5A789A65-1845-4F6D-9F63-EE18A24BA107}" srcOrd="0" destOrd="0" presId="urn:microsoft.com/office/officeart/2005/8/layout/vList6"/>
    <dgm:cxn modelId="{8505D313-77E4-4792-9526-EFFBEF42FCD0}" srcId="{DC0C773B-D39A-4174-8240-52B08E51582C}" destId="{71A2C3ED-A1C0-4BAB-8546-4396ECF7F5DB}" srcOrd="0" destOrd="0" parTransId="{4F9EDD15-8AF5-4D31-A57F-97473E2E1DA1}" sibTransId="{EBA8BAA0-1E31-4EFA-A882-725D0B37BF53}"/>
    <dgm:cxn modelId="{314CE2C9-210B-4F27-A489-6AF7B1E9DFD3}" type="presOf" srcId="{83AF734D-399B-4790-A4E7-11C3FBABDA63}" destId="{97F9F033-0BFF-40DD-9D6E-3CB602513229}" srcOrd="0" destOrd="0" presId="urn:microsoft.com/office/officeart/2005/8/layout/vList6"/>
    <dgm:cxn modelId="{08FE7F36-6020-4DE2-9AFA-51ED677840CF}" srcId="{F34F63C6-3551-406D-A9E8-7DC0990C8421}" destId="{3DD36960-7CA1-44CD-A82C-384F0DF5B0E1}" srcOrd="4" destOrd="0" parTransId="{3F24EF8F-3FE1-4033-B5A2-B7A765B5BB61}" sibTransId="{D3990BDA-8CB5-4FB5-AD7C-D4C21258BCD8}"/>
    <dgm:cxn modelId="{BFA469AD-7827-47F2-94CA-FCDF31AC856B}" type="presOf" srcId="{5D938694-D129-45BD-989B-514CE9909FE0}" destId="{ABAD1ABC-55E5-49D9-B569-78BE28F095D7}" srcOrd="0" destOrd="0" presId="urn:microsoft.com/office/officeart/2005/8/layout/vList6"/>
    <dgm:cxn modelId="{10F1784A-0D76-4AA8-A3E3-49F015620AC2}" type="presParOf" srcId="{FD8577CA-B8E8-4D97-8731-A1F1D8F8C939}" destId="{F9050ADE-E790-47DB-9B05-3E9B72E8C86E}" srcOrd="0" destOrd="0" presId="urn:microsoft.com/office/officeart/2005/8/layout/vList6"/>
    <dgm:cxn modelId="{44B40224-20E0-43DB-B904-C8E74B2D7AA0}" type="presParOf" srcId="{F9050ADE-E790-47DB-9B05-3E9B72E8C86E}" destId="{E26425F2-6CCF-4443-8C98-88E7E95E8CB5}" srcOrd="0" destOrd="0" presId="urn:microsoft.com/office/officeart/2005/8/layout/vList6"/>
    <dgm:cxn modelId="{94811DC8-9161-4C0E-AFCD-0BBBB2412CA6}" type="presParOf" srcId="{F9050ADE-E790-47DB-9B05-3E9B72E8C86E}" destId="{DC4FB9A2-6543-47E6-A58D-4F1433A72B83}" srcOrd="1" destOrd="0" presId="urn:microsoft.com/office/officeart/2005/8/layout/vList6"/>
    <dgm:cxn modelId="{6706CEBE-4E48-48DF-9366-8DE0BEE0B385}" type="presParOf" srcId="{FD8577CA-B8E8-4D97-8731-A1F1D8F8C939}" destId="{E288445F-6F1A-4214-8E8D-7C3FFDC190CE}" srcOrd="1" destOrd="0" presId="urn:microsoft.com/office/officeart/2005/8/layout/vList6"/>
    <dgm:cxn modelId="{22E3EE9D-26F3-4FE1-8410-CDC2A5EF4F40}" type="presParOf" srcId="{FD8577CA-B8E8-4D97-8731-A1F1D8F8C939}" destId="{9BC7BFA2-B91B-47DA-9565-E8481C130CBC}" srcOrd="2" destOrd="0" presId="urn:microsoft.com/office/officeart/2005/8/layout/vList6"/>
    <dgm:cxn modelId="{D03D3A2B-06C9-4AC6-87BD-AC45EE00F7C8}" type="presParOf" srcId="{9BC7BFA2-B91B-47DA-9565-E8481C130CBC}" destId="{4F77E816-4191-468A-A5DD-9B1CCA1773B8}" srcOrd="0" destOrd="0" presId="urn:microsoft.com/office/officeart/2005/8/layout/vList6"/>
    <dgm:cxn modelId="{4F410709-04BB-4E6F-9290-7F349FB99549}" type="presParOf" srcId="{9BC7BFA2-B91B-47DA-9565-E8481C130CBC}" destId="{ABAD1ABC-55E5-49D9-B569-78BE28F095D7}" srcOrd="1" destOrd="0" presId="urn:microsoft.com/office/officeart/2005/8/layout/vList6"/>
    <dgm:cxn modelId="{EA966FDE-3947-4B10-95DD-8B2879FBC09D}" type="presParOf" srcId="{FD8577CA-B8E8-4D97-8731-A1F1D8F8C939}" destId="{1D5E64B6-F508-4E1C-A2D3-9E143F1C54E3}" srcOrd="3" destOrd="0" presId="urn:microsoft.com/office/officeart/2005/8/layout/vList6"/>
    <dgm:cxn modelId="{0086FEA3-16A5-4500-8C82-2B83A746D175}" type="presParOf" srcId="{FD8577CA-B8E8-4D97-8731-A1F1D8F8C939}" destId="{EAC7FB38-C690-4F9E-B91E-91045F0CB66E}" srcOrd="4" destOrd="0" presId="urn:microsoft.com/office/officeart/2005/8/layout/vList6"/>
    <dgm:cxn modelId="{A3E0C27A-32B1-4DD8-9FAE-1F805B1B06ED}" type="presParOf" srcId="{EAC7FB38-C690-4F9E-B91E-91045F0CB66E}" destId="{F11A61DC-FD25-436A-A22E-4E7CFBBD59AC}" srcOrd="0" destOrd="0" presId="urn:microsoft.com/office/officeart/2005/8/layout/vList6"/>
    <dgm:cxn modelId="{1CD2C7F1-ED47-49C4-8856-0961FD2B606E}" type="presParOf" srcId="{EAC7FB38-C690-4F9E-B91E-91045F0CB66E}" destId="{D9DF9336-7C65-4F1D-AC23-DB6A7F32BBF0}" srcOrd="1" destOrd="0" presId="urn:microsoft.com/office/officeart/2005/8/layout/vList6"/>
    <dgm:cxn modelId="{123612D3-1F31-4CCF-AE17-EC1A7AB318D9}" type="presParOf" srcId="{FD8577CA-B8E8-4D97-8731-A1F1D8F8C939}" destId="{769FCC6A-679E-4DE4-90D4-3F951EA391EE}" srcOrd="5" destOrd="0" presId="urn:microsoft.com/office/officeart/2005/8/layout/vList6"/>
    <dgm:cxn modelId="{FBCBF0D6-93CD-4C7D-B28C-2BD988654722}" type="presParOf" srcId="{FD8577CA-B8E8-4D97-8731-A1F1D8F8C939}" destId="{27FD4974-ADC7-4F09-BA45-C789CF5500D9}" srcOrd="6" destOrd="0" presId="urn:microsoft.com/office/officeart/2005/8/layout/vList6"/>
    <dgm:cxn modelId="{BDD9CF98-79CC-41A4-962C-946F53F7D36F}" type="presParOf" srcId="{27FD4974-ADC7-4F09-BA45-C789CF5500D9}" destId="{5A789A65-1845-4F6D-9F63-EE18A24BA107}" srcOrd="0" destOrd="0" presId="urn:microsoft.com/office/officeart/2005/8/layout/vList6"/>
    <dgm:cxn modelId="{21501ABA-5189-41C8-AF4C-68896254ED92}" type="presParOf" srcId="{27FD4974-ADC7-4F09-BA45-C789CF5500D9}" destId="{118FCB00-E4BA-457B-91CF-12E64C67AEA5}" srcOrd="1" destOrd="0" presId="urn:microsoft.com/office/officeart/2005/8/layout/vList6"/>
    <dgm:cxn modelId="{2BB63F01-13D2-4761-BE35-18E4CE795957}" type="presParOf" srcId="{FD8577CA-B8E8-4D97-8731-A1F1D8F8C939}" destId="{4A5435F0-9F03-473F-B213-6EAAFDB28E91}" srcOrd="7" destOrd="0" presId="urn:microsoft.com/office/officeart/2005/8/layout/vList6"/>
    <dgm:cxn modelId="{1D16E685-1A16-42D9-955B-7E98F1801998}" type="presParOf" srcId="{FD8577CA-B8E8-4D97-8731-A1F1D8F8C939}" destId="{7C25C65D-FF9D-4140-9F56-8149C286D197}" srcOrd="8" destOrd="0" presId="urn:microsoft.com/office/officeart/2005/8/layout/vList6"/>
    <dgm:cxn modelId="{C9C4C74A-5382-43AF-A3EE-3F0E375488A2}" type="presParOf" srcId="{7C25C65D-FF9D-4140-9F56-8149C286D197}" destId="{50BE39CF-1B61-4D9A-97FF-92051FD7ED9D}" srcOrd="0" destOrd="0" presId="urn:microsoft.com/office/officeart/2005/8/layout/vList6"/>
    <dgm:cxn modelId="{407A4D8E-C0DF-4BCB-A615-4EF5D27E67B0}" type="presParOf" srcId="{7C25C65D-FF9D-4140-9F56-8149C286D197}" destId="{7197A6A5-0518-4AF6-A14B-56BE007E64EA}" srcOrd="1" destOrd="0" presId="urn:microsoft.com/office/officeart/2005/8/layout/vList6"/>
    <dgm:cxn modelId="{22EA4554-6C46-462F-BB02-D199E7C29263}" type="presParOf" srcId="{FD8577CA-B8E8-4D97-8731-A1F1D8F8C939}" destId="{9EDF2F9C-2019-4C4C-B9EE-DB984199F02A}" srcOrd="9" destOrd="0" presId="urn:microsoft.com/office/officeart/2005/8/layout/vList6"/>
    <dgm:cxn modelId="{3F252031-E91A-476C-BE1A-72C4D3803697}" type="presParOf" srcId="{FD8577CA-B8E8-4D97-8731-A1F1D8F8C939}" destId="{CE78CFB2-D3E4-4877-9BF1-9D005B0904BC}" srcOrd="10" destOrd="0" presId="urn:microsoft.com/office/officeart/2005/8/layout/vList6"/>
    <dgm:cxn modelId="{CAC8B56E-6FF7-4CF9-8E18-3908D458A003}" type="presParOf" srcId="{CE78CFB2-D3E4-4877-9BF1-9D005B0904BC}" destId="{97F9F033-0BFF-40DD-9D6E-3CB602513229}" srcOrd="0" destOrd="0" presId="urn:microsoft.com/office/officeart/2005/8/layout/vList6"/>
    <dgm:cxn modelId="{5BEE3CA4-DFEF-44D8-98B2-9F9BBD052BA4}" type="presParOf" srcId="{CE78CFB2-D3E4-4877-9BF1-9D005B0904BC}" destId="{9ABB2E7B-578D-428B-A140-2378E60DC65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FB9A2-6543-47E6-A58D-4F1433A72B83}">
      <dsp:nvSpPr>
        <dsp:cNvPr id="0" name=""/>
        <dsp:cNvSpPr/>
      </dsp:nvSpPr>
      <dsp:spPr>
        <a:xfrm>
          <a:off x="2196233" y="2044"/>
          <a:ext cx="5733458" cy="8556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smtClean="0"/>
            <a:t>Pengembangan, </a:t>
          </a:r>
          <a:r>
            <a:rPr lang="en-US" sz="1400" b="0" kern="1200" dirty="0" err="1" smtClean="0"/>
            <a:t>strategi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dan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penyusunan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tenaga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pendidik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dan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kependidikan</a:t>
          </a:r>
          <a:r>
            <a:rPr lang="en-US" sz="1400" b="0" kern="1200" dirty="0" smtClean="0"/>
            <a:t> (</a:t>
          </a:r>
          <a:r>
            <a:rPr lang="en-US" sz="1400" b="0" kern="1200" dirty="0" err="1" smtClean="0"/>
            <a:t>Sumber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Daya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Manusia</a:t>
          </a:r>
          <a:r>
            <a:rPr lang="en-US" sz="1400" b="0" kern="1200" dirty="0" smtClean="0"/>
            <a:t>/SDM) yang </a:t>
          </a:r>
          <a:r>
            <a:rPr lang="en-US" sz="1400" b="0" kern="1200" dirty="0" err="1" smtClean="0"/>
            <a:t>komprehensif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guna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memenuhi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kebutuhan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organisasi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di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masa</a:t>
          </a:r>
          <a:r>
            <a:rPr lang="en-US" sz="1400" b="0" kern="1200" dirty="0" smtClean="0"/>
            <a:t> </a:t>
          </a:r>
          <a:r>
            <a:rPr lang="en-US" sz="1400" b="0" kern="1200" dirty="0" err="1" smtClean="0"/>
            <a:t>depan</a:t>
          </a:r>
          <a:r>
            <a:rPr lang="en-US" sz="1400" b="0" kern="1200" dirty="0" smtClean="0"/>
            <a:t>.</a:t>
          </a:r>
          <a:endParaRPr lang="en-US" sz="1400" b="0" kern="1200" dirty="0"/>
        </a:p>
      </dsp:txBody>
      <dsp:txXfrm>
        <a:off x="2196233" y="108999"/>
        <a:ext cx="5412593" cy="641731"/>
      </dsp:txXfrm>
    </dsp:sp>
    <dsp:sp modelId="{E26425F2-6CCF-4443-8C98-88E7E95E8CB5}">
      <dsp:nvSpPr>
        <dsp:cNvPr id="0" name=""/>
        <dsp:cNvSpPr/>
      </dsp:nvSpPr>
      <dsp:spPr>
        <a:xfrm>
          <a:off x="36383" y="175229"/>
          <a:ext cx="2159849" cy="509271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Perencanaan</a:t>
          </a:r>
          <a:endParaRPr lang="en-US" sz="2000" kern="1200" dirty="0"/>
        </a:p>
      </dsp:txBody>
      <dsp:txXfrm>
        <a:off x="61244" y="200090"/>
        <a:ext cx="2110127" cy="459549"/>
      </dsp:txXfrm>
    </dsp:sp>
    <dsp:sp modelId="{ABAD1ABC-55E5-49D9-B569-78BE28F095D7}">
      <dsp:nvSpPr>
        <dsp:cNvPr id="0" name=""/>
        <dsp:cNvSpPr/>
      </dsp:nvSpPr>
      <dsp:spPr>
        <a:xfrm>
          <a:off x="2196233" y="908613"/>
          <a:ext cx="5733458" cy="9855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suatu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proses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pergambilan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keputusan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individu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dipilih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mengisi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suatu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jabatan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didasarkan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pada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penilaian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terhadap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seberapa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besar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karakteristik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individu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bersangkutan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sesuai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dengan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dipersyaratkan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oleh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jabatan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tersebut</a:t>
          </a:r>
          <a:r>
            <a:rPr lang="en-US" sz="1400" kern="1200" dirty="0" smtClean="0"/>
            <a:t>.</a:t>
          </a:r>
          <a:endParaRPr lang="en-US" sz="1400" kern="1200" dirty="0"/>
        </a:p>
      </dsp:txBody>
      <dsp:txXfrm>
        <a:off x="2196233" y="1031806"/>
        <a:ext cx="5363878" cy="739160"/>
      </dsp:txXfrm>
    </dsp:sp>
    <dsp:sp modelId="{4F77E816-4191-468A-A5DD-9B1CCA1773B8}">
      <dsp:nvSpPr>
        <dsp:cNvPr id="0" name=""/>
        <dsp:cNvSpPr/>
      </dsp:nvSpPr>
      <dsp:spPr>
        <a:xfrm>
          <a:off x="36383" y="932538"/>
          <a:ext cx="2159849" cy="937695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800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8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8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Seleksi</a:t>
          </a:r>
          <a:endParaRPr lang="en-US" sz="2000" kern="1200" dirty="0"/>
        </a:p>
      </dsp:txBody>
      <dsp:txXfrm>
        <a:off x="82157" y="978312"/>
        <a:ext cx="2068301" cy="846147"/>
      </dsp:txXfrm>
    </dsp:sp>
    <dsp:sp modelId="{D9DF9336-7C65-4F1D-AC23-DB6A7F32BBF0}">
      <dsp:nvSpPr>
        <dsp:cNvPr id="0" name=""/>
        <dsp:cNvSpPr/>
      </dsp:nvSpPr>
      <dsp:spPr>
        <a:xfrm>
          <a:off x="2196233" y="1945087"/>
          <a:ext cx="5733458" cy="6002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Pembinaan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atau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pengembangan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pegawai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adalah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usaha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dijalankan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memajukan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meningkatkan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mutu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tenaga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pendidik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kependidikan</a:t>
          </a:r>
          <a:r>
            <a:rPr lang="en-US" sz="1400" kern="1200" dirty="0" smtClean="0"/>
            <a:t>.</a:t>
          </a:r>
          <a:endParaRPr lang="en-US" sz="1400" kern="1200" dirty="0"/>
        </a:p>
      </dsp:txBody>
      <dsp:txXfrm>
        <a:off x="2196233" y="2020113"/>
        <a:ext cx="5508379" cy="450159"/>
      </dsp:txXfrm>
    </dsp:sp>
    <dsp:sp modelId="{F11A61DC-FD25-436A-A22E-4E7CFBBD59AC}">
      <dsp:nvSpPr>
        <dsp:cNvPr id="0" name=""/>
        <dsp:cNvSpPr/>
      </dsp:nvSpPr>
      <dsp:spPr>
        <a:xfrm>
          <a:off x="36383" y="1990557"/>
          <a:ext cx="2159849" cy="509271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600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16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6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Pembinaan</a:t>
          </a:r>
          <a:r>
            <a:rPr lang="en-US" sz="2000" kern="1200" dirty="0" smtClean="0"/>
            <a:t> &amp; </a:t>
          </a:r>
          <a:r>
            <a:rPr lang="en-US" sz="2000" kern="1200" dirty="0" err="1" smtClean="0"/>
            <a:t>Pengembangan</a:t>
          </a:r>
          <a:endParaRPr lang="en-US" sz="2000" kern="1200" dirty="0"/>
        </a:p>
      </dsp:txBody>
      <dsp:txXfrm>
        <a:off x="61244" y="2015418"/>
        <a:ext cx="2110127" cy="459549"/>
      </dsp:txXfrm>
    </dsp:sp>
    <dsp:sp modelId="{118FCB00-E4BA-457B-91CF-12E64C67AEA5}">
      <dsp:nvSpPr>
        <dsp:cNvPr id="0" name=""/>
        <dsp:cNvSpPr/>
      </dsp:nvSpPr>
      <dsp:spPr>
        <a:xfrm>
          <a:off x="2196233" y="2596226"/>
          <a:ext cx="5733458" cy="7133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Usaha yang </a:t>
          </a:r>
          <a:r>
            <a:rPr lang="en-US" sz="1400" kern="1200" dirty="0" err="1" smtClean="0"/>
            <a:t>dilakukan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melihat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seberapa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jauh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cara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kerja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performa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seseorang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dalam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melaksanakan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pekerjaannya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seberapa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besar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potensinya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berkembang</a:t>
          </a:r>
          <a:r>
            <a:rPr lang="en-US" sz="1400" kern="1200" dirty="0" smtClean="0"/>
            <a:t>.</a:t>
          </a:r>
          <a:endParaRPr lang="en-US" sz="1400" kern="1200" dirty="0"/>
        </a:p>
      </dsp:txBody>
      <dsp:txXfrm>
        <a:off x="2196233" y="2685394"/>
        <a:ext cx="5465955" cy="535005"/>
      </dsp:txXfrm>
    </dsp:sp>
    <dsp:sp modelId="{5A789A65-1845-4F6D-9F63-EE18A24BA107}">
      <dsp:nvSpPr>
        <dsp:cNvPr id="0" name=""/>
        <dsp:cNvSpPr/>
      </dsp:nvSpPr>
      <dsp:spPr>
        <a:xfrm>
          <a:off x="36383" y="2750705"/>
          <a:ext cx="2159849" cy="483267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400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24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4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Penilaian</a:t>
          </a:r>
          <a:endParaRPr lang="en-US" sz="2000" kern="1200" dirty="0"/>
        </a:p>
      </dsp:txBody>
      <dsp:txXfrm>
        <a:off x="59974" y="2774296"/>
        <a:ext cx="2112667" cy="436085"/>
      </dsp:txXfrm>
    </dsp:sp>
    <dsp:sp modelId="{7197A6A5-0518-4AF6-A14B-56BE007E64EA}">
      <dsp:nvSpPr>
        <dsp:cNvPr id="0" name=""/>
        <dsp:cNvSpPr/>
      </dsp:nvSpPr>
      <dsp:spPr>
        <a:xfrm>
          <a:off x="2196233" y="3360494"/>
          <a:ext cx="5733458" cy="12487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umumnya</a:t>
          </a:r>
          <a:r>
            <a:rPr lang="en-US" sz="1400" kern="1200" dirty="0" smtClean="0"/>
            <a:t> program </a:t>
          </a:r>
          <a:r>
            <a:rPr lang="en-US" sz="1400" kern="1200" dirty="0" err="1" smtClean="0"/>
            <a:t>kompensasi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atau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balas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jasa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bertujuan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kepentingan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organisasi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karyawan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pemerintah</a:t>
          </a:r>
          <a:r>
            <a:rPr lang="en-US" sz="1400" kern="1200" dirty="0" smtClean="0"/>
            <a:t>. agar </a:t>
          </a:r>
          <a:r>
            <a:rPr lang="en-US" sz="1400" kern="1200" dirty="0" err="1" smtClean="0"/>
            <a:t>tujuan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tercapai</a:t>
          </a:r>
          <a:r>
            <a:rPr lang="en-US" sz="1400" kern="1200" dirty="0" smtClean="0"/>
            <a:t> &amp; </a:t>
          </a:r>
          <a:r>
            <a:rPr lang="en-US" sz="1400" kern="1200" dirty="0" err="1" smtClean="0"/>
            <a:t>memberikan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kepuasan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bagi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semua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pihak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endaknya</a:t>
          </a:r>
          <a:r>
            <a:rPr lang="en-US" sz="1400" kern="1200" dirty="0" smtClean="0"/>
            <a:t> program </a:t>
          </a:r>
          <a:r>
            <a:rPr lang="en-US" sz="1400" kern="1200" dirty="0" err="1" smtClean="0"/>
            <a:t>pemberian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kompensasi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didasarkan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pada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prinsip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adil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wajar</a:t>
          </a:r>
          <a:r>
            <a:rPr lang="en-US" sz="1400" kern="1200" dirty="0" smtClean="0"/>
            <a:t>.</a:t>
          </a:r>
          <a:endParaRPr lang="en-US" sz="1400" kern="1200" dirty="0"/>
        </a:p>
      </dsp:txBody>
      <dsp:txXfrm>
        <a:off x="2196233" y="3516591"/>
        <a:ext cx="5265168" cy="936579"/>
      </dsp:txXfrm>
    </dsp:sp>
    <dsp:sp modelId="{50BE39CF-1B61-4D9A-97FF-92051FD7ED9D}">
      <dsp:nvSpPr>
        <dsp:cNvPr id="0" name=""/>
        <dsp:cNvSpPr/>
      </dsp:nvSpPr>
      <dsp:spPr>
        <a:xfrm>
          <a:off x="36383" y="3652472"/>
          <a:ext cx="2159849" cy="664817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3200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32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32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Kompensasi</a:t>
          </a:r>
          <a:endParaRPr lang="en-US" sz="2000" kern="1200" dirty="0"/>
        </a:p>
      </dsp:txBody>
      <dsp:txXfrm>
        <a:off x="68837" y="3684926"/>
        <a:ext cx="2094941" cy="599909"/>
      </dsp:txXfrm>
    </dsp:sp>
    <dsp:sp modelId="{9ABB2E7B-578D-428B-A140-2378E60DC65F}">
      <dsp:nvSpPr>
        <dsp:cNvPr id="0" name=""/>
        <dsp:cNvSpPr/>
      </dsp:nvSpPr>
      <dsp:spPr>
        <a:xfrm>
          <a:off x="2196233" y="4660195"/>
          <a:ext cx="5733458" cy="10527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Pemberhentian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adalah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fungsi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operatif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terakhir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manajemen</a:t>
          </a:r>
          <a:r>
            <a:rPr lang="en-US" sz="1400" kern="1200" dirty="0" smtClean="0"/>
            <a:t> SDM. </a:t>
          </a:r>
          <a:r>
            <a:rPr lang="en-US" sz="1400" kern="1200" dirty="0" err="1" smtClean="0"/>
            <a:t>Istilah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pemberhentian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sinonim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dengan</a:t>
          </a:r>
          <a:r>
            <a:rPr lang="en-US" sz="1400" kern="1200" dirty="0" smtClean="0"/>
            <a:t> separation, </a:t>
          </a:r>
          <a:r>
            <a:rPr lang="en-US" sz="1400" kern="1200" dirty="0" err="1" smtClean="0"/>
            <a:t>pemisahan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atau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pemutusan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hubungan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tenaga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kerja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karyawan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dari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suatu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organisasi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perusahaan</a:t>
          </a:r>
          <a:r>
            <a:rPr lang="en-US" sz="1400" kern="1200" dirty="0" smtClean="0"/>
            <a:t>.</a:t>
          </a:r>
          <a:endParaRPr lang="en-US" sz="1400" kern="1200" dirty="0"/>
        </a:p>
      </dsp:txBody>
      <dsp:txXfrm>
        <a:off x="2196233" y="4791790"/>
        <a:ext cx="5338673" cy="789570"/>
      </dsp:txXfrm>
    </dsp:sp>
    <dsp:sp modelId="{97F9F033-0BFF-40DD-9D6E-3CB602513229}">
      <dsp:nvSpPr>
        <dsp:cNvPr id="0" name=""/>
        <dsp:cNvSpPr/>
      </dsp:nvSpPr>
      <dsp:spPr>
        <a:xfrm>
          <a:off x="36383" y="4874710"/>
          <a:ext cx="2159849" cy="623729"/>
        </a:xfrm>
        <a:prstGeom prst="roundRect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6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Pemberhentian</a:t>
          </a:r>
          <a:endParaRPr lang="en-US" sz="2000" kern="1200" dirty="0"/>
        </a:p>
      </dsp:txBody>
      <dsp:txXfrm>
        <a:off x="66831" y="4905158"/>
        <a:ext cx="2098953" cy="562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790DC4-C5C8-4FD1-863A-D71F5625EF7F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F5C8D-28B2-4E5A-9745-48D9EC1FE3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21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F5C8D-28B2-4E5A-9745-48D9EC1FE32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id-ID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id-ID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id-ID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0"/>
              <a:ext cx="816" cy="3975"/>
              <a:chOff x="4944" y="0"/>
              <a:chExt cx="816" cy="3975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0"/>
                <a:ext cx="480" cy="1431"/>
                <a:chOff x="5280" y="0"/>
                <a:chExt cx="480" cy="1431"/>
              </a:xfrm>
            </p:grpSpPr>
            <p:grpSp>
              <p:nvGrpSpPr>
                <p:cNvPr id="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5" y="-1"/>
                  <a:ext cx="174" cy="176"/>
                  <a:chOff x="1667" y="323"/>
                  <a:chExt cx="1690" cy="2560"/>
                </a:xfrm>
              </p:grpSpPr>
              <p:grpSp>
                <p:nvGrpSpPr>
                  <p:cNvPr id="2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67" y="323"/>
                    <a:ext cx="1690" cy="2560"/>
                    <a:chOff x="1667" y="323"/>
                    <a:chExt cx="1690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d-ID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d-ID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id-ID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>
                <a:defRPr/>
              </a:pPr>
              <a:endParaRPr kumimoji="1" lang="id-ID"/>
            </a:p>
          </p:txBody>
        </p:sp>
      </p:grpSp>
      <p:sp>
        <p:nvSpPr>
          <p:cNvPr id="37945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7946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en-US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chris\Desktop\TODO EVEERYDAY\0618\PPT模版\图\4e28ecd151c747ada0ec9c9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823913"/>
            <a:ext cx="7620000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  <a:prstGeom prst="rect">
            <a:avLst/>
          </a:prstGeom>
        </p:spPr>
        <p:txBody>
          <a:bodyPr/>
          <a:lstStyle>
            <a:lvl1pPr algn="l">
              <a:buClr>
                <a:srgbClr val="FFFFFF"/>
              </a:buCl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 sz="3500" baseline="0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03513" y="274638"/>
            <a:ext cx="6316662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693988" y="1600200"/>
            <a:ext cx="6326187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9750" y="1341438"/>
            <a:ext cx="3956050" cy="4784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3956050" cy="4784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03513" y="274638"/>
            <a:ext cx="6316662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43213" y="404813"/>
            <a:ext cx="5832475" cy="692150"/>
          </a:xfrm>
          <a:prstGeom prst="rect">
            <a:avLst/>
          </a:prstGeo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313" y="1298575"/>
            <a:ext cx="8207375" cy="48275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513" y="260350"/>
            <a:ext cx="2057400" cy="5865813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313" y="260350"/>
            <a:ext cx="6019800" cy="58658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AEA5844-1CF1-411D-B490-6A6CA093C7E9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918EA94-8FE7-40C5-AF2A-EA9C9EA017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7988" y="325438"/>
            <a:ext cx="8455025" cy="1019175"/>
          </a:xfrm>
          <a:effectLst/>
        </p:spPr>
        <p:txBody>
          <a:bodyPr/>
          <a:lstStyle>
            <a:lvl1pPr algn="l">
              <a:defRPr sz="46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7988" y="1347788"/>
            <a:ext cx="6400800" cy="560387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66CCFF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effectLst>
            <a:outerShdw dist="17961" dir="2700000" algn="ctr" rotWithShape="0">
              <a:srgbClr val="000000"/>
            </a:outerShdw>
          </a:effec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effectLst>
            <a:outerShdw dist="17961" dir="2700000" algn="ctr" rotWithShape="0">
              <a:srgbClr val="000000"/>
            </a:outerShdw>
          </a:effec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effectLst>
            <a:outerShdw dist="17961" dir="2700000" algn="ctr" rotWithShape="0">
              <a:srgbClr val="000000"/>
            </a:outerShdw>
          </a:effec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D3D1AA-3C11-44FB-8C12-34D63351FE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215115-AB0B-4666-9710-CE88D14BD4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E7C077-D6E7-495A-B64A-0A79E8B6B4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EA6BEB-FA6E-4913-8D87-2E4B8A45B8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31ACF-27DE-4482-BBEC-E70F726F1B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0D758-B3DA-40D5-84B7-25D0741E30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E9CA69-9B55-42C3-B28B-1FA2954604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93E47-E720-4F6A-816E-15678F234A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2CA6E4-D2A3-4518-B860-09F11A0033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4EF63F-6B32-4C7A-BBF6-98F3F3CC28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A05287-92F0-4B75-AE42-3B7E8B4ACF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03513" y="274638"/>
            <a:ext cx="6316662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693988" y="1600200"/>
            <a:ext cx="6326187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ebsbook_227943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  <a:prstGeom prst="rect">
            <a:avLst/>
          </a:prstGeom>
        </p:spPr>
        <p:txBody>
          <a:bodyPr/>
          <a:lstStyle>
            <a:lvl1pPr algn="l">
              <a:buClr>
                <a:srgbClr val="FFFFFF"/>
              </a:buCl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 sz="3500" baseline="0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03513" y="274638"/>
            <a:ext cx="6316662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693988" y="1600200"/>
            <a:ext cx="6326187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9750" y="1341438"/>
            <a:ext cx="3956050" cy="4784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3956050" cy="4784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03513" y="274638"/>
            <a:ext cx="6316662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43213" y="404813"/>
            <a:ext cx="5832475" cy="692150"/>
          </a:xfrm>
          <a:prstGeom prst="rect">
            <a:avLst/>
          </a:prstGeo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313" y="1298575"/>
            <a:ext cx="8207375" cy="48275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513" y="260350"/>
            <a:ext cx="2057400" cy="5865813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313" y="260350"/>
            <a:ext cx="6019800" cy="58658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593E47-E720-4F6A-816E-15678F234A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5" y="1598613"/>
            <a:ext cx="7386638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w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8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image" Target="../media/image10.jpeg"/><Relationship Id="rId5" Type="http://schemas.openxmlformats.org/officeDocument/2006/relationships/slideLayout" Target="../slideLayouts/slideLayout4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36867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id-ID"/>
            </a:p>
          </p:txBody>
        </p:sp>
        <p:sp>
          <p:nvSpPr>
            <p:cNvPr id="36868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id-ID"/>
            </a:p>
          </p:txBody>
        </p:sp>
        <p:sp>
          <p:nvSpPr>
            <p:cNvPr id="36869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id-ID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3687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2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d-ID"/>
                    </a:p>
                  </p:txBody>
                </p:sp>
                <p:sp>
                  <p:nvSpPr>
                    <p:cNvPr id="3687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67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d-ID"/>
                    </a:p>
                  </p:txBody>
                </p:sp>
              </p:grpSp>
              <p:sp>
                <p:nvSpPr>
                  <p:cNvPr id="36876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  <p:sp>
                <p:nvSpPr>
                  <p:cNvPr id="36877" name="Freeform 13"/>
                  <p:cNvSpPr>
                    <a:spLocks/>
                  </p:cNvSpPr>
                  <p:nvPr/>
                </p:nvSpPr>
                <p:spPr bwMode="auto">
                  <a:xfrm>
                    <a:off x="260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  <p:sp>
                <p:nvSpPr>
                  <p:cNvPr id="36878" name="Freeform 14"/>
                  <p:cNvSpPr>
                    <a:spLocks/>
                  </p:cNvSpPr>
                  <p:nvPr/>
                </p:nvSpPr>
                <p:spPr bwMode="auto">
                  <a:xfrm>
                    <a:off x="267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  <p:sp>
                <p:nvSpPr>
                  <p:cNvPr id="36879" name="Freeform 15"/>
                  <p:cNvSpPr>
                    <a:spLocks/>
                  </p:cNvSpPr>
                  <p:nvPr/>
                </p:nvSpPr>
                <p:spPr bwMode="auto">
                  <a:xfrm>
                    <a:off x="2425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  <p:sp>
                <p:nvSpPr>
                  <p:cNvPr id="36880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  <p:sp>
                <p:nvSpPr>
                  <p:cNvPr id="36881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d-ID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36910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36911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36912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36913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5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36914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5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36915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36916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36917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36918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id-ID"/>
            </a:p>
          </p:txBody>
        </p:sp>
        <p:sp>
          <p:nvSpPr>
            <p:cNvPr id="36919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36920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>
                <a:defRPr/>
              </a:pPr>
              <a:endParaRPr kumimoji="1" lang="id-ID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6923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/>
            </a:lvl1pPr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36924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/>
            </a:lvl1pPr>
          </a:lstStyle>
          <a:p>
            <a:endParaRPr lang="en-US"/>
          </a:p>
        </p:txBody>
      </p:sp>
      <p:sp>
        <p:nvSpPr>
          <p:cNvPr id="36925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0000"/>
        <a:buBlip>
          <a:blip r:embed="rId18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9" descr="4e28ecd151c747ada0ec9c9c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</p:sldLayoutIdLst>
  <p:timing>
    <p:tnLst>
      <p:par>
        <p:cTn id="1" dur="indefinite" restart="never" nodeType="tmRoot"/>
      </p:par>
    </p:tnLst>
  </p:timing>
  <p:txStyles>
    <p:titleStyle>
      <a:lvl1pPr algn="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华文细黑" pitchFamily="2" charset="-122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华文细黑" pitchFamily="2" charset="-122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华文细黑" pitchFamily="2" charset="-122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华文细黑" pitchFamily="2" charset="-122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华文细黑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ea typeface="黑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ea typeface="黑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ea typeface="黑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ea typeface="黑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华文细黑" pitchFamily="2" charset="-122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n"/>
        <a:defRPr>
          <a:solidFill>
            <a:schemeClr val="tx1"/>
          </a:solidFill>
          <a:latin typeface="+mn-lt"/>
          <a:ea typeface="华文细黑" pitchFamily="2" charset="-122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华文细黑" pitchFamily="2" charset="-122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华文细黑" pitchFamily="2" charset="-122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华文细黑" pitchFamily="2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3AEA5844-1CF1-411D-B490-6A6CA093C7E9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18EA94-8FE7-40C5-AF2A-EA9C9EA0178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3" descr="websbook_227943411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p:timing>
    <p:tnLst>
      <p:par>
        <p:cTn id="1" dur="indefinite" restart="never" nodeType="tmRoot"/>
      </p:par>
    </p:tnLst>
  </p:timing>
  <p:txStyles>
    <p:titleStyle>
      <a:lvl1pPr algn="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华文细黑" pitchFamily="2" charset="-122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华文细黑" pitchFamily="2" charset="-122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华文细黑" pitchFamily="2" charset="-122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华文细黑" pitchFamily="2" charset="-122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华文细黑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ea typeface="黑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ea typeface="黑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ea typeface="黑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  <a:ea typeface="黑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华文细黑" pitchFamily="2" charset="-122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n"/>
        <a:defRPr>
          <a:solidFill>
            <a:schemeClr val="tx1"/>
          </a:solidFill>
          <a:latin typeface="+mn-lt"/>
          <a:ea typeface="华文细黑" pitchFamily="2" charset="-122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华文细黑" pitchFamily="2" charset="-122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华文细黑" pitchFamily="2" charset="-122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华文细黑" pitchFamily="2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8C2FD7F-29CD-4F2C-97A2-CF16830F5066}" type="datetimeFigureOut">
              <a:rPr lang="en-US" smtClean="0"/>
              <a:pPr/>
              <a:t>11/25/2017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9C2A775-0051-4390-B622-68A6BE6EAD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533400"/>
            <a:ext cx="6400800" cy="838200"/>
          </a:xfrm>
        </p:spPr>
        <p:txBody>
          <a:bodyPr>
            <a:noAutofit/>
          </a:bodyPr>
          <a:lstStyle/>
          <a:p>
            <a:pPr algn="ctr"/>
            <a:r>
              <a:rPr lang="en-US" sz="3200" b="1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Pengertian</a:t>
            </a:r>
            <a:r>
              <a:rPr lang="en-US" sz="32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Pengelolaan</a:t>
            </a:r>
            <a:r>
              <a:rPr lang="en-US" sz="32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Tenaga</a:t>
            </a:r>
            <a:r>
              <a:rPr lang="en-US" sz="32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Pendidik</a:t>
            </a:r>
            <a:r>
              <a:rPr lang="en-US" sz="32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&amp; </a:t>
            </a:r>
            <a:r>
              <a:rPr lang="en-US" sz="3200" b="1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Kependidikan</a:t>
            </a:r>
            <a:endParaRPr lang="en-US" sz="3200" dirty="0">
              <a:solidFill>
                <a:srgbClr val="00B0F0"/>
              </a:solidFill>
            </a:endParaRPr>
          </a:p>
        </p:txBody>
      </p:sp>
      <p:pic>
        <p:nvPicPr>
          <p:cNvPr id="4" name="Content Placeholder 3" descr="download (2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533400"/>
            <a:ext cx="2895600" cy="1485900"/>
          </a:xfrm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09800"/>
            <a:ext cx="4648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Menurut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UU No 20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2003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tentang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Pendidikan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Nasional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pasal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ayat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tenaga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kependidikan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anggota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masyarakat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mengabdikan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diangkat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menunjang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penyelenggaraan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pendidikan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191000"/>
            <a:ext cx="4572000" cy="2514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3333FF"/>
                </a:solidFill>
              </a:rPr>
              <a:t>Pendidik</a:t>
            </a:r>
            <a:r>
              <a:rPr lang="en-US" sz="2000" dirty="0" smtClean="0">
                <a:solidFill>
                  <a:srgbClr val="3333FF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adalah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tenaga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kependidikan</a:t>
            </a:r>
            <a:r>
              <a:rPr lang="en-US" sz="2000" dirty="0" smtClean="0">
                <a:solidFill>
                  <a:schemeClr val="tx1"/>
                </a:solidFill>
              </a:rPr>
              <a:t> yang  </a:t>
            </a:r>
            <a:r>
              <a:rPr lang="en-US" sz="2000" dirty="0" err="1" smtClean="0">
                <a:solidFill>
                  <a:schemeClr val="tx1"/>
                </a:solidFill>
              </a:rPr>
              <a:t>berkualifikasi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sbg</a:t>
            </a:r>
            <a:r>
              <a:rPr lang="en-US" sz="2000" dirty="0" smtClean="0">
                <a:solidFill>
                  <a:schemeClr val="tx1"/>
                </a:solidFill>
              </a:rPr>
              <a:t> guru , </a:t>
            </a:r>
            <a:r>
              <a:rPr lang="en-US" sz="2000" dirty="0" err="1" smtClean="0">
                <a:solidFill>
                  <a:schemeClr val="tx1"/>
                </a:solidFill>
              </a:rPr>
              <a:t>dosen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konselor</a:t>
            </a:r>
            <a:r>
              <a:rPr lang="en-US" sz="2000" dirty="0" smtClean="0">
                <a:solidFill>
                  <a:schemeClr val="tx1"/>
                </a:solidFill>
              </a:rPr>
              <a:t>, tutor, </a:t>
            </a:r>
            <a:r>
              <a:rPr lang="en-US" sz="2000" dirty="0" err="1" smtClean="0">
                <a:solidFill>
                  <a:schemeClr val="tx1"/>
                </a:solidFill>
              </a:rPr>
              <a:t>ataupun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sebutan</a:t>
            </a:r>
            <a:r>
              <a:rPr lang="en-US" sz="2000" dirty="0" smtClean="0">
                <a:solidFill>
                  <a:schemeClr val="tx1"/>
                </a:solidFill>
              </a:rPr>
              <a:t> lain </a:t>
            </a:r>
            <a:r>
              <a:rPr lang="en-US" sz="2000" dirty="0" err="1" smtClean="0">
                <a:solidFill>
                  <a:schemeClr val="tx1"/>
                </a:solidFill>
              </a:rPr>
              <a:t>nya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serta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berpartisipasi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menyelenggarakan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pendidikan</a:t>
            </a:r>
            <a:r>
              <a:rPr lang="en-US" sz="2000" dirty="0" smtClean="0">
                <a:solidFill>
                  <a:schemeClr val="tx1"/>
                </a:solidFill>
              </a:rPr>
              <a:t>.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Vertical Scroll 10"/>
          <p:cNvSpPr/>
          <p:nvPr/>
        </p:nvSpPr>
        <p:spPr>
          <a:xfrm>
            <a:off x="4572000" y="1600200"/>
            <a:ext cx="4495800" cy="4953000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spc="50" dirty="0" err="1" smtClean="0">
                <a:ln w="11430"/>
                <a:solidFill>
                  <a:schemeClr val="tx1"/>
                </a:solidFill>
              </a:rPr>
              <a:t>Pengelolaan</a:t>
            </a:r>
            <a:r>
              <a:rPr lang="en-US" sz="1600" b="1" spc="50" dirty="0" smtClean="0">
                <a:ln w="11430"/>
                <a:solidFill>
                  <a:schemeClr val="tx1"/>
                </a:solidFill>
              </a:rPr>
              <a:t> </a:t>
            </a:r>
            <a:r>
              <a:rPr lang="en-US" sz="1600" b="1" spc="50" dirty="0" err="1" smtClean="0">
                <a:ln w="11430"/>
                <a:solidFill>
                  <a:schemeClr val="tx1"/>
                </a:solidFill>
              </a:rPr>
              <a:t>Tenaga</a:t>
            </a:r>
            <a:r>
              <a:rPr lang="en-US" sz="1600" b="1" spc="50" dirty="0" smtClean="0">
                <a:ln w="11430"/>
                <a:solidFill>
                  <a:schemeClr val="tx1"/>
                </a:solidFill>
              </a:rPr>
              <a:t> </a:t>
            </a:r>
            <a:r>
              <a:rPr lang="en-US" sz="1600" b="1" spc="50" dirty="0" err="1" smtClean="0">
                <a:ln w="11430"/>
                <a:solidFill>
                  <a:schemeClr val="tx1"/>
                </a:solidFill>
              </a:rPr>
              <a:t>Pendidik</a:t>
            </a:r>
            <a:r>
              <a:rPr lang="en-US" sz="1600" b="1" spc="50" dirty="0" smtClean="0">
                <a:ln w="11430"/>
                <a:solidFill>
                  <a:schemeClr val="tx1"/>
                </a:solidFill>
              </a:rPr>
              <a:t> &amp; </a:t>
            </a:r>
            <a:r>
              <a:rPr lang="en-US" sz="1600" b="1" spc="50" dirty="0" err="1" smtClean="0">
                <a:ln w="11430"/>
                <a:solidFill>
                  <a:schemeClr val="tx1"/>
                </a:solidFill>
              </a:rPr>
              <a:t>Kependidikan</a:t>
            </a:r>
            <a:r>
              <a:rPr lang="en-US" sz="1600" b="1" spc="50" dirty="0" smtClean="0">
                <a:ln w="11430"/>
                <a:solidFill>
                  <a:schemeClr val="tx1"/>
                </a:solidFill>
              </a:rPr>
              <a:t> </a:t>
            </a:r>
            <a:r>
              <a:rPr lang="en-US" sz="1600" b="1" spc="50" dirty="0" err="1" smtClean="0">
                <a:ln w="11430"/>
                <a:solidFill>
                  <a:schemeClr val="tx1"/>
                </a:solidFill>
              </a:rPr>
              <a:t>adalah</a:t>
            </a:r>
            <a:r>
              <a:rPr lang="en-US" sz="1600" b="1" spc="50" dirty="0" smtClean="0">
                <a:ln w="11430"/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Aktivitas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yang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harus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dilakukan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mulai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dari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tenaga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pendidik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&amp;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kependidikan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masuk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kedalam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organisasi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pendidikan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melalui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proses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perencanaan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SDM,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perekrutan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seleksi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penempatan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pemberian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kompensasi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penghargaan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pendidikan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&amp;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latihan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pengembangan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dan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pc="50" dirty="0" err="1" smtClean="0">
                <a:ln w="11430"/>
                <a:solidFill>
                  <a:schemeClr val="accent5">
                    <a:lumMod val="50000"/>
                  </a:schemeClr>
                </a:solidFill>
              </a:rPr>
              <a:t>pemberhentian</a:t>
            </a:r>
            <a:r>
              <a:rPr lang="en-US" spc="5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7000" r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Tujuan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Pengelolaan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Tenaga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Pendidik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&amp;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kependidikan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5" y="1447799"/>
            <a:ext cx="7386638" cy="5029201"/>
          </a:xfrm>
        </p:spPr>
        <p:txBody>
          <a:bodyPr/>
          <a:lstStyle/>
          <a:p>
            <a:pPr algn="just"/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Memungkinkan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instansi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sekolah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memiliki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tenaga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kerja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cakap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dapat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dipercaya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memiliki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motivasi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tinggi</a:t>
            </a: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just"/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Meningkatkan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memperbaiki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kapasitas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kerja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karyawan</a:t>
            </a: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just"/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Mengembangkan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sisten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kerja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dengan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kinerja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tinggi</a:t>
            </a:r>
            <a:endParaRPr lang="en-US" sz="28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just"/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Mengembangkan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praktik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manajemen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dengan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komitmen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tinggi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menciptakan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iklim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kerja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bg1">
                    <a:lumMod val="95000"/>
                  </a:schemeClr>
                </a:solidFill>
              </a:rPr>
              <a:t>harmonis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algn="just"/>
            <a:endParaRPr lang="en-US" sz="2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304800"/>
            <a:ext cx="5562600" cy="1447800"/>
          </a:xfrm>
        </p:spPr>
        <p:txBody>
          <a:bodyPr/>
          <a:lstStyle/>
          <a:p>
            <a:pPr algn="ctr"/>
            <a:r>
              <a:rPr lang="en-US" sz="3200" cap="none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US" sz="3200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3200" cap="none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3200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cap="none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Tenaga</a:t>
            </a:r>
            <a:r>
              <a:rPr lang="en-US" sz="3200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cap="none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Pendidik</a:t>
            </a:r>
            <a:r>
              <a:rPr lang="en-US" sz="3200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3200" cap="none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Kependidikan</a:t>
            </a:r>
            <a:r>
              <a:rPr lang="en-US" sz="3200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3200" cap="none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810000" y="1447800"/>
            <a:ext cx="4038600" cy="3429000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Guru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pendidik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mendidik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mengajar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membimbing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mengarahkan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melatih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menilai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mengevaluasi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peserta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anak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usia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dini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jalur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formal,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menengah</a:t>
            </a:r>
            <a:r>
              <a:rPr lang="en-US" sz="2400" dirty="0" smtClean="0">
                <a:solidFill>
                  <a:srgbClr val="D07C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lded Corner 4"/>
          <p:cNvSpPr/>
          <p:nvPr/>
        </p:nvSpPr>
        <p:spPr bwMode="auto">
          <a:xfrm>
            <a:off x="304800" y="304800"/>
            <a:ext cx="2133600" cy="762000"/>
          </a:xfrm>
          <a:prstGeom prst="foldedCorner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charset="0"/>
              </a:rPr>
              <a:t>UU No.14 Th</a:t>
            </a:r>
            <a:r>
              <a:rPr lang="en-US" sz="1600" baseline="0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.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2007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charset="0"/>
              </a:rPr>
              <a:t>Pasal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charset="0"/>
              </a:rPr>
              <a:t> 6</a:t>
            </a: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1295400"/>
            <a:ext cx="2667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ebagai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agen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pembelajaran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meningkatkan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mutu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pendidikan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nasional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pengembang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ilmu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pengetahuan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teknologi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seni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serta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pengabdi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normalizeH="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masyarakat</a:t>
            </a: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48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43200" y="5168205"/>
            <a:ext cx="6400800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Tenaga</a:t>
            </a:r>
            <a:r>
              <a:rPr lang="en-US" sz="28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administrasi</a:t>
            </a:r>
            <a:r>
              <a:rPr lang="en-US" sz="28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menyelenggarakan</a:t>
            </a:r>
            <a:r>
              <a:rPr lang="en-US" sz="28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pelayanan</a:t>
            </a:r>
            <a:r>
              <a:rPr lang="en-US" sz="28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administratif</a:t>
            </a:r>
            <a:r>
              <a:rPr lang="en-US" sz="28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satuan</a:t>
            </a:r>
            <a:r>
              <a:rPr lang="en-US" sz="28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pendidikan</a:t>
            </a:r>
            <a:endParaRPr lang="en-US" sz="28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animBg="1"/>
      <p:bldP spid="37889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8696325" cy="611187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800" b="1" spc="50" dirty="0" err="1" smtClean="0">
                <a:ln w="11430"/>
                <a:solidFill>
                  <a:srgbClr val="0099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Pengelolaan</a:t>
            </a:r>
            <a:r>
              <a:rPr lang="en-US" sz="2800" b="1" spc="50" dirty="0" smtClean="0">
                <a:ln w="11430"/>
                <a:solidFill>
                  <a:srgbClr val="0099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99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Tenaga</a:t>
            </a:r>
            <a:r>
              <a:rPr lang="en-US" sz="2800" b="1" spc="50" dirty="0" smtClean="0">
                <a:ln w="11430"/>
                <a:solidFill>
                  <a:srgbClr val="0099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99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Pendidik</a:t>
            </a:r>
            <a:r>
              <a:rPr lang="en-US" sz="2800" b="1" spc="50" dirty="0" smtClean="0">
                <a:ln w="11430"/>
                <a:solidFill>
                  <a:srgbClr val="0099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&amp; </a:t>
            </a:r>
            <a:r>
              <a:rPr lang="en-US" sz="2800" b="1" spc="50" dirty="0" err="1" smtClean="0">
                <a:ln w="11430"/>
                <a:solidFill>
                  <a:srgbClr val="0099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kependidikan</a:t>
            </a:r>
            <a:endParaRPr lang="en-US" sz="2800" b="1" spc="50" dirty="0">
              <a:ln w="11430"/>
              <a:solidFill>
                <a:srgbClr val="0099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63524" y="914401"/>
          <a:ext cx="7966075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8305800" y="990600"/>
            <a:ext cx="762000" cy="5638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99FF"/>
                </a:solidFill>
                <a:latin typeface="Arial" charset="0"/>
                <a:ea typeface="宋体" pitchFamily="2" charset="-122"/>
              </a:rPr>
              <a:t>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99FF"/>
                </a:solidFill>
                <a:latin typeface="Arial" charset="0"/>
                <a:ea typeface="宋体" pitchFamily="2" charset="-122"/>
              </a:rPr>
              <a:t>K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99FF"/>
                </a:solidFill>
                <a:latin typeface="Arial" charset="0"/>
                <a:ea typeface="宋体" pitchFamily="2" charset="-122"/>
              </a:rPr>
              <a:t>T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99FF"/>
                </a:solidFill>
                <a:latin typeface="Arial" charset="0"/>
                <a:ea typeface="宋体" pitchFamily="2" charset="-122"/>
              </a:rPr>
              <a:t>I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99FF"/>
                </a:solidFill>
                <a:latin typeface="Arial" charset="0"/>
                <a:ea typeface="宋体" pitchFamily="2" charset="-122"/>
              </a:rPr>
              <a:t>V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99FF"/>
                </a:solidFill>
                <a:latin typeface="Arial" charset="0"/>
                <a:ea typeface="宋体" pitchFamily="2" charset="-122"/>
              </a:rPr>
              <a:t>I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99FF"/>
                </a:solidFill>
                <a:latin typeface="Arial" charset="0"/>
                <a:ea typeface="宋体" pitchFamily="2" charset="-122"/>
              </a:rPr>
              <a:t>T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99FF"/>
                </a:solidFill>
                <a:latin typeface="Arial" charset="0"/>
                <a:ea typeface="宋体" pitchFamily="2" charset="-122"/>
              </a:rPr>
              <a:t>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 smtClean="0">
                <a:solidFill>
                  <a:srgbClr val="0099FF"/>
                </a:solidFill>
                <a:latin typeface="Arial" charset="0"/>
                <a:ea typeface="宋体" pitchFamily="2" charset="-122"/>
              </a:rPr>
              <a:t>S</a:t>
            </a:r>
            <a:endParaRPr kumimoji="0" lang="en-US" sz="4000" b="1" u="none" strike="noStrike" cap="none" normalizeH="0" baseline="0" dirty="0" smtClean="0">
              <a:ln>
                <a:noFill/>
              </a:ln>
              <a:solidFill>
                <a:srgbClr val="0099FF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5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Urba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1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36699"/>
      </a:accent1>
      <a:accent2>
        <a:srgbClr val="45ACDF"/>
      </a:accent2>
      <a:accent3>
        <a:srgbClr val="FFFFFF"/>
      </a:accent3>
      <a:accent4>
        <a:srgbClr val="000000"/>
      </a:accent4>
      <a:accent5>
        <a:srgbClr val="ADB8CA"/>
      </a:accent5>
      <a:accent6>
        <a:srgbClr val="3E9BCA"/>
      </a:accent6>
      <a:hlink>
        <a:srgbClr val="0099CC"/>
      </a:hlink>
      <a:folHlink>
        <a:srgbClr val="66CCFF"/>
      </a:folHlink>
    </a:clrScheme>
    <a:fontScheme name="NordriDesign_免费商务模板系列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NordriDesign_免费商务模板系列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_免费商务模板系列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_免费商务模板系列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_免费商务模板系列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_免费商务模板系列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_免费商务模板系列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66CC"/>
        </a:accent1>
        <a:accent2>
          <a:srgbClr val="336699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5C8A"/>
        </a:accent6>
        <a:hlink>
          <a:srgbClr val="00458A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96FF"/>
        </a:accent1>
        <a:accent2>
          <a:srgbClr val="336699"/>
        </a:accent2>
        <a:accent3>
          <a:srgbClr val="FFFFFF"/>
        </a:accent3>
        <a:accent4>
          <a:srgbClr val="000000"/>
        </a:accent4>
        <a:accent5>
          <a:srgbClr val="ADC9FF"/>
        </a:accent5>
        <a:accent6>
          <a:srgbClr val="2D5C8A"/>
        </a:accent6>
        <a:hlink>
          <a:srgbClr val="00458A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5093DC"/>
        </a:accent1>
        <a:accent2>
          <a:srgbClr val="336699"/>
        </a:accent2>
        <a:accent3>
          <a:srgbClr val="FFFFFF"/>
        </a:accent3>
        <a:accent4>
          <a:srgbClr val="000000"/>
        </a:accent4>
        <a:accent5>
          <a:srgbClr val="B3C8EB"/>
        </a:accent5>
        <a:accent6>
          <a:srgbClr val="2D5C8A"/>
        </a:accent6>
        <a:hlink>
          <a:srgbClr val="00458A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IQPercentage_co_16_print_CrystalGraphics.com_PowerPoint_Templates_trial">
  <a:themeElements>
    <a:clrScheme name="Default Design 13">
      <a:dk1>
        <a:srgbClr val="000000"/>
      </a:dk1>
      <a:lt1>
        <a:srgbClr val="FFFFFF"/>
      </a:lt1>
      <a:dk2>
        <a:srgbClr val="FFFFFF"/>
      </a:dk2>
      <a:lt2>
        <a:srgbClr val="C0C0C0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FF6699"/>
      </a:hlink>
      <a:folHlink>
        <a:srgbClr val="5F5F5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C0C0C0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FF6699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9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36699"/>
      </a:accent1>
      <a:accent2>
        <a:srgbClr val="45ACDF"/>
      </a:accent2>
      <a:accent3>
        <a:srgbClr val="FFFFFF"/>
      </a:accent3>
      <a:accent4>
        <a:srgbClr val="000000"/>
      </a:accent4>
      <a:accent5>
        <a:srgbClr val="ADB8CA"/>
      </a:accent5>
      <a:accent6>
        <a:srgbClr val="3E9BCA"/>
      </a:accent6>
      <a:hlink>
        <a:srgbClr val="0099CC"/>
      </a:hlink>
      <a:folHlink>
        <a:srgbClr val="66CCFF"/>
      </a:folHlink>
    </a:clrScheme>
    <a:fontScheme name="NordriDesign_免费商务模板系列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NordriDesign_免费商务模板系列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_免费商务模板系列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_免费商务模板系列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_免费商务模板系列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_免费商务模板系列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_免费商务模板系列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_免费商务模板系列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rdridesign.com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66CC"/>
        </a:accent1>
        <a:accent2>
          <a:srgbClr val="336699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5C8A"/>
        </a:accent6>
        <a:hlink>
          <a:srgbClr val="00458A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96FF"/>
        </a:accent1>
        <a:accent2>
          <a:srgbClr val="336699"/>
        </a:accent2>
        <a:accent3>
          <a:srgbClr val="FFFFFF"/>
        </a:accent3>
        <a:accent4>
          <a:srgbClr val="000000"/>
        </a:accent4>
        <a:accent5>
          <a:srgbClr val="ADC9FF"/>
        </a:accent5>
        <a:accent6>
          <a:srgbClr val="2D5C8A"/>
        </a:accent6>
        <a:hlink>
          <a:srgbClr val="00458A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rdridesign.com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5093DC"/>
        </a:accent1>
        <a:accent2>
          <a:srgbClr val="336699"/>
        </a:accent2>
        <a:accent3>
          <a:srgbClr val="FFFFFF"/>
        </a:accent3>
        <a:accent4>
          <a:srgbClr val="000000"/>
        </a:accent4>
        <a:accent5>
          <a:srgbClr val="B3C8EB"/>
        </a:accent5>
        <a:accent6>
          <a:srgbClr val="2D5C8A"/>
        </a:accent6>
        <a:hlink>
          <a:srgbClr val="00458A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pulent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968</TotalTime>
  <Words>417</Words>
  <Application>Microsoft Office PowerPoint</Application>
  <PresentationFormat>On-screen Show (4:3)</PresentationFormat>
  <Paragraphs>39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Urban</vt:lpstr>
      <vt:lpstr>Theme1</vt:lpstr>
      <vt:lpstr>11</vt:lpstr>
      <vt:lpstr>IQPercentage_co_16_print_CrystalGraphics.com_PowerPoint_Templates_trial</vt:lpstr>
      <vt:lpstr>49</vt:lpstr>
      <vt:lpstr>Opulent</vt:lpstr>
      <vt:lpstr>Pengertian Pengelolaan Tenaga Pendidik &amp; Kependidikan</vt:lpstr>
      <vt:lpstr> Tujuan Pengelolaan Tenaga Pendidik &amp; kependidikan</vt:lpstr>
      <vt:lpstr>Tugas &amp; Fungsi Tenaga Pendidik &amp; Kependidikan </vt:lpstr>
      <vt:lpstr>Pengelolaan Tenaga Pendidik &amp; kependidikan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Disusun Oleh:</dc:title>
  <dc:creator>user</dc:creator>
  <cp:lastModifiedBy>Admin</cp:lastModifiedBy>
  <cp:revision>138</cp:revision>
  <dcterms:created xsi:type="dcterms:W3CDTF">2014-03-30T10:56:03Z</dcterms:created>
  <dcterms:modified xsi:type="dcterms:W3CDTF">2017-11-25T03:20:38Z</dcterms:modified>
</cp:coreProperties>
</file>