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79" r:id="rId2"/>
    <p:sldId id="285" r:id="rId3"/>
    <p:sldId id="290" r:id="rId4"/>
    <p:sldId id="291" r:id="rId5"/>
    <p:sldId id="292" r:id="rId6"/>
    <p:sldId id="293" r:id="rId7"/>
    <p:sldId id="294" r:id="rId8"/>
    <p:sldId id="29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2" autoAdjust="0"/>
    <p:restoredTop sz="94617" autoAdjust="0"/>
  </p:normalViewPr>
  <p:slideViewPr>
    <p:cSldViewPr>
      <p:cViewPr>
        <p:scale>
          <a:sx n="50" d="100"/>
          <a:sy n="50" d="100"/>
        </p:scale>
        <p:origin x="-930" y="-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220441-790C-4CF9-B281-15CFEE13567B}" type="doc">
      <dgm:prSet loTypeId="urn:microsoft.com/office/officeart/2005/8/layout/pyramid1" loCatId="pyramid" qsTypeId="urn:microsoft.com/office/officeart/2005/8/quickstyle/simple1" qsCatId="simple" csTypeId="urn:microsoft.com/office/officeart/2005/8/colors/colorful2" csCatId="colorful" phldr="1"/>
      <dgm:spPr/>
    </dgm:pt>
    <dgm:pt modelId="{CBDB7D07-FB7C-492E-9354-E0805D0DEB30}">
      <dgm:prSet phldrT="[Text]" custT="1"/>
      <dgm:spPr/>
      <dgm:t>
        <a:bodyPr/>
        <a:lstStyle/>
        <a:p>
          <a:endParaRPr lang="en-US" sz="2400" dirty="0" smtClean="0"/>
        </a:p>
        <a:p>
          <a:r>
            <a:rPr lang="en-US" sz="2400" b="1" dirty="0" err="1" smtClean="0">
              <a:solidFill>
                <a:schemeClr val="bg1"/>
              </a:solidFill>
            </a:rPr>
            <a:t>Peran</a:t>
          </a:r>
          <a:r>
            <a:rPr lang="en-US" sz="2400" b="1" dirty="0" smtClean="0">
              <a:solidFill>
                <a:schemeClr val="bg1"/>
              </a:solidFill>
            </a:rPr>
            <a:t> </a:t>
          </a:r>
        </a:p>
        <a:p>
          <a:r>
            <a:rPr lang="en-US" sz="2400" b="1" dirty="0" err="1" smtClean="0">
              <a:solidFill>
                <a:schemeClr val="bg1"/>
              </a:solidFill>
            </a:rPr>
            <a:t>Konservatif</a:t>
          </a:r>
          <a:endParaRPr lang="en-US" sz="2400" b="1" dirty="0">
            <a:solidFill>
              <a:schemeClr val="bg1"/>
            </a:solidFill>
          </a:endParaRPr>
        </a:p>
      </dgm:t>
    </dgm:pt>
    <dgm:pt modelId="{53627B06-E9DF-46C5-9396-4080951E3758}" type="parTrans" cxnId="{609F4BFE-D2D1-46E5-8620-93ED27E181DD}">
      <dgm:prSet/>
      <dgm:spPr/>
      <dgm:t>
        <a:bodyPr/>
        <a:lstStyle/>
        <a:p>
          <a:endParaRPr lang="en-US"/>
        </a:p>
      </dgm:t>
    </dgm:pt>
    <dgm:pt modelId="{B53343B1-FEB7-4C6D-BB60-B8BC2D668AF2}" type="sibTrans" cxnId="{609F4BFE-D2D1-46E5-8620-93ED27E181DD}">
      <dgm:prSet/>
      <dgm:spPr/>
      <dgm:t>
        <a:bodyPr/>
        <a:lstStyle/>
        <a:p>
          <a:endParaRPr lang="en-US"/>
        </a:p>
      </dgm:t>
    </dgm:pt>
    <dgm:pt modelId="{E81649FA-997A-4C9A-B634-D36C9A27E8BE}">
      <dgm:prSet phldrT="[Text]" custT="1"/>
      <dgm:spPr/>
      <dgm:t>
        <a:bodyPr/>
        <a:lstStyle/>
        <a:p>
          <a:r>
            <a:rPr lang="en-US" sz="2800" b="1" dirty="0" err="1" smtClean="0">
              <a:solidFill>
                <a:schemeClr val="bg1"/>
              </a:solidFill>
            </a:rPr>
            <a:t>Peran</a:t>
          </a:r>
          <a:r>
            <a:rPr lang="en-US" sz="2800" b="1" dirty="0" smtClean="0">
              <a:solidFill>
                <a:schemeClr val="bg1"/>
              </a:solidFill>
            </a:rPr>
            <a:t> </a:t>
          </a:r>
          <a:r>
            <a:rPr lang="en-US" sz="2800" b="1" dirty="0" err="1" smtClean="0">
              <a:solidFill>
                <a:schemeClr val="bg1"/>
              </a:solidFill>
            </a:rPr>
            <a:t>Kreatif</a:t>
          </a:r>
          <a:endParaRPr lang="en-US" sz="2800" b="1" dirty="0">
            <a:solidFill>
              <a:schemeClr val="bg1"/>
            </a:solidFill>
          </a:endParaRPr>
        </a:p>
      </dgm:t>
    </dgm:pt>
    <dgm:pt modelId="{CDEBCFC4-284A-43F5-BFD2-C1F423B9075D}" type="parTrans" cxnId="{F9E0B368-45A0-4E91-BECC-9F9695C159AC}">
      <dgm:prSet/>
      <dgm:spPr/>
      <dgm:t>
        <a:bodyPr/>
        <a:lstStyle/>
        <a:p>
          <a:endParaRPr lang="en-US"/>
        </a:p>
      </dgm:t>
    </dgm:pt>
    <dgm:pt modelId="{B89C0F04-FA9B-49CC-9EB6-F9F0075DE942}" type="sibTrans" cxnId="{F9E0B368-45A0-4E91-BECC-9F9695C159AC}">
      <dgm:prSet/>
      <dgm:spPr/>
      <dgm:t>
        <a:bodyPr/>
        <a:lstStyle/>
        <a:p>
          <a:endParaRPr lang="en-US"/>
        </a:p>
      </dgm:t>
    </dgm:pt>
    <dgm:pt modelId="{C86D68B1-3495-42EC-BCCC-9AAD87778BDE}">
      <dgm:prSet phldrT="[Text]" custT="1"/>
      <dgm:spPr/>
      <dgm:t>
        <a:bodyPr/>
        <a:lstStyle/>
        <a:p>
          <a:r>
            <a:rPr lang="en-US" sz="2800" b="1" smtClean="0">
              <a:solidFill>
                <a:schemeClr val="bg1"/>
              </a:solidFill>
            </a:rPr>
            <a:t>Peran Kritis dan Evaluatif</a:t>
          </a:r>
          <a:endParaRPr lang="en-US" sz="2800" b="1" dirty="0">
            <a:solidFill>
              <a:schemeClr val="bg1"/>
            </a:solidFill>
          </a:endParaRPr>
        </a:p>
      </dgm:t>
    </dgm:pt>
    <dgm:pt modelId="{1DACB026-50C4-416E-8194-FAF436616F24}" type="parTrans" cxnId="{03E758C5-4552-4BB9-AB7B-F8D1D98F567B}">
      <dgm:prSet/>
      <dgm:spPr/>
      <dgm:t>
        <a:bodyPr/>
        <a:lstStyle/>
        <a:p>
          <a:endParaRPr lang="en-US"/>
        </a:p>
      </dgm:t>
    </dgm:pt>
    <dgm:pt modelId="{8CE3CC4D-1820-480A-9313-055B74E8B763}" type="sibTrans" cxnId="{03E758C5-4552-4BB9-AB7B-F8D1D98F567B}">
      <dgm:prSet/>
      <dgm:spPr/>
      <dgm:t>
        <a:bodyPr/>
        <a:lstStyle/>
        <a:p>
          <a:endParaRPr lang="en-US"/>
        </a:p>
      </dgm:t>
    </dgm:pt>
    <dgm:pt modelId="{4CB23ACA-CE02-4554-AD0B-8B4E29A29963}" type="pres">
      <dgm:prSet presAssocID="{14220441-790C-4CF9-B281-15CFEE13567B}" presName="Name0" presStyleCnt="0">
        <dgm:presLayoutVars>
          <dgm:dir/>
          <dgm:animLvl val="lvl"/>
          <dgm:resizeHandles val="exact"/>
        </dgm:presLayoutVars>
      </dgm:prSet>
      <dgm:spPr/>
    </dgm:pt>
    <dgm:pt modelId="{1E75BE0B-C656-4AFB-8003-F8A7BFC2B44B}" type="pres">
      <dgm:prSet presAssocID="{CBDB7D07-FB7C-492E-9354-E0805D0DEB30}" presName="Name8" presStyleCnt="0"/>
      <dgm:spPr/>
    </dgm:pt>
    <dgm:pt modelId="{128CACBF-4895-4929-94C6-DD3E47D10B98}" type="pres">
      <dgm:prSet presAssocID="{CBDB7D07-FB7C-492E-9354-E0805D0DEB30}" presName="level" presStyleLbl="node1" presStyleIdx="0" presStyleCnt="3" custLinFactNeighborX="126" custLinFactNeighborY="-287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8F9AB1-9823-4F6A-A071-77549AA783B3}" type="pres">
      <dgm:prSet presAssocID="{CBDB7D07-FB7C-492E-9354-E0805D0DEB3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80B9FF-C820-4ADB-B010-F603B016C013}" type="pres">
      <dgm:prSet presAssocID="{E81649FA-997A-4C9A-B634-D36C9A27E8BE}" presName="Name8" presStyleCnt="0"/>
      <dgm:spPr/>
    </dgm:pt>
    <dgm:pt modelId="{2561419D-ABCE-4BD2-9CCC-0A27FEB2AE29}" type="pres">
      <dgm:prSet presAssocID="{E81649FA-997A-4C9A-B634-D36C9A27E8BE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17D9BC-5B6E-4E54-A12A-068C2BFF3579}" type="pres">
      <dgm:prSet presAssocID="{E81649FA-997A-4C9A-B634-D36C9A27E8B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408F76-9A2A-47D2-A290-F92ACB628B72}" type="pres">
      <dgm:prSet presAssocID="{C86D68B1-3495-42EC-BCCC-9AAD87778BDE}" presName="Name8" presStyleCnt="0"/>
      <dgm:spPr/>
    </dgm:pt>
    <dgm:pt modelId="{6A58B884-AF35-4733-9A7F-EA018F912CC0}" type="pres">
      <dgm:prSet presAssocID="{C86D68B1-3495-42EC-BCCC-9AAD87778BDE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6461C5-F647-455C-9917-DAD7C335719B}" type="pres">
      <dgm:prSet presAssocID="{C86D68B1-3495-42EC-BCCC-9AAD87778BD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9F4BFE-D2D1-46E5-8620-93ED27E181DD}" srcId="{14220441-790C-4CF9-B281-15CFEE13567B}" destId="{CBDB7D07-FB7C-492E-9354-E0805D0DEB30}" srcOrd="0" destOrd="0" parTransId="{53627B06-E9DF-46C5-9396-4080951E3758}" sibTransId="{B53343B1-FEB7-4C6D-BB60-B8BC2D668AF2}"/>
    <dgm:cxn modelId="{826618A4-7158-4274-B2E8-F8D1462CC151}" type="presOf" srcId="{E81649FA-997A-4C9A-B634-D36C9A27E8BE}" destId="{2561419D-ABCE-4BD2-9CCC-0A27FEB2AE29}" srcOrd="0" destOrd="0" presId="urn:microsoft.com/office/officeart/2005/8/layout/pyramid1"/>
    <dgm:cxn modelId="{940E4E67-7A89-46EE-A551-D00A90C02742}" type="presOf" srcId="{C86D68B1-3495-42EC-BCCC-9AAD87778BDE}" destId="{D46461C5-F647-455C-9917-DAD7C335719B}" srcOrd="1" destOrd="0" presId="urn:microsoft.com/office/officeart/2005/8/layout/pyramid1"/>
    <dgm:cxn modelId="{8BB04CA9-45D3-4EE5-9BFD-87DEBB5D0D6E}" type="presOf" srcId="{CBDB7D07-FB7C-492E-9354-E0805D0DEB30}" destId="{128CACBF-4895-4929-94C6-DD3E47D10B98}" srcOrd="0" destOrd="0" presId="urn:microsoft.com/office/officeart/2005/8/layout/pyramid1"/>
    <dgm:cxn modelId="{3A71FCB8-BADB-4F47-9968-0D5B89A15741}" type="presOf" srcId="{14220441-790C-4CF9-B281-15CFEE13567B}" destId="{4CB23ACA-CE02-4554-AD0B-8B4E29A29963}" srcOrd="0" destOrd="0" presId="urn:microsoft.com/office/officeart/2005/8/layout/pyramid1"/>
    <dgm:cxn modelId="{DD416CA1-596B-4C1D-954C-05954CD626AF}" type="presOf" srcId="{C86D68B1-3495-42EC-BCCC-9AAD87778BDE}" destId="{6A58B884-AF35-4733-9A7F-EA018F912CC0}" srcOrd="0" destOrd="0" presId="urn:microsoft.com/office/officeart/2005/8/layout/pyramid1"/>
    <dgm:cxn modelId="{240837F0-0674-4FE5-ACA5-63C23C90AD95}" type="presOf" srcId="{E81649FA-997A-4C9A-B634-D36C9A27E8BE}" destId="{AB17D9BC-5B6E-4E54-A12A-068C2BFF3579}" srcOrd="1" destOrd="0" presId="urn:microsoft.com/office/officeart/2005/8/layout/pyramid1"/>
    <dgm:cxn modelId="{136E5A5A-363B-44F0-9208-86DFD56AF976}" type="presOf" srcId="{CBDB7D07-FB7C-492E-9354-E0805D0DEB30}" destId="{1D8F9AB1-9823-4F6A-A071-77549AA783B3}" srcOrd="1" destOrd="0" presId="urn:microsoft.com/office/officeart/2005/8/layout/pyramid1"/>
    <dgm:cxn modelId="{F9E0B368-45A0-4E91-BECC-9F9695C159AC}" srcId="{14220441-790C-4CF9-B281-15CFEE13567B}" destId="{E81649FA-997A-4C9A-B634-D36C9A27E8BE}" srcOrd="1" destOrd="0" parTransId="{CDEBCFC4-284A-43F5-BFD2-C1F423B9075D}" sibTransId="{B89C0F04-FA9B-49CC-9EB6-F9F0075DE942}"/>
    <dgm:cxn modelId="{03E758C5-4552-4BB9-AB7B-F8D1D98F567B}" srcId="{14220441-790C-4CF9-B281-15CFEE13567B}" destId="{C86D68B1-3495-42EC-BCCC-9AAD87778BDE}" srcOrd="2" destOrd="0" parTransId="{1DACB026-50C4-416E-8194-FAF436616F24}" sibTransId="{8CE3CC4D-1820-480A-9313-055B74E8B763}"/>
    <dgm:cxn modelId="{F464BCFC-2711-450C-AC9D-D8C7CEB09251}" type="presParOf" srcId="{4CB23ACA-CE02-4554-AD0B-8B4E29A29963}" destId="{1E75BE0B-C656-4AFB-8003-F8A7BFC2B44B}" srcOrd="0" destOrd="0" presId="urn:microsoft.com/office/officeart/2005/8/layout/pyramid1"/>
    <dgm:cxn modelId="{74E9F07A-CF3A-41C3-AC5D-CA83B5E15793}" type="presParOf" srcId="{1E75BE0B-C656-4AFB-8003-F8A7BFC2B44B}" destId="{128CACBF-4895-4929-94C6-DD3E47D10B98}" srcOrd="0" destOrd="0" presId="urn:microsoft.com/office/officeart/2005/8/layout/pyramid1"/>
    <dgm:cxn modelId="{3D84C553-4212-46F1-B2FD-6A2FA7D6E4B2}" type="presParOf" srcId="{1E75BE0B-C656-4AFB-8003-F8A7BFC2B44B}" destId="{1D8F9AB1-9823-4F6A-A071-77549AA783B3}" srcOrd="1" destOrd="0" presId="urn:microsoft.com/office/officeart/2005/8/layout/pyramid1"/>
    <dgm:cxn modelId="{8B0F1862-C717-4E8A-BF75-24619A133843}" type="presParOf" srcId="{4CB23ACA-CE02-4554-AD0B-8B4E29A29963}" destId="{5A80B9FF-C820-4ADB-B010-F603B016C013}" srcOrd="1" destOrd="0" presId="urn:microsoft.com/office/officeart/2005/8/layout/pyramid1"/>
    <dgm:cxn modelId="{720075C4-6489-4B97-BC03-3B446F0CC580}" type="presParOf" srcId="{5A80B9FF-C820-4ADB-B010-F603B016C013}" destId="{2561419D-ABCE-4BD2-9CCC-0A27FEB2AE29}" srcOrd="0" destOrd="0" presId="urn:microsoft.com/office/officeart/2005/8/layout/pyramid1"/>
    <dgm:cxn modelId="{5F21A0B7-E4DF-4734-BCC0-68F557946406}" type="presParOf" srcId="{5A80B9FF-C820-4ADB-B010-F603B016C013}" destId="{AB17D9BC-5B6E-4E54-A12A-068C2BFF3579}" srcOrd="1" destOrd="0" presId="urn:microsoft.com/office/officeart/2005/8/layout/pyramid1"/>
    <dgm:cxn modelId="{7F85BBE2-FDE3-4C84-A575-460C8EFB5919}" type="presParOf" srcId="{4CB23ACA-CE02-4554-AD0B-8B4E29A29963}" destId="{88408F76-9A2A-47D2-A290-F92ACB628B72}" srcOrd="2" destOrd="0" presId="urn:microsoft.com/office/officeart/2005/8/layout/pyramid1"/>
    <dgm:cxn modelId="{5F5B329C-6984-46D8-A2EA-73BC9D2269F0}" type="presParOf" srcId="{88408F76-9A2A-47D2-A290-F92ACB628B72}" destId="{6A58B884-AF35-4733-9A7F-EA018F912CC0}" srcOrd="0" destOrd="0" presId="urn:microsoft.com/office/officeart/2005/8/layout/pyramid1"/>
    <dgm:cxn modelId="{13143AA0-17BF-40D1-84D1-DA9FAB1FF6C0}" type="presParOf" srcId="{88408F76-9A2A-47D2-A290-F92ACB628B72}" destId="{D46461C5-F647-455C-9917-DAD7C335719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8CACBF-4895-4929-94C6-DD3E47D10B98}">
      <dsp:nvSpPr>
        <dsp:cNvPr id="0" name=""/>
        <dsp:cNvSpPr/>
      </dsp:nvSpPr>
      <dsp:spPr>
        <a:xfrm>
          <a:off x="1982545" y="0"/>
          <a:ext cx="1980050" cy="1599050"/>
        </a:xfrm>
        <a:prstGeom prst="trapezoid">
          <a:avLst>
            <a:gd name="adj" fmla="val 6191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chemeClr val="bg1"/>
              </a:solidFill>
            </a:rPr>
            <a:t>Peran</a:t>
          </a:r>
          <a:r>
            <a:rPr lang="en-US" sz="2400" b="1" kern="1200" dirty="0" smtClean="0">
              <a:solidFill>
                <a:schemeClr val="bg1"/>
              </a:solidFill>
            </a:rPr>
            <a:t>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chemeClr val="bg1"/>
              </a:solidFill>
            </a:rPr>
            <a:t>Konservatif</a:t>
          </a:r>
          <a:endParaRPr lang="en-US" sz="2400" b="1" kern="1200" dirty="0">
            <a:solidFill>
              <a:schemeClr val="bg1"/>
            </a:solidFill>
          </a:endParaRPr>
        </a:p>
      </dsp:txBody>
      <dsp:txXfrm>
        <a:off x="1982545" y="0"/>
        <a:ext cx="1980050" cy="1599050"/>
      </dsp:txXfrm>
    </dsp:sp>
    <dsp:sp modelId="{2561419D-ABCE-4BD2-9CCC-0A27FEB2AE29}">
      <dsp:nvSpPr>
        <dsp:cNvPr id="0" name=""/>
        <dsp:cNvSpPr/>
      </dsp:nvSpPr>
      <dsp:spPr>
        <a:xfrm>
          <a:off x="990025" y="1599050"/>
          <a:ext cx="3960101" cy="1599050"/>
        </a:xfrm>
        <a:prstGeom prst="trapezoid">
          <a:avLst>
            <a:gd name="adj" fmla="val 61913"/>
          </a:avLst>
        </a:prstGeom>
        <a:solidFill>
          <a:schemeClr val="accent2">
            <a:hueOff val="-3670562"/>
            <a:satOff val="16196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chemeClr val="bg1"/>
              </a:solidFill>
            </a:rPr>
            <a:t>Peran</a:t>
          </a:r>
          <a:r>
            <a:rPr lang="en-US" sz="2800" b="1" kern="1200" dirty="0" smtClean="0">
              <a:solidFill>
                <a:schemeClr val="bg1"/>
              </a:solidFill>
            </a:rPr>
            <a:t> </a:t>
          </a:r>
          <a:r>
            <a:rPr lang="en-US" sz="2800" b="1" kern="1200" dirty="0" err="1" smtClean="0">
              <a:solidFill>
                <a:schemeClr val="bg1"/>
              </a:solidFill>
            </a:rPr>
            <a:t>Kreatif</a:t>
          </a:r>
          <a:endParaRPr lang="en-US" sz="2800" b="1" kern="1200" dirty="0">
            <a:solidFill>
              <a:schemeClr val="bg1"/>
            </a:solidFill>
          </a:endParaRPr>
        </a:p>
      </dsp:txBody>
      <dsp:txXfrm>
        <a:off x="1683043" y="1599050"/>
        <a:ext cx="2574065" cy="1599050"/>
      </dsp:txXfrm>
    </dsp:sp>
    <dsp:sp modelId="{6A58B884-AF35-4733-9A7F-EA018F912CC0}">
      <dsp:nvSpPr>
        <dsp:cNvPr id="0" name=""/>
        <dsp:cNvSpPr/>
      </dsp:nvSpPr>
      <dsp:spPr>
        <a:xfrm>
          <a:off x="0" y="3198101"/>
          <a:ext cx="5940151" cy="1599050"/>
        </a:xfrm>
        <a:prstGeom prst="trapezoid">
          <a:avLst>
            <a:gd name="adj" fmla="val 61913"/>
          </a:avLst>
        </a:prstGeom>
        <a:solidFill>
          <a:schemeClr val="accent2">
            <a:hueOff val="-7341125"/>
            <a:satOff val="32393"/>
            <a:lumOff val="-54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smtClean="0">
              <a:solidFill>
                <a:schemeClr val="bg1"/>
              </a:solidFill>
            </a:rPr>
            <a:t>Peran Kritis dan Evaluatif</a:t>
          </a:r>
          <a:endParaRPr lang="en-US" sz="2800" b="1" kern="1200" dirty="0">
            <a:solidFill>
              <a:schemeClr val="bg1"/>
            </a:solidFill>
          </a:endParaRPr>
        </a:p>
      </dsp:txBody>
      <dsp:txXfrm>
        <a:off x="1039526" y="3198101"/>
        <a:ext cx="3861098" cy="1599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835EA2-07D4-46F4-B6FC-50BE66DC8B00}" type="datetimeFigureOut">
              <a:rPr lang="id-ID" smtClean="0"/>
              <a:pPr/>
              <a:t>12/11/2017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89CEA0-5FFA-4D71-900C-ACA3DE0301C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44611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89CEA0-5FFA-4D71-900C-ACA3DE0301C6}" type="slidenum">
              <a:rPr lang="id-ID" smtClean="0"/>
              <a:pPr/>
              <a:t>7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39802-291A-400C-952A-0B36971E81E1}" type="datetimeFigureOut">
              <a:rPr lang="en-US" smtClean="0"/>
              <a:pPr/>
              <a:t>11/12/2017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278-31FF-42F1-B4E4-B4FF22C0F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39802-291A-400C-952A-0B36971E81E1}" type="datetimeFigureOut">
              <a:rPr lang="en-US" smtClean="0"/>
              <a:pPr/>
              <a:t>11/12/2017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278-31FF-42F1-B4E4-B4FF22C0F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39802-291A-400C-952A-0B36971E81E1}" type="datetimeFigureOut">
              <a:rPr lang="en-US" smtClean="0"/>
              <a:pPr/>
              <a:t>11/12/2017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278-31FF-42F1-B4E4-B4FF22C0F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39802-291A-400C-952A-0B36971E81E1}" type="datetimeFigureOut">
              <a:rPr lang="en-US" smtClean="0"/>
              <a:pPr/>
              <a:t>11/12/2017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278-31FF-42F1-B4E4-B4FF22C0F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39802-291A-400C-952A-0B36971E81E1}" type="datetimeFigureOut">
              <a:rPr lang="en-US" smtClean="0"/>
              <a:pPr/>
              <a:t>11/12/2017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278-31FF-42F1-B4E4-B4FF22C0F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39802-291A-400C-952A-0B36971E81E1}" type="datetimeFigureOut">
              <a:rPr lang="en-US" smtClean="0"/>
              <a:pPr/>
              <a:t>11/12/2017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278-31FF-42F1-B4E4-B4FF22C0F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39802-291A-400C-952A-0B36971E81E1}" type="datetimeFigureOut">
              <a:rPr lang="en-US" smtClean="0"/>
              <a:pPr/>
              <a:t>11/12/2017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278-31FF-42F1-B4E4-B4FF22C0F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39802-291A-400C-952A-0B36971E81E1}" type="datetimeFigureOut">
              <a:rPr lang="en-US" smtClean="0"/>
              <a:pPr/>
              <a:t>11/12/2017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278-31FF-42F1-B4E4-B4FF22C0F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39802-291A-400C-952A-0B36971E81E1}" type="datetimeFigureOut">
              <a:rPr lang="en-US" smtClean="0"/>
              <a:pPr/>
              <a:t>11/12/2017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278-31FF-42F1-B4E4-B4FF22C0F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39802-291A-400C-952A-0B36971E81E1}" type="datetimeFigureOut">
              <a:rPr lang="en-US" smtClean="0"/>
              <a:pPr/>
              <a:t>11/12/2017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278-31FF-42F1-B4E4-B4FF22C0F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39802-291A-400C-952A-0B36971E81E1}" type="datetimeFigureOut">
              <a:rPr lang="en-US" smtClean="0"/>
              <a:pPr/>
              <a:t>11/12/2017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BB7278-31FF-42F1-B4E4-B4FF22C0F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6BB7278-31FF-42F1-B4E4-B4FF22C0F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C539802-291A-400C-952A-0B36971E81E1}" type="datetimeFigureOut">
              <a:rPr lang="en-US" smtClean="0"/>
              <a:pPr/>
              <a:t>11/12/2017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tx2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423317"/>
            <a:ext cx="5400600" cy="495801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en-US" b="1" dirty="0" smtClean="0">
                <a:solidFill>
                  <a:srgbClr val="0070C0"/>
                </a:solidFill>
              </a:rPr>
              <a:t>Saylor </a:t>
            </a:r>
            <a:r>
              <a:rPr lang="en-US" b="1" dirty="0" err="1" smtClean="0">
                <a:solidFill>
                  <a:srgbClr val="0070C0"/>
                </a:solidFill>
              </a:rPr>
              <a:t>dan</a:t>
            </a:r>
            <a:r>
              <a:rPr lang="en-US" b="1" dirty="0" smtClean="0">
                <a:solidFill>
                  <a:srgbClr val="0070C0"/>
                </a:solidFill>
              </a:rPr>
              <a:t> alexander </a:t>
            </a:r>
            <a:r>
              <a:rPr lang="en-US" b="1" dirty="0" err="1" smtClean="0">
                <a:solidFill>
                  <a:srgbClr val="0070C0"/>
                </a:solidFill>
              </a:rPr>
              <a:t>kurikulum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adalah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segala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usaha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sekolah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untuk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mempengaruhi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anak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belajar</a:t>
            </a:r>
            <a:r>
              <a:rPr lang="en-US" b="1" dirty="0" smtClean="0">
                <a:solidFill>
                  <a:srgbClr val="0070C0"/>
                </a:solidFill>
              </a:rPr>
              <a:t> di </a:t>
            </a:r>
            <a:r>
              <a:rPr lang="en-US" b="1" dirty="0" err="1" smtClean="0">
                <a:solidFill>
                  <a:srgbClr val="0070C0"/>
                </a:solidFill>
              </a:rPr>
              <a:t>sekolah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</a:p>
          <a:p>
            <a:pPr algn="just">
              <a:buNone/>
            </a:pPr>
            <a:endParaRPr lang="en-US" b="1" dirty="0">
              <a:solidFill>
                <a:srgbClr val="0070C0"/>
              </a:solidFill>
            </a:endParaRPr>
          </a:p>
          <a:p>
            <a:pPr algn="just">
              <a:buNone/>
            </a:pPr>
            <a:r>
              <a:rPr lang="en-US" b="1" dirty="0" err="1" smtClean="0">
                <a:solidFill>
                  <a:srgbClr val="0070C0"/>
                </a:solidFill>
              </a:rPr>
              <a:t>Sebagai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rancangan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</a:p>
          <a:p>
            <a:pPr algn="just">
              <a:buNone/>
            </a:pPr>
            <a:r>
              <a:rPr lang="en-US" b="1" dirty="0" err="1" smtClean="0">
                <a:solidFill>
                  <a:srgbClr val="0070C0"/>
                </a:solidFill>
              </a:rPr>
              <a:t>pendidikan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mempunyai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</a:p>
          <a:p>
            <a:pPr algn="just">
              <a:buNone/>
            </a:pPr>
            <a:r>
              <a:rPr lang="en-US" b="1" dirty="0" err="1" smtClean="0">
                <a:solidFill>
                  <a:srgbClr val="0070C0"/>
                </a:solidFill>
              </a:rPr>
              <a:t>kedudukan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sangat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strategis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</a:p>
          <a:p>
            <a:pPr algn="just">
              <a:buNone/>
            </a:pPr>
            <a:r>
              <a:rPr lang="en-US" b="1" dirty="0" smtClean="0">
                <a:solidFill>
                  <a:srgbClr val="0070C0"/>
                </a:solidFill>
              </a:rPr>
              <a:t>dalam </a:t>
            </a:r>
            <a:r>
              <a:rPr lang="en-US" b="1" dirty="0" err="1" smtClean="0">
                <a:solidFill>
                  <a:srgbClr val="0070C0"/>
                </a:solidFill>
              </a:rPr>
              <a:t>seluruh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aspek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kegiatan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</a:p>
          <a:p>
            <a:pPr algn="just">
              <a:buNone/>
            </a:pPr>
            <a:r>
              <a:rPr lang="en-US" b="1" dirty="0" err="1" smtClean="0">
                <a:solidFill>
                  <a:srgbClr val="0070C0"/>
                </a:solidFill>
              </a:rPr>
              <a:t>pendidikan</a:t>
            </a:r>
            <a:r>
              <a:rPr lang="en-US" b="1" dirty="0" smtClean="0">
                <a:solidFill>
                  <a:srgbClr val="0070C0"/>
                </a:solidFill>
              </a:rPr>
              <a:t>.</a:t>
            </a:r>
          </a:p>
          <a:p>
            <a:pPr>
              <a:buNone/>
            </a:pPr>
            <a:r>
              <a:rPr lang="en-US" b="1" dirty="0" smtClean="0"/>
              <a:t>	</a:t>
            </a:r>
          </a:p>
          <a:p>
            <a:pPr algn="just">
              <a:buNone/>
            </a:pPr>
            <a:r>
              <a:rPr lang="en-US" b="1" dirty="0" err="1" smtClean="0">
                <a:solidFill>
                  <a:srgbClr val="0070C0"/>
                </a:solidFill>
              </a:rPr>
              <a:t>Mengingat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pentingnya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peranan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</a:p>
          <a:p>
            <a:pPr algn="just">
              <a:buNone/>
            </a:pPr>
            <a:r>
              <a:rPr lang="en-US" b="1" dirty="0" err="1" smtClean="0">
                <a:solidFill>
                  <a:srgbClr val="0070C0"/>
                </a:solidFill>
              </a:rPr>
              <a:t>kurikulum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di</a:t>
            </a:r>
            <a:r>
              <a:rPr lang="en-US" b="1" dirty="0" smtClean="0">
                <a:solidFill>
                  <a:srgbClr val="0070C0"/>
                </a:solidFill>
              </a:rPr>
              <a:t> dalam </a:t>
            </a:r>
            <a:r>
              <a:rPr lang="en-US" b="1" dirty="0" err="1" smtClean="0">
                <a:solidFill>
                  <a:srgbClr val="0070C0"/>
                </a:solidFill>
              </a:rPr>
              <a:t>pendidikan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</a:p>
          <a:p>
            <a:pPr algn="just">
              <a:buNone/>
            </a:pPr>
            <a:r>
              <a:rPr lang="en-US" b="1" dirty="0" err="1" smtClean="0">
                <a:solidFill>
                  <a:srgbClr val="0070C0"/>
                </a:solidFill>
              </a:rPr>
              <a:t>perkembangan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kehidupan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peserta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</a:p>
          <a:p>
            <a:pPr algn="just">
              <a:buNone/>
            </a:pPr>
            <a:r>
              <a:rPr lang="en-US" b="1" dirty="0" err="1" smtClean="0">
                <a:solidFill>
                  <a:srgbClr val="0070C0"/>
                </a:solidFill>
              </a:rPr>
              <a:t>didik</a:t>
            </a:r>
            <a:r>
              <a:rPr lang="en-US" b="1" dirty="0" smtClean="0">
                <a:solidFill>
                  <a:srgbClr val="0070C0"/>
                </a:solidFill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</a:rPr>
              <a:t>maka</a:t>
            </a:r>
            <a:r>
              <a:rPr lang="en-US" b="1" dirty="0" smtClean="0">
                <a:solidFill>
                  <a:srgbClr val="0070C0"/>
                </a:solidFill>
              </a:rPr>
              <a:t> dalam </a:t>
            </a:r>
            <a:r>
              <a:rPr lang="en-US" b="1" dirty="0" err="1" smtClean="0">
                <a:solidFill>
                  <a:srgbClr val="0070C0"/>
                </a:solidFill>
              </a:rPr>
              <a:t>penyusunannya</a:t>
            </a:r>
            <a:r>
              <a:rPr lang="en-US" b="1" dirty="0" smtClean="0">
                <a:solidFill>
                  <a:srgbClr val="0070C0"/>
                </a:solidFill>
              </a:rPr>
              <a:t>, </a:t>
            </a:r>
          </a:p>
          <a:p>
            <a:pPr algn="just">
              <a:buNone/>
            </a:pPr>
            <a:r>
              <a:rPr lang="en-US" b="1" dirty="0" err="1" smtClean="0">
                <a:solidFill>
                  <a:srgbClr val="0070C0"/>
                </a:solidFill>
              </a:rPr>
              <a:t>kurikulum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tidak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bisa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dilakukan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</a:p>
          <a:p>
            <a:pPr algn="just">
              <a:buNone/>
            </a:pPr>
            <a:r>
              <a:rPr lang="en-US" b="1" dirty="0" err="1" smtClean="0">
                <a:solidFill>
                  <a:srgbClr val="0070C0"/>
                </a:solidFill>
              </a:rPr>
              <a:t>menggunakan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landasan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kokoh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</a:p>
          <a:p>
            <a:pPr algn="just">
              <a:buNone/>
            </a:pPr>
            <a:r>
              <a:rPr lang="en-US" b="1" dirty="0" err="1" smtClean="0">
                <a:solidFill>
                  <a:srgbClr val="0070C0"/>
                </a:solidFill>
              </a:rPr>
              <a:t>kuat</a:t>
            </a:r>
            <a:r>
              <a:rPr lang="en-US" b="1" dirty="0" smtClean="0">
                <a:solidFill>
                  <a:srgbClr val="0070C0"/>
                </a:solidFill>
              </a:rPr>
              <a:t>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691680" y="260648"/>
            <a:ext cx="2223864" cy="7116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800" b="1" noProof="0" dirty="0" smtClean="0">
                <a:solidFill>
                  <a:srgbClr val="FF0000"/>
                </a:solidFill>
              </a:rPr>
              <a:t>PENGELOLAANKURIKULUM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2" name="Curved Connector 11"/>
          <p:cNvCxnSpPr/>
          <p:nvPr/>
        </p:nvCxnSpPr>
        <p:spPr>
          <a:xfrm rot="10800000" flipV="1">
            <a:off x="683568" y="620688"/>
            <a:ext cx="936104" cy="508248"/>
          </a:xfrm>
          <a:prstGeom prst="curvedConnector3">
            <a:avLst>
              <a:gd name="adj1" fmla="val 13791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7" name="Picture 3" descr="C:\Documents and Settings\Administrator\My Documents\Unduhan\Animasi bergerak untuk powerpoint (3) - ide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188640"/>
            <a:ext cx="990997" cy="1374183"/>
          </a:xfrm>
          <a:prstGeom prst="rect">
            <a:avLst/>
          </a:prstGeom>
          <a:noFill/>
        </p:spPr>
      </p:pic>
      <p:pic>
        <p:nvPicPr>
          <p:cNvPr id="17" name="Picture 3" descr="C:\Documents and Settings\Administrator\My Documents\Unduhan\Animasi bergerak untuk powerpoint (3) - ide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648530"/>
            <a:ext cx="792088" cy="1098363"/>
          </a:xfrm>
          <a:prstGeom prst="rect">
            <a:avLst/>
          </a:prstGeom>
          <a:noFill/>
        </p:spPr>
      </p:pic>
      <p:pic>
        <p:nvPicPr>
          <p:cNvPr id="18" name="Picture 3" descr="C:\Documents and Settings\Administrator\My Documents\Unduhan\Animasi bergerak untuk powerpoint (3) - ide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1052736"/>
            <a:ext cx="720080" cy="998511"/>
          </a:xfrm>
          <a:prstGeom prst="rect">
            <a:avLst/>
          </a:prstGeom>
          <a:noFill/>
        </p:spPr>
      </p:pic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44000" t="-3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77281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u="sng" dirty="0" err="1" smtClean="0">
                <a:solidFill>
                  <a:srgbClr val="0070C0"/>
                </a:solidFill>
              </a:rPr>
              <a:t>Tahapan</a:t>
            </a:r>
            <a:r>
              <a:rPr lang="en-US" b="1" u="sng" dirty="0" smtClean="0">
                <a:solidFill>
                  <a:srgbClr val="0070C0"/>
                </a:solidFill>
              </a:rPr>
              <a:t> </a:t>
            </a:r>
            <a:r>
              <a:rPr lang="en-US" b="1" u="sng" dirty="0" err="1" smtClean="0">
                <a:solidFill>
                  <a:srgbClr val="0070C0"/>
                </a:solidFill>
              </a:rPr>
              <a:t>pelaksanaan</a:t>
            </a:r>
            <a:r>
              <a:rPr lang="en-US" b="1" u="sng" dirty="0" smtClean="0">
                <a:solidFill>
                  <a:srgbClr val="0070C0"/>
                </a:solidFill>
              </a:rPr>
              <a:t> </a:t>
            </a:r>
          </a:p>
          <a:p>
            <a:pPr>
              <a:buNone/>
            </a:pPr>
            <a:r>
              <a:rPr lang="en-US" b="1" u="sng" dirty="0" err="1" smtClean="0">
                <a:solidFill>
                  <a:srgbClr val="0070C0"/>
                </a:solidFill>
              </a:rPr>
              <a:t>kurikulum</a:t>
            </a:r>
            <a:r>
              <a:rPr lang="en-US" b="1" u="sng" dirty="0" smtClean="0">
                <a:solidFill>
                  <a:srgbClr val="0070C0"/>
                </a:solidFill>
              </a:rPr>
              <a:t> </a:t>
            </a:r>
            <a:r>
              <a:rPr lang="en-US" b="1" u="sng" dirty="0" err="1" smtClean="0">
                <a:solidFill>
                  <a:srgbClr val="0070C0"/>
                </a:solidFill>
              </a:rPr>
              <a:t>di</a:t>
            </a:r>
            <a:r>
              <a:rPr lang="en-US" b="1" u="sng" dirty="0" smtClean="0">
                <a:solidFill>
                  <a:srgbClr val="0070C0"/>
                </a:solidFill>
              </a:rPr>
              <a:t> </a:t>
            </a:r>
            <a:r>
              <a:rPr lang="en-US" b="1" u="sng" dirty="0" err="1" smtClean="0">
                <a:solidFill>
                  <a:srgbClr val="0070C0"/>
                </a:solidFill>
              </a:rPr>
              <a:t>sekolah</a:t>
            </a:r>
            <a:r>
              <a:rPr lang="en-US" b="1" u="sng" dirty="0" smtClean="0">
                <a:solidFill>
                  <a:srgbClr val="0070C0"/>
                </a:solidFill>
              </a:rPr>
              <a:t> </a:t>
            </a:r>
          </a:p>
          <a:p>
            <a:pPr>
              <a:buNone/>
            </a:pPr>
            <a:r>
              <a:rPr lang="en-US" b="1" u="sng" dirty="0" err="1" smtClean="0">
                <a:solidFill>
                  <a:srgbClr val="0070C0"/>
                </a:solidFill>
              </a:rPr>
              <a:t>meliputi</a:t>
            </a:r>
            <a:r>
              <a:rPr lang="en-US" b="1" u="sng" dirty="0" smtClean="0">
                <a:solidFill>
                  <a:srgbClr val="0070C0"/>
                </a:solidFill>
              </a:rPr>
              <a:t> :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(a) </a:t>
            </a:r>
            <a:r>
              <a:rPr lang="en-US" b="1" dirty="0" err="1" smtClean="0">
                <a:solidFill>
                  <a:srgbClr val="FF0000"/>
                </a:solidFill>
                <a:latin typeface="Comic Sans MS" pitchFamily="66" charset="0"/>
              </a:rPr>
              <a:t>Perencanaan</a:t>
            </a:r>
            <a:endParaRPr lang="en-US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(b) </a:t>
            </a:r>
            <a:r>
              <a:rPr lang="en-US" b="1" dirty="0" err="1" smtClean="0">
                <a:solidFill>
                  <a:srgbClr val="FF0000"/>
                </a:solidFill>
                <a:latin typeface="Comic Sans MS" pitchFamily="66" charset="0"/>
              </a:rPr>
              <a:t>Pengorganisasiaan</a:t>
            </a:r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	  </a:t>
            </a:r>
            <a:r>
              <a:rPr lang="en-US" b="1" dirty="0" err="1" smtClean="0">
                <a:solidFill>
                  <a:srgbClr val="FF0000"/>
                </a:solidFill>
                <a:latin typeface="Comic Sans MS" pitchFamily="66" charset="0"/>
              </a:rPr>
              <a:t>dan</a:t>
            </a:r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omic Sans MS" pitchFamily="66" charset="0"/>
              </a:rPr>
              <a:t>koordinasi</a:t>
            </a:r>
            <a:endParaRPr lang="en-US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(c) </a:t>
            </a:r>
            <a:r>
              <a:rPr lang="en-US" b="1" dirty="0" err="1" smtClean="0">
                <a:solidFill>
                  <a:srgbClr val="FF0000"/>
                </a:solidFill>
                <a:latin typeface="Comic Sans MS" pitchFamily="66" charset="0"/>
              </a:rPr>
              <a:t>Pelaksanaan</a:t>
            </a:r>
            <a:endParaRPr lang="en-US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(d) </a:t>
            </a:r>
            <a:r>
              <a:rPr lang="en-US" b="1" dirty="0" err="1" smtClean="0">
                <a:solidFill>
                  <a:srgbClr val="FF0000"/>
                </a:solidFill>
                <a:latin typeface="Comic Sans MS" pitchFamily="66" charset="0"/>
              </a:rPr>
              <a:t>Pengendalian</a:t>
            </a:r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5122" name="Picture 2" descr="C:\Documents and Settings\Administrator\My Documents\Unduhan\lightbulb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0"/>
            <a:ext cx="1584176" cy="1521243"/>
          </a:xfrm>
          <a:prstGeom prst="rect">
            <a:avLst/>
          </a:prstGeom>
          <a:noFill/>
        </p:spPr>
      </p:pic>
      <p:pic>
        <p:nvPicPr>
          <p:cNvPr id="6" name="Picture 2" descr="C:\Documents and Settings\Administrator\My Documents\Unduhan\lightbulb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88640"/>
            <a:ext cx="1584176" cy="152124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10000" t="2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 rot="20824599">
            <a:off x="-68224" y="573618"/>
            <a:ext cx="5719712" cy="1652096"/>
          </a:xfrm>
          <a:prstGeom prst="cloudCallout">
            <a:avLst>
              <a:gd name="adj1" fmla="val 36820"/>
              <a:gd name="adj2" fmla="val 55106"/>
            </a:avLst>
          </a:prstGeom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Berlin Sans FB Demi" pitchFamily="34" charset="0"/>
              </a:rPr>
              <a:t>Apa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Berlin Sans FB Demi" pitchFamily="34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Berlin Sans FB Demi" pitchFamily="34" charset="0"/>
              </a:rPr>
              <a:t>prisip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Berlin Sans FB Demi" pitchFamily="34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Berlin Sans FB Demi" pitchFamily="34" charset="0"/>
              </a:rPr>
              <a:t>dan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Berlin Sans FB Demi" pitchFamily="34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Berlin Sans FB Demi" pitchFamily="34" charset="0"/>
              </a:rPr>
              <a:t>fungsi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Berlin Sans FB Demi" pitchFamily="34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Berlin Sans FB Demi" pitchFamily="34" charset="0"/>
              </a:rPr>
              <a:t>dari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Berlin Sans FB Demi" pitchFamily="34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Berlin Sans FB Demi" pitchFamily="34" charset="0"/>
              </a:rPr>
              <a:t>pengelolaan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Berlin Sans FB Demi" pitchFamily="34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Berlin Sans FB Demi" pitchFamily="34" charset="0"/>
              </a:rPr>
              <a:t>kurikulum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Berlin Sans FB Demi" pitchFamily="34" charset="0"/>
              </a:rPr>
              <a:t> ?</a:t>
            </a:r>
            <a:endParaRPr lang="en-US" sz="2400" b="1" dirty="0">
              <a:solidFill>
                <a:schemeClr val="accent2">
                  <a:lumMod val="75000"/>
                </a:schemeClr>
              </a:solidFill>
              <a:latin typeface="Berlin Sans FB Dem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08720"/>
            <a:ext cx="1728192" cy="7200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b="1" dirty="0" smtClean="0"/>
              <a:t> </a:t>
            </a:r>
            <a:r>
              <a:rPr lang="en-US" sz="1800" b="1" dirty="0" err="1" smtClean="0"/>
              <a:t>Produktivitas</a:t>
            </a:r>
            <a:endParaRPr lang="en-US" sz="1800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164288" y="1052736"/>
            <a:ext cx="1728192" cy="728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Mengagrahkan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visi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misi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dan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tujuan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220072" y="2852936"/>
            <a:ext cx="1728192" cy="720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Efektifivitas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203848" y="1268760"/>
            <a:ext cx="1728192" cy="720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Kooperatif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259632" y="3068960"/>
            <a:ext cx="1728192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Demokratisasi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51520" y="5301208"/>
            <a:ext cx="889248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Diatas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adalah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Prinsip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Fungsi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Pengelolaan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Kurikulum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194" name="Picture 2" descr="C:\Documents and Settings\Administrator\My Documents\Unduhan\02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804346"/>
            <a:ext cx="1026071" cy="105365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36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 rot="20824599">
            <a:off x="-99775" y="295048"/>
            <a:ext cx="3846613" cy="2146383"/>
          </a:xfrm>
          <a:prstGeom prst="cloudCallout">
            <a:avLst>
              <a:gd name="adj1" fmla="val 55350"/>
              <a:gd name="adj2" fmla="val 97693"/>
            </a:avLst>
          </a:prstGeom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Berlin Sans FB Demi" pitchFamily="34" charset="0"/>
              </a:rPr>
              <a:t>Apa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Berlin Sans FB Demi" pitchFamily="34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Berlin Sans FB Demi" pitchFamily="34" charset="0"/>
              </a:rPr>
              <a:t>peran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Berlin Sans FB Demi" pitchFamily="34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Berlin Sans FB Demi" pitchFamily="34" charset="0"/>
              </a:rPr>
              <a:t>dari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Berlin Sans FB Demi" pitchFamily="34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Berlin Sans FB Demi" pitchFamily="34" charset="0"/>
              </a:rPr>
              <a:t>kurikulum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Berlin Sans FB Demi" pitchFamily="34" charset="0"/>
              </a:rPr>
              <a:t> ?</a:t>
            </a:r>
            <a:endParaRPr lang="en-US" sz="2400" b="1" dirty="0">
              <a:solidFill>
                <a:schemeClr val="accent2">
                  <a:lumMod val="75000"/>
                </a:schemeClr>
              </a:solidFill>
              <a:latin typeface="Berlin Sans FB Dem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47000"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355976" cy="2060848"/>
          </a:xfr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dirty="0" err="1" smtClean="0"/>
              <a:t>Kurikulum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memiliki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tiga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peran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yaitu</a:t>
            </a:r>
            <a:r>
              <a:rPr lang="en-US" sz="3600" b="1" dirty="0" smtClean="0"/>
              <a:t> :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7603750"/>
              </p:ext>
            </p:extLst>
          </p:nvPr>
        </p:nvGraphicFramePr>
        <p:xfrm>
          <a:off x="0" y="2060848"/>
          <a:ext cx="5940152" cy="47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4000" t="11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971600" y="260648"/>
            <a:ext cx="7920880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Berikut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adalah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800" b="1" dirty="0" smtClean="0"/>
              <a:t>K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omponen-komponen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800" b="1" dirty="0" smtClean="0"/>
              <a:t>K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urikulum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292080" y="1484784"/>
            <a:ext cx="1656184" cy="108012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TUJUAN</a:t>
            </a:r>
            <a:endParaRPr lang="en-US" sz="2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3347864" y="3140968"/>
            <a:ext cx="1800200" cy="11521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EVALUASI</a:t>
            </a:r>
            <a:endParaRPr lang="en-US" sz="28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7164288" y="2996952"/>
            <a:ext cx="1656184" cy="108012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ISI</a:t>
            </a:r>
            <a:endParaRPr lang="en-US" sz="28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5292080" y="4941168"/>
            <a:ext cx="1656184" cy="108012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METODE</a:t>
            </a:r>
            <a:endParaRPr lang="en-US" sz="2800" b="1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220072" y="3789040"/>
            <a:ext cx="172819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6084168" y="3068960"/>
            <a:ext cx="0" cy="151216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08912" cy="1354162"/>
          </a:xfrm>
        </p:spPr>
        <p:txBody>
          <a:bodyPr/>
          <a:lstStyle/>
          <a:p>
            <a:pPr algn="ctr"/>
            <a:r>
              <a:rPr lang="en-US" dirty="0" smtClean="0"/>
              <a:t>TUGAS 2 PENGELOLAAN PEND. MANAJEMEN KURIKULUM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CARILAH CONTOH SILABUS DAN RPP SEKOLAH KURIKULUM 2013</a:t>
            </a:r>
          </a:p>
          <a:p>
            <a:r>
              <a:rPr lang="en-US" sz="2400" dirty="0" smtClean="0"/>
              <a:t>FORMAT RAPORT EVALUASI KURIKULUM 2013</a:t>
            </a:r>
          </a:p>
          <a:p>
            <a:r>
              <a:rPr lang="en-US" sz="2400" smtClean="0"/>
              <a:t>ANALISA KELEBIHAN DAN KEKURANGAN KURIKULUM 2013!!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392909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2500</TotalTime>
  <Words>132</Words>
  <Application>Microsoft Office PowerPoint</Application>
  <PresentationFormat>On-screen Show (4:3)</PresentationFormat>
  <Paragraphs>50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Adjacency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Kurikulum memiliki tiga peran, yaitu :</vt:lpstr>
      <vt:lpstr>PowerPoint Presentation</vt:lpstr>
      <vt:lpstr>TUGAS 2 PENGELOLAAN PEND. MANAJEMEN KURIKULUM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 CS1</dc:creator>
  <cp:lastModifiedBy>Admin</cp:lastModifiedBy>
  <cp:revision>232</cp:revision>
  <dcterms:created xsi:type="dcterms:W3CDTF">2014-04-04T04:33:53Z</dcterms:created>
  <dcterms:modified xsi:type="dcterms:W3CDTF">2017-11-12T04:27:09Z</dcterms:modified>
</cp:coreProperties>
</file>