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636" autoAdjust="0"/>
  </p:normalViewPr>
  <p:slideViewPr>
    <p:cSldViewPr snapToGrid="0">
      <p:cViewPr>
        <p:scale>
          <a:sx n="51" d="100"/>
          <a:sy n="51" d="100"/>
        </p:scale>
        <p:origin x="-1380" y="-4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F2849-5FD3-4EBF-8EFE-9419D294CB87}"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8969E19A-EFA5-48C3-B09E-CFAA97A47287}">
      <dgm:prSet phldrT="[Text]"/>
      <dgm:spPr/>
      <dgm:t>
        <a:bodyPr/>
        <a:lstStyle/>
        <a:p>
          <a:r>
            <a:rPr lang="id-ID" b="1" dirty="0" smtClean="0">
              <a:latin typeface="Times New Roman" pitchFamily="18" charset="0"/>
              <a:cs typeface="Times New Roman" pitchFamily="18" charset="0"/>
            </a:rPr>
            <a:t>Introspeksi</a:t>
          </a:r>
          <a:endParaRPr lang="en-US" dirty="0">
            <a:latin typeface="Times New Roman" pitchFamily="18" charset="0"/>
            <a:cs typeface="Times New Roman" pitchFamily="18" charset="0"/>
          </a:endParaRPr>
        </a:p>
      </dgm:t>
    </dgm:pt>
    <dgm:pt modelId="{6C9F968E-ECD2-49E8-AA96-EC9CB8BF8586}" type="parTrans" cxnId="{89A9928E-CA63-44FA-96B8-133A8044B332}">
      <dgm:prSet/>
      <dgm:spPr/>
      <dgm:t>
        <a:bodyPr/>
        <a:lstStyle/>
        <a:p>
          <a:endParaRPr lang="en-US"/>
        </a:p>
      </dgm:t>
    </dgm:pt>
    <dgm:pt modelId="{B384D4D6-DDF7-4C0B-ACDC-EB59D49BFC44}" type="sibTrans" cxnId="{89A9928E-CA63-44FA-96B8-133A8044B332}">
      <dgm:prSet/>
      <dgm:spPr/>
      <dgm:t>
        <a:bodyPr/>
        <a:lstStyle/>
        <a:p>
          <a:endParaRPr lang="en-US">
            <a:latin typeface="Times New Roman" pitchFamily="18" charset="0"/>
            <a:cs typeface="Times New Roman" pitchFamily="18" charset="0"/>
          </a:endParaRPr>
        </a:p>
      </dgm:t>
    </dgm:pt>
    <dgm:pt modelId="{A50CCFD9-D633-4AE2-8DDE-8AC2B511E1CF}">
      <dgm:prSet phldrT="[Text]"/>
      <dgm:spPr/>
      <dgm:t>
        <a:bodyPr/>
        <a:lstStyle/>
        <a:p>
          <a:r>
            <a:rPr lang="id-ID" b="1" dirty="0" smtClean="0">
              <a:latin typeface="Times New Roman" pitchFamily="18" charset="0"/>
              <a:cs typeface="Times New Roman" pitchFamily="18" charset="0"/>
            </a:rPr>
            <a:t>Pengamatan terhadap perilaku diri sendiri. </a:t>
          </a:r>
          <a:endParaRPr lang="en-US" dirty="0">
            <a:latin typeface="Times New Roman" pitchFamily="18" charset="0"/>
            <a:cs typeface="Times New Roman" pitchFamily="18" charset="0"/>
          </a:endParaRPr>
        </a:p>
      </dgm:t>
    </dgm:pt>
    <dgm:pt modelId="{FEAEED30-4185-4469-865F-9415EBCEA819}" type="parTrans" cxnId="{9662E343-C165-4E61-A334-DC12F4F9CCDC}">
      <dgm:prSet/>
      <dgm:spPr/>
      <dgm:t>
        <a:bodyPr/>
        <a:lstStyle/>
        <a:p>
          <a:endParaRPr lang="en-US"/>
        </a:p>
      </dgm:t>
    </dgm:pt>
    <dgm:pt modelId="{FF333C1A-2ECD-45C7-849B-D0C759AFBF18}" type="sibTrans" cxnId="{9662E343-C165-4E61-A334-DC12F4F9CCDC}">
      <dgm:prSet/>
      <dgm:spPr/>
      <dgm:t>
        <a:bodyPr/>
        <a:lstStyle/>
        <a:p>
          <a:endParaRPr lang="en-US">
            <a:latin typeface="Times New Roman" pitchFamily="18" charset="0"/>
            <a:cs typeface="Times New Roman" pitchFamily="18" charset="0"/>
          </a:endParaRPr>
        </a:p>
      </dgm:t>
    </dgm:pt>
    <dgm:pt modelId="{8D662F92-3E36-467E-ACB1-9D41D08853A0}">
      <dgm:prSet phldrT="[Text]"/>
      <dgm:spPr/>
      <dgm:t>
        <a:bodyPr/>
        <a:lstStyle/>
        <a:p>
          <a:r>
            <a:rPr lang="id-ID" b="1" dirty="0" smtClean="0">
              <a:latin typeface="Times New Roman" pitchFamily="18" charset="0"/>
              <a:cs typeface="Times New Roman" pitchFamily="18" charset="0"/>
            </a:rPr>
            <a:t>Sosialisasi.</a:t>
          </a:r>
          <a:endParaRPr lang="en-US" dirty="0">
            <a:latin typeface="Times New Roman" pitchFamily="18" charset="0"/>
            <a:cs typeface="Times New Roman" pitchFamily="18" charset="0"/>
          </a:endParaRPr>
        </a:p>
      </dgm:t>
    </dgm:pt>
    <dgm:pt modelId="{53859DBD-A916-4808-BA17-6167A6E06097}" type="parTrans" cxnId="{4D3CD735-DD02-4645-A723-9C01054A5A1A}">
      <dgm:prSet/>
      <dgm:spPr/>
      <dgm:t>
        <a:bodyPr/>
        <a:lstStyle/>
        <a:p>
          <a:endParaRPr lang="en-US"/>
        </a:p>
      </dgm:t>
    </dgm:pt>
    <dgm:pt modelId="{640C7656-5ACC-498C-A18F-6F8BF731708F}" type="sibTrans" cxnId="{4D3CD735-DD02-4645-A723-9C01054A5A1A}">
      <dgm:prSet/>
      <dgm:spPr/>
      <dgm:t>
        <a:bodyPr/>
        <a:lstStyle/>
        <a:p>
          <a:endParaRPr lang="en-US">
            <a:latin typeface="Times New Roman" pitchFamily="18" charset="0"/>
            <a:cs typeface="Times New Roman" pitchFamily="18" charset="0"/>
          </a:endParaRPr>
        </a:p>
      </dgm:t>
    </dgm:pt>
    <dgm:pt modelId="{734E112D-08C1-4F43-B16C-73832CA0C6BB}">
      <dgm:prSet phldrT="[Text]"/>
      <dgm:spPr/>
      <dgm:t>
        <a:bodyPr/>
        <a:lstStyle/>
        <a:p>
          <a:r>
            <a:rPr lang="id-ID" b="1" dirty="0" smtClean="0">
              <a:latin typeface="Times New Roman" pitchFamily="18" charset="0"/>
              <a:cs typeface="Times New Roman" pitchFamily="18" charset="0"/>
            </a:rPr>
            <a:t>Refleksi terhadap reaksi orang lain</a:t>
          </a:r>
          <a:endParaRPr lang="en-US" dirty="0">
            <a:latin typeface="Times New Roman" pitchFamily="18" charset="0"/>
            <a:cs typeface="Times New Roman" pitchFamily="18" charset="0"/>
          </a:endParaRPr>
        </a:p>
      </dgm:t>
    </dgm:pt>
    <dgm:pt modelId="{2D72A9B4-9A7F-49B6-90AE-D4CB2353B8E0}" type="parTrans" cxnId="{0C86CECD-F270-4A8C-87B1-8948E235F855}">
      <dgm:prSet/>
      <dgm:spPr/>
      <dgm:t>
        <a:bodyPr/>
        <a:lstStyle/>
        <a:p>
          <a:endParaRPr lang="en-US"/>
        </a:p>
      </dgm:t>
    </dgm:pt>
    <dgm:pt modelId="{88591AB2-ADF1-4547-84AC-3C619DB58C9E}" type="sibTrans" cxnId="{0C86CECD-F270-4A8C-87B1-8948E235F855}">
      <dgm:prSet/>
      <dgm:spPr/>
      <dgm:t>
        <a:bodyPr/>
        <a:lstStyle/>
        <a:p>
          <a:endParaRPr lang="en-US">
            <a:latin typeface="Times New Roman" pitchFamily="18" charset="0"/>
            <a:cs typeface="Times New Roman" pitchFamily="18" charset="0"/>
          </a:endParaRPr>
        </a:p>
      </dgm:t>
    </dgm:pt>
    <dgm:pt modelId="{ED8FFEA5-ABE4-4455-8116-901DE9DE3047}">
      <dgm:prSet phldrT="[Text]"/>
      <dgm:spPr/>
      <dgm:t>
        <a:bodyPr/>
        <a:lstStyle/>
        <a:p>
          <a:r>
            <a:rPr lang="id-ID" b="1" dirty="0" smtClean="0">
              <a:latin typeface="Times New Roman" pitchFamily="18" charset="0"/>
              <a:cs typeface="Times New Roman" pitchFamily="18" charset="0"/>
            </a:rPr>
            <a:t>Perbandingan sosial.</a:t>
          </a:r>
          <a:endParaRPr lang="en-US" dirty="0">
            <a:latin typeface="Times New Roman" pitchFamily="18" charset="0"/>
            <a:cs typeface="Times New Roman" pitchFamily="18" charset="0"/>
          </a:endParaRPr>
        </a:p>
      </dgm:t>
    </dgm:pt>
    <dgm:pt modelId="{01C879CD-33C3-40CB-9D5B-69A0F0232296}" type="parTrans" cxnId="{680119FB-CA53-4D88-BC31-0C47A7DECB63}">
      <dgm:prSet/>
      <dgm:spPr/>
      <dgm:t>
        <a:bodyPr/>
        <a:lstStyle/>
        <a:p>
          <a:endParaRPr lang="en-US"/>
        </a:p>
      </dgm:t>
    </dgm:pt>
    <dgm:pt modelId="{F2886A21-133B-40DA-B386-4ABA36ED4EBD}" type="sibTrans" cxnId="{680119FB-CA53-4D88-BC31-0C47A7DECB63}">
      <dgm:prSet/>
      <dgm:spPr/>
      <dgm:t>
        <a:bodyPr/>
        <a:lstStyle/>
        <a:p>
          <a:endParaRPr lang="en-US"/>
        </a:p>
      </dgm:t>
    </dgm:pt>
    <dgm:pt modelId="{50777025-87C2-4CFD-8D9A-FBBA96A9E555}">
      <dgm:prSet phldrT="[Text]"/>
      <dgm:spPr/>
      <dgm:t>
        <a:bodyPr/>
        <a:lstStyle/>
        <a:p>
          <a:r>
            <a:rPr lang="id-ID" b="1" dirty="0" smtClean="0">
              <a:latin typeface="Times New Roman" pitchFamily="18" charset="0"/>
              <a:cs typeface="Times New Roman" pitchFamily="18" charset="0"/>
            </a:rPr>
            <a:t>Penilaian orang lain</a:t>
          </a:r>
          <a:endParaRPr lang="en-US" dirty="0">
            <a:latin typeface="Times New Roman" pitchFamily="18" charset="0"/>
            <a:cs typeface="Times New Roman" pitchFamily="18" charset="0"/>
          </a:endParaRPr>
        </a:p>
      </dgm:t>
    </dgm:pt>
    <dgm:pt modelId="{0584F44E-33F0-439E-820B-B51A21732F3B}" type="sibTrans" cxnId="{91BBABD5-A54E-41E6-BD73-F5DF43E8A73A}">
      <dgm:prSet/>
      <dgm:spPr/>
      <dgm:t>
        <a:bodyPr/>
        <a:lstStyle/>
        <a:p>
          <a:endParaRPr lang="en-US">
            <a:latin typeface="Times New Roman" pitchFamily="18" charset="0"/>
            <a:cs typeface="Times New Roman" pitchFamily="18" charset="0"/>
          </a:endParaRPr>
        </a:p>
      </dgm:t>
    </dgm:pt>
    <dgm:pt modelId="{AFDE7AB4-938E-4CEF-BEC3-84CBF433EB0D}" type="parTrans" cxnId="{91BBABD5-A54E-41E6-BD73-F5DF43E8A73A}">
      <dgm:prSet/>
      <dgm:spPr/>
      <dgm:t>
        <a:bodyPr/>
        <a:lstStyle/>
        <a:p>
          <a:endParaRPr lang="en-US"/>
        </a:p>
      </dgm:t>
    </dgm:pt>
    <dgm:pt modelId="{CA88F840-F720-4018-BE4C-70046A0055E3}" type="pres">
      <dgm:prSet presAssocID="{4CCF2849-5FD3-4EBF-8EFE-9419D294CB87}" presName="Name0" presStyleCnt="0">
        <dgm:presLayoutVars>
          <dgm:dir/>
          <dgm:resizeHandles/>
        </dgm:presLayoutVars>
      </dgm:prSet>
      <dgm:spPr/>
      <dgm:t>
        <a:bodyPr/>
        <a:lstStyle/>
        <a:p>
          <a:endParaRPr lang="en-US"/>
        </a:p>
      </dgm:t>
    </dgm:pt>
    <dgm:pt modelId="{0E9B3774-A638-4507-B5C3-43EAD2A532D2}" type="pres">
      <dgm:prSet presAssocID="{8969E19A-EFA5-48C3-B09E-CFAA97A47287}" presName="compNode" presStyleCnt="0"/>
      <dgm:spPr/>
    </dgm:pt>
    <dgm:pt modelId="{279EF024-98B5-4497-B15F-001910A6ADD4}" type="pres">
      <dgm:prSet presAssocID="{8969E19A-EFA5-48C3-B09E-CFAA97A47287}" presName="dummyConnPt" presStyleCnt="0"/>
      <dgm:spPr/>
    </dgm:pt>
    <dgm:pt modelId="{7C416888-BC47-4020-B994-CE1C0FA0BD35}" type="pres">
      <dgm:prSet presAssocID="{8969E19A-EFA5-48C3-B09E-CFAA97A47287}" presName="node" presStyleLbl="node1" presStyleIdx="0" presStyleCnt="6" custScaleX="134415" custScaleY="85728">
        <dgm:presLayoutVars>
          <dgm:bulletEnabled val="1"/>
        </dgm:presLayoutVars>
      </dgm:prSet>
      <dgm:spPr/>
      <dgm:t>
        <a:bodyPr/>
        <a:lstStyle/>
        <a:p>
          <a:endParaRPr lang="en-US"/>
        </a:p>
      </dgm:t>
    </dgm:pt>
    <dgm:pt modelId="{7D174EE0-5861-465C-87F2-C5A97F00DD7E}" type="pres">
      <dgm:prSet presAssocID="{B384D4D6-DDF7-4C0B-ACDC-EB59D49BFC44}" presName="sibTrans" presStyleLbl="bgSibTrans2D1" presStyleIdx="0" presStyleCnt="5"/>
      <dgm:spPr/>
      <dgm:t>
        <a:bodyPr/>
        <a:lstStyle/>
        <a:p>
          <a:endParaRPr lang="en-US"/>
        </a:p>
      </dgm:t>
    </dgm:pt>
    <dgm:pt modelId="{FCE66031-5C7D-480D-A933-400AF6DCC545}" type="pres">
      <dgm:prSet presAssocID="{A50CCFD9-D633-4AE2-8DDE-8AC2B511E1CF}" presName="compNode" presStyleCnt="0"/>
      <dgm:spPr/>
    </dgm:pt>
    <dgm:pt modelId="{3DCD3216-AC1C-4782-BF9F-7986FE57B218}" type="pres">
      <dgm:prSet presAssocID="{A50CCFD9-D633-4AE2-8DDE-8AC2B511E1CF}" presName="dummyConnPt" presStyleCnt="0"/>
      <dgm:spPr/>
    </dgm:pt>
    <dgm:pt modelId="{5A83A4E2-2DC3-45B2-84F9-E84A8D5DF05E}" type="pres">
      <dgm:prSet presAssocID="{A50CCFD9-D633-4AE2-8DDE-8AC2B511E1CF}" presName="node" presStyleLbl="node1" presStyleIdx="1" presStyleCnt="6" custScaleX="133704" custScaleY="81864">
        <dgm:presLayoutVars>
          <dgm:bulletEnabled val="1"/>
        </dgm:presLayoutVars>
      </dgm:prSet>
      <dgm:spPr/>
      <dgm:t>
        <a:bodyPr/>
        <a:lstStyle/>
        <a:p>
          <a:endParaRPr lang="en-US"/>
        </a:p>
      </dgm:t>
    </dgm:pt>
    <dgm:pt modelId="{89D191C3-AC57-4394-9D1A-AC6C56D6D292}" type="pres">
      <dgm:prSet presAssocID="{FF333C1A-2ECD-45C7-849B-D0C759AFBF18}" presName="sibTrans" presStyleLbl="bgSibTrans2D1" presStyleIdx="1" presStyleCnt="5"/>
      <dgm:spPr/>
      <dgm:t>
        <a:bodyPr/>
        <a:lstStyle/>
        <a:p>
          <a:endParaRPr lang="en-US"/>
        </a:p>
      </dgm:t>
    </dgm:pt>
    <dgm:pt modelId="{46E5D929-0CEF-4AE4-8044-837069280F7C}" type="pres">
      <dgm:prSet presAssocID="{50777025-87C2-4CFD-8D9A-FBBA96A9E555}" presName="compNode" presStyleCnt="0"/>
      <dgm:spPr/>
    </dgm:pt>
    <dgm:pt modelId="{3B9FAB59-82EB-4C52-BF8B-88D222BB4F5B}" type="pres">
      <dgm:prSet presAssocID="{50777025-87C2-4CFD-8D9A-FBBA96A9E555}" presName="dummyConnPt" presStyleCnt="0"/>
      <dgm:spPr/>
    </dgm:pt>
    <dgm:pt modelId="{DC03AD0A-5DCA-49A3-9874-CE75E6AB2360}" type="pres">
      <dgm:prSet presAssocID="{50777025-87C2-4CFD-8D9A-FBBA96A9E555}" presName="node" presStyleLbl="node1" presStyleIdx="2" presStyleCnt="6" custScaleX="135911" custScaleY="85482">
        <dgm:presLayoutVars>
          <dgm:bulletEnabled val="1"/>
        </dgm:presLayoutVars>
      </dgm:prSet>
      <dgm:spPr/>
      <dgm:t>
        <a:bodyPr/>
        <a:lstStyle/>
        <a:p>
          <a:endParaRPr lang="en-US"/>
        </a:p>
      </dgm:t>
    </dgm:pt>
    <dgm:pt modelId="{BBDA2EF2-EAB5-4608-82DF-CE1F2C24D3BC}" type="pres">
      <dgm:prSet presAssocID="{0584F44E-33F0-439E-820B-B51A21732F3B}" presName="sibTrans" presStyleLbl="bgSibTrans2D1" presStyleIdx="2" presStyleCnt="5"/>
      <dgm:spPr/>
      <dgm:t>
        <a:bodyPr/>
        <a:lstStyle/>
        <a:p>
          <a:endParaRPr lang="en-US"/>
        </a:p>
      </dgm:t>
    </dgm:pt>
    <dgm:pt modelId="{B8DC9A62-B26C-4B7D-ADB7-76E7C22B5B6D}" type="pres">
      <dgm:prSet presAssocID="{8D662F92-3E36-467E-ACB1-9D41D08853A0}" presName="compNode" presStyleCnt="0"/>
      <dgm:spPr/>
    </dgm:pt>
    <dgm:pt modelId="{3E5A32F3-BEF4-4EA7-89B9-AC17AB72E2BB}" type="pres">
      <dgm:prSet presAssocID="{8D662F92-3E36-467E-ACB1-9D41D08853A0}" presName="dummyConnPt" presStyleCnt="0"/>
      <dgm:spPr/>
    </dgm:pt>
    <dgm:pt modelId="{C969C9E2-4238-42F2-B976-8B018A2C5E47}" type="pres">
      <dgm:prSet presAssocID="{8D662F92-3E36-467E-ACB1-9D41D08853A0}" presName="node" presStyleLbl="node1" presStyleIdx="3" presStyleCnt="6" custScaleX="140459" custScaleY="72696" custLinFactNeighborX="859" custLinFactNeighborY="-9450">
        <dgm:presLayoutVars>
          <dgm:bulletEnabled val="1"/>
        </dgm:presLayoutVars>
      </dgm:prSet>
      <dgm:spPr/>
      <dgm:t>
        <a:bodyPr/>
        <a:lstStyle/>
        <a:p>
          <a:endParaRPr lang="en-US"/>
        </a:p>
      </dgm:t>
    </dgm:pt>
    <dgm:pt modelId="{53A435E0-8A71-44D6-A01B-86813458A547}" type="pres">
      <dgm:prSet presAssocID="{640C7656-5ACC-498C-A18F-6F8BF731708F}" presName="sibTrans" presStyleLbl="bgSibTrans2D1" presStyleIdx="3" presStyleCnt="5"/>
      <dgm:spPr/>
      <dgm:t>
        <a:bodyPr/>
        <a:lstStyle/>
        <a:p>
          <a:endParaRPr lang="en-US"/>
        </a:p>
      </dgm:t>
    </dgm:pt>
    <dgm:pt modelId="{B383D73A-A06F-41DC-835E-E6B71D4FE0D2}" type="pres">
      <dgm:prSet presAssocID="{734E112D-08C1-4F43-B16C-73832CA0C6BB}" presName="compNode" presStyleCnt="0"/>
      <dgm:spPr/>
    </dgm:pt>
    <dgm:pt modelId="{A0EF0E81-71D6-409D-A6F6-5014131D2874}" type="pres">
      <dgm:prSet presAssocID="{734E112D-08C1-4F43-B16C-73832CA0C6BB}" presName="dummyConnPt" presStyleCnt="0"/>
      <dgm:spPr/>
    </dgm:pt>
    <dgm:pt modelId="{7C7F779F-DB59-4BED-907D-A22C62CBE084}" type="pres">
      <dgm:prSet presAssocID="{734E112D-08C1-4F43-B16C-73832CA0C6BB}" presName="node" presStyleLbl="node1" presStyleIdx="4" presStyleCnt="6" custScaleX="143818" custScaleY="83180" custLinFactNeighborX="-1641" custLinFactNeighborY="-8206">
        <dgm:presLayoutVars>
          <dgm:bulletEnabled val="1"/>
        </dgm:presLayoutVars>
      </dgm:prSet>
      <dgm:spPr/>
      <dgm:t>
        <a:bodyPr/>
        <a:lstStyle/>
        <a:p>
          <a:endParaRPr lang="en-US"/>
        </a:p>
      </dgm:t>
    </dgm:pt>
    <dgm:pt modelId="{295429D1-CD1A-4923-9458-3A5E09843864}" type="pres">
      <dgm:prSet presAssocID="{88591AB2-ADF1-4547-84AC-3C619DB58C9E}" presName="sibTrans" presStyleLbl="bgSibTrans2D1" presStyleIdx="4" presStyleCnt="5"/>
      <dgm:spPr/>
      <dgm:t>
        <a:bodyPr/>
        <a:lstStyle/>
        <a:p>
          <a:endParaRPr lang="en-US"/>
        </a:p>
      </dgm:t>
    </dgm:pt>
    <dgm:pt modelId="{A1464DCB-9B25-4560-AF7D-63120B56CF2B}" type="pres">
      <dgm:prSet presAssocID="{ED8FFEA5-ABE4-4455-8116-901DE9DE3047}" presName="compNode" presStyleCnt="0"/>
      <dgm:spPr/>
    </dgm:pt>
    <dgm:pt modelId="{56928A06-F842-4B1A-BE11-9CA34F1F6955}" type="pres">
      <dgm:prSet presAssocID="{ED8FFEA5-ABE4-4455-8116-901DE9DE3047}" presName="dummyConnPt" presStyleCnt="0"/>
      <dgm:spPr/>
    </dgm:pt>
    <dgm:pt modelId="{35183591-6635-489E-82B2-7D0EEFEA7F71}" type="pres">
      <dgm:prSet presAssocID="{ED8FFEA5-ABE4-4455-8116-901DE9DE3047}" presName="node" presStyleLbl="node1" presStyleIdx="5" presStyleCnt="6" custScaleX="143818" custScaleY="88872" custLinFactNeighborY="-4738">
        <dgm:presLayoutVars>
          <dgm:bulletEnabled val="1"/>
        </dgm:presLayoutVars>
      </dgm:prSet>
      <dgm:spPr/>
      <dgm:t>
        <a:bodyPr/>
        <a:lstStyle/>
        <a:p>
          <a:endParaRPr lang="en-US"/>
        </a:p>
      </dgm:t>
    </dgm:pt>
  </dgm:ptLst>
  <dgm:cxnLst>
    <dgm:cxn modelId="{E8E7AEA4-E299-4535-B1EF-90AEA1E86EA2}" type="presOf" srcId="{ED8FFEA5-ABE4-4455-8116-901DE9DE3047}" destId="{35183591-6635-489E-82B2-7D0EEFEA7F71}" srcOrd="0" destOrd="0" presId="urn:microsoft.com/office/officeart/2005/8/layout/bProcess4"/>
    <dgm:cxn modelId="{E7EE366A-D725-427E-A44E-219C3FDF589A}" type="presOf" srcId="{640C7656-5ACC-498C-A18F-6F8BF731708F}" destId="{53A435E0-8A71-44D6-A01B-86813458A547}" srcOrd="0" destOrd="0" presId="urn:microsoft.com/office/officeart/2005/8/layout/bProcess4"/>
    <dgm:cxn modelId="{9662E343-C165-4E61-A334-DC12F4F9CCDC}" srcId="{4CCF2849-5FD3-4EBF-8EFE-9419D294CB87}" destId="{A50CCFD9-D633-4AE2-8DDE-8AC2B511E1CF}" srcOrd="1" destOrd="0" parTransId="{FEAEED30-4185-4469-865F-9415EBCEA819}" sibTransId="{FF333C1A-2ECD-45C7-849B-D0C759AFBF18}"/>
    <dgm:cxn modelId="{3DB3F38E-5076-419D-9DA9-F81DE540171A}" type="presOf" srcId="{A50CCFD9-D633-4AE2-8DDE-8AC2B511E1CF}" destId="{5A83A4E2-2DC3-45B2-84F9-E84A8D5DF05E}" srcOrd="0" destOrd="0" presId="urn:microsoft.com/office/officeart/2005/8/layout/bProcess4"/>
    <dgm:cxn modelId="{71A1EAB8-0153-4BF6-B652-0EA6EB83CF24}" type="presOf" srcId="{0584F44E-33F0-439E-820B-B51A21732F3B}" destId="{BBDA2EF2-EAB5-4608-82DF-CE1F2C24D3BC}" srcOrd="0" destOrd="0" presId="urn:microsoft.com/office/officeart/2005/8/layout/bProcess4"/>
    <dgm:cxn modelId="{91BBABD5-A54E-41E6-BD73-F5DF43E8A73A}" srcId="{4CCF2849-5FD3-4EBF-8EFE-9419D294CB87}" destId="{50777025-87C2-4CFD-8D9A-FBBA96A9E555}" srcOrd="2" destOrd="0" parTransId="{AFDE7AB4-938E-4CEF-BEC3-84CBF433EB0D}" sibTransId="{0584F44E-33F0-439E-820B-B51A21732F3B}"/>
    <dgm:cxn modelId="{680119FB-CA53-4D88-BC31-0C47A7DECB63}" srcId="{4CCF2849-5FD3-4EBF-8EFE-9419D294CB87}" destId="{ED8FFEA5-ABE4-4455-8116-901DE9DE3047}" srcOrd="5" destOrd="0" parTransId="{01C879CD-33C3-40CB-9D5B-69A0F0232296}" sibTransId="{F2886A21-133B-40DA-B386-4ABA36ED4EBD}"/>
    <dgm:cxn modelId="{0C86CECD-F270-4A8C-87B1-8948E235F855}" srcId="{4CCF2849-5FD3-4EBF-8EFE-9419D294CB87}" destId="{734E112D-08C1-4F43-B16C-73832CA0C6BB}" srcOrd="4" destOrd="0" parTransId="{2D72A9B4-9A7F-49B6-90AE-D4CB2353B8E0}" sibTransId="{88591AB2-ADF1-4547-84AC-3C619DB58C9E}"/>
    <dgm:cxn modelId="{78288055-9751-41E0-8D1E-2735C5546385}" type="presOf" srcId="{4CCF2849-5FD3-4EBF-8EFE-9419D294CB87}" destId="{CA88F840-F720-4018-BE4C-70046A0055E3}" srcOrd="0" destOrd="0" presId="urn:microsoft.com/office/officeart/2005/8/layout/bProcess4"/>
    <dgm:cxn modelId="{4D3CD735-DD02-4645-A723-9C01054A5A1A}" srcId="{4CCF2849-5FD3-4EBF-8EFE-9419D294CB87}" destId="{8D662F92-3E36-467E-ACB1-9D41D08853A0}" srcOrd="3" destOrd="0" parTransId="{53859DBD-A916-4808-BA17-6167A6E06097}" sibTransId="{640C7656-5ACC-498C-A18F-6F8BF731708F}"/>
    <dgm:cxn modelId="{E96471D0-D394-4547-A1E2-FBED3B92A744}" type="presOf" srcId="{50777025-87C2-4CFD-8D9A-FBBA96A9E555}" destId="{DC03AD0A-5DCA-49A3-9874-CE75E6AB2360}" srcOrd="0" destOrd="0" presId="urn:microsoft.com/office/officeart/2005/8/layout/bProcess4"/>
    <dgm:cxn modelId="{8F227773-9B5C-4C05-AB1B-DCA3CCD4AA84}" type="presOf" srcId="{B384D4D6-DDF7-4C0B-ACDC-EB59D49BFC44}" destId="{7D174EE0-5861-465C-87F2-C5A97F00DD7E}" srcOrd="0" destOrd="0" presId="urn:microsoft.com/office/officeart/2005/8/layout/bProcess4"/>
    <dgm:cxn modelId="{DC7CB56E-578C-44D6-9BF0-E59E7A9C97D8}" type="presOf" srcId="{88591AB2-ADF1-4547-84AC-3C619DB58C9E}" destId="{295429D1-CD1A-4923-9458-3A5E09843864}" srcOrd="0" destOrd="0" presId="urn:microsoft.com/office/officeart/2005/8/layout/bProcess4"/>
    <dgm:cxn modelId="{89A9928E-CA63-44FA-96B8-133A8044B332}" srcId="{4CCF2849-5FD3-4EBF-8EFE-9419D294CB87}" destId="{8969E19A-EFA5-48C3-B09E-CFAA97A47287}" srcOrd="0" destOrd="0" parTransId="{6C9F968E-ECD2-49E8-AA96-EC9CB8BF8586}" sibTransId="{B384D4D6-DDF7-4C0B-ACDC-EB59D49BFC44}"/>
    <dgm:cxn modelId="{0D924EE2-2B66-40BB-B397-7F492B40F4C9}" type="presOf" srcId="{8969E19A-EFA5-48C3-B09E-CFAA97A47287}" destId="{7C416888-BC47-4020-B994-CE1C0FA0BD35}" srcOrd="0" destOrd="0" presId="urn:microsoft.com/office/officeart/2005/8/layout/bProcess4"/>
    <dgm:cxn modelId="{DA0C70EB-9676-4699-BFD5-8106145AF37C}" type="presOf" srcId="{FF333C1A-2ECD-45C7-849B-D0C759AFBF18}" destId="{89D191C3-AC57-4394-9D1A-AC6C56D6D292}" srcOrd="0" destOrd="0" presId="urn:microsoft.com/office/officeart/2005/8/layout/bProcess4"/>
    <dgm:cxn modelId="{23D80162-62D1-4E9D-8D32-A4149D28E0A9}" type="presOf" srcId="{8D662F92-3E36-467E-ACB1-9D41D08853A0}" destId="{C969C9E2-4238-42F2-B976-8B018A2C5E47}" srcOrd="0" destOrd="0" presId="urn:microsoft.com/office/officeart/2005/8/layout/bProcess4"/>
    <dgm:cxn modelId="{AE048AE3-3A95-4AFF-8663-E0591B9542BD}" type="presOf" srcId="{734E112D-08C1-4F43-B16C-73832CA0C6BB}" destId="{7C7F779F-DB59-4BED-907D-A22C62CBE084}" srcOrd="0" destOrd="0" presId="urn:microsoft.com/office/officeart/2005/8/layout/bProcess4"/>
    <dgm:cxn modelId="{273CF2D8-4F61-47FC-B2EA-2753C9EB3F7D}" type="presParOf" srcId="{CA88F840-F720-4018-BE4C-70046A0055E3}" destId="{0E9B3774-A638-4507-B5C3-43EAD2A532D2}" srcOrd="0" destOrd="0" presId="urn:microsoft.com/office/officeart/2005/8/layout/bProcess4"/>
    <dgm:cxn modelId="{8B490325-FC15-434C-83B3-988FBEFFB32E}" type="presParOf" srcId="{0E9B3774-A638-4507-B5C3-43EAD2A532D2}" destId="{279EF024-98B5-4497-B15F-001910A6ADD4}" srcOrd="0" destOrd="0" presId="urn:microsoft.com/office/officeart/2005/8/layout/bProcess4"/>
    <dgm:cxn modelId="{82662925-9D4A-45B6-AA98-36FFCE1F0097}" type="presParOf" srcId="{0E9B3774-A638-4507-B5C3-43EAD2A532D2}" destId="{7C416888-BC47-4020-B994-CE1C0FA0BD35}" srcOrd="1" destOrd="0" presId="urn:microsoft.com/office/officeart/2005/8/layout/bProcess4"/>
    <dgm:cxn modelId="{3E60BE26-2D04-4668-A109-CC0C9F0D2798}" type="presParOf" srcId="{CA88F840-F720-4018-BE4C-70046A0055E3}" destId="{7D174EE0-5861-465C-87F2-C5A97F00DD7E}" srcOrd="1" destOrd="0" presId="urn:microsoft.com/office/officeart/2005/8/layout/bProcess4"/>
    <dgm:cxn modelId="{6EA28C3A-1C09-4461-9D9F-3C246514C775}" type="presParOf" srcId="{CA88F840-F720-4018-BE4C-70046A0055E3}" destId="{FCE66031-5C7D-480D-A933-400AF6DCC545}" srcOrd="2" destOrd="0" presId="urn:microsoft.com/office/officeart/2005/8/layout/bProcess4"/>
    <dgm:cxn modelId="{6DE177AE-08C6-4F20-B43C-6082A95A0633}" type="presParOf" srcId="{FCE66031-5C7D-480D-A933-400AF6DCC545}" destId="{3DCD3216-AC1C-4782-BF9F-7986FE57B218}" srcOrd="0" destOrd="0" presId="urn:microsoft.com/office/officeart/2005/8/layout/bProcess4"/>
    <dgm:cxn modelId="{7E882324-691B-4EA9-84EC-30A1178ED890}" type="presParOf" srcId="{FCE66031-5C7D-480D-A933-400AF6DCC545}" destId="{5A83A4E2-2DC3-45B2-84F9-E84A8D5DF05E}" srcOrd="1" destOrd="0" presId="urn:microsoft.com/office/officeart/2005/8/layout/bProcess4"/>
    <dgm:cxn modelId="{F1565F65-F081-4211-9DA1-420CEA28C176}" type="presParOf" srcId="{CA88F840-F720-4018-BE4C-70046A0055E3}" destId="{89D191C3-AC57-4394-9D1A-AC6C56D6D292}" srcOrd="3" destOrd="0" presId="urn:microsoft.com/office/officeart/2005/8/layout/bProcess4"/>
    <dgm:cxn modelId="{D23B41B3-8B4D-43C9-BAB4-9D0B589F8A21}" type="presParOf" srcId="{CA88F840-F720-4018-BE4C-70046A0055E3}" destId="{46E5D929-0CEF-4AE4-8044-837069280F7C}" srcOrd="4" destOrd="0" presId="urn:microsoft.com/office/officeart/2005/8/layout/bProcess4"/>
    <dgm:cxn modelId="{9B76F0C9-5A5E-4A7A-B466-8659CD6F6578}" type="presParOf" srcId="{46E5D929-0CEF-4AE4-8044-837069280F7C}" destId="{3B9FAB59-82EB-4C52-BF8B-88D222BB4F5B}" srcOrd="0" destOrd="0" presId="urn:microsoft.com/office/officeart/2005/8/layout/bProcess4"/>
    <dgm:cxn modelId="{D6B006CC-C964-4A1A-B062-25A5B14FB1E7}" type="presParOf" srcId="{46E5D929-0CEF-4AE4-8044-837069280F7C}" destId="{DC03AD0A-5DCA-49A3-9874-CE75E6AB2360}" srcOrd="1" destOrd="0" presId="urn:microsoft.com/office/officeart/2005/8/layout/bProcess4"/>
    <dgm:cxn modelId="{D56E7482-7644-4FBF-90F1-A17CFCE4DF05}" type="presParOf" srcId="{CA88F840-F720-4018-BE4C-70046A0055E3}" destId="{BBDA2EF2-EAB5-4608-82DF-CE1F2C24D3BC}" srcOrd="5" destOrd="0" presId="urn:microsoft.com/office/officeart/2005/8/layout/bProcess4"/>
    <dgm:cxn modelId="{A15704D7-A47E-49F8-8C7A-4865327238E1}" type="presParOf" srcId="{CA88F840-F720-4018-BE4C-70046A0055E3}" destId="{B8DC9A62-B26C-4B7D-ADB7-76E7C22B5B6D}" srcOrd="6" destOrd="0" presId="urn:microsoft.com/office/officeart/2005/8/layout/bProcess4"/>
    <dgm:cxn modelId="{9D0382F0-28E0-4D5F-BD77-04869082D5A5}" type="presParOf" srcId="{B8DC9A62-B26C-4B7D-ADB7-76E7C22B5B6D}" destId="{3E5A32F3-BEF4-4EA7-89B9-AC17AB72E2BB}" srcOrd="0" destOrd="0" presId="urn:microsoft.com/office/officeart/2005/8/layout/bProcess4"/>
    <dgm:cxn modelId="{7ECE9427-9719-4A53-8CD1-BC0172105F6E}" type="presParOf" srcId="{B8DC9A62-B26C-4B7D-ADB7-76E7C22B5B6D}" destId="{C969C9E2-4238-42F2-B976-8B018A2C5E47}" srcOrd="1" destOrd="0" presId="urn:microsoft.com/office/officeart/2005/8/layout/bProcess4"/>
    <dgm:cxn modelId="{37100DEE-AB39-4430-A3E9-087D9D17EEC2}" type="presParOf" srcId="{CA88F840-F720-4018-BE4C-70046A0055E3}" destId="{53A435E0-8A71-44D6-A01B-86813458A547}" srcOrd="7" destOrd="0" presId="urn:microsoft.com/office/officeart/2005/8/layout/bProcess4"/>
    <dgm:cxn modelId="{F69E07D2-1389-4A0F-9B4D-A95446D9538E}" type="presParOf" srcId="{CA88F840-F720-4018-BE4C-70046A0055E3}" destId="{B383D73A-A06F-41DC-835E-E6B71D4FE0D2}" srcOrd="8" destOrd="0" presId="urn:microsoft.com/office/officeart/2005/8/layout/bProcess4"/>
    <dgm:cxn modelId="{73E9CBA1-E018-4B82-8F66-FA60345F2CA7}" type="presParOf" srcId="{B383D73A-A06F-41DC-835E-E6B71D4FE0D2}" destId="{A0EF0E81-71D6-409D-A6F6-5014131D2874}" srcOrd="0" destOrd="0" presId="urn:microsoft.com/office/officeart/2005/8/layout/bProcess4"/>
    <dgm:cxn modelId="{F9568832-5EB7-4799-A096-BC505C42B6F3}" type="presParOf" srcId="{B383D73A-A06F-41DC-835E-E6B71D4FE0D2}" destId="{7C7F779F-DB59-4BED-907D-A22C62CBE084}" srcOrd="1" destOrd="0" presId="urn:microsoft.com/office/officeart/2005/8/layout/bProcess4"/>
    <dgm:cxn modelId="{AD177796-E4CA-452D-A7BE-0E2F803D9EDD}" type="presParOf" srcId="{CA88F840-F720-4018-BE4C-70046A0055E3}" destId="{295429D1-CD1A-4923-9458-3A5E09843864}" srcOrd="9" destOrd="0" presId="urn:microsoft.com/office/officeart/2005/8/layout/bProcess4"/>
    <dgm:cxn modelId="{D560292C-07E4-48B9-A2BB-1D8AD4612411}" type="presParOf" srcId="{CA88F840-F720-4018-BE4C-70046A0055E3}" destId="{A1464DCB-9B25-4560-AF7D-63120B56CF2B}" srcOrd="10" destOrd="0" presId="urn:microsoft.com/office/officeart/2005/8/layout/bProcess4"/>
    <dgm:cxn modelId="{FE1007D1-4A2D-42C1-B725-74D8447DA0B9}" type="presParOf" srcId="{A1464DCB-9B25-4560-AF7D-63120B56CF2B}" destId="{56928A06-F842-4B1A-BE11-9CA34F1F6955}" srcOrd="0" destOrd="0" presId="urn:microsoft.com/office/officeart/2005/8/layout/bProcess4"/>
    <dgm:cxn modelId="{D3067A0F-F7E7-4279-AEBE-A46E2624BD61}" type="presParOf" srcId="{A1464DCB-9B25-4560-AF7D-63120B56CF2B}" destId="{35183591-6635-489E-82B2-7D0EEFEA7F71}"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50754C-3D31-43AE-B427-7798CE09BB9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270DED0-C6A1-45F2-A299-BACE81D3928D}">
      <dgm:prSet phldrT="[Text]"/>
      <dgm:spPr/>
      <dgm:t>
        <a:bodyPr/>
        <a:lstStyle/>
        <a:p>
          <a:r>
            <a:rPr lang="en-US" dirty="0" err="1" smtClean="0"/>
            <a:t>Aspek</a:t>
          </a:r>
          <a:r>
            <a:rPr lang="en-US" dirty="0" smtClean="0"/>
            <a:t> </a:t>
          </a:r>
          <a:r>
            <a:rPr lang="en-US" dirty="0" err="1" smtClean="0"/>
            <a:t>fisik</a:t>
          </a:r>
          <a:r>
            <a:rPr lang="en-US" dirty="0" smtClean="0"/>
            <a:t> </a:t>
          </a:r>
          <a:endParaRPr lang="en-US" dirty="0">
            <a:latin typeface="Times New Roman" pitchFamily="18" charset="0"/>
            <a:cs typeface="Times New Roman" pitchFamily="18" charset="0"/>
          </a:endParaRPr>
        </a:p>
      </dgm:t>
    </dgm:pt>
    <dgm:pt modelId="{5829E511-51E7-426D-AB75-0A27D881311C}" type="parTrans" cxnId="{2701FB4B-D4EE-419E-A162-8BF016D92615}">
      <dgm:prSet/>
      <dgm:spPr/>
      <dgm:t>
        <a:bodyPr/>
        <a:lstStyle/>
        <a:p>
          <a:endParaRPr lang="en-US"/>
        </a:p>
      </dgm:t>
    </dgm:pt>
    <dgm:pt modelId="{F14E31E8-248C-4045-B7B1-1F632701B478}" type="sibTrans" cxnId="{2701FB4B-D4EE-419E-A162-8BF016D92615}">
      <dgm:prSet/>
      <dgm:spPr/>
      <dgm:t>
        <a:bodyPr/>
        <a:lstStyle/>
        <a:p>
          <a:endParaRPr lang="en-US"/>
        </a:p>
      </dgm:t>
    </dgm:pt>
    <dgm:pt modelId="{111E823C-E3DB-4BA0-A07B-80D7C61F9590}">
      <dgm:prSet phldrT="[Text]"/>
      <dgm:spPr/>
      <dgm:t>
        <a:bodyPr/>
        <a:lstStyle/>
        <a:p>
          <a:r>
            <a:rPr lang="en-US" dirty="0" err="1" smtClean="0"/>
            <a:t>Aspek</a:t>
          </a:r>
          <a:r>
            <a:rPr lang="en-US" dirty="0" smtClean="0"/>
            <a:t> </a:t>
          </a:r>
          <a:r>
            <a:rPr lang="en-US" dirty="0" err="1" smtClean="0"/>
            <a:t>sosial-kultural</a:t>
          </a:r>
          <a:r>
            <a:rPr lang="en-US" dirty="0" smtClean="0"/>
            <a:t> </a:t>
          </a:r>
          <a:endParaRPr lang="en-US" dirty="0">
            <a:latin typeface="Times New Roman" pitchFamily="18" charset="0"/>
            <a:cs typeface="Times New Roman" pitchFamily="18" charset="0"/>
          </a:endParaRPr>
        </a:p>
      </dgm:t>
    </dgm:pt>
    <dgm:pt modelId="{758FEB7C-2B72-4962-9278-D310A29F45CA}" type="parTrans" cxnId="{B5B3476E-28CA-4C17-A13C-179F160340B7}">
      <dgm:prSet/>
      <dgm:spPr/>
      <dgm:t>
        <a:bodyPr/>
        <a:lstStyle/>
        <a:p>
          <a:endParaRPr lang="en-US"/>
        </a:p>
      </dgm:t>
    </dgm:pt>
    <dgm:pt modelId="{E7FA8A9A-112D-4C8A-9679-8B9A9A7A3E48}" type="sibTrans" cxnId="{B5B3476E-28CA-4C17-A13C-179F160340B7}">
      <dgm:prSet/>
      <dgm:spPr/>
      <dgm:t>
        <a:bodyPr/>
        <a:lstStyle/>
        <a:p>
          <a:endParaRPr lang="en-US"/>
        </a:p>
      </dgm:t>
    </dgm:pt>
    <dgm:pt modelId="{54A5658C-16B5-479F-80A0-AB809A14C7D3}">
      <dgm:prSet phldrT="[Text]"/>
      <dgm:spPr/>
      <dgm:t>
        <a:bodyPr/>
        <a:lstStyle/>
        <a:p>
          <a:r>
            <a:rPr lang="en-US" dirty="0" err="1" smtClean="0"/>
            <a:t>Aspek</a:t>
          </a:r>
          <a:r>
            <a:rPr lang="en-US" dirty="0" smtClean="0"/>
            <a:t> </a:t>
          </a:r>
          <a:r>
            <a:rPr lang="en-US" dirty="0" err="1" smtClean="0"/>
            <a:t>psikologis</a:t>
          </a:r>
          <a:endParaRPr lang="en-US" dirty="0">
            <a:latin typeface="Times New Roman" pitchFamily="18" charset="0"/>
            <a:cs typeface="Times New Roman" pitchFamily="18" charset="0"/>
          </a:endParaRPr>
        </a:p>
      </dgm:t>
    </dgm:pt>
    <dgm:pt modelId="{6CD05FAF-561C-4568-8C7A-F73B69B8E6DD}" type="parTrans" cxnId="{553AFC40-CF84-4E0B-AA9D-50F9BB5EFAFD}">
      <dgm:prSet/>
      <dgm:spPr/>
      <dgm:t>
        <a:bodyPr/>
        <a:lstStyle/>
        <a:p>
          <a:endParaRPr lang="en-US"/>
        </a:p>
      </dgm:t>
    </dgm:pt>
    <dgm:pt modelId="{515C283C-8E6F-47A1-9AAD-C88D91EF5382}" type="sibTrans" cxnId="{553AFC40-CF84-4E0B-AA9D-50F9BB5EFAFD}">
      <dgm:prSet/>
      <dgm:spPr/>
      <dgm:t>
        <a:bodyPr/>
        <a:lstStyle/>
        <a:p>
          <a:endParaRPr lang="en-US"/>
        </a:p>
      </dgm:t>
    </dgm:pt>
    <dgm:pt modelId="{274559AC-F66F-434A-85CD-ACC616E49ECE}">
      <dgm:prSet phldrT="[Text]"/>
      <dgm:spPr/>
      <dgm:t>
        <a:bodyPr/>
        <a:lstStyle/>
        <a:p>
          <a:r>
            <a:rPr lang="en-US" dirty="0" err="1" smtClean="0"/>
            <a:t>Aspek</a:t>
          </a:r>
          <a:r>
            <a:rPr lang="en-US" dirty="0" smtClean="0"/>
            <a:t> spiritual </a:t>
          </a:r>
          <a:endParaRPr lang="en-US" dirty="0">
            <a:latin typeface="Times New Roman" pitchFamily="18" charset="0"/>
            <a:cs typeface="Times New Roman" pitchFamily="18" charset="0"/>
          </a:endParaRPr>
        </a:p>
      </dgm:t>
    </dgm:pt>
    <dgm:pt modelId="{2F8BD549-17FE-4885-9743-120676BD57DE}" type="parTrans" cxnId="{C99727FB-D371-4D77-9A3C-15B1A8FEE78D}">
      <dgm:prSet/>
      <dgm:spPr/>
      <dgm:t>
        <a:bodyPr/>
        <a:lstStyle/>
        <a:p>
          <a:endParaRPr lang="en-US"/>
        </a:p>
      </dgm:t>
    </dgm:pt>
    <dgm:pt modelId="{2A404790-DE4C-42B2-B6D8-19C42339F207}" type="sibTrans" cxnId="{C99727FB-D371-4D77-9A3C-15B1A8FEE78D}">
      <dgm:prSet/>
      <dgm:spPr/>
      <dgm:t>
        <a:bodyPr/>
        <a:lstStyle/>
        <a:p>
          <a:endParaRPr lang="en-US"/>
        </a:p>
      </dgm:t>
    </dgm:pt>
    <dgm:pt modelId="{05C82313-1C20-41CF-A0E2-2C39D27F8DF2}" type="pres">
      <dgm:prSet presAssocID="{C550754C-3D31-43AE-B427-7798CE09BB9F}" presName="diagram" presStyleCnt="0">
        <dgm:presLayoutVars>
          <dgm:dir/>
          <dgm:resizeHandles val="exact"/>
        </dgm:presLayoutVars>
      </dgm:prSet>
      <dgm:spPr/>
      <dgm:t>
        <a:bodyPr/>
        <a:lstStyle/>
        <a:p>
          <a:endParaRPr lang="en-US"/>
        </a:p>
      </dgm:t>
    </dgm:pt>
    <dgm:pt modelId="{45E68C4F-899A-4BE4-B1CB-8766670BA96D}" type="pres">
      <dgm:prSet presAssocID="{7270DED0-C6A1-45F2-A299-BACE81D3928D}" presName="node" presStyleLbl="node1" presStyleIdx="0" presStyleCnt="4">
        <dgm:presLayoutVars>
          <dgm:bulletEnabled val="1"/>
        </dgm:presLayoutVars>
      </dgm:prSet>
      <dgm:spPr/>
      <dgm:t>
        <a:bodyPr/>
        <a:lstStyle/>
        <a:p>
          <a:endParaRPr lang="en-US"/>
        </a:p>
      </dgm:t>
    </dgm:pt>
    <dgm:pt modelId="{469A9516-AFBD-44CF-9119-A78D2398F811}" type="pres">
      <dgm:prSet presAssocID="{F14E31E8-248C-4045-B7B1-1F632701B478}" presName="sibTrans" presStyleCnt="0"/>
      <dgm:spPr/>
    </dgm:pt>
    <dgm:pt modelId="{39A5598B-8D1E-4127-BC5D-19E46051E202}" type="pres">
      <dgm:prSet presAssocID="{111E823C-E3DB-4BA0-A07B-80D7C61F9590}" presName="node" presStyleLbl="node1" presStyleIdx="1" presStyleCnt="4">
        <dgm:presLayoutVars>
          <dgm:bulletEnabled val="1"/>
        </dgm:presLayoutVars>
      </dgm:prSet>
      <dgm:spPr/>
      <dgm:t>
        <a:bodyPr/>
        <a:lstStyle/>
        <a:p>
          <a:endParaRPr lang="en-US"/>
        </a:p>
      </dgm:t>
    </dgm:pt>
    <dgm:pt modelId="{934F57CE-9FB3-42A1-AB0E-B09B20865D1E}" type="pres">
      <dgm:prSet presAssocID="{E7FA8A9A-112D-4C8A-9679-8B9A9A7A3E48}" presName="sibTrans" presStyleCnt="0"/>
      <dgm:spPr/>
    </dgm:pt>
    <dgm:pt modelId="{1C930C12-4C57-425E-9D15-392343FB69AA}" type="pres">
      <dgm:prSet presAssocID="{54A5658C-16B5-479F-80A0-AB809A14C7D3}" presName="node" presStyleLbl="node1" presStyleIdx="2" presStyleCnt="4">
        <dgm:presLayoutVars>
          <dgm:bulletEnabled val="1"/>
        </dgm:presLayoutVars>
      </dgm:prSet>
      <dgm:spPr/>
      <dgm:t>
        <a:bodyPr/>
        <a:lstStyle/>
        <a:p>
          <a:endParaRPr lang="en-US"/>
        </a:p>
      </dgm:t>
    </dgm:pt>
    <dgm:pt modelId="{1411DDB2-B9F2-4FCA-89D2-40F4F0C6ED4F}" type="pres">
      <dgm:prSet presAssocID="{515C283C-8E6F-47A1-9AAD-C88D91EF5382}" presName="sibTrans" presStyleCnt="0"/>
      <dgm:spPr/>
    </dgm:pt>
    <dgm:pt modelId="{88722957-2C5B-47E2-8CA4-2272073D2E75}" type="pres">
      <dgm:prSet presAssocID="{274559AC-F66F-434A-85CD-ACC616E49ECE}" presName="node" presStyleLbl="node1" presStyleIdx="3" presStyleCnt="4">
        <dgm:presLayoutVars>
          <dgm:bulletEnabled val="1"/>
        </dgm:presLayoutVars>
      </dgm:prSet>
      <dgm:spPr/>
      <dgm:t>
        <a:bodyPr/>
        <a:lstStyle/>
        <a:p>
          <a:endParaRPr lang="en-US"/>
        </a:p>
      </dgm:t>
    </dgm:pt>
  </dgm:ptLst>
  <dgm:cxnLst>
    <dgm:cxn modelId="{2701FB4B-D4EE-419E-A162-8BF016D92615}" srcId="{C550754C-3D31-43AE-B427-7798CE09BB9F}" destId="{7270DED0-C6A1-45F2-A299-BACE81D3928D}" srcOrd="0" destOrd="0" parTransId="{5829E511-51E7-426D-AB75-0A27D881311C}" sibTransId="{F14E31E8-248C-4045-B7B1-1F632701B478}"/>
    <dgm:cxn modelId="{553AFC40-CF84-4E0B-AA9D-50F9BB5EFAFD}" srcId="{C550754C-3D31-43AE-B427-7798CE09BB9F}" destId="{54A5658C-16B5-479F-80A0-AB809A14C7D3}" srcOrd="2" destOrd="0" parTransId="{6CD05FAF-561C-4568-8C7A-F73B69B8E6DD}" sibTransId="{515C283C-8E6F-47A1-9AAD-C88D91EF5382}"/>
    <dgm:cxn modelId="{B9AB2861-8074-4F93-9DF5-CFA7649E3BDD}" type="presOf" srcId="{7270DED0-C6A1-45F2-A299-BACE81D3928D}" destId="{45E68C4F-899A-4BE4-B1CB-8766670BA96D}" srcOrd="0" destOrd="0" presId="urn:microsoft.com/office/officeart/2005/8/layout/default"/>
    <dgm:cxn modelId="{6FF661F8-A548-49E3-B5E5-6A5A3DB63D4A}" type="presOf" srcId="{C550754C-3D31-43AE-B427-7798CE09BB9F}" destId="{05C82313-1C20-41CF-A0E2-2C39D27F8DF2}" srcOrd="0" destOrd="0" presId="urn:microsoft.com/office/officeart/2005/8/layout/default"/>
    <dgm:cxn modelId="{BD8648AF-5C65-4EC1-8BD7-6FF55FA852FE}" type="presOf" srcId="{111E823C-E3DB-4BA0-A07B-80D7C61F9590}" destId="{39A5598B-8D1E-4127-BC5D-19E46051E202}" srcOrd="0" destOrd="0" presId="urn:microsoft.com/office/officeart/2005/8/layout/default"/>
    <dgm:cxn modelId="{B5B3476E-28CA-4C17-A13C-179F160340B7}" srcId="{C550754C-3D31-43AE-B427-7798CE09BB9F}" destId="{111E823C-E3DB-4BA0-A07B-80D7C61F9590}" srcOrd="1" destOrd="0" parTransId="{758FEB7C-2B72-4962-9278-D310A29F45CA}" sibTransId="{E7FA8A9A-112D-4C8A-9679-8B9A9A7A3E48}"/>
    <dgm:cxn modelId="{C99727FB-D371-4D77-9A3C-15B1A8FEE78D}" srcId="{C550754C-3D31-43AE-B427-7798CE09BB9F}" destId="{274559AC-F66F-434A-85CD-ACC616E49ECE}" srcOrd="3" destOrd="0" parTransId="{2F8BD549-17FE-4885-9743-120676BD57DE}" sibTransId="{2A404790-DE4C-42B2-B6D8-19C42339F207}"/>
    <dgm:cxn modelId="{06B221AB-C0CD-4E60-8991-47B06416D332}" type="presOf" srcId="{54A5658C-16B5-479F-80A0-AB809A14C7D3}" destId="{1C930C12-4C57-425E-9D15-392343FB69AA}" srcOrd="0" destOrd="0" presId="urn:microsoft.com/office/officeart/2005/8/layout/default"/>
    <dgm:cxn modelId="{34AB69FF-822F-454A-8C49-5B36249FCEA9}" type="presOf" srcId="{274559AC-F66F-434A-85CD-ACC616E49ECE}" destId="{88722957-2C5B-47E2-8CA4-2272073D2E75}" srcOrd="0" destOrd="0" presId="urn:microsoft.com/office/officeart/2005/8/layout/default"/>
    <dgm:cxn modelId="{91220708-E829-4512-A6D1-C239047385EE}" type="presParOf" srcId="{05C82313-1C20-41CF-A0E2-2C39D27F8DF2}" destId="{45E68C4F-899A-4BE4-B1CB-8766670BA96D}" srcOrd="0" destOrd="0" presId="urn:microsoft.com/office/officeart/2005/8/layout/default"/>
    <dgm:cxn modelId="{50B96B32-BF76-4CF9-A43E-9AD5D68A9475}" type="presParOf" srcId="{05C82313-1C20-41CF-A0E2-2C39D27F8DF2}" destId="{469A9516-AFBD-44CF-9119-A78D2398F811}" srcOrd="1" destOrd="0" presId="urn:microsoft.com/office/officeart/2005/8/layout/default"/>
    <dgm:cxn modelId="{D735615A-036E-491E-BE98-FAE94E812ECB}" type="presParOf" srcId="{05C82313-1C20-41CF-A0E2-2C39D27F8DF2}" destId="{39A5598B-8D1E-4127-BC5D-19E46051E202}" srcOrd="2" destOrd="0" presId="urn:microsoft.com/office/officeart/2005/8/layout/default"/>
    <dgm:cxn modelId="{96363695-AA14-47FA-B76A-C8D43301AC26}" type="presParOf" srcId="{05C82313-1C20-41CF-A0E2-2C39D27F8DF2}" destId="{934F57CE-9FB3-42A1-AB0E-B09B20865D1E}" srcOrd="3" destOrd="0" presId="urn:microsoft.com/office/officeart/2005/8/layout/default"/>
    <dgm:cxn modelId="{A8096595-237E-4A82-B4CF-7C92B70B8624}" type="presParOf" srcId="{05C82313-1C20-41CF-A0E2-2C39D27F8DF2}" destId="{1C930C12-4C57-425E-9D15-392343FB69AA}" srcOrd="4" destOrd="0" presId="urn:microsoft.com/office/officeart/2005/8/layout/default"/>
    <dgm:cxn modelId="{C174F91E-BD00-4AAE-AA31-657118F6F3FE}" type="presParOf" srcId="{05C82313-1C20-41CF-A0E2-2C39D27F8DF2}" destId="{1411DDB2-B9F2-4FCA-89D2-40F4F0C6ED4F}" srcOrd="5" destOrd="0" presId="urn:microsoft.com/office/officeart/2005/8/layout/default"/>
    <dgm:cxn modelId="{3EF6F25C-0CEC-4104-BACF-7A7C80389EB2}" type="presParOf" srcId="{05C82313-1C20-41CF-A0E2-2C39D27F8DF2}" destId="{88722957-2C5B-47E2-8CA4-2272073D2E7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74EE0-5861-465C-87F2-C5A97F00DD7E}">
      <dsp:nvSpPr>
        <dsp:cNvPr id="0" name=""/>
        <dsp:cNvSpPr/>
      </dsp:nvSpPr>
      <dsp:spPr>
        <a:xfrm rot="5400000">
          <a:off x="705444" y="813008"/>
          <a:ext cx="1364297" cy="18922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416888-BC47-4020-B994-CE1C0FA0BD35}">
      <dsp:nvSpPr>
        <dsp:cNvPr id="0" name=""/>
        <dsp:cNvSpPr/>
      </dsp:nvSpPr>
      <dsp:spPr>
        <a:xfrm>
          <a:off x="600404" y="1552"/>
          <a:ext cx="2826127" cy="10814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Introspeksi</a:t>
          </a:r>
          <a:endParaRPr lang="en-US" sz="2100" kern="1200" dirty="0">
            <a:latin typeface="Times New Roman" pitchFamily="18" charset="0"/>
            <a:cs typeface="Times New Roman" pitchFamily="18" charset="0"/>
          </a:endParaRPr>
        </a:p>
      </dsp:txBody>
      <dsp:txXfrm>
        <a:off x="632079" y="33227"/>
        <a:ext cx="2762777" cy="1018128"/>
      </dsp:txXfrm>
    </dsp:sp>
    <dsp:sp modelId="{89D191C3-AC57-4394-9D1A-AC6C56D6D292}">
      <dsp:nvSpPr>
        <dsp:cNvPr id="0" name=""/>
        <dsp:cNvSpPr/>
      </dsp:nvSpPr>
      <dsp:spPr>
        <a:xfrm rot="5400000">
          <a:off x="706214" y="2184536"/>
          <a:ext cx="1362757" cy="18922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83A4E2-2DC3-45B2-84F9-E84A8D5DF05E}">
      <dsp:nvSpPr>
        <dsp:cNvPr id="0" name=""/>
        <dsp:cNvSpPr/>
      </dsp:nvSpPr>
      <dsp:spPr>
        <a:xfrm>
          <a:off x="607878" y="1398411"/>
          <a:ext cx="2811178" cy="10327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Pengamatan terhadap perilaku diri sendiri. </a:t>
          </a:r>
          <a:endParaRPr lang="en-US" sz="2100" kern="1200" dirty="0">
            <a:latin typeface="Times New Roman" pitchFamily="18" charset="0"/>
            <a:cs typeface="Times New Roman" pitchFamily="18" charset="0"/>
          </a:endParaRPr>
        </a:p>
      </dsp:txBody>
      <dsp:txXfrm>
        <a:off x="638126" y="1428659"/>
        <a:ext cx="2750682" cy="972237"/>
      </dsp:txXfrm>
    </dsp:sp>
    <dsp:sp modelId="{BBDA2EF2-EAB5-4608-82DF-CE1F2C24D3BC}">
      <dsp:nvSpPr>
        <dsp:cNvPr id="0" name=""/>
        <dsp:cNvSpPr/>
      </dsp:nvSpPr>
      <dsp:spPr>
        <a:xfrm rot="21563570">
          <a:off x="1394132" y="2850810"/>
          <a:ext cx="3639303" cy="18922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03AD0A-5DCA-49A3-9874-CE75E6AB2360}">
      <dsp:nvSpPr>
        <dsp:cNvPr id="0" name=""/>
        <dsp:cNvSpPr/>
      </dsp:nvSpPr>
      <dsp:spPr>
        <a:xfrm>
          <a:off x="584677" y="2746526"/>
          <a:ext cx="2857581" cy="10783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Penilaian orang lain</a:t>
          </a:r>
          <a:endParaRPr lang="en-US" sz="2100" kern="1200" dirty="0">
            <a:latin typeface="Times New Roman" pitchFamily="18" charset="0"/>
            <a:cs typeface="Times New Roman" pitchFamily="18" charset="0"/>
          </a:endParaRPr>
        </a:p>
      </dsp:txBody>
      <dsp:txXfrm>
        <a:off x="616262" y="2778111"/>
        <a:ext cx="2794411" cy="1015205"/>
      </dsp:txXfrm>
    </dsp:sp>
    <dsp:sp modelId="{53A435E0-8A71-44D6-A01B-86813458A547}">
      <dsp:nvSpPr>
        <dsp:cNvPr id="0" name=""/>
        <dsp:cNvSpPr/>
      </dsp:nvSpPr>
      <dsp:spPr>
        <a:xfrm rot="16058385">
          <a:off x="4375736" y="2190337"/>
          <a:ext cx="1276359" cy="18922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69C9E2-4238-42F2-B976-8B018A2C5E47}">
      <dsp:nvSpPr>
        <dsp:cNvPr id="0" name=""/>
        <dsp:cNvSpPr/>
      </dsp:nvSpPr>
      <dsp:spPr>
        <a:xfrm>
          <a:off x="4189470" y="2788610"/>
          <a:ext cx="2953205" cy="917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Sosialisasi.</a:t>
          </a:r>
          <a:endParaRPr lang="en-US" sz="2100" kern="1200" dirty="0">
            <a:latin typeface="Times New Roman" pitchFamily="18" charset="0"/>
            <a:cs typeface="Times New Roman" pitchFamily="18" charset="0"/>
          </a:endParaRPr>
        </a:p>
      </dsp:txBody>
      <dsp:txXfrm>
        <a:off x="4216330" y="2815470"/>
        <a:ext cx="2899485" cy="863357"/>
      </dsp:txXfrm>
    </dsp:sp>
    <dsp:sp modelId="{295429D1-CD1A-4923-9458-3A5E09843864}">
      <dsp:nvSpPr>
        <dsp:cNvPr id="0" name=""/>
        <dsp:cNvSpPr/>
      </dsp:nvSpPr>
      <dsp:spPr>
        <a:xfrm rot="16251800">
          <a:off x="4326373" y="870199"/>
          <a:ext cx="1357023" cy="18922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7F779F-DB59-4BED-907D-A22C62CBE084}">
      <dsp:nvSpPr>
        <dsp:cNvPr id="0" name=""/>
        <dsp:cNvSpPr/>
      </dsp:nvSpPr>
      <dsp:spPr>
        <a:xfrm>
          <a:off x="4101594" y="1439588"/>
          <a:ext cx="3023829" cy="10493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Refleksi terhadap reaksi orang lain</a:t>
          </a:r>
          <a:endParaRPr lang="en-US" sz="2100" kern="1200" dirty="0">
            <a:latin typeface="Times New Roman" pitchFamily="18" charset="0"/>
            <a:cs typeface="Times New Roman" pitchFamily="18" charset="0"/>
          </a:endParaRPr>
        </a:p>
      </dsp:txBody>
      <dsp:txXfrm>
        <a:off x="4132328" y="1470322"/>
        <a:ext cx="2962361" cy="987867"/>
      </dsp:txXfrm>
    </dsp:sp>
    <dsp:sp modelId="{35183591-6635-489E-82B2-7D0EEFEA7F71}">
      <dsp:nvSpPr>
        <dsp:cNvPr id="0" name=""/>
        <dsp:cNvSpPr/>
      </dsp:nvSpPr>
      <dsp:spPr>
        <a:xfrm>
          <a:off x="4136097" y="46815"/>
          <a:ext cx="3023829" cy="11211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latin typeface="Times New Roman" pitchFamily="18" charset="0"/>
              <a:cs typeface="Times New Roman" pitchFamily="18" charset="0"/>
            </a:rPr>
            <a:t>Perbandingan sosial.</a:t>
          </a:r>
          <a:endParaRPr lang="en-US" sz="2100" kern="1200" dirty="0">
            <a:latin typeface="Times New Roman" pitchFamily="18" charset="0"/>
            <a:cs typeface="Times New Roman" pitchFamily="18" charset="0"/>
          </a:endParaRPr>
        </a:p>
      </dsp:txBody>
      <dsp:txXfrm>
        <a:off x="4168934" y="79652"/>
        <a:ext cx="2958155" cy="1055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68C4F-899A-4BE4-B1CB-8766670BA96D}">
      <dsp:nvSpPr>
        <dsp:cNvPr id="0" name=""/>
        <dsp:cNvSpPr/>
      </dsp:nvSpPr>
      <dsp:spPr>
        <a:xfrm>
          <a:off x="93361" y="1432"/>
          <a:ext cx="3488668" cy="2093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err="1" smtClean="0"/>
            <a:t>Aspek</a:t>
          </a:r>
          <a:r>
            <a:rPr lang="en-US" sz="4700" kern="1200" dirty="0" smtClean="0"/>
            <a:t> </a:t>
          </a:r>
          <a:r>
            <a:rPr lang="en-US" sz="4700" kern="1200" dirty="0" err="1" smtClean="0"/>
            <a:t>fisik</a:t>
          </a:r>
          <a:r>
            <a:rPr lang="en-US" sz="4700" kern="1200" dirty="0" smtClean="0"/>
            <a:t> </a:t>
          </a:r>
          <a:endParaRPr lang="en-US" sz="4700" kern="1200" dirty="0">
            <a:latin typeface="Times New Roman" pitchFamily="18" charset="0"/>
            <a:cs typeface="Times New Roman" pitchFamily="18" charset="0"/>
          </a:endParaRPr>
        </a:p>
      </dsp:txBody>
      <dsp:txXfrm>
        <a:off x="93361" y="1432"/>
        <a:ext cx="3488668" cy="2093200"/>
      </dsp:txXfrm>
    </dsp:sp>
    <dsp:sp modelId="{39A5598B-8D1E-4127-BC5D-19E46051E202}">
      <dsp:nvSpPr>
        <dsp:cNvPr id="0" name=""/>
        <dsp:cNvSpPr/>
      </dsp:nvSpPr>
      <dsp:spPr>
        <a:xfrm>
          <a:off x="3930896" y="1432"/>
          <a:ext cx="3488668" cy="2093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err="1" smtClean="0"/>
            <a:t>Aspek</a:t>
          </a:r>
          <a:r>
            <a:rPr lang="en-US" sz="4700" kern="1200" dirty="0" smtClean="0"/>
            <a:t> </a:t>
          </a:r>
          <a:r>
            <a:rPr lang="en-US" sz="4700" kern="1200" dirty="0" err="1" smtClean="0"/>
            <a:t>sosial-kultural</a:t>
          </a:r>
          <a:r>
            <a:rPr lang="en-US" sz="4700" kern="1200" dirty="0" smtClean="0"/>
            <a:t> </a:t>
          </a:r>
          <a:endParaRPr lang="en-US" sz="4700" kern="1200" dirty="0">
            <a:latin typeface="Times New Roman" pitchFamily="18" charset="0"/>
            <a:cs typeface="Times New Roman" pitchFamily="18" charset="0"/>
          </a:endParaRPr>
        </a:p>
      </dsp:txBody>
      <dsp:txXfrm>
        <a:off x="3930896" y="1432"/>
        <a:ext cx="3488668" cy="2093200"/>
      </dsp:txXfrm>
    </dsp:sp>
    <dsp:sp modelId="{1C930C12-4C57-425E-9D15-392343FB69AA}">
      <dsp:nvSpPr>
        <dsp:cNvPr id="0" name=""/>
        <dsp:cNvSpPr/>
      </dsp:nvSpPr>
      <dsp:spPr>
        <a:xfrm>
          <a:off x="93361" y="2443499"/>
          <a:ext cx="3488668" cy="2093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err="1" smtClean="0"/>
            <a:t>Aspek</a:t>
          </a:r>
          <a:r>
            <a:rPr lang="en-US" sz="4700" kern="1200" dirty="0" smtClean="0"/>
            <a:t> </a:t>
          </a:r>
          <a:r>
            <a:rPr lang="en-US" sz="4700" kern="1200" dirty="0" err="1" smtClean="0"/>
            <a:t>psikologis</a:t>
          </a:r>
          <a:endParaRPr lang="en-US" sz="4700" kern="1200" dirty="0">
            <a:latin typeface="Times New Roman" pitchFamily="18" charset="0"/>
            <a:cs typeface="Times New Roman" pitchFamily="18" charset="0"/>
          </a:endParaRPr>
        </a:p>
      </dsp:txBody>
      <dsp:txXfrm>
        <a:off x="93361" y="2443499"/>
        <a:ext cx="3488668" cy="2093200"/>
      </dsp:txXfrm>
    </dsp:sp>
    <dsp:sp modelId="{88722957-2C5B-47E2-8CA4-2272073D2E75}">
      <dsp:nvSpPr>
        <dsp:cNvPr id="0" name=""/>
        <dsp:cNvSpPr/>
      </dsp:nvSpPr>
      <dsp:spPr>
        <a:xfrm>
          <a:off x="3930896" y="2443499"/>
          <a:ext cx="3488668" cy="2093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err="1" smtClean="0"/>
            <a:t>Aspek</a:t>
          </a:r>
          <a:r>
            <a:rPr lang="en-US" sz="4700" kern="1200" dirty="0" smtClean="0"/>
            <a:t> spiritual </a:t>
          </a:r>
          <a:endParaRPr lang="en-US" sz="4700" kern="1200" dirty="0">
            <a:latin typeface="Times New Roman" pitchFamily="18" charset="0"/>
            <a:cs typeface="Times New Roman" pitchFamily="18" charset="0"/>
          </a:endParaRPr>
        </a:p>
      </dsp:txBody>
      <dsp:txXfrm>
        <a:off x="3930896" y="2443499"/>
        <a:ext cx="3488668" cy="209320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smtClean="0"/>
              <a:t>8/31/2020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726670458"/>
      </p:ext>
    </p:extLst>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30048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smtClean="0"/>
              <a:t>8/31/2020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2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8693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smtClean="0"/>
              <a:pPr/>
              <a:t>8/31/2020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2250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00595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57032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01561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BB02557A-7053-4340-A874-8AB926A8EDA1}" type="datetimeFigureOut">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1882587"/>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smtClean="0"/>
              <a:pPr/>
              <a:t>8/31/2020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139890595"/>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smtClean="0"/>
              <a:pPr/>
              <a:t>8/31/2020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3488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smtClean="0"/>
              <a:pPr/>
              <a:t>8/31/2020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970752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dirty="0" smtClean="0"/>
              <a:t>PERSEPSI DIRI</a:t>
            </a:r>
            <a:br>
              <a:rPr lang="en-US" sz="2800" dirty="0" smtClean="0"/>
            </a:br>
            <a:r>
              <a:rPr lang="en-US" sz="2800" dirty="0" smtClean="0"/>
              <a:t>&amp;</a:t>
            </a:r>
            <a:br>
              <a:rPr lang="en-US" sz="2800" dirty="0" smtClean="0"/>
            </a:br>
            <a:r>
              <a:rPr lang="en-US" sz="2800" dirty="0" smtClean="0"/>
              <a:t>PERSEPSI SOSIAL</a:t>
            </a:r>
            <a:br>
              <a:rPr lang="en-US" sz="2800" dirty="0" smtClean="0"/>
            </a:br>
            <a:r>
              <a:rPr lang="en-US" sz="2800" dirty="0" smtClean="0"/>
              <a:t/>
            </a:r>
            <a:br>
              <a:rPr lang="en-US" sz="2800" dirty="0" smtClean="0"/>
            </a:br>
            <a:r>
              <a:rPr lang="en-US" sz="2800" dirty="0" err="1" smtClean="0"/>
              <a:t>Kelompok</a:t>
            </a:r>
            <a:r>
              <a:rPr lang="en-US" sz="2800" dirty="0" smtClean="0"/>
              <a:t> 6 </a:t>
            </a:r>
            <a:endParaRPr lang="en-US" sz="2800" dirty="0"/>
          </a:p>
        </p:txBody>
      </p:sp>
      <p:sp>
        <p:nvSpPr>
          <p:cNvPr id="3" name="Subtitle 2"/>
          <p:cNvSpPr>
            <a:spLocks noGrp="1"/>
          </p:cNvSpPr>
          <p:nvPr>
            <p:ph type="subTitle" idx="1"/>
          </p:nvPr>
        </p:nvSpPr>
        <p:spPr>
          <a:xfrm>
            <a:off x="7920752" y="3628996"/>
            <a:ext cx="3793678" cy="2415543"/>
          </a:xfrm>
        </p:spPr>
        <p:txBody>
          <a:bodyPr>
            <a:normAutofit fontScale="85000" lnSpcReduction="10000"/>
          </a:bodyPr>
          <a:lstStyle/>
          <a:p>
            <a:r>
              <a:rPr lang="en-US" dirty="0" err="1">
                <a:latin typeface="Times New Roman" pitchFamily="18" charset="0"/>
                <a:cs typeface="Times New Roman" pitchFamily="18" charset="0"/>
              </a:rPr>
              <a:t>Dyas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Astriyani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Firdhausya</a:t>
            </a:r>
            <a:r>
              <a:rPr lang="en-US" dirty="0" smtClean="0">
                <a:latin typeface="Times New Roman" pitchFamily="18" charset="0"/>
                <a:cs typeface="Times New Roman" pitchFamily="18" charset="0"/>
              </a:rPr>
              <a:t>   (19010032</a:t>
            </a:r>
            <a:r>
              <a:rPr lang="en-US" dirty="0">
                <a:latin typeface="Times New Roman" pitchFamily="18" charset="0"/>
                <a:cs typeface="Times New Roman" pitchFamily="18" charset="0"/>
              </a:rPr>
              <a:t>)</a:t>
            </a:r>
          </a:p>
          <a:p>
            <a:r>
              <a:rPr lang="id-ID" dirty="0">
                <a:latin typeface="Times New Roman" pitchFamily="18" charset="0"/>
                <a:cs typeface="Times New Roman" pitchFamily="18" charset="0"/>
              </a:rPr>
              <a:t>Elza Yulia </a:t>
            </a:r>
            <a:r>
              <a:rPr lang="id-ID" dirty="0" smtClean="0">
                <a:latin typeface="Times New Roman" pitchFamily="18" charset="0"/>
                <a:cs typeface="Times New Roman" pitchFamily="18" charset="0"/>
              </a:rPr>
              <a:t>Maulidah</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(19010099</a:t>
            </a:r>
            <a:r>
              <a:rPr lang="id-ID"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id-ID" dirty="0">
                <a:latin typeface="Times New Roman" pitchFamily="18" charset="0"/>
                <a:cs typeface="Times New Roman" pitchFamily="18" charset="0"/>
              </a:rPr>
              <a:t>Putri Juliana </a:t>
            </a:r>
            <a:r>
              <a:rPr lang="id-ID" dirty="0" smtClean="0">
                <a:latin typeface="Times New Roman" pitchFamily="18" charset="0"/>
                <a:cs typeface="Times New Roman" pitchFamily="18" charset="0"/>
              </a:rPr>
              <a:t>Safitri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a:t>
            </a:r>
            <a:r>
              <a:rPr lang="id-ID" dirty="0">
                <a:latin typeface="Times New Roman" pitchFamily="18" charset="0"/>
                <a:cs typeface="Times New Roman" pitchFamily="18" charset="0"/>
              </a:rPr>
              <a:t>19010069)</a:t>
            </a:r>
            <a:endParaRPr lang="en-US" dirty="0">
              <a:latin typeface="Times New Roman" pitchFamily="18" charset="0"/>
              <a:cs typeface="Times New Roman" pitchFamily="18" charset="0"/>
            </a:endParaRPr>
          </a:p>
          <a:p>
            <a:r>
              <a:rPr lang="id-ID" dirty="0">
                <a:latin typeface="Times New Roman" pitchFamily="18" charset="0"/>
                <a:cs typeface="Times New Roman" pitchFamily="18" charset="0"/>
              </a:rPr>
              <a:t>Siti </a:t>
            </a:r>
            <a:r>
              <a:rPr lang="id-ID" dirty="0" smtClean="0">
                <a:latin typeface="Times New Roman" pitchFamily="18" charset="0"/>
                <a:cs typeface="Times New Roman" pitchFamily="18" charset="0"/>
              </a:rPr>
              <a:t>Nur</a:t>
            </a:r>
            <a:r>
              <a:rPr lang="en-US" dirty="0" smtClean="0">
                <a:latin typeface="Times New Roman" pitchFamily="18" charset="0"/>
                <a:cs typeface="Times New Roman" pitchFamily="18" charset="0"/>
              </a:rPr>
              <a:t>r</a:t>
            </a:r>
            <a:r>
              <a:rPr lang="id-ID" dirty="0" smtClean="0">
                <a:latin typeface="Times New Roman" pitchFamily="18" charset="0"/>
                <a:cs typeface="Times New Roman" pitchFamily="18" charset="0"/>
              </a:rPr>
              <a:t>ul</a:t>
            </a:r>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Azmi </a:t>
            </a:r>
            <a:r>
              <a:rPr lang="en-US" dirty="0" smtClean="0">
                <a:latin typeface="Times New Roman" pitchFamily="18" charset="0"/>
                <a:cs typeface="Times New Roman" pitchFamily="18" charset="0"/>
              </a:rPr>
              <a:t>W.H          </a:t>
            </a:r>
            <a:r>
              <a:rPr lang="id-ID" dirty="0" smtClean="0">
                <a:latin typeface="Times New Roman" pitchFamily="18" charset="0"/>
                <a:cs typeface="Times New Roman" pitchFamily="18" charset="0"/>
              </a:rPr>
              <a:t>(19010064)</a:t>
            </a:r>
            <a:endParaRPr lang="en-US" dirty="0" smtClean="0">
              <a:latin typeface="Times New Roman" pitchFamily="18" charset="0"/>
              <a:cs typeface="Times New Roman" pitchFamily="18" charset="0"/>
            </a:endParaRPr>
          </a:p>
          <a:p>
            <a:r>
              <a:rPr lang="id-ID"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261848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4435" y="1090859"/>
            <a:ext cx="8897565" cy="1560716"/>
          </a:xfrm>
        </p:spPr>
        <p:txBody>
          <a:bodyPr/>
          <a:lstStyle/>
          <a:p>
            <a:pPr lvl="0"/>
            <a:r>
              <a:rPr lang="id-ID" b="1" dirty="0"/>
              <a:t>Akurasi Persepsi Sosial</a:t>
            </a:r>
            <a:r>
              <a:rPr lang="en-US" dirty="0"/>
              <a:t/>
            </a:r>
            <a:br>
              <a:rPr lang="en-US" dirty="0"/>
            </a:br>
            <a:endParaRPr lang="en-US" dirty="0"/>
          </a:p>
        </p:txBody>
      </p:sp>
      <p:sp>
        <p:nvSpPr>
          <p:cNvPr id="3" name="Rectangle 2"/>
          <p:cNvSpPr/>
          <p:nvPr/>
        </p:nvSpPr>
        <p:spPr>
          <a:xfrm>
            <a:off x="3222169" y="2640192"/>
            <a:ext cx="7850155" cy="3416320"/>
          </a:xfrm>
          <a:prstGeom prst="rect">
            <a:avLst/>
          </a:prstGeom>
        </p:spPr>
        <p:txBody>
          <a:bodyPr wrap="square">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Persepsi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sosia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bersifat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subjektif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Kebenaran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persepsi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sosial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sering</a:t>
            </a:r>
            <a:r>
              <a:rPr lang="en-US" sz="2400" dirty="0">
                <a:latin typeface="Times New Roman" pitchFamily="18" charset="0"/>
                <a:cs typeface="Times New Roman" pitchFamily="18" charset="0"/>
              </a:rPr>
              <a:t> kali </a:t>
            </a:r>
            <a:r>
              <a:rPr lang="en-US" sz="2400" dirty="0" err="1">
                <a:latin typeface="Times New Roman" pitchFamily="18" charset="0"/>
                <a:cs typeface="Times New Roman" pitchFamily="18" charset="0"/>
              </a:rPr>
              <a:t>bersifat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relatif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kebenarannya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sering</a:t>
            </a:r>
            <a:r>
              <a:rPr lang="en-US" sz="2400" dirty="0">
                <a:latin typeface="Times New Roman" pitchFamily="18" charset="0"/>
                <a:cs typeface="Times New Roman" pitchFamily="18" charset="0"/>
              </a:rPr>
              <a:t> kali </a:t>
            </a:r>
            <a:r>
              <a:rPr lang="en-US" sz="2400" dirty="0" err="1">
                <a:latin typeface="Times New Roman" pitchFamily="18" charset="0"/>
                <a:cs typeface="Times New Roman" pitchFamily="18" charset="0"/>
              </a:rPr>
              <a:t>bersifat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relatif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kebenarannya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sering</a:t>
            </a:r>
            <a:r>
              <a:rPr lang="en-US" sz="2400" dirty="0">
                <a:latin typeface="Times New Roman" pitchFamily="18" charset="0"/>
                <a:cs typeface="Times New Roman" pitchFamily="18" charset="0"/>
              </a:rPr>
              <a:t> kali </a:t>
            </a:r>
            <a:r>
              <a:rPr lang="en-US" sz="2400" dirty="0" err="1">
                <a:latin typeface="Times New Roman" pitchFamily="18" charset="0"/>
                <a:cs typeface="Times New Roman" pitchFamily="18" charset="0"/>
              </a:rPr>
              <a:t>berada</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otak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masing-masing</a:t>
            </a:r>
            <a:r>
              <a:rPr lang="en-US" sz="2400" dirty="0">
                <a:latin typeface="Times New Roman" pitchFamily="18" charset="0"/>
                <a:cs typeface="Times New Roman" pitchFamily="18" charset="0"/>
              </a:rPr>
              <a:t> orang. </a:t>
            </a:r>
            <a:r>
              <a:rPr lang="en-US" sz="2400" dirty="0" err="1">
                <a:latin typeface="Times New Roman" pitchFamily="18" charset="0"/>
                <a:cs typeface="Times New Roman" pitchFamily="18" charset="0"/>
              </a:rPr>
              <a:t>Satu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objek</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sama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mendapatkan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penilaian</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berbeda-beda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Setiap</a:t>
            </a:r>
            <a:r>
              <a:rPr lang="en-US" sz="2400" dirty="0">
                <a:latin typeface="Times New Roman" pitchFamily="18" charset="0"/>
                <a:cs typeface="Times New Roman" pitchFamily="18" charset="0"/>
              </a:rPr>
              <a:t> orang </a:t>
            </a:r>
            <a:r>
              <a:rPr lang="en-US" sz="2400" dirty="0" err="1">
                <a:latin typeface="Times New Roman" pitchFamily="18" charset="0"/>
                <a:cs typeface="Times New Roman" pitchFamily="18" charset="0"/>
              </a:rPr>
              <a:t>bisa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mengklaim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persepsinyalah</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dianggap</a:t>
            </a:r>
            <a:r>
              <a:rPr lang="en-US" sz="2400" dirty="0">
                <a:latin typeface="Times New Roman" pitchFamily="18" charset="0"/>
                <a:cs typeface="Times New Roman" pitchFamily="18" charset="0"/>
              </a:rPr>
              <a:t> paling </a:t>
            </a:r>
            <a:r>
              <a:rPr lang="en-US" sz="2400" dirty="0" err="1">
                <a:latin typeface="Times New Roman" pitchFamily="18" charset="0"/>
                <a:cs typeface="Times New Roman" pitchFamily="18" charset="0"/>
              </a:rPr>
              <a:t>benar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sering</a:t>
            </a:r>
            <a:r>
              <a:rPr lang="en-US" sz="2400" dirty="0">
                <a:latin typeface="Times New Roman" pitchFamily="18" charset="0"/>
                <a:cs typeface="Times New Roman" pitchFamily="18" charset="0"/>
              </a:rPr>
              <a:t> kali </a:t>
            </a:r>
            <a:r>
              <a:rPr lang="en-US" sz="2400" dirty="0" err="1">
                <a:latin typeface="Times New Roman" pitchFamily="18" charset="0"/>
                <a:cs typeface="Times New Roman" pitchFamily="18" charset="0"/>
              </a:rPr>
              <a:t>memang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seorang</a:t>
            </a:r>
            <a:r>
              <a:rPr lang="en-US" sz="2400" dirty="0">
                <a:latin typeface="Times New Roman" pitchFamily="18" charset="0"/>
                <a:cs typeface="Times New Roman" pitchFamily="18" charset="0"/>
              </a:rPr>
              <a:t> pun yang </a:t>
            </a:r>
            <a:r>
              <a:rPr lang="en-US" sz="2400" dirty="0" err="1">
                <a:latin typeface="Times New Roman" pitchFamily="18" charset="0"/>
                <a:cs typeface="Times New Roman" pitchFamily="18" charset="0"/>
              </a:rPr>
              <a:t>bisa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dikatakan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Perbedaan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paradigma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faktor</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menyebabkan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fenomena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tersebut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terjadi</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32128280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5312" y="2640191"/>
            <a:ext cx="7850155" cy="1323439"/>
          </a:xfrm>
          <a:prstGeom prst="rect">
            <a:avLst/>
          </a:prstGeom>
        </p:spPr>
        <p:txBody>
          <a:bodyPr wrap="square">
            <a:spAutoFit/>
          </a:bodyPr>
          <a:lstStyle/>
          <a:p>
            <a:pPr algn="just"/>
            <a:r>
              <a:rPr lang="en-US" sz="8000" dirty="0" smtClean="0">
                <a:latin typeface="Times New Roman" pitchFamily="18" charset="0"/>
                <a:cs typeface="Times New Roman" pitchFamily="18" charset="0"/>
              </a:rPr>
              <a:t>TERIMAKASIH</a:t>
            </a:r>
            <a:endParaRPr lang="en-US" sz="8000" dirty="0">
              <a:latin typeface="Times New Roman" pitchFamily="18" charset="0"/>
              <a:cs typeface="Times New Roman" pitchFamily="18" charset="0"/>
            </a:endParaRPr>
          </a:p>
        </p:txBody>
      </p:sp>
    </p:spTree>
    <p:extLst>
      <p:ext uri="{BB962C8B-B14F-4D97-AF65-F5344CB8AC3E}">
        <p14:creationId xmlns:p14="http://schemas.microsoft.com/office/powerpoint/2010/main" val="24069322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650" y="-510639"/>
            <a:ext cx="10920500" cy="1484416"/>
          </a:xfrm>
        </p:spPr>
        <p:txBody>
          <a:bodyPr>
            <a:normAutofit/>
          </a:bodyPr>
          <a:lstStyle/>
          <a:p>
            <a:pPr algn="ctr"/>
            <a:r>
              <a:rPr lang="en-US" dirty="0"/>
              <a:t/>
            </a:r>
            <a:br>
              <a:rPr lang="en-US" dirty="0"/>
            </a:br>
            <a:endParaRPr lang="en-US" dirty="0"/>
          </a:p>
        </p:txBody>
      </p:sp>
      <p:sp>
        <p:nvSpPr>
          <p:cNvPr id="3" name="Rectangle 2"/>
          <p:cNvSpPr/>
          <p:nvPr/>
        </p:nvSpPr>
        <p:spPr>
          <a:xfrm>
            <a:off x="3596376" y="649635"/>
            <a:ext cx="7072642" cy="769441"/>
          </a:xfrm>
          <a:prstGeom prst="rect">
            <a:avLst/>
          </a:prstGeom>
        </p:spPr>
        <p:txBody>
          <a:bodyPr wrap="none">
            <a:spAutoFit/>
          </a:bodyPr>
          <a:lstStyle/>
          <a:p>
            <a:r>
              <a:rPr lang="id-ID" sz="4400" dirty="0">
                <a:latin typeface="Times New Roman" pitchFamily="18" charset="0"/>
                <a:cs typeface="Times New Roman" pitchFamily="18" charset="0"/>
              </a:rPr>
              <a:t>Persepsi Diri </a:t>
            </a:r>
            <a:r>
              <a:rPr lang="id-ID" sz="4400" dirty="0" smtClean="0">
                <a:latin typeface="Times New Roman" pitchFamily="18" charset="0"/>
                <a:cs typeface="Times New Roman" pitchFamily="18" charset="0"/>
              </a:rPr>
              <a:t>(</a:t>
            </a:r>
            <a:r>
              <a:rPr lang="id-ID" sz="4400" i="1" dirty="0" smtClean="0">
                <a:latin typeface="Times New Roman" pitchFamily="18" charset="0"/>
                <a:cs typeface="Times New Roman" pitchFamily="18" charset="0"/>
              </a:rPr>
              <a:t>Self Perception</a:t>
            </a:r>
            <a:r>
              <a:rPr lang="en-US" sz="4400" i="1" smtClean="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
        <p:nvSpPr>
          <p:cNvPr id="5" name="Rectangle 4"/>
          <p:cNvSpPr/>
          <p:nvPr/>
        </p:nvSpPr>
        <p:spPr>
          <a:xfrm>
            <a:off x="3048000" y="2583959"/>
            <a:ext cx="7251940" cy="2585323"/>
          </a:xfrm>
          <a:prstGeom prst="rect">
            <a:avLst/>
          </a:prstGeom>
        </p:spPr>
        <p:txBody>
          <a:bodyPr wrap="square">
            <a:spAutoFit/>
          </a:bodyPr>
          <a:lstStyle/>
          <a:p>
            <a:pPr algn="just"/>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Persepsi </a:t>
            </a:r>
            <a:r>
              <a:rPr lang="id-ID" dirty="0">
                <a:latin typeface="Times New Roman" pitchFamily="18" charset="0"/>
                <a:cs typeface="Times New Roman" pitchFamily="18" charset="0"/>
              </a:rPr>
              <a:t>merupakan proses pemaknaan terhadap stimulus. Sebagai suatu proses, persepsi selalu mensyaratkan objek. Objek persepsi sangat beragam, salah satunya adalah </a:t>
            </a:r>
            <a:r>
              <a:rPr lang="id-ID" i="1" dirty="0">
                <a:latin typeface="Times New Roman" pitchFamily="18" charset="0"/>
                <a:cs typeface="Times New Roman" pitchFamily="18" charset="0"/>
              </a:rPr>
              <a:t>self. </a:t>
            </a:r>
            <a:r>
              <a:rPr lang="id-ID" dirty="0">
                <a:latin typeface="Times New Roman" pitchFamily="18" charset="0"/>
                <a:cs typeface="Times New Roman" pitchFamily="18" charset="0"/>
              </a:rPr>
              <a:t>Sebagai objek persepsi, </a:t>
            </a:r>
            <a:r>
              <a:rPr lang="id-ID" i="1" dirty="0">
                <a:latin typeface="Times New Roman" pitchFamily="18" charset="0"/>
                <a:cs typeface="Times New Roman" pitchFamily="18" charset="0"/>
              </a:rPr>
              <a:t>self </a:t>
            </a:r>
            <a:r>
              <a:rPr lang="id-ID" dirty="0">
                <a:latin typeface="Times New Roman" pitchFamily="18" charset="0"/>
                <a:cs typeface="Times New Roman" pitchFamily="18" charset="0"/>
              </a:rPr>
              <a:t>bukanlah objek tunggal, tapi objek yang memiliki aspek-aspek yang sangat kompleks. Secara umum aspek-aspek dari </a:t>
            </a:r>
            <a:r>
              <a:rPr lang="id-ID" i="1" dirty="0">
                <a:latin typeface="Times New Roman" pitchFamily="18" charset="0"/>
                <a:cs typeface="Times New Roman" pitchFamily="18" charset="0"/>
              </a:rPr>
              <a:t>self </a:t>
            </a:r>
            <a:r>
              <a:rPr lang="id-ID" dirty="0">
                <a:latin typeface="Times New Roman" pitchFamily="18" charset="0"/>
                <a:cs typeface="Times New Roman" pitchFamily="18" charset="0"/>
              </a:rPr>
              <a:t>itu bisa dikategorikan menjadi empat kategori: aspek fisik, psikologis, sosial-kultural, dan spiritual. Salah satu contoh dari persepsi yakni, misalnya kita tertarik pada apapun yang terkait dengan diri sendiri melebihi apapun.  Kita pun mempunyai perhatian yang sangat luar biasa terhadap informasi-informasi yang relevan dengan diri kita.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651115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8949" y="889203"/>
            <a:ext cx="11169881" cy="1189203"/>
          </a:xfrm>
        </p:spPr>
        <p:txBody>
          <a:bodyPr>
            <a:noAutofit/>
          </a:bodyPr>
          <a:lstStyle/>
          <a:p>
            <a:pPr lvl="0" algn="ctr"/>
            <a:r>
              <a:rPr lang="id-ID" sz="4000" b="1" dirty="0">
                <a:latin typeface="Times New Roman" pitchFamily="18" charset="0"/>
                <a:cs typeface="Times New Roman" pitchFamily="18" charset="0"/>
              </a:rPr>
              <a:t>Metode Persepsi Diri</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1729933318"/>
              </p:ext>
            </p:extLst>
          </p:nvPr>
        </p:nvGraphicFramePr>
        <p:xfrm>
          <a:off x="2415396" y="2311879"/>
          <a:ext cx="7744604" cy="382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9772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495" y="990872"/>
            <a:ext cx="11110505" cy="844819"/>
          </a:xfrm>
        </p:spPr>
        <p:txBody>
          <a:bodyPr>
            <a:normAutofit fontScale="90000"/>
          </a:bodyPr>
          <a:lstStyle/>
          <a:p>
            <a:pPr lvl="0" algn="ctr"/>
            <a:r>
              <a:rPr lang="id-ID" b="1" dirty="0"/>
              <a:t>Persepsi Diri Dan Penilaian Sosial</a:t>
            </a:r>
            <a:r>
              <a:rPr lang="en-US" dirty="0"/>
              <a:t/>
            </a:r>
            <a:br>
              <a:rPr lang="en-US" dirty="0"/>
            </a:br>
            <a:endParaRPr lang="en-US" dirty="0"/>
          </a:p>
        </p:txBody>
      </p:sp>
      <p:sp>
        <p:nvSpPr>
          <p:cNvPr id="3" name="Rectangle 2"/>
          <p:cNvSpPr/>
          <p:nvPr/>
        </p:nvSpPr>
        <p:spPr>
          <a:xfrm>
            <a:off x="1161534" y="2283063"/>
            <a:ext cx="10626811" cy="4247317"/>
          </a:xfrm>
          <a:prstGeom prst="rect">
            <a:avLst/>
          </a:prstGeom>
        </p:spPr>
        <p:txBody>
          <a:bodyPr wrap="square">
            <a:spAutoFit/>
          </a:bodyPr>
          <a:lstStyle/>
          <a:p>
            <a:pPr marL="342900" lvl="0" indent="-342900">
              <a:buFont typeface="+mj-lt"/>
              <a:buAutoNum type="arabicPeriod"/>
            </a:pPr>
            <a:r>
              <a:rPr lang="id-ID" dirty="0">
                <a:latin typeface="Times New Roman" pitchFamily="18" charset="0"/>
                <a:cs typeface="Times New Roman" pitchFamily="18" charset="0"/>
              </a:rPr>
              <a:t>William James (1915) menyatakan bahwa orang memandang keinginan-keinginan dirinya sendiri sama dengan keinginan-keinginan orang lain.</a:t>
            </a:r>
            <a:endParaRPr lang="en-US" dirty="0">
              <a:latin typeface="Times New Roman" pitchFamily="18" charset="0"/>
              <a:cs typeface="Times New Roman" pitchFamily="18" charset="0"/>
            </a:endParaRPr>
          </a:p>
          <a:p>
            <a:pPr marL="342900" lvl="0" indent="-342900">
              <a:buFont typeface="+mj-lt"/>
              <a:buAutoNum type="arabicPeriod"/>
            </a:pPr>
            <a:r>
              <a:rPr lang="id-ID" dirty="0">
                <a:latin typeface="Times New Roman" pitchFamily="18" charset="0"/>
                <a:cs typeface="Times New Roman" pitchFamily="18" charset="0"/>
              </a:rPr>
              <a:t>Sigmun Freud (1924-1956) percaya bahwa orang memproyeksikan kepada orang lain impuls-impuls yang jika disadari akan mengancam dirinya.</a:t>
            </a:r>
            <a:endParaRPr lang="en-US" dirty="0">
              <a:latin typeface="Times New Roman" pitchFamily="18" charset="0"/>
              <a:cs typeface="Times New Roman" pitchFamily="18" charset="0"/>
            </a:endParaRPr>
          </a:p>
          <a:p>
            <a:pPr marL="342900" lvl="0" indent="-342900">
              <a:buFont typeface="+mj-lt"/>
              <a:buAutoNum type="arabicPeriod"/>
            </a:pPr>
            <a:r>
              <a:rPr lang="id-ID" dirty="0">
                <a:latin typeface="Times New Roman" pitchFamily="18" charset="0"/>
                <a:cs typeface="Times New Roman" pitchFamily="18" charset="0"/>
              </a:rPr>
              <a:t>Karen Horney (1939) percaya bahwa proyeksi secara esensial tidak jauh berbeda dengan kecenderungan untuk mengasumsikan secara naif bahwa perasaan atau reaksi orang lain dengan apa yang kita lakukan.</a:t>
            </a:r>
            <a:endParaRPr lang="en-US" dirty="0">
              <a:latin typeface="Times New Roman" pitchFamily="18" charset="0"/>
              <a:cs typeface="Times New Roman" pitchFamily="18" charset="0"/>
            </a:endParaRPr>
          </a:p>
          <a:p>
            <a:pPr marL="342900" lvl="0" indent="-342900">
              <a:buFont typeface="+mj-lt"/>
              <a:buAutoNum type="arabicPeriod"/>
            </a:pPr>
            <a:r>
              <a:rPr lang="id-ID" dirty="0">
                <a:latin typeface="Times New Roman" pitchFamily="18" charset="0"/>
                <a:cs typeface="Times New Roman" pitchFamily="18" charset="0"/>
              </a:rPr>
              <a:t>Carl Rogers (1951), merupakan sesuatu yang sangat penting bahwa terdapat kesamaan mendasar antara persepsi diri dan persepsi sosial. Sebab, Carl Rogers menganggap bahwa pengalaman sosial orang itu diorganisasikan ke dalam struktur dirinya.</a:t>
            </a:r>
            <a:endParaRPr lang="en-US" dirty="0">
              <a:latin typeface="Times New Roman" pitchFamily="18" charset="0"/>
              <a:cs typeface="Times New Roman" pitchFamily="18" charset="0"/>
            </a:endParaRPr>
          </a:p>
          <a:p>
            <a:pPr marL="342900" lvl="0" indent="-342900">
              <a:buFont typeface="+mj-lt"/>
              <a:buAutoNum type="arabicPeriod"/>
            </a:pPr>
            <a:r>
              <a:rPr lang="id-ID" dirty="0">
                <a:latin typeface="Times New Roman" pitchFamily="18" charset="0"/>
                <a:cs typeface="Times New Roman" pitchFamily="18" charset="0"/>
              </a:rPr>
              <a:t>William McDougnall (1908), Margareth Mead (1934), and Sullivan (1947) juga mengakui hubungan antara konsep diri dan persepsi sosial.</a:t>
            </a:r>
            <a:endParaRPr lang="en-US" dirty="0">
              <a:latin typeface="Times New Roman" pitchFamily="18" charset="0"/>
              <a:cs typeface="Times New Roman" pitchFamily="18" charset="0"/>
            </a:endParaRPr>
          </a:p>
          <a:p>
            <a:pPr marL="342900" lvl="0" indent="-342900">
              <a:buFont typeface="+mj-lt"/>
              <a:buAutoNum type="arabicPeriod"/>
            </a:pPr>
            <a:r>
              <a:rPr lang="id-ID" dirty="0">
                <a:latin typeface="Times New Roman" pitchFamily="18" charset="0"/>
                <a:cs typeface="Times New Roman" pitchFamily="18" charset="0"/>
              </a:rPr>
              <a:t>Krech dan Crutchfield (1948) menekankan bahwa hubungan antar diri dan orang lain merupakan komponen yang sangat penting dalam bidang psikologi.</a:t>
            </a:r>
            <a:endParaRPr lang="en-US" dirty="0">
              <a:latin typeface="Times New Roman" pitchFamily="18" charset="0"/>
              <a:cs typeface="Times New Roman" pitchFamily="18" charset="0"/>
            </a:endParaRPr>
          </a:p>
          <a:p>
            <a:pPr marL="342900" indent="-342900">
              <a:buFont typeface="+mj-lt"/>
              <a:buAutoNum type="arabicPeriod"/>
            </a:pPr>
            <a:r>
              <a:rPr lang="id-ID" dirty="0">
                <a:latin typeface="Times New Roman" pitchFamily="18" charset="0"/>
                <a:cs typeface="Times New Roman" pitchFamily="18" charset="0"/>
              </a:rPr>
              <a:t>Combs dan Snygg (1959) menyatakan bahwa karakteristik perilaku orang lain dipersepsi dan dinilai dengan menggunakan diri sendiri sebagai kerangka atau </a:t>
            </a:r>
            <a:r>
              <a:rPr lang="id-ID" i="1" dirty="0">
                <a:latin typeface="Times New Roman" pitchFamily="18" charset="0"/>
                <a:cs typeface="Times New Roman" pitchFamily="18" charset="0"/>
              </a:rPr>
              <a:t>frame of reference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753994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241" y="704850"/>
            <a:ext cx="11276759" cy="880445"/>
          </a:xfrm>
        </p:spPr>
        <p:txBody>
          <a:bodyPr>
            <a:noAutofit/>
          </a:bodyPr>
          <a:lstStyle/>
          <a:p>
            <a:pPr algn="ctr"/>
            <a:r>
              <a:rPr lang="id-ID" sz="2400" dirty="0"/>
              <a:t>Krueger, Alicke, dan Dunning (2005) menjelaskan bagaimana persepsi diri itu berpengaruh terhadap penilaian sosial. Menurut mereka palin tidak terdapat empat isu yang menarik perhatian para peneliti:</a:t>
            </a:r>
            <a:r>
              <a:rPr lang="en-US" sz="2400" dirty="0"/>
              <a:t/>
            </a:r>
            <a:br>
              <a:rPr lang="en-US" sz="2400" dirty="0"/>
            </a:br>
            <a:endParaRPr lang="en-US" sz="2400" dirty="0"/>
          </a:p>
        </p:txBody>
      </p:sp>
      <p:sp>
        <p:nvSpPr>
          <p:cNvPr id="3" name="Rectangle 2"/>
          <p:cNvSpPr/>
          <p:nvPr/>
        </p:nvSpPr>
        <p:spPr>
          <a:xfrm>
            <a:off x="933450" y="2264539"/>
            <a:ext cx="10058400" cy="3416320"/>
          </a:xfrm>
          <a:prstGeom prst="rect">
            <a:avLst/>
          </a:prstGeom>
        </p:spPr>
        <p:txBody>
          <a:bodyPr wrap="square">
            <a:spAutoFit/>
          </a:bodyPr>
          <a:lstStyle/>
          <a:p>
            <a:pPr marL="457200" lvl="0" indent="-457200">
              <a:buFont typeface="+mj-lt"/>
              <a:buAutoNum type="arabicPeriod"/>
            </a:pPr>
            <a:r>
              <a:rPr lang="id-ID" sz="2400" i="1" dirty="0">
                <a:latin typeface="Times New Roman" pitchFamily="18" charset="0"/>
                <a:cs typeface="Times New Roman" pitchFamily="18" charset="0"/>
              </a:rPr>
              <a:t>Self </a:t>
            </a:r>
            <a:r>
              <a:rPr lang="id-ID" sz="2400" dirty="0">
                <a:latin typeface="Times New Roman" pitchFamily="18" charset="0"/>
                <a:cs typeface="Times New Roman" pitchFamily="18" charset="0"/>
              </a:rPr>
              <a:t>sebagai sumber informasi ketika memahami orang lain: persepsi kesamaan (</a:t>
            </a:r>
            <a:r>
              <a:rPr lang="id-ID" sz="2400" i="1" dirty="0">
                <a:latin typeface="Times New Roman" pitchFamily="18" charset="0"/>
                <a:cs typeface="Times New Roman" pitchFamily="18" charset="0"/>
              </a:rPr>
              <a:t>perception of similarity</a:t>
            </a:r>
            <a:r>
              <a:rPr lang="id-ID"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lvl="0" indent="-457200">
              <a:buFont typeface="+mj-lt"/>
              <a:buAutoNum type="arabicPeriod"/>
            </a:pPr>
            <a:r>
              <a:rPr lang="id-ID" sz="2400" i="1" dirty="0">
                <a:latin typeface="Times New Roman" pitchFamily="18" charset="0"/>
                <a:cs typeface="Times New Roman" pitchFamily="18" charset="0"/>
              </a:rPr>
              <a:t>Self</a:t>
            </a:r>
            <a:r>
              <a:rPr lang="id-ID" sz="2400" dirty="0">
                <a:latin typeface="Times New Roman" pitchFamily="18" charset="0"/>
                <a:cs typeface="Times New Roman" pitchFamily="18" charset="0"/>
              </a:rPr>
              <a:t> sebagai sumber informasi ketika memahami orang lain: persepsi perbedaan dan keunikan (</a:t>
            </a:r>
            <a:r>
              <a:rPr lang="id-ID" sz="2400" i="1" dirty="0">
                <a:latin typeface="Times New Roman" pitchFamily="18" charset="0"/>
                <a:cs typeface="Times New Roman" pitchFamily="18" charset="0"/>
              </a:rPr>
              <a:t>perception of difference and uniqeness</a:t>
            </a:r>
            <a:r>
              <a:rPr lang="id-ID"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lvl="0" indent="-457200">
              <a:buFont typeface="+mj-lt"/>
              <a:buAutoNum type="arabicPeriod"/>
            </a:pPr>
            <a:r>
              <a:rPr lang="id-ID" sz="2400" i="1" dirty="0">
                <a:latin typeface="Times New Roman" pitchFamily="18" charset="0"/>
                <a:cs typeface="Times New Roman" pitchFamily="18" charset="0"/>
              </a:rPr>
              <a:t>Self </a:t>
            </a:r>
            <a:r>
              <a:rPr lang="id-ID" sz="2400" dirty="0">
                <a:latin typeface="Times New Roman" pitchFamily="18" charset="0"/>
                <a:cs typeface="Times New Roman" pitchFamily="18" charset="0"/>
              </a:rPr>
              <a:t>sebagai standar di dalam mengevaluasi orang lain, dan penilaian sosial memerlukan standar.</a:t>
            </a:r>
            <a:endParaRPr lang="en-US" sz="2400" dirty="0">
              <a:latin typeface="Times New Roman" pitchFamily="18" charset="0"/>
              <a:cs typeface="Times New Roman" pitchFamily="18" charset="0"/>
            </a:endParaRPr>
          </a:p>
          <a:p>
            <a:pPr marL="457200" lvl="0" indent="-457200">
              <a:buFont typeface="+mj-lt"/>
              <a:buAutoNum type="arabicPeriod"/>
            </a:pPr>
            <a:r>
              <a:rPr lang="id-ID" sz="2400" i="1" dirty="0">
                <a:latin typeface="Times New Roman" pitchFamily="18" charset="0"/>
                <a:cs typeface="Times New Roman" pitchFamily="18" charset="0"/>
              </a:rPr>
              <a:t>Self </a:t>
            </a:r>
            <a:r>
              <a:rPr lang="id-ID" sz="2400" dirty="0">
                <a:latin typeface="Times New Roman" pitchFamily="18" charset="0"/>
                <a:cs typeface="Times New Roman" pitchFamily="18" charset="0"/>
              </a:rPr>
              <a:t>sebagai standar modal. Selain dijadikan sebagai standar dalam melakukan penilaian sosial, s</a:t>
            </a:r>
            <a:r>
              <a:rPr lang="id-ID" sz="2400" i="1" dirty="0">
                <a:latin typeface="Times New Roman" pitchFamily="18" charset="0"/>
                <a:cs typeface="Times New Roman" pitchFamily="18" charset="0"/>
              </a:rPr>
              <a:t>elf </a:t>
            </a:r>
            <a:r>
              <a:rPr lang="id-ID" sz="2400" dirty="0">
                <a:latin typeface="Times New Roman" pitchFamily="18" charset="0"/>
                <a:cs typeface="Times New Roman" pitchFamily="18" charset="0"/>
              </a:rPr>
              <a:t>juga dipakai sebagai standar dalam penilaian moral.</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46447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id-ID" b="1" dirty="0"/>
              <a:t>Kesalahan-Kesalahan Dalam Persepsi Diri</a:t>
            </a:r>
            <a:r>
              <a:rPr lang="en-US" dirty="0"/>
              <a:t/>
            </a:r>
            <a:br>
              <a:rPr lang="en-US" dirty="0"/>
            </a:br>
            <a:endParaRPr lang="en-US" dirty="0"/>
          </a:p>
        </p:txBody>
      </p:sp>
      <p:sp>
        <p:nvSpPr>
          <p:cNvPr id="3" name="Rectangle 2"/>
          <p:cNvSpPr/>
          <p:nvPr/>
        </p:nvSpPr>
        <p:spPr>
          <a:xfrm>
            <a:off x="2590800" y="2413338"/>
            <a:ext cx="8153400" cy="3539430"/>
          </a:xfrm>
          <a:prstGeom prst="rect">
            <a:avLst/>
          </a:prstGeom>
        </p:spPr>
        <p:txBody>
          <a:bodyPr wrap="square">
            <a:spAutoFit/>
          </a:bodyPr>
          <a:lstStyle/>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Menurut</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Erick Fromm, </a:t>
            </a:r>
            <a:r>
              <a:rPr lang="en-US" sz="2800" dirty="0" err="1">
                <a:latin typeface="Times New Roman" pitchFamily="18" charset="0"/>
                <a:cs typeface="Times New Roman" pitchFamily="18" charset="0"/>
              </a:rPr>
              <a:t>manusia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juga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mengandung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paradoks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Manusia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memiliki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potensi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menolong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tapi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jugaa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memiliki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potensi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untuk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membunuh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Perilaku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manusia</a:t>
            </a:r>
            <a:r>
              <a:rPr lang="en-US" sz="2800" dirty="0">
                <a:latin typeface="Times New Roman" pitchFamily="18" charset="0"/>
                <a:cs typeface="Times New Roman" pitchFamily="18" charset="0"/>
              </a:rPr>
              <a:t> pun </a:t>
            </a:r>
            <a:r>
              <a:rPr lang="en-US" sz="2800" dirty="0" err="1">
                <a:latin typeface="Times New Roman" pitchFamily="18" charset="0"/>
                <a:cs typeface="Times New Roman" pitchFamily="18" charset="0"/>
              </a:rPr>
              <a:t>bukanlah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fungsi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kesadarannya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tapi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juga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fungsi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sadaran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Banyak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perilaku</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muncul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tanpa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disadari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diketahui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sampai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perilaku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terjadi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atau</a:t>
            </a:r>
            <a:r>
              <a:rPr lang="en-US" sz="2800" dirty="0">
                <a:latin typeface="Times New Roman" pitchFamily="18" charset="0"/>
                <a:cs typeface="Times New Roman" pitchFamily="18" charset="0"/>
              </a:rPr>
              <a:t> orang lain </a:t>
            </a:r>
            <a:r>
              <a:rPr lang="en-US" sz="2800" dirty="0" err="1">
                <a:latin typeface="Times New Roman" pitchFamily="18" charset="0"/>
                <a:cs typeface="Times New Roman" pitchFamily="18" charset="0"/>
              </a:rPr>
              <a:t>memberitahunya</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5600392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Bias-bias </a:t>
            </a:r>
            <a:r>
              <a:rPr lang="en-US" dirty="0" err="1"/>
              <a:t>dalam</a:t>
            </a:r>
            <a:r>
              <a:rPr lang="en-US" dirty="0"/>
              <a:t> </a:t>
            </a:r>
            <a:r>
              <a:rPr lang="en-US" dirty="0" err="1"/>
              <a:t>persepdiri</a:t>
            </a:r>
            <a:r>
              <a:rPr lang="en-US" dirty="0"/>
              <a:t> </a:t>
            </a:r>
            <a:br>
              <a:rPr lang="en-US" dirty="0"/>
            </a:br>
            <a:endParaRPr lang="en-US" dirty="0"/>
          </a:p>
        </p:txBody>
      </p:sp>
      <p:sp>
        <p:nvSpPr>
          <p:cNvPr id="3" name="Rectangle 2"/>
          <p:cNvSpPr/>
          <p:nvPr/>
        </p:nvSpPr>
        <p:spPr>
          <a:xfrm>
            <a:off x="2514600" y="2306241"/>
            <a:ext cx="8115300" cy="3785652"/>
          </a:xfrm>
          <a:prstGeom prst="rect">
            <a:avLst/>
          </a:prstGeom>
        </p:spPr>
        <p:txBody>
          <a:bodyPr wrap="square">
            <a:spAutoFit/>
          </a:bodyPr>
          <a:lstStyle/>
          <a:p>
            <a:pPr marL="914400" lvl="1" indent="-457200">
              <a:buFont typeface="+mj-lt"/>
              <a:buAutoNum type="arabicPeriod"/>
            </a:pPr>
            <a:r>
              <a:rPr lang="en-US" sz="2000" dirty="0">
                <a:latin typeface="Times New Roman" pitchFamily="18" charset="0"/>
                <a:cs typeface="Times New Roman" pitchFamily="18" charset="0"/>
              </a:rPr>
              <a:t>Cognitive conservatism </a:t>
            </a:r>
            <a:r>
              <a:rPr lang="en-US" sz="2000" dirty="0" err="1">
                <a:latin typeface="Times New Roman" pitchFamily="18" charset="0"/>
                <a:cs typeface="Times New Roman" pitchFamily="18" charset="0"/>
              </a:rPr>
              <a:t>adalah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kecenderungan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tidak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mengubah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pengetahuan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keyakinan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dirin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sendiri</a:t>
            </a:r>
            <a:r>
              <a:rPr lang="en-US" sz="2000" dirty="0">
                <a:latin typeface="Times New Roman" pitchFamily="18" charset="0"/>
                <a:cs typeface="Times New Roman" pitchFamily="18" charset="0"/>
              </a:rPr>
              <a:t>.</a:t>
            </a:r>
          </a:p>
          <a:p>
            <a:pPr marL="914400" lvl="1" indent="-457200">
              <a:buFont typeface="+mj-lt"/>
              <a:buAutoNum type="arabicPeriod"/>
            </a:pPr>
            <a:r>
              <a:rPr lang="en-US" sz="2000" dirty="0">
                <a:latin typeface="Times New Roman" pitchFamily="18" charset="0"/>
                <a:cs typeface="Times New Roman" pitchFamily="18" charset="0"/>
              </a:rPr>
              <a:t>Barnum effect </a:t>
            </a:r>
            <a:r>
              <a:rPr lang="en-US" sz="2000" dirty="0" err="1">
                <a:latin typeface="Times New Roman" pitchFamily="18" charset="0"/>
                <a:cs typeface="Times New Roman" pitchFamily="18" charset="0"/>
              </a:rPr>
              <a:t>adalah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kecenderungan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mengkalim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bahwa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gambaran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umum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tentang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keperibadian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tertentu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sesuai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karakteristik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keperibadian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dirinya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sendiri</a:t>
            </a:r>
            <a:r>
              <a:rPr lang="en-US" sz="2000" dirty="0">
                <a:latin typeface="Times New Roman" pitchFamily="18" charset="0"/>
                <a:cs typeface="Times New Roman" pitchFamily="18" charset="0"/>
              </a:rPr>
              <a:t>.</a:t>
            </a:r>
          </a:p>
          <a:p>
            <a:pPr marL="914400" lvl="1" indent="-457200">
              <a:buFont typeface="+mj-lt"/>
              <a:buAutoNum type="arabicPeriod"/>
            </a:pPr>
            <a:r>
              <a:rPr lang="en-US" sz="2000" dirty="0">
                <a:latin typeface="Times New Roman" pitchFamily="18" charset="0"/>
                <a:cs typeface="Times New Roman" pitchFamily="18" charset="0"/>
              </a:rPr>
              <a:t>Favorability bias </a:t>
            </a:r>
            <a:r>
              <a:rPr lang="en-US" sz="2000" dirty="0" err="1">
                <a:latin typeface="Times New Roman" pitchFamily="18" charset="0"/>
                <a:cs typeface="Times New Roman" pitchFamily="18" charset="0"/>
              </a:rPr>
              <a:t>adalah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kecenderungan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menilai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informasi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tentang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sendiri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lebih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tetap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dibandiingkan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informasi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negatif</a:t>
            </a:r>
            <a:endParaRPr lang="en-US" sz="2000" dirty="0">
              <a:latin typeface="Times New Roman" pitchFamily="18" charset="0"/>
              <a:cs typeface="Times New Roman" pitchFamily="18" charset="0"/>
            </a:endParaRPr>
          </a:p>
          <a:p>
            <a:pPr marL="914400" lvl="1" indent="-457200">
              <a:buFont typeface="+mj-lt"/>
              <a:buAutoNum type="arabicPeriod"/>
            </a:pPr>
            <a:r>
              <a:rPr lang="en-US" sz="2000" dirty="0">
                <a:latin typeface="Times New Roman" pitchFamily="18" charset="0"/>
                <a:cs typeface="Times New Roman" pitchFamily="18" charset="0"/>
              </a:rPr>
              <a:t>Self fulfilling prophecy </a:t>
            </a:r>
            <a:r>
              <a:rPr lang="en-US" sz="2000" dirty="0" err="1">
                <a:latin typeface="Times New Roman" pitchFamily="18" charset="0"/>
                <a:cs typeface="Times New Roman" pitchFamily="18" charset="0"/>
              </a:rPr>
              <a:t>adalah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kecenderungan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berperilaku</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meyakikan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harapan-harapannya</a:t>
            </a:r>
            <a:r>
              <a:rPr lang="en-US" sz="2000" dirty="0">
                <a:latin typeface="Times New Roman" pitchFamily="18" charset="0"/>
                <a:cs typeface="Times New Roman" pitchFamily="18" charset="0"/>
              </a:rPr>
              <a:t>.</a:t>
            </a:r>
          </a:p>
          <a:p>
            <a:pPr marL="914400" lvl="1" indent="-457200">
              <a:buFont typeface="+mj-lt"/>
              <a:buAutoNum type="arabicPeriod"/>
            </a:pPr>
            <a:r>
              <a:rPr lang="en-US" sz="2000" dirty="0" err="1">
                <a:latin typeface="Times New Roman" pitchFamily="18" charset="0"/>
                <a:cs typeface="Times New Roman" pitchFamily="18" charset="0"/>
              </a:rPr>
              <a:t>Efek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vegativitas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adalah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kecenderungan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memberikan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bobot</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lebih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besar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terhadap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karakteristik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negatife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daripada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tehadap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karakter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positif</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4193093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856" y="949345"/>
            <a:ext cx="8897565" cy="1560716"/>
          </a:xfrm>
        </p:spPr>
        <p:txBody>
          <a:bodyPr/>
          <a:lstStyle/>
          <a:p>
            <a:pPr lvl="0" algn="ctr"/>
            <a:r>
              <a:rPr lang="en-US" b="1" dirty="0" err="1"/>
              <a:t>Persepsi</a:t>
            </a:r>
            <a:r>
              <a:rPr lang="en-US" b="1" dirty="0"/>
              <a:t> </a:t>
            </a:r>
            <a:r>
              <a:rPr lang="en-US" b="1" dirty="0" err="1"/>
              <a:t>Sosial</a:t>
            </a:r>
            <a:endParaRPr lang="en-US" dirty="0"/>
          </a:p>
        </p:txBody>
      </p:sp>
      <p:sp>
        <p:nvSpPr>
          <p:cNvPr id="3" name="Rectangle 2"/>
          <p:cNvSpPr/>
          <p:nvPr/>
        </p:nvSpPr>
        <p:spPr>
          <a:xfrm>
            <a:off x="2133600" y="2647087"/>
            <a:ext cx="8724900" cy="3539430"/>
          </a:xfrm>
          <a:prstGeom prst="rect">
            <a:avLst/>
          </a:prstGeom>
        </p:spPr>
        <p:txBody>
          <a:bodyPr wrap="square">
            <a:spAutoFit/>
          </a:bodyPr>
          <a:lstStyle/>
          <a:p>
            <a:pPr lvl="1"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Persepsi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adalah</a:t>
            </a:r>
            <a:r>
              <a:rPr lang="en-US" sz="2800" dirty="0">
                <a:latin typeface="Times New Roman" pitchFamily="18" charset="0"/>
                <a:cs typeface="Times New Roman" pitchFamily="18" charset="0"/>
              </a:rPr>
              <a:t> proses </a:t>
            </a:r>
            <a:r>
              <a:rPr lang="en-US" sz="2800" dirty="0" err="1">
                <a:latin typeface="Times New Roman" pitchFamily="18" charset="0"/>
                <a:cs typeface="Times New Roman" pitchFamily="18" charset="0"/>
              </a:rPr>
              <a:t>pemaknaan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terhadap</a:t>
            </a:r>
            <a:r>
              <a:rPr lang="en-US" sz="2800" dirty="0">
                <a:latin typeface="Times New Roman" pitchFamily="18" charset="0"/>
                <a:cs typeface="Times New Roman" pitchFamily="18" charset="0"/>
              </a:rPr>
              <a:t> stimulus. </a:t>
            </a:r>
            <a:r>
              <a:rPr lang="en-US" sz="2800" dirty="0" err="1">
                <a:latin typeface="Times New Roman" pitchFamily="18" charset="0"/>
                <a:cs typeface="Times New Roman" pitchFamily="18" charset="0"/>
              </a:rPr>
              <a:t>Jika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stimulusnya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berupa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benda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disebut</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object perception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jika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stimulusnya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berupa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manusia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disebut</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 social perception </a:t>
            </a:r>
            <a:r>
              <a:rPr lang="en-US" sz="2800" dirty="0" err="1">
                <a:latin typeface="Times New Roman" pitchFamily="18" charset="0"/>
                <a:cs typeface="Times New Roman" pitchFamily="18" charset="0"/>
              </a:rPr>
              <a:t>menurut</a:t>
            </a:r>
            <a:r>
              <a:rPr lang="en-US" sz="2800" dirty="0">
                <a:latin typeface="Times New Roman" pitchFamily="18" charset="0"/>
                <a:cs typeface="Times New Roman" pitchFamily="18" charset="0"/>
              </a:rPr>
              <a:t> Baron &amp; Byrne (2000), </a:t>
            </a:r>
            <a:r>
              <a:rPr lang="en-US" sz="2800" dirty="0" err="1">
                <a:latin typeface="Times New Roman" pitchFamily="18" charset="0"/>
                <a:cs typeface="Times New Roman" pitchFamily="18" charset="0"/>
              </a:rPr>
              <a:t>persepsi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sosial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adalah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suatu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usaha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untuk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memahami</a:t>
            </a:r>
            <a:r>
              <a:rPr lang="en-US" sz="2800" dirty="0">
                <a:latin typeface="Times New Roman" pitchFamily="18" charset="0"/>
                <a:cs typeface="Times New Roman" pitchFamily="18" charset="0"/>
              </a:rPr>
              <a:t> orang lain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sendiri</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the process through which we attempt to understand other persons and ourselves</a:t>
            </a:r>
            <a:r>
              <a:rPr lang="en-US" sz="2800" dirty="0">
                <a:latin typeface="Times New Roman" pitchFamily="18" charset="0"/>
                <a:cs typeface="Times New Roman" pitchFamily="18" charset="0"/>
              </a:rPr>
              <a:t> ).</a:t>
            </a:r>
          </a:p>
          <a:p>
            <a:pPr lvl="1"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133648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8606" y="1273195"/>
            <a:ext cx="8897565" cy="1560716"/>
          </a:xfrm>
        </p:spPr>
        <p:txBody>
          <a:bodyPr/>
          <a:lstStyle/>
          <a:p>
            <a:pPr lvl="0" algn="ctr"/>
            <a:r>
              <a:rPr lang="en-US" dirty="0" err="1"/>
              <a:t>Aspek</a:t>
            </a:r>
            <a:r>
              <a:rPr lang="en-US" dirty="0"/>
              <a:t> </a:t>
            </a:r>
            <a:r>
              <a:rPr lang="en-US" dirty="0" err="1"/>
              <a:t>dalam</a:t>
            </a:r>
            <a:r>
              <a:rPr lang="en-US" dirty="0"/>
              <a:t> </a:t>
            </a:r>
            <a:r>
              <a:rPr lang="en-US" dirty="0" err="1"/>
              <a:t>persepsi</a:t>
            </a:r>
            <a:r>
              <a:rPr lang="en-US" dirty="0"/>
              <a:t> </a:t>
            </a:r>
            <a:r>
              <a:rPr lang="en-US" dirty="0" err="1"/>
              <a:t>diri</a:t>
            </a:r>
            <a:r>
              <a:rPr lang="en-US" dirty="0"/>
              <a:t/>
            </a:r>
            <a:br>
              <a:rPr lang="en-US" dirty="0"/>
            </a:br>
            <a:endParaRPr lang="en-US" dirty="0"/>
          </a:p>
        </p:txBody>
      </p:sp>
      <p:graphicFrame>
        <p:nvGraphicFramePr>
          <p:cNvPr id="3" name="Diagram 2"/>
          <p:cNvGraphicFramePr/>
          <p:nvPr>
            <p:extLst>
              <p:ext uri="{D42A27DB-BD31-4B8C-83A1-F6EECF244321}">
                <p14:modId xmlns:p14="http://schemas.microsoft.com/office/powerpoint/2010/main" val="2732519003"/>
              </p:ext>
            </p:extLst>
          </p:nvPr>
        </p:nvGraphicFramePr>
        <p:xfrm>
          <a:off x="3838246" y="2319867"/>
          <a:ext cx="7512926" cy="4538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81799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185</TotalTime>
  <Words>452</Words>
  <Application>Microsoft Office PowerPoint</Application>
  <PresentationFormat>Custom</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Feathered</vt:lpstr>
      <vt:lpstr>PERSEPSI DIRI &amp; PERSEPSI SOSIAL  Kelompok 6 </vt:lpstr>
      <vt:lpstr> </vt:lpstr>
      <vt:lpstr>Metode Persepsi Diri </vt:lpstr>
      <vt:lpstr>Persepsi Diri Dan Penilaian Sosial </vt:lpstr>
      <vt:lpstr>Krueger, Alicke, dan Dunning (2005) menjelaskan bagaimana persepsi diri itu berpengaruh terhadap penilaian sosial. Menurut mereka palin tidak terdapat empat isu yang menarik perhatian para peneliti: </vt:lpstr>
      <vt:lpstr>Kesalahan-Kesalahan Dalam Persepsi Diri </vt:lpstr>
      <vt:lpstr>Bias-bias dalam persepdiri  </vt:lpstr>
      <vt:lpstr>Persepsi Sosial</vt:lpstr>
      <vt:lpstr>Aspek dalam persepsi diri </vt:lpstr>
      <vt:lpstr>Akurasi Persepsi Sosial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IBADAH DAN SYARIAT (HAJI DAN UMRAH)</dc:title>
  <dc:creator>user</dc:creator>
  <cp:lastModifiedBy>Siti Fatimah</cp:lastModifiedBy>
  <cp:revision>21</cp:revision>
  <dcterms:created xsi:type="dcterms:W3CDTF">2019-10-30T05:54:43Z</dcterms:created>
  <dcterms:modified xsi:type="dcterms:W3CDTF">2020-08-31T12:25:51Z</dcterms:modified>
</cp:coreProperties>
</file>