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xml" ContentType="application/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.xml" ContentType="application/vnd.openxmlformats-officedocument.drawingml.diagramColors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app.xml" ContentType="application/vnd.openxmlformats-officedocument.extended-propertie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2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8.xml" ContentType="application/vnd.openxmlformats-officedocument.presentationml.slide+xml"/>
  <Override PartName="/ppt/diagrams/quickstyle1.xml" ContentType="application/vnd.openxmlformats-officedocument.drawingml.diagramStyl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diagrams/data3.xml" ContentType="application/vnd.openxmlformats-officedocument.drawingml.diagramData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diagrams/quickstyle2.xml" ContentType="application/vnd.openxmlformats-officedocument.drawingml.diagramStyle+xml"/>
  <Override PartName="/ppt/diagrams/data1.xml" ContentType="application/vnd.openxmlformats-officedocument.drawingml.diagramData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24127-328E-433A-AFEE-E4CF518B644E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2204D34-2CC0-4351-BD4A-FC2771693534}">
      <dgm:prSet phldrT="[Text]"/>
      <dgm:spPr/>
      <dgm:t>
        <a:bodyPr/>
        <a:lstStyle/>
        <a:p>
          <a:r>
            <a:rPr lang="en-US" dirty="0" err="1" smtClean="0"/>
            <a:t>Adakalanya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 yang </a:t>
          </a:r>
          <a:r>
            <a:rPr lang="en-US" dirty="0" err="1" smtClean="0"/>
            <a:t>didapat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i="1" dirty="0" err="1" smtClean="0"/>
            <a:t>strereotype</a:t>
          </a:r>
          <a:r>
            <a:rPr lang="en-US" dirty="0" smtClean="0"/>
            <a:t> yang </a:t>
          </a:r>
          <a:r>
            <a:rPr lang="en-US" dirty="0" err="1" smtClean="0"/>
            <a:t>diyakini</a:t>
          </a:r>
          <a:r>
            <a:rPr lang="en-US" dirty="0" smtClean="0"/>
            <a:t>. </a:t>
          </a:r>
          <a:endParaRPr lang="en-US" dirty="0"/>
        </a:p>
      </dgm:t>
    </dgm:pt>
    <dgm:pt modelId="{09F79257-BDDA-4954-AD68-23ECF03CDB8F}" type="parTrans" cxnId="{8ECD3BD5-4DA3-41C5-84A9-A34DC8B12BAB}">
      <dgm:prSet/>
      <dgm:spPr/>
      <dgm:t>
        <a:bodyPr/>
        <a:lstStyle/>
        <a:p>
          <a:endParaRPr lang="en-US"/>
        </a:p>
      </dgm:t>
    </dgm:pt>
    <dgm:pt modelId="{B79E3101-C84A-4B19-9285-37A10943A6DD}" type="sibTrans" cxnId="{8ECD3BD5-4DA3-41C5-84A9-A34DC8B12BAB}">
      <dgm:prSet/>
      <dgm:spPr/>
      <dgm:t>
        <a:bodyPr/>
        <a:lstStyle/>
        <a:p>
          <a:endParaRPr lang="en-US"/>
        </a:p>
      </dgm:t>
    </dgm:pt>
    <dgm:pt modelId="{87AB771B-D00E-4CB5-9A6A-ADDA5C0296F7}">
      <dgm:prSet phldrT="[Text]"/>
      <dgm:spPr/>
      <dgm:t>
        <a:bodyPr/>
        <a:lstStyle/>
        <a:p>
          <a:r>
            <a:rPr lang="en-US" i="1" dirty="0" err="1" smtClean="0"/>
            <a:t>Strereotype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yang </a:t>
          </a:r>
          <a:r>
            <a:rPr lang="en-US" dirty="0" err="1" smtClean="0"/>
            <a:t>bersifat</a:t>
          </a:r>
          <a:r>
            <a:rPr lang="en-US" dirty="0" smtClean="0"/>
            <a:t> </a:t>
          </a:r>
          <a:r>
            <a:rPr lang="en-US" dirty="0" err="1" smtClean="0"/>
            <a:t>hierarkis</a:t>
          </a:r>
          <a:r>
            <a:rPr lang="en-US" dirty="0" smtClean="0"/>
            <a:t>. </a:t>
          </a:r>
          <a:r>
            <a:rPr lang="en-US" dirty="0" err="1" smtClean="0"/>
            <a:t>Strukturnya</a:t>
          </a:r>
          <a:r>
            <a:rPr lang="en-US" dirty="0" smtClean="0"/>
            <a:t> </a:t>
          </a:r>
          <a:r>
            <a:rPr lang="en-US" dirty="0" err="1" smtClean="0"/>
            <a:t>terdiri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kategori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sub – sub </a:t>
          </a:r>
          <a:r>
            <a:rPr lang="en-US" dirty="0" err="1" smtClean="0"/>
            <a:t>kategori</a:t>
          </a:r>
          <a:r>
            <a:rPr lang="en-US" dirty="0" smtClean="0"/>
            <a:t>. </a:t>
          </a:r>
          <a:endParaRPr lang="en-US" dirty="0"/>
        </a:p>
      </dgm:t>
    </dgm:pt>
    <dgm:pt modelId="{4144EF2D-84BD-4056-9F42-35B0D934AEC4}" type="parTrans" cxnId="{22FF45D7-42D6-4F21-9870-46E83ADCABCB}">
      <dgm:prSet/>
      <dgm:spPr/>
      <dgm:t>
        <a:bodyPr/>
        <a:lstStyle/>
        <a:p>
          <a:endParaRPr lang="en-US"/>
        </a:p>
      </dgm:t>
    </dgm:pt>
    <dgm:pt modelId="{DF0B6E6D-8DB8-4205-9ADC-2D3FCC7F47DC}" type="sibTrans" cxnId="{22FF45D7-42D6-4F21-9870-46E83ADCABCB}">
      <dgm:prSet/>
      <dgm:spPr/>
      <dgm:t>
        <a:bodyPr/>
        <a:lstStyle/>
        <a:p>
          <a:endParaRPr lang="en-US"/>
        </a:p>
      </dgm:t>
    </dgm:pt>
    <dgm:pt modelId="{53255061-891B-43A3-ACAB-A95EA3859510}">
      <dgm:prSet phldrT="[Text]"/>
      <dgm:spPr/>
      <dgm:t>
        <a:bodyPr/>
        <a:lstStyle/>
        <a:p>
          <a:r>
            <a:rPr lang="en-US" dirty="0" err="1" smtClean="0"/>
            <a:t>Realitas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mudah</a:t>
          </a:r>
          <a:r>
            <a:rPr lang="en-US" dirty="0" smtClean="0"/>
            <a:t> </a:t>
          </a:r>
          <a:r>
            <a:rPr lang="en-US" dirty="0" err="1" smtClean="0"/>
            <a:t>dipahami</a:t>
          </a:r>
          <a:r>
            <a:rPr lang="en-US" dirty="0" smtClean="0"/>
            <a:t> </a:t>
          </a:r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fakta</a:t>
          </a:r>
          <a:r>
            <a:rPr lang="en-US" dirty="0" smtClean="0"/>
            <a:t> – </a:t>
          </a:r>
          <a:r>
            <a:rPr lang="en-US" dirty="0" err="1" smtClean="0"/>
            <a:t>faktanya</a:t>
          </a:r>
          <a:r>
            <a:rPr lang="en-US" dirty="0" smtClean="0"/>
            <a:t> </a:t>
          </a:r>
          <a:r>
            <a:rPr lang="en-US" dirty="0" err="1" smtClean="0"/>
            <a:t>digambarkan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sesuatu</a:t>
          </a:r>
          <a:r>
            <a:rPr lang="en-US" dirty="0" smtClean="0"/>
            <a:t> yang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sama</a:t>
          </a:r>
          <a:r>
            <a:rPr lang="en-US" dirty="0" smtClean="0"/>
            <a:t> lain </a:t>
          </a:r>
          <a:r>
            <a:rPr lang="en-US" dirty="0" err="1" smtClean="0"/>
            <a:t>saling</a:t>
          </a:r>
          <a:r>
            <a:rPr lang="en-US" dirty="0" smtClean="0"/>
            <a:t> </a:t>
          </a:r>
          <a:r>
            <a:rPr lang="en-US" dirty="0" err="1" smtClean="0"/>
            <a:t>berhubungan</a:t>
          </a:r>
          <a:r>
            <a:rPr lang="en-US" dirty="0" smtClean="0"/>
            <a:t>. </a:t>
          </a:r>
          <a:endParaRPr lang="en-US" dirty="0"/>
        </a:p>
      </dgm:t>
    </dgm:pt>
    <dgm:pt modelId="{238117EF-3256-4218-B391-374E5446CDCD}" type="parTrans" cxnId="{EB10EF25-C90C-45B1-A6CF-81D6453955AC}">
      <dgm:prSet/>
      <dgm:spPr/>
      <dgm:t>
        <a:bodyPr/>
        <a:lstStyle/>
        <a:p>
          <a:endParaRPr lang="en-US"/>
        </a:p>
      </dgm:t>
    </dgm:pt>
    <dgm:pt modelId="{A4F94640-54E7-4BA5-9DD9-F39F62648A02}" type="sibTrans" cxnId="{EB10EF25-C90C-45B1-A6CF-81D6453955AC}">
      <dgm:prSet/>
      <dgm:spPr/>
      <dgm:t>
        <a:bodyPr/>
        <a:lstStyle/>
        <a:p>
          <a:endParaRPr lang="en-US"/>
        </a:p>
      </dgm:t>
    </dgm:pt>
    <dgm:pt modelId="{777C3A91-2794-4C86-8F42-F43D8FB47A7E}">
      <dgm:prSet phldrT="[Text]"/>
      <dgm:spPr/>
      <dgm:t>
        <a:bodyPr/>
        <a:lstStyle/>
        <a:p>
          <a:r>
            <a:rPr lang="en-US" i="1" smtClean="0"/>
            <a:t>Strereotype</a:t>
          </a:r>
          <a:r>
            <a:rPr lang="en-US" smtClean="0"/>
            <a:t> merupakan suatu </a:t>
          </a:r>
          <a:r>
            <a:rPr lang="en-US" i="1" smtClean="0"/>
            <a:t>shortcut</a:t>
          </a:r>
          <a:r>
            <a:rPr lang="en-US" smtClean="0"/>
            <a:t> mental yang bisa dipakai untuk memahami kelompok dengan cara mudah dan cepat. </a:t>
          </a:r>
          <a:endParaRPr lang="en-US" dirty="0"/>
        </a:p>
      </dgm:t>
    </dgm:pt>
    <dgm:pt modelId="{C13CACD2-B653-4772-A8B2-93C4A75FECCB}" type="parTrans" cxnId="{7956239A-23FB-4627-8399-992FF2E9540A}">
      <dgm:prSet/>
      <dgm:spPr/>
      <dgm:t>
        <a:bodyPr/>
        <a:lstStyle/>
        <a:p>
          <a:endParaRPr lang="en-US"/>
        </a:p>
      </dgm:t>
    </dgm:pt>
    <dgm:pt modelId="{D901E17A-BD42-4DB7-A1A1-0789AB97B334}" type="sibTrans" cxnId="{7956239A-23FB-4627-8399-992FF2E9540A}">
      <dgm:prSet/>
      <dgm:spPr/>
      <dgm:t>
        <a:bodyPr/>
        <a:lstStyle/>
        <a:p>
          <a:endParaRPr lang="en-US"/>
        </a:p>
      </dgm:t>
    </dgm:pt>
    <dgm:pt modelId="{EBBED20E-0CF5-4CD1-A0C1-EFF523C4B602}" type="pres">
      <dgm:prSet presAssocID="{19724127-328E-433A-AFEE-E4CF518B64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323883-82D6-409F-BFB3-47A4D9744A8A}" type="pres">
      <dgm:prSet presAssocID="{32204D34-2CC0-4351-BD4A-FC2771693534}" presName="composite" presStyleCnt="0"/>
      <dgm:spPr/>
    </dgm:pt>
    <dgm:pt modelId="{A8333735-09C9-4C14-BCCB-A062830B3938}" type="pres">
      <dgm:prSet presAssocID="{32204D34-2CC0-4351-BD4A-FC2771693534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7F78D-EAB5-4DA7-9C1B-EB9DA174C942}" type="pres">
      <dgm:prSet presAssocID="{32204D34-2CC0-4351-BD4A-FC2771693534}" presName="rect2" presStyleLbl="fgImgPlace1" presStyleIdx="0" presStyleCnt="4"/>
      <dgm:spPr/>
    </dgm:pt>
    <dgm:pt modelId="{DF09CA5C-3CF5-43C8-AC42-F4E397F517A7}" type="pres">
      <dgm:prSet presAssocID="{B79E3101-C84A-4B19-9285-37A10943A6DD}" presName="sibTrans" presStyleCnt="0"/>
      <dgm:spPr/>
    </dgm:pt>
    <dgm:pt modelId="{157D1670-5613-4931-A891-091C0AE2DC1B}" type="pres">
      <dgm:prSet presAssocID="{87AB771B-D00E-4CB5-9A6A-ADDA5C0296F7}" presName="composite" presStyleCnt="0"/>
      <dgm:spPr/>
    </dgm:pt>
    <dgm:pt modelId="{E25287BE-615E-47D1-8B44-9B92D2EB7914}" type="pres">
      <dgm:prSet presAssocID="{87AB771B-D00E-4CB5-9A6A-ADDA5C0296F7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7148A-359E-4CD2-B8CB-AE299B87959C}" type="pres">
      <dgm:prSet presAssocID="{87AB771B-D00E-4CB5-9A6A-ADDA5C0296F7}" presName="rect2" presStyleLbl="fgImgPlace1" presStyleIdx="1" presStyleCnt="4"/>
      <dgm:spPr/>
    </dgm:pt>
    <dgm:pt modelId="{62C1DA0E-D663-4042-BA4F-14C648775121}" type="pres">
      <dgm:prSet presAssocID="{DF0B6E6D-8DB8-4205-9ADC-2D3FCC7F47DC}" presName="sibTrans" presStyleCnt="0"/>
      <dgm:spPr/>
    </dgm:pt>
    <dgm:pt modelId="{BAEF4157-0890-4148-8843-E45FA7E2842C}" type="pres">
      <dgm:prSet presAssocID="{53255061-891B-43A3-ACAB-A95EA3859510}" presName="composite" presStyleCnt="0"/>
      <dgm:spPr/>
    </dgm:pt>
    <dgm:pt modelId="{249022BB-472F-47FC-9217-F8487D749E76}" type="pres">
      <dgm:prSet presAssocID="{53255061-891B-43A3-ACAB-A95EA3859510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21127-7B79-48C1-BCEA-130079E553CB}" type="pres">
      <dgm:prSet presAssocID="{53255061-891B-43A3-ACAB-A95EA3859510}" presName="rect2" presStyleLbl="fgImgPlace1" presStyleIdx="2" presStyleCnt="4"/>
      <dgm:spPr/>
    </dgm:pt>
    <dgm:pt modelId="{A9A29BD9-A7F2-4AAF-B951-BD758C6EC55D}" type="pres">
      <dgm:prSet presAssocID="{A4F94640-54E7-4BA5-9DD9-F39F62648A02}" presName="sibTrans" presStyleCnt="0"/>
      <dgm:spPr/>
    </dgm:pt>
    <dgm:pt modelId="{CE4E1D83-8E88-4AA0-81CD-9E435FFA4254}" type="pres">
      <dgm:prSet presAssocID="{777C3A91-2794-4C86-8F42-F43D8FB47A7E}" presName="composite" presStyleCnt="0"/>
      <dgm:spPr/>
    </dgm:pt>
    <dgm:pt modelId="{C890A55C-32E4-4EB4-94F5-5DCCFA003E1C}" type="pres">
      <dgm:prSet presAssocID="{777C3A91-2794-4C86-8F42-F43D8FB47A7E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B00FF-5E63-4F87-B98A-AD79D50CD92C}" type="pres">
      <dgm:prSet presAssocID="{777C3A91-2794-4C86-8F42-F43D8FB47A7E}" presName="rect2" presStyleLbl="fgImgPlace1" presStyleIdx="3" presStyleCnt="4"/>
      <dgm:spPr/>
    </dgm:pt>
  </dgm:ptLst>
  <dgm:cxnLst>
    <dgm:cxn modelId="{CFA275A7-435F-4ABD-9A37-02C1AFE8A69A}" type="presOf" srcId="{19724127-328E-433A-AFEE-E4CF518B644E}" destId="{EBBED20E-0CF5-4CD1-A0C1-EFF523C4B602}" srcOrd="0" destOrd="0" presId="urn:microsoft.com/office/officeart/2008/layout/PictureStrips"/>
    <dgm:cxn modelId="{5F149BB1-B945-4008-9280-91ED03EC15B3}" type="presOf" srcId="{32204D34-2CC0-4351-BD4A-FC2771693534}" destId="{A8333735-09C9-4C14-BCCB-A062830B3938}" srcOrd="0" destOrd="0" presId="urn:microsoft.com/office/officeart/2008/layout/PictureStrips"/>
    <dgm:cxn modelId="{22FF45D7-42D6-4F21-9870-46E83ADCABCB}" srcId="{19724127-328E-433A-AFEE-E4CF518B644E}" destId="{87AB771B-D00E-4CB5-9A6A-ADDA5C0296F7}" srcOrd="1" destOrd="0" parTransId="{4144EF2D-84BD-4056-9F42-35B0D934AEC4}" sibTransId="{DF0B6E6D-8DB8-4205-9ADC-2D3FCC7F47DC}"/>
    <dgm:cxn modelId="{08A2E206-1E72-41EF-AE0A-2FDD68ADB1FF}" type="presOf" srcId="{87AB771B-D00E-4CB5-9A6A-ADDA5C0296F7}" destId="{E25287BE-615E-47D1-8B44-9B92D2EB7914}" srcOrd="0" destOrd="0" presId="urn:microsoft.com/office/officeart/2008/layout/PictureStrips"/>
    <dgm:cxn modelId="{7956239A-23FB-4627-8399-992FF2E9540A}" srcId="{19724127-328E-433A-AFEE-E4CF518B644E}" destId="{777C3A91-2794-4C86-8F42-F43D8FB47A7E}" srcOrd="3" destOrd="0" parTransId="{C13CACD2-B653-4772-A8B2-93C4A75FECCB}" sibTransId="{D901E17A-BD42-4DB7-A1A1-0789AB97B334}"/>
    <dgm:cxn modelId="{EB10EF25-C90C-45B1-A6CF-81D6453955AC}" srcId="{19724127-328E-433A-AFEE-E4CF518B644E}" destId="{53255061-891B-43A3-ACAB-A95EA3859510}" srcOrd="2" destOrd="0" parTransId="{238117EF-3256-4218-B391-374E5446CDCD}" sibTransId="{A4F94640-54E7-4BA5-9DD9-F39F62648A02}"/>
    <dgm:cxn modelId="{EA1E8CFC-9148-45E2-AA80-C0F6CA026B0A}" type="presOf" srcId="{777C3A91-2794-4C86-8F42-F43D8FB47A7E}" destId="{C890A55C-32E4-4EB4-94F5-5DCCFA003E1C}" srcOrd="0" destOrd="0" presId="urn:microsoft.com/office/officeart/2008/layout/PictureStrips"/>
    <dgm:cxn modelId="{8ECD3BD5-4DA3-41C5-84A9-A34DC8B12BAB}" srcId="{19724127-328E-433A-AFEE-E4CF518B644E}" destId="{32204D34-2CC0-4351-BD4A-FC2771693534}" srcOrd="0" destOrd="0" parTransId="{09F79257-BDDA-4954-AD68-23ECF03CDB8F}" sibTransId="{B79E3101-C84A-4B19-9285-37A10943A6DD}"/>
    <dgm:cxn modelId="{2A86DCC0-421B-49CB-AE92-0D0A1BD905AF}" type="presOf" srcId="{53255061-891B-43A3-ACAB-A95EA3859510}" destId="{249022BB-472F-47FC-9217-F8487D749E76}" srcOrd="0" destOrd="0" presId="urn:microsoft.com/office/officeart/2008/layout/PictureStrips"/>
    <dgm:cxn modelId="{ED0786CD-D362-4B6A-9AB8-590E71C51278}" type="presParOf" srcId="{EBBED20E-0CF5-4CD1-A0C1-EFF523C4B602}" destId="{1C323883-82D6-409F-BFB3-47A4D9744A8A}" srcOrd="0" destOrd="0" presId="urn:microsoft.com/office/officeart/2008/layout/PictureStrips"/>
    <dgm:cxn modelId="{AADD4C1B-6FDC-4594-A446-D536B2474A1C}" type="presParOf" srcId="{1C323883-82D6-409F-BFB3-47A4D9744A8A}" destId="{A8333735-09C9-4C14-BCCB-A062830B3938}" srcOrd="0" destOrd="0" presId="urn:microsoft.com/office/officeart/2008/layout/PictureStrips"/>
    <dgm:cxn modelId="{60C04922-D04C-4CC6-B530-8A89D2ABB17A}" type="presParOf" srcId="{1C323883-82D6-409F-BFB3-47A4D9744A8A}" destId="{9D07F78D-EAB5-4DA7-9C1B-EB9DA174C942}" srcOrd="1" destOrd="0" presId="urn:microsoft.com/office/officeart/2008/layout/PictureStrips"/>
    <dgm:cxn modelId="{767B6867-3910-4064-A532-079EFD60ACB0}" type="presParOf" srcId="{EBBED20E-0CF5-4CD1-A0C1-EFF523C4B602}" destId="{DF09CA5C-3CF5-43C8-AC42-F4E397F517A7}" srcOrd="1" destOrd="0" presId="urn:microsoft.com/office/officeart/2008/layout/PictureStrips"/>
    <dgm:cxn modelId="{92AFFABF-9A1B-4445-A3DF-194FEB99C8E2}" type="presParOf" srcId="{EBBED20E-0CF5-4CD1-A0C1-EFF523C4B602}" destId="{157D1670-5613-4931-A891-091C0AE2DC1B}" srcOrd="2" destOrd="0" presId="urn:microsoft.com/office/officeart/2008/layout/PictureStrips"/>
    <dgm:cxn modelId="{1EFD092F-6DF9-43AA-B7C0-5B91F27C04F3}" type="presParOf" srcId="{157D1670-5613-4931-A891-091C0AE2DC1B}" destId="{E25287BE-615E-47D1-8B44-9B92D2EB7914}" srcOrd="0" destOrd="0" presId="urn:microsoft.com/office/officeart/2008/layout/PictureStrips"/>
    <dgm:cxn modelId="{8A80D0FA-4656-44E9-B37A-C28BCD9D7DD9}" type="presParOf" srcId="{157D1670-5613-4931-A891-091C0AE2DC1B}" destId="{1947148A-359E-4CD2-B8CB-AE299B87959C}" srcOrd="1" destOrd="0" presId="urn:microsoft.com/office/officeart/2008/layout/PictureStrips"/>
    <dgm:cxn modelId="{96DC79A1-7BD0-4D98-8FAC-D045454CF781}" type="presParOf" srcId="{EBBED20E-0CF5-4CD1-A0C1-EFF523C4B602}" destId="{62C1DA0E-D663-4042-BA4F-14C648775121}" srcOrd="3" destOrd="0" presId="urn:microsoft.com/office/officeart/2008/layout/PictureStrips"/>
    <dgm:cxn modelId="{7BA3E812-E462-4355-B1BC-69D0499BE624}" type="presParOf" srcId="{EBBED20E-0CF5-4CD1-A0C1-EFF523C4B602}" destId="{BAEF4157-0890-4148-8843-E45FA7E2842C}" srcOrd="4" destOrd="0" presId="urn:microsoft.com/office/officeart/2008/layout/PictureStrips"/>
    <dgm:cxn modelId="{823D47EE-5732-4788-8603-E4BDD18409B7}" type="presParOf" srcId="{BAEF4157-0890-4148-8843-E45FA7E2842C}" destId="{249022BB-472F-47FC-9217-F8487D749E76}" srcOrd="0" destOrd="0" presId="urn:microsoft.com/office/officeart/2008/layout/PictureStrips"/>
    <dgm:cxn modelId="{80C78D64-B61D-4590-AF44-CAD38F042147}" type="presParOf" srcId="{BAEF4157-0890-4148-8843-E45FA7E2842C}" destId="{CDF21127-7B79-48C1-BCEA-130079E553CB}" srcOrd="1" destOrd="0" presId="urn:microsoft.com/office/officeart/2008/layout/PictureStrips"/>
    <dgm:cxn modelId="{5DDF993C-64A0-44C4-ACE8-634F15DF2CF5}" type="presParOf" srcId="{EBBED20E-0CF5-4CD1-A0C1-EFF523C4B602}" destId="{A9A29BD9-A7F2-4AAF-B951-BD758C6EC55D}" srcOrd="5" destOrd="0" presId="urn:microsoft.com/office/officeart/2008/layout/PictureStrips"/>
    <dgm:cxn modelId="{8ADA9A74-E1D0-4B73-961C-C63A7DD72395}" type="presParOf" srcId="{EBBED20E-0CF5-4CD1-A0C1-EFF523C4B602}" destId="{CE4E1D83-8E88-4AA0-81CD-9E435FFA4254}" srcOrd="6" destOrd="0" presId="urn:microsoft.com/office/officeart/2008/layout/PictureStrips"/>
    <dgm:cxn modelId="{43ED511B-0D36-4AEC-818E-00BCDF507852}" type="presParOf" srcId="{CE4E1D83-8E88-4AA0-81CD-9E435FFA4254}" destId="{C890A55C-32E4-4EB4-94F5-5DCCFA003E1C}" srcOrd="0" destOrd="0" presId="urn:microsoft.com/office/officeart/2008/layout/PictureStrips"/>
    <dgm:cxn modelId="{2F68DAA6-4418-44D3-8BB2-464810C46B0F}" type="presParOf" srcId="{CE4E1D83-8E88-4AA0-81CD-9E435FFA4254}" destId="{38FB00FF-5E63-4F87-B98A-AD79D50CD92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08F72B-7B2A-421F-995D-3E4A65A330D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4455CA-E95A-447D-BCA8-4BE3112A1BEC}">
      <dgm:prSet phldrT="[Text]"/>
      <dgm:spPr/>
      <dgm:t>
        <a:bodyPr/>
        <a:lstStyle/>
        <a:p>
          <a:pPr algn="just"/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Mengubah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individu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suka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berprasangka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prejudice individual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 Hal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bisa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dilakukan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dengan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pendidikanm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pelatihan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propaganda,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ataupun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role playing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Di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sekolah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misalnya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siswa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sebaiknya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diajarkan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untuk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toleran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terhadap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perbedaan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hati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hati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terhadap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stereotype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CA1CC7-91E4-4110-BC7F-A4B985FBA7B7}" type="parTrans" cxnId="{43743CB3-F587-44F4-A8ED-33B6CE1BE99B}">
      <dgm:prSet/>
      <dgm:spPr/>
      <dgm:t>
        <a:bodyPr/>
        <a:lstStyle/>
        <a:p>
          <a:endParaRPr lang="en-US"/>
        </a:p>
      </dgm:t>
    </dgm:pt>
    <dgm:pt modelId="{55A33083-272F-4A1B-A1AC-A6ED247F34C1}" type="sibTrans" cxnId="{43743CB3-F587-44F4-A8ED-33B6CE1BE99B}">
      <dgm:prSet/>
      <dgm:spPr/>
      <dgm:t>
        <a:bodyPr/>
        <a:lstStyle/>
        <a:p>
          <a:endParaRPr lang="en-US"/>
        </a:p>
      </dgm:t>
    </dgm:pt>
    <dgm:pt modelId="{39C63166-1998-4628-A668-7B23D52AA88D}">
      <dgm:prSet phldrT="[Text]"/>
      <dgm:spPr/>
      <dgm:t>
        <a:bodyPr/>
        <a:lstStyle/>
        <a:p>
          <a:pPr algn="just"/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Mengubah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individu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menjadi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korban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prasangka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Prasangka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memang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sebagiannya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bersumber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karakteristik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korban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mungkin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saja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menyulut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munculnya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prasangka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961AC3-88D5-44DA-BFD9-3AECC352D2C8}" type="parTrans" cxnId="{063510F3-F2A8-4CC9-8722-F6C2FCF389A0}">
      <dgm:prSet/>
      <dgm:spPr/>
      <dgm:t>
        <a:bodyPr/>
        <a:lstStyle/>
        <a:p>
          <a:endParaRPr lang="en-US"/>
        </a:p>
      </dgm:t>
    </dgm:pt>
    <dgm:pt modelId="{88C2415E-6D93-4237-954B-D829D58688FE}" type="sibTrans" cxnId="{063510F3-F2A8-4CC9-8722-F6C2FCF389A0}">
      <dgm:prSet/>
      <dgm:spPr/>
      <dgm:t>
        <a:bodyPr/>
        <a:lstStyle/>
        <a:p>
          <a:endParaRPr lang="en-US"/>
        </a:p>
      </dgm:t>
    </dgm:pt>
    <dgm:pt modelId="{688F9229-F3B0-499F-9C24-976B664044FB}">
      <dgm:prSet phldrT="[Text]"/>
      <dgm:spPr/>
      <dgm:t>
        <a:bodyPr/>
        <a:lstStyle/>
        <a:p>
          <a:pPr algn="just"/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Tidak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memandang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orang lain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sebagai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anggota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keompok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tertentu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atau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memandang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orang lain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sebgai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maunisa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atau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individu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sebagaimana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halnya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kita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color-blind approach</a:t>
          </a:r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43E269-CAA8-437F-91A9-288E85C65D51}" type="parTrans" cxnId="{26565CCA-37B4-4AD0-9EA7-337ECD9AE19B}">
      <dgm:prSet/>
      <dgm:spPr/>
      <dgm:t>
        <a:bodyPr/>
        <a:lstStyle/>
        <a:p>
          <a:endParaRPr lang="en-US"/>
        </a:p>
      </dgm:t>
    </dgm:pt>
    <dgm:pt modelId="{09FC7944-431A-4F4A-9EEA-7D07861CE85E}" type="sibTrans" cxnId="{26565CCA-37B4-4AD0-9EA7-337ECD9AE19B}">
      <dgm:prSet/>
      <dgm:spPr/>
      <dgm:t>
        <a:bodyPr/>
        <a:lstStyle/>
        <a:p>
          <a:endParaRPr lang="en-US"/>
        </a:p>
      </dgm:t>
    </dgm:pt>
    <dgm:pt modelId="{ACD5FCDA-FE8B-4BE2-AA04-5DA623648CD1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Melakukan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negosiasi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atau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terlibat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dalam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suatu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urusan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tertentu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Jones </a:t>
          </a:r>
          <a:r>
            <a:rPr lang="en-US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menyebutnya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transactional approach.</a:t>
          </a:r>
          <a:endParaRPr lang="en-US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F5ADCA-43CF-4F35-8769-EC93564DA820}" type="parTrans" cxnId="{35E058CB-CEDD-48CC-9916-E682AE944F43}">
      <dgm:prSet/>
      <dgm:spPr/>
      <dgm:t>
        <a:bodyPr/>
        <a:lstStyle/>
        <a:p>
          <a:endParaRPr lang="en-US"/>
        </a:p>
      </dgm:t>
    </dgm:pt>
    <dgm:pt modelId="{139F7B91-88E1-45DF-8CAF-FF7F47600B49}" type="sibTrans" cxnId="{35E058CB-CEDD-48CC-9916-E682AE944F43}">
      <dgm:prSet/>
      <dgm:spPr/>
      <dgm:t>
        <a:bodyPr/>
        <a:lstStyle/>
        <a:p>
          <a:endParaRPr lang="en-US"/>
        </a:p>
      </dgm:t>
    </dgm:pt>
    <dgm:pt modelId="{DD60B209-1B1A-4499-9222-5BD15686FF92}" type="pres">
      <dgm:prSet presAssocID="{0308F72B-7B2A-421F-995D-3E4A65A33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110FF94-EF46-4673-8FE1-902E9979901B}" type="pres">
      <dgm:prSet presAssocID="{0308F72B-7B2A-421F-995D-3E4A65A330DD}" presName="Name1" presStyleCnt="0"/>
      <dgm:spPr/>
    </dgm:pt>
    <dgm:pt modelId="{30CC4048-6CC5-4A0F-8778-8B540278EA8E}" type="pres">
      <dgm:prSet presAssocID="{0308F72B-7B2A-421F-995D-3E4A65A330DD}" presName="cycle" presStyleCnt="0"/>
      <dgm:spPr/>
    </dgm:pt>
    <dgm:pt modelId="{258451DC-1623-425B-AFC6-C62FFE897F21}" type="pres">
      <dgm:prSet presAssocID="{0308F72B-7B2A-421F-995D-3E4A65A330DD}" presName="srcNode" presStyleLbl="node1" presStyleIdx="0" presStyleCnt="4"/>
      <dgm:spPr/>
    </dgm:pt>
    <dgm:pt modelId="{D8CF6072-946B-4EA1-A697-1DA98410B675}" type="pres">
      <dgm:prSet presAssocID="{0308F72B-7B2A-421F-995D-3E4A65A330DD}" presName="conn" presStyleLbl="parChTrans1D2" presStyleIdx="0" presStyleCnt="1"/>
      <dgm:spPr/>
      <dgm:t>
        <a:bodyPr/>
        <a:lstStyle/>
        <a:p>
          <a:endParaRPr lang="en-US"/>
        </a:p>
      </dgm:t>
    </dgm:pt>
    <dgm:pt modelId="{2375686A-1CBF-478B-9F89-4AE5179F12ED}" type="pres">
      <dgm:prSet presAssocID="{0308F72B-7B2A-421F-995D-3E4A65A330DD}" presName="extraNode" presStyleLbl="node1" presStyleIdx="0" presStyleCnt="4"/>
      <dgm:spPr/>
    </dgm:pt>
    <dgm:pt modelId="{EFF73180-5346-4FD3-A682-6488FE72FEF6}" type="pres">
      <dgm:prSet presAssocID="{0308F72B-7B2A-421F-995D-3E4A65A330DD}" presName="dstNode" presStyleLbl="node1" presStyleIdx="0" presStyleCnt="4"/>
      <dgm:spPr/>
    </dgm:pt>
    <dgm:pt modelId="{079DD9DB-6262-4C5A-A996-2B499B2A144A}" type="pres">
      <dgm:prSet presAssocID="{E24455CA-E95A-447D-BCA8-4BE3112A1BE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4E095-FDE2-443B-96ED-5611552A5E0A}" type="pres">
      <dgm:prSet presAssocID="{E24455CA-E95A-447D-BCA8-4BE3112A1BEC}" presName="accent_1" presStyleCnt="0"/>
      <dgm:spPr/>
    </dgm:pt>
    <dgm:pt modelId="{7FA00F82-9E92-46E5-B833-DA4FD2948352}" type="pres">
      <dgm:prSet presAssocID="{E24455CA-E95A-447D-BCA8-4BE3112A1BEC}" presName="accentRepeatNode" presStyleLbl="solidFgAcc1" presStyleIdx="0" presStyleCnt="4"/>
      <dgm:spPr/>
    </dgm:pt>
    <dgm:pt modelId="{1A0F5D95-CDC3-458A-8D63-EEE4255FF08F}" type="pres">
      <dgm:prSet presAssocID="{39C63166-1998-4628-A668-7B23D52AA88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4C731-4C88-40B9-A9AA-56A706C0710D}" type="pres">
      <dgm:prSet presAssocID="{39C63166-1998-4628-A668-7B23D52AA88D}" presName="accent_2" presStyleCnt="0"/>
      <dgm:spPr/>
    </dgm:pt>
    <dgm:pt modelId="{D8D39110-E1C5-455A-86C7-0B1DA23D4C62}" type="pres">
      <dgm:prSet presAssocID="{39C63166-1998-4628-A668-7B23D52AA88D}" presName="accentRepeatNode" presStyleLbl="solidFgAcc1" presStyleIdx="1" presStyleCnt="4"/>
      <dgm:spPr/>
    </dgm:pt>
    <dgm:pt modelId="{5D56575B-4077-44DD-B90D-9F936A8DF17D}" type="pres">
      <dgm:prSet presAssocID="{688F9229-F3B0-499F-9C24-976B664044F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B8984-EE68-4950-BBF7-0C0C6A502691}" type="pres">
      <dgm:prSet presAssocID="{688F9229-F3B0-499F-9C24-976B664044FB}" presName="accent_3" presStyleCnt="0"/>
      <dgm:spPr/>
    </dgm:pt>
    <dgm:pt modelId="{D2F3F418-DC65-4903-B3B9-C6902BA49996}" type="pres">
      <dgm:prSet presAssocID="{688F9229-F3B0-499F-9C24-976B664044FB}" presName="accentRepeatNode" presStyleLbl="solidFgAcc1" presStyleIdx="2" presStyleCnt="4"/>
      <dgm:spPr/>
    </dgm:pt>
    <dgm:pt modelId="{4D24B962-EA18-4C73-ACBD-3923FCF182EA}" type="pres">
      <dgm:prSet presAssocID="{ACD5FCDA-FE8B-4BE2-AA04-5DA623648CD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DFF2A-B9DB-49ED-B769-29F1488B3C17}" type="pres">
      <dgm:prSet presAssocID="{ACD5FCDA-FE8B-4BE2-AA04-5DA623648CD1}" presName="accent_4" presStyleCnt="0"/>
      <dgm:spPr/>
    </dgm:pt>
    <dgm:pt modelId="{44EDFE4A-BCE3-4171-9FBE-0C02B599C6A2}" type="pres">
      <dgm:prSet presAssocID="{ACD5FCDA-FE8B-4BE2-AA04-5DA623648CD1}" presName="accentRepeatNode" presStyleLbl="solidFgAcc1" presStyleIdx="3" presStyleCnt="4"/>
      <dgm:spPr/>
    </dgm:pt>
  </dgm:ptLst>
  <dgm:cxnLst>
    <dgm:cxn modelId="{12B62E6F-CE38-4CEA-A3C9-FC1606A72C41}" type="presOf" srcId="{0308F72B-7B2A-421F-995D-3E4A65A330DD}" destId="{DD60B209-1B1A-4499-9222-5BD15686FF92}" srcOrd="0" destOrd="0" presId="urn:microsoft.com/office/officeart/2008/layout/VerticalCurvedList"/>
    <dgm:cxn modelId="{67BA4204-EE00-4DDB-9911-4561DD48225D}" type="presOf" srcId="{39C63166-1998-4628-A668-7B23D52AA88D}" destId="{1A0F5D95-CDC3-458A-8D63-EEE4255FF08F}" srcOrd="0" destOrd="0" presId="urn:microsoft.com/office/officeart/2008/layout/VerticalCurvedList"/>
    <dgm:cxn modelId="{26565CCA-37B4-4AD0-9EA7-337ECD9AE19B}" srcId="{0308F72B-7B2A-421F-995D-3E4A65A330DD}" destId="{688F9229-F3B0-499F-9C24-976B664044FB}" srcOrd="2" destOrd="0" parTransId="{1C43E269-CAA8-437F-91A9-288E85C65D51}" sibTransId="{09FC7944-431A-4F4A-9EEA-7D07861CE85E}"/>
    <dgm:cxn modelId="{1E97A4F3-C314-4EEC-A1A1-10119512C65C}" type="presOf" srcId="{55A33083-272F-4A1B-A1AC-A6ED247F34C1}" destId="{D8CF6072-946B-4EA1-A697-1DA98410B675}" srcOrd="0" destOrd="0" presId="urn:microsoft.com/office/officeart/2008/layout/VerticalCurvedList"/>
    <dgm:cxn modelId="{35E058CB-CEDD-48CC-9916-E682AE944F43}" srcId="{0308F72B-7B2A-421F-995D-3E4A65A330DD}" destId="{ACD5FCDA-FE8B-4BE2-AA04-5DA623648CD1}" srcOrd="3" destOrd="0" parTransId="{14F5ADCA-43CF-4F35-8769-EC93564DA820}" sibTransId="{139F7B91-88E1-45DF-8CAF-FF7F47600B49}"/>
    <dgm:cxn modelId="{43743CB3-F587-44F4-A8ED-33B6CE1BE99B}" srcId="{0308F72B-7B2A-421F-995D-3E4A65A330DD}" destId="{E24455CA-E95A-447D-BCA8-4BE3112A1BEC}" srcOrd="0" destOrd="0" parTransId="{56CA1CC7-91E4-4110-BC7F-A4B985FBA7B7}" sibTransId="{55A33083-272F-4A1B-A1AC-A6ED247F34C1}"/>
    <dgm:cxn modelId="{063510F3-F2A8-4CC9-8722-F6C2FCF389A0}" srcId="{0308F72B-7B2A-421F-995D-3E4A65A330DD}" destId="{39C63166-1998-4628-A668-7B23D52AA88D}" srcOrd="1" destOrd="0" parTransId="{ED961AC3-88D5-44DA-BFD9-3AECC352D2C8}" sibTransId="{88C2415E-6D93-4237-954B-D829D58688FE}"/>
    <dgm:cxn modelId="{17BE3E63-70BA-460A-89C1-2FBEEC0046F4}" type="presOf" srcId="{ACD5FCDA-FE8B-4BE2-AA04-5DA623648CD1}" destId="{4D24B962-EA18-4C73-ACBD-3923FCF182EA}" srcOrd="0" destOrd="0" presId="urn:microsoft.com/office/officeart/2008/layout/VerticalCurvedList"/>
    <dgm:cxn modelId="{113E74CA-2587-4819-93B6-D99B6BB2A232}" type="presOf" srcId="{688F9229-F3B0-499F-9C24-976B664044FB}" destId="{5D56575B-4077-44DD-B90D-9F936A8DF17D}" srcOrd="0" destOrd="0" presId="urn:microsoft.com/office/officeart/2008/layout/VerticalCurvedList"/>
    <dgm:cxn modelId="{96348C42-A149-49F1-AF33-8F34828525F5}" type="presOf" srcId="{E24455CA-E95A-447D-BCA8-4BE3112A1BEC}" destId="{079DD9DB-6262-4C5A-A996-2B499B2A144A}" srcOrd="0" destOrd="0" presId="urn:microsoft.com/office/officeart/2008/layout/VerticalCurvedList"/>
    <dgm:cxn modelId="{785ED39C-2EB6-44BD-8C3E-1DDB50A614D0}" type="presParOf" srcId="{DD60B209-1B1A-4499-9222-5BD15686FF92}" destId="{0110FF94-EF46-4673-8FE1-902E9979901B}" srcOrd="0" destOrd="0" presId="urn:microsoft.com/office/officeart/2008/layout/VerticalCurvedList"/>
    <dgm:cxn modelId="{D812F187-A86B-4C39-B65F-1C909BA1DB91}" type="presParOf" srcId="{0110FF94-EF46-4673-8FE1-902E9979901B}" destId="{30CC4048-6CC5-4A0F-8778-8B540278EA8E}" srcOrd="0" destOrd="0" presId="urn:microsoft.com/office/officeart/2008/layout/VerticalCurvedList"/>
    <dgm:cxn modelId="{0478D132-218B-421A-9CAB-5A322CD760DC}" type="presParOf" srcId="{30CC4048-6CC5-4A0F-8778-8B540278EA8E}" destId="{258451DC-1623-425B-AFC6-C62FFE897F21}" srcOrd="0" destOrd="0" presId="urn:microsoft.com/office/officeart/2008/layout/VerticalCurvedList"/>
    <dgm:cxn modelId="{E4CD58B2-EE77-4411-9D29-0FB4FDE8B709}" type="presParOf" srcId="{30CC4048-6CC5-4A0F-8778-8B540278EA8E}" destId="{D8CF6072-946B-4EA1-A697-1DA98410B675}" srcOrd="1" destOrd="0" presId="urn:microsoft.com/office/officeart/2008/layout/VerticalCurvedList"/>
    <dgm:cxn modelId="{0B8B2751-7370-4F3A-AD4C-CCA893AD44AD}" type="presParOf" srcId="{30CC4048-6CC5-4A0F-8778-8B540278EA8E}" destId="{2375686A-1CBF-478B-9F89-4AE5179F12ED}" srcOrd="2" destOrd="0" presId="urn:microsoft.com/office/officeart/2008/layout/VerticalCurvedList"/>
    <dgm:cxn modelId="{FE3E3BC6-2732-4A99-BF5D-C5C5236490E5}" type="presParOf" srcId="{30CC4048-6CC5-4A0F-8778-8B540278EA8E}" destId="{EFF73180-5346-4FD3-A682-6488FE72FEF6}" srcOrd="3" destOrd="0" presId="urn:microsoft.com/office/officeart/2008/layout/VerticalCurvedList"/>
    <dgm:cxn modelId="{E3BFDB4A-FF3D-4D75-BDDA-E5F7162029EC}" type="presParOf" srcId="{0110FF94-EF46-4673-8FE1-902E9979901B}" destId="{079DD9DB-6262-4C5A-A996-2B499B2A144A}" srcOrd="1" destOrd="0" presId="urn:microsoft.com/office/officeart/2008/layout/VerticalCurvedList"/>
    <dgm:cxn modelId="{08B8B1FC-866C-4BAE-A513-0ABE1C61FE91}" type="presParOf" srcId="{0110FF94-EF46-4673-8FE1-902E9979901B}" destId="{C7D4E095-FDE2-443B-96ED-5611552A5E0A}" srcOrd="2" destOrd="0" presId="urn:microsoft.com/office/officeart/2008/layout/VerticalCurvedList"/>
    <dgm:cxn modelId="{1450A6BF-E6DF-4813-B9DA-7C650A5C3BB1}" type="presParOf" srcId="{C7D4E095-FDE2-443B-96ED-5611552A5E0A}" destId="{7FA00F82-9E92-46E5-B833-DA4FD2948352}" srcOrd="0" destOrd="0" presId="urn:microsoft.com/office/officeart/2008/layout/VerticalCurvedList"/>
    <dgm:cxn modelId="{FBB90B56-D85B-4C66-9000-8CD0627F35BA}" type="presParOf" srcId="{0110FF94-EF46-4673-8FE1-902E9979901B}" destId="{1A0F5D95-CDC3-458A-8D63-EEE4255FF08F}" srcOrd="3" destOrd="0" presId="urn:microsoft.com/office/officeart/2008/layout/VerticalCurvedList"/>
    <dgm:cxn modelId="{3AEF8F03-F402-44A5-B52E-940FE90266FB}" type="presParOf" srcId="{0110FF94-EF46-4673-8FE1-902E9979901B}" destId="{0674C731-4C88-40B9-A9AA-56A706C0710D}" srcOrd="4" destOrd="0" presId="urn:microsoft.com/office/officeart/2008/layout/VerticalCurvedList"/>
    <dgm:cxn modelId="{5FEC23B2-8E55-47EB-933A-382936A3DF84}" type="presParOf" srcId="{0674C731-4C88-40B9-A9AA-56A706C0710D}" destId="{D8D39110-E1C5-455A-86C7-0B1DA23D4C62}" srcOrd="0" destOrd="0" presId="urn:microsoft.com/office/officeart/2008/layout/VerticalCurvedList"/>
    <dgm:cxn modelId="{F5B3BA48-E695-4D6B-9D2B-3E8257E8DEE0}" type="presParOf" srcId="{0110FF94-EF46-4673-8FE1-902E9979901B}" destId="{5D56575B-4077-44DD-B90D-9F936A8DF17D}" srcOrd="5" destOrd="0" presId="urn:microsoft.com/office/officeart/2008/layout/VerticalCurvedList"/>
    <dgm:cxn modelId="{D440E4CA-2C01-4DD6-829C-5B750B1742C9}" type="presParOf" srcId="{0110FF94-EF46-4673-8FE1-902E9979901B}" destId="{915B8984-EE68-4950-BBF7-0C0C6A502691}" srcOrd="6" destOrd="0" presId="urn:microsoft.com/office/officeart/2008/layout/VerticalCurvedList"/>
    <dgm:cxn modelId="{9C67F52B-6BAF-49DD-9F1D-84EBF063F9DB}" type="presParOf" srcId="{915B8984-EE68-4950-BBF7-0C0C6A502691}" destId="{D2F3F418-DC65-4903-B3B9-C6902BA49996}" srcOrd="0" destOrd="0" presId="urn:microsoft.com/office/officeart/2008/layout/VerticalCurvedList"/>
    <dgm:cxn modelId="{508C5381-090B-4543-9901-8598712A5836}" type="presParOf" srcId="{0110FF94-EF46-4673-8FE1-902E9979901B}" destId="{4D24B962-EA18-4C73-ACBD-3923FCF182EA}" srcOrd="7" destOrd="0" presId="urn:microsoft.com/office/officeart/2008/layout/VerticalCurvedList"/>
    <dgm:cxn modelId="{1EBC36FB-0686-4890-B7A8-135591070CC8}" type="presParOf" srcId="{0110FF94-EF46-4673-8FE1-902E9979901B}" destId="{C7FDFF2A-B9DB-49ED-B769-29F1488B3C17}" srcOrd="8" destOrd="0" presId="urn:microsoft.com/office/officeart/2008/layout/VerticalCurvedList"/>
    <dgm:cxn modelId="{10ABC013-0C62-4646-B53F-DBE85F84F275}" type="presParOf" srcId="{C7FDFF2A-B9DB-49ED-B769-29F1488B3C17}" destId="{44EDFE4A-BCE3-4171-9FBE-0C02B599C6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4BCBB4-9531-40CB-819B-4F5CF70A9D8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346844-6981-4132-869E-6D8E623DB380}">
      <dgm:prSet phldrT="[Text]"/>
      <dgm:spPr/>
      <dgm:t>
        <a:bodyPr/>
        <a:lstStyle/>
        <a:p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Social Identity Theory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(SIT).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56ED554-031F-4CD8-8E84-011F1DFE7F05}" type="parTrans" cxnId="{FFE83D76-77E7-49D5-8B05-049EF1365E74}">
      <dgm:prSet/>
      <dgm:spPr/>
      <dgm:t>
        <a:bodyPr/>
        <a:lstStyle/>
        <a:p>
          <a:endParaRPr lang="en-US"/>
        </a:p>
      </dgm:t>
    </dgm:pt>
    <dgm:pt modelId="{EB711245-E840-4EDE-9564-F57A53347CB7}" type="sibTrans" cxnId="{FFE83D76-77E7-49D5-8B05-049EF1365E74}">
      <dgm:prSet/>
      <dgm:spPr/>
      <dgm:t>
        <a:bodyPr/>
        <a:lstStyle/>
        <a:p>
          <a:endParaRPr lang="en-US"/>
        </a:p>
      </dgm:t>
    </dgm:pt>
    <dgm:pt modelId="{54262B81-FDD2-408A-B5D1-FF89CE1C94C8}">
      <dgm:prSet phldrT="[Text]" custT="1"/>
      <dgm:spPr/>
      <dgm:t>
        <a:bodyPr/>
        <a:lstStyle/>
        <a:p>
          <a:pPr algn="just"/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SIT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menjelaskan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identitas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seseorang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diperoleh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dari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keanggotaannya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pada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suatu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kelompok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sosial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Menurut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SIT,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setiap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kita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mempunyai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kebutuhan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untuk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merasa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berharga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Untuk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meningkatkan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perasaan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berharganya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tersebut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kita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bisa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memperolehnya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prestasi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pribadi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atau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berafiliasi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kelompok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sosial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dirasa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dirty="0" err="1" smtClean="0">
              <a:latin typeface="Times New Roman" pitchFamily="18" charset="0"/>
              <a:cs typeface="Times New Roman" pitchFamily="18" charset="0"/>
            </a:rPr>
            <a:t>membanggakan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.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5FE0DF16-3FD1-4E8D-AD06-0C1822CB6FB5}" type="parTrans" cxnId="{D97AE3FC-28E5-4F5E-9DCB-7E2D59804291}">
      <dgm:prSet/>
      <dgm:spPr/>
      <dgm:t>
        <a:bodyPr/>
        <a:lstStyle/>
        <a:p>
          <a:endParaRPr lang="en-US"/>
        </a:p>
      </dgm:t>
    </dgm:pt>
    <dgm:pt modelId="{4EE7D624-54F6-4318-ABE4-FB7EE825A399}" type="sibTrans" cxnId="{D97AE3FC-28E5-4F5E-9DCB-7E2D59804291}">
      <dgm:prSet/>
      <dgm:spPr/>
      <dgm:t>
        <a:bodyPr/>
        <a:lstStyle/>
        <a:p>
          <a:endParaRPr lang="en-US"/>
        </a:p>
      </dgm:t>
    </dgm:pt>
    <dgm:pt modelId="{2C019CF4-FDAA-486E-B129-AC5F0184246D}">
      <dgm:prSet phldrT="[Text]"/>
      <dgm:spPr/>
      <dgm:t>
        <a:bodyPr/>
        <a:lstStyle/>
        <a:p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Optimal Distinctiveness Theory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(ODT).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A92C932-69FD-4092-BD7F-0FB5DE229D5F}" type="parTrans" cxnId="{716CECDD-B44D-48F4-A731-D455303B7717}">
      <dgm:prSet/>
      <dgm:spPr/>
      <dgm:t>
        <a:bodyPr/>
        <a:lstStyle/>
        <a:p>
          <a:endParaRPr lang="en-US"/>
        </a:p>
      </dgm:t>
    </dgm:pt>
    <dgm:pt modelId="{84E47DA0-8E01-48BD-B517-8885BDF7E054}" type="sibTrans" cxnId="{716CECDD-B44D-48F4-A731-D455303B7717}">
      <dgm:prSet/>
      <dgm:spPr/>
      <dgm:t>
        <a:bodyPr/>
        <a:lstStyle/>
        <a:p>
          <a:endParaRPr lang="en-US"/>
        </a:p>
      </dgm:t>
    </dgm:pt>
    <dgm:pt modelId="{E8FD9972-FEA1-4C70-B39F-49739E0041F3}">
      <dgm:prSet phldrT="[Text]"/>
      <dgm:spPr/>
      <dgm:t>
        <a:bodyPr/>
        <a:lstStyle/>
        <a:p>
          <a:pPr algn="just"/>
          <a:r>
            <a:rPr lang="en-US" dirty="0" smtClean="0">
              <a:latin typeface="Times New Roman" pitchFamily="18" charset="0"/>
              <a:cs typeface="Times New Roman" pitchFamily="18" charset="0"/>
            </a:rPr>
            <a:t>ODT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diusulkan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oleh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Marilynn Brewer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pada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tahun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1991-an. ODT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menjelaskan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bahwa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kita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mempunyai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keinginan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untuk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memperoleh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keseimabangan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antara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sebagai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pribadi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unik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i="1" dirty="0" err="1" smtClean="0">
              <a:latin typeface="Times New Roman" pitchFamily="18" charset="0"/>
              <a:cs typeface="Times New Roman" pitchFamily="18" charset="0"/>
            </a:rPr>
            <a:t>distingtiveness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sebagai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pribadi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namun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seperti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orang – orang yang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ada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pada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konteks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kelompok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tertentu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i="1" dirty="0" smtClean="0">
              <a:latin typeface="Times New Roman" pitchFamily="18" charset="0"/>
              <a:cs typeface="Times New Roman" pitchFamily="18" charset="0"/>
            </a:rPr>
            <a:t>inclusion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).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4D0C832-B578-48F8-91A9-EE7576712477}" type="parTrans" cxnId="{6E58922F-EC4F-4295-9187-0402C4CE51A9}">
      <dgm:prSet/>
      <dgm:spPr/>
      <dgm:t>
        <a:bodyPr/>
        <a:lstStyle/>
        <a:p>
          <a:endParaRPr lang="en-US"/>
        </a:p>
      </dgm:t>
    </dgm:pt>
    <dgm:pt modelId="{AB6FF4BF-9951-4D5C-8598-AD70D738DEF8}" type="sibTrans" cxnId="{6E58922F-EC4F-4295-9187-0402C4CE51A9}">
      <dgm:prSet/>
      <dgm:spPr/>
      <dgm:t>
        <a:bodyPr/>
        <a:lstStyle/>
        <a:p>
          <a:endParaRPr lang="en-US"/>
        </a:p>
      </dgm:t>
    </dgm:pt>
    <dgm:pt modelId="{F1F548DE-F60F-4F89-8B3E-1304FF543852}">
      <dgm:prSet phldrT="[Text]"/>
      <dgm:spPr/>
      <dgm:t>
        <a:bodyPr/>
        <a:lstStyle/>
        <a:p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Realistic Conflict Theory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(RCT).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C173F43-0699-481F-B0FE-ED01E57CBC66}" type="parTrans" cxnId="{E6E61F76-7E2F-41CB-9BA3-7CDB2B8BA9D4}">
      <dgm:prSet/>
      <dgm:spPr/>
      <dgm:t>
        <a:bodyPr/>
        <a:lstStyle/>
        <a:p>
          <a:endParaRPr lang="en-US"/>
        </a:p>
      </dgm:t>
    </dgm:pt>
    <dgm:pt modelId="{D2B81AA4-13C3-4E3A-B326-85BF9D93834D}" type="sibTrans" cxnId="{E6E61F76-7E2F-41CB-9BA3-7CDB2B8BA9D4}">
      <dgm:prSet/>
      <dgm:spPr/>
      <dgm:t>
        <a:bodyPr/>
        <a:lstStyle/>
        <a:p>
          <a:endParaRPr lang="en-US"/>
        </a:p>
      </dgm:t>
    </dgm:pt>
    <dgm:pt modelId="{79437154-8727-4935-9907-213231D27A2E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RCT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diusulkan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oleh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Donald Campbell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pada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tahun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1965-an, yang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menjelaskan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konflik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antar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kelompok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diakibtkan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perebutan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sumber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daya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Pada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situasi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kompetitif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kita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akan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menunjukan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permusuhan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prasngka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terutama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jika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dirasa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kita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memiliki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sumber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daya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lebih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sedikit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dibanding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kelompok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lain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untuk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mencapai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sasaran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diperebutkan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E9298D2-C986-42FD-A587-F8681B3B0AB1}" type="parTrans" cxnId="{0337903A-68C1-4B5E-A861-AA0B516DD6EF}">
      <dgm:prSet/>
      <dgm:spPr/>
      <dgm:t>
        <a:bodyPr/>
        <a:lstStyle/>
        <a:p>
          <a:endParaRPr lang="en-US"/>
        </a:p>
      </dgm:t>
    </dgm:pt>
    <dgm:pt modelId="{E22249ED-E77C-44F4-8B69-758192087889}" type="sibTrans" cxnId="{0337903A-68C1-4B5E-A861-AA0B516DD6EF}">
      <dgm:prSet/>
      <dgm:spPr/>
      <dgm:t>
        <a:bodyPr/>
        <a:lstStyle/>
        <a:p>
          <a:endParaRPr lang="en-US"/>
        </a:p>
      </dgm:t>
    </dgm:pt>
    <dgm:pt modelId="{477E5E52-DF87-42BD-A7E5-E2FA755B1A12}" type="pres">
      <dgm:prSet presAssocID="{9F4BCBB4-9531-40CB-819B-4F5CF70A9D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5B603C-243E-44F0-956D-74750DD04C9F}" type="pres">
      <dgm:prSet presAssocID="{D6346844-6981-4132-869E-6D8E623DB380}" presName="linNode" presStyleCnt="0"/>
      <dgm:spPr/>
    </dgm:pt>
    <dgm:pt modelId="{A0683F39-D83E-43E7-B0D5-202613F1E614}" type="pres">
      <dgm:prSet presAssocID="{D6346844-6981-4132-869E-6D8E623DB38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B7C3A-0126-4107-8921-9157BFBA5D65}" type="pres">
      <dgm:prSet presAssocID="{D6346844-6981-4132-869E-6D8E623DB38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AF00A-1287-4B4D-ABA1-68C76B89BF8F}" type="pres">
      <dgm:prSet presAssocID="{EB711245-E840-4EDE-9564-F57A53347CB7}" presName="sp" presStyleCnt="0"/>
      <dgm:spPr/>
    </dgm:pt>
    <dgm:pt modelId="{751A32F9-01B8-40D8-B59F-E93A89080A5B}" type="pres">
      <dgm:prSet presAssocID="{2C019CF4-FDAA-486E-B129-AC5F0184246D}" presName="linNode" presStyleCnt="0"/>
      <dgm:spPr/>
    </dgm:pt>
    <dgm:pt modelId="{8EC967FA-7E07-49F8-BF5C-2A81DE729541}" type="pres">
      <dgm:prSet presAssocID="{2C019CF4-FDAA-486E-B129-AC5F0184246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CF886-86FE-465D-8418-D3DF150D31ED}" type="pres">
      <dgm:prSet presAssocID="{2C019CF4-FDAA-486E-B129-AC5F0184246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EE2FC-9566-44F1-8628-FCA6E8CCE1AA}" type="pres">
      <dgm:prSet presAssocID="{84E47DA0-8E01-48BD-B517-8885BDF7E054}" presName="sp" presStyleCnt="0"/>
      <dgm:spPr/>
    </dgm:pt>
    <dgm:pt modelId="{16BF52EA-BFBE-411E-802B-5A5A4F87B469}" type="pres">
      <dgm:prSet presAssocID="{F1F548DE-F60F-4F89-8B3E-1304FF543852}" presName="linNode" presStyleCnt="0"/>
      <dgm:spPr/>
    </dgm:pt>
    <dgm:pt modelId="{D9ABD871-307B-43E1-9CFA-9B1479EEE9EA}" type="pres">
      <dgm:prSet presAssocID="{F1F548DE-F60F-4F89-8B3E-1304FF54385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1C2B9-67C0-49B1-937E-AAF2F81E1935}" type="pres">
      <dgm:prSet presAssocID="{F1F548DE-F60F-4F89-8B3E-1304FF54385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58922F-EC4F-4295-9187-0402C4CE51A9}" srcId="{2C019CF4-FDAA-486E-B129-AC5F0184246D}" destId="{E8FD9972-FEA1-4C70-B39F-49739E0041F3}" srcOrd="0" destOrd="0" parTransId="{44D0C832-B578-48F8-91A9-EE7576712477}" sibTransId="{AB6FF4BF-9951-4D5C-8598-AD70D738DEF8}"/>
    <dgm:cxn modelId="{FFE83D76-77E7-49D5-8B05-049EF1365E74}" srcId="{9F4BCBB4-9531-40CB-819B-4F5CF70A9D8C}" destId="{D6346844-6981-4132-869E-6D8E623DB380}" srcOrd="0" destOrd="0" parTransId="{C56ED554-031F-4CD8-8E84-011F1DFE7F05}" sibTransId="{EB711245-E840-4EDE-9564-F57A53347CB7}"/>
    <dgm:cxn modelId="{3DB4A48E-E7A6-4120-87EB-72269060662B}" type="presOf" srcId="{F1F548DE-F60F-4F89-8B3E-1304FF543852}" destId="{D9ABD871-307B-43E1-9CFA-9B1479EEE9EA}" srcOrd="0" destOrd="0" presId="urn:microsoft.com/office/officeart/2005/8/layout/vList5"/>
    <dgm:cxn modelId="{AAC69D45-98A2-4F9A-A901-DF47EE4092D8}" type="presOf" srcId="{2C019CF4-FDAA-486E-B129-AC5F0184246D}" destId="{8EC967FA-7E07-49F8-BF5C-2A81DE729541}" srcOrd="0" destOrd="0" presId="urn:microsoft.com/office/officeart/2005/8/layout/vList5"/>
    <dgm:cxn modelId="{716CECDD-B44D-48F4-A731-D455303B7717}" srcId="{9F4BCBB4-9531-40CB-819B-4F5CF70A9D8C}" destId="{2C019CF4-FDAA-486E-B129-AC5F0184246D}" srcOrd="1" destOrd="0" parTransId="{9A92C932-69FD-4092-BD7F-0FB5DE229D5F}" sibTransId="{84E47DA0-8E01-48BD-B517-8885BDF7E054}"/>
    <dgm:cxn modelId="{0337903A-68C1-4B5E-A861-AA0B516DD6EF}" srcId="{F1F548DE-F60F-4F89-8B3E-1304FF543852}" destId="{79437154-8727-4935-9907-213231D27A2E}" srcOrd="0" destOrd="0" parTransId="{4E9298D2-C986-42FD-A587-F8681B3B0AB1}" sibTransId="{E22249ED-E77C-44F4-8B69-758192087889}"/>
    <dgm:cxn modelId="{7C7878CD-2EFD-4FED-A68C-57F4B92DD237}" type="presOf" srcId="{E8FD9972-FEA1-4C70-B39F-49739E0041F3}" destId="{3D5CF886-86FE-465D-8418-D3DF150D31ED}" srcOrd="0" destOrd="0" presId="urn:microsoft.com/office/officeart/2005/8/layout/vList5"/>
    <dgm:cxn modelId="{064C367A-BE23-4F24-89F8-C726DD96566C}" type="presOf" srcId="{54262B81-FDD2-408A-B5D1-FF89CE1C94C8}" destId="{5B8B7C3A-0126-4107-8921-9157BFBA5D65}" srcOrd="0" destOrd="0" presId="urn:microsoft.com/office/officeart/2005/8/layout/vList5"/>
    <dgm:cxn modelId="{D97AE3FC-28E5-4F5E-9DCB-7E2D59804291}" srcId="{D6346844-6981-4132-869E-6D8E623DB380}" destId="{54262B81-FDD2-408A-B5D1-FF89CE1C94C8}" srcOrd="0" destOrd="0" parTransId="{5FE0DF16-3FD1-4E8D-AD06-0C1822CB6FB5}" sibTransId="{4EE7D624-54F6-4318-ABE4-FB7EE825A399}"/>
    <dgm:cxn modelId="{5C4FD0D4-9247-45C9-B5B6-2376B33DB4B8}" type="presOf" srcId="{79437154-8727-4935-9907-213231D27A2E}" destId="{9991C2B9-67C0-49B1-937E-AAF2F81E1935}" srcOrd="0" destOrd="0" presId="urn:microsoft.com/office/officeart/2005/8/layout/vList5"/>
    <dgm:cxn modelId="{0E0831F9-9E4F-4B74-84D4-19B7DDE55483}" type="presOf" srcId="{D6346844-6981-4132-869E-6D8E623DB380}" destId="{A0683F39-D83E-43E7-B0D5-202613F1E614}" srcOrd="0" destOrd="0" presId="urn:microsoft.com/office/officeart/2005/8/layout/vList5"/>
    <dgm:cxn modelId="{2B60CAB8-F4D8-47E5-8892-95BC1E9A5603}" type="presOf" srcId="{9F4BCBB4-9531-40CB-819B-4F5CF70A9D8C}" destId="{477E5E52-DF87-42BD-A7E5-E2FA755B1A12}" srcOrd="0" destOrd="0" presId="urn:microsoft.com/office/officeart/2005/8/layout/vList5"/>
    <dgm:cxn modelId="{E6E61F76-7E2F-41CB-9BA3-7CDB2B8BA9D4}" srcId="{9F4BCBB4-9531-40CB-819B-4F5CF70A9D8C}" destId="{F1F548DE-F60F-4F89-8B3E-1304FF543852}" srcOrd="2" destOrd="0" parTransId="{0C173F43-0699-481F-B0FE-ED01E57CBC66}" sibTransId="{D2B81AA4-13C3-4E3A-B326-85BF9D93834D}"/>
    <dgm:cxn modelId="{E3D9D2AA-D488-4015-AD30-FC0DD7850303}" type="presParOf" srcId="{477E5E52-DF87-42BD-A7E5-E2FA755B1A12}" destId="{255B603C-243E-44F0-956D-74750DD04C9F}" srcOrd="0" destOrd="0" presId="urn:microsoft.com/office/officeart/2005/8/layout/vList5"/>
    <dgm:cxn modelId="{CBF3AC74-A71F-4F69-8DDE-1085334C332D}" type="presParOf" srcId="{255B603C-243E-44F0-956D-74750DD04C9F}" destId="{A0683F39-D83E-43E7-B0D5-202613F1E614}" srcOrd="0" destOrd="0" presId="urn:microsoft.com/office/officeart/2005/8/layout/vList5"/>
    <dgm:cxn modelId="{1097A5A9-1CF9-46DE-9ED9-9B1331839093}" type="presParOf" srcId="{255B603C-243E-44F0-956D-74750DD04C9F}" destId="{5B8B7C3A-0126-4107-8921-9157BFBA5D65}" srcOrd="1" destOrd="0" presId="urn:microsoft.com/office/officeart/2005/8/layout/vList5"/>
    <dgm:cxn modelId="{1CB6E742-3E04-4ACE-88C1-40DA7651720D}" type="presParOf" srcId="{477E5E52-DF87-42BD-A7E5-E2FA755B1A12}" destId="{2EFAF00A-1287-4B4D-ABA1-68C76B89BF8F}" srcOrd="1" destOrd="0" presId="urn:microsoft.com/office/officeart/2005/8/layout/vList5"/>
    <dgm:cxn modelId="{49E7726D-61E4-4DF7-8744-A1A8869ED014}" type="presParOf" srcId="{477E5E52-DF87-42BD-A7E5-E2FA755B1A12}" destId="{751A32F9-01B8-40D8-B59F-E93A89080A5B}" srcOrd="2" destOrd="0" presId="urn:microsoft.com/office/officeart/2005/8/layout/vList5"/>
    <dgm:cxn modelId="{E4A2596C-805F-4186-B8F4-ABED9E312EB4}" type="presParOf" srcId="{751A32F9-01B8-40D8-B59F-E93A89080A5B}" destId="{8EC967FA-7E07-49F8-BF5C-2A81DE729541}" srcOrd="0" destOrd="0" presId="urn:microsoft.com/office/officeart/2005/8/layout/vList5"/>
    <dgm:cxn modelId="{9E445DD4-CDC9-4EA0-A918-BBC086E9F2CC}" type="presParOf" srcId="{751A32F9-01B8-40D8-B59F-E93A89080A5B}" destId="{3D5CF886-86FE-465D-8418-D3DF150D31ED}" srcOrd="1" destOrd="0" presId="urn:microsoft.com/office/officeart/2005/8/layout/vList5"/>
    <dgm:cxn modelId="{BCB027ED-93E0-4805-9EDF-CDF3D8AF190C}" type="presParOf" srcId="{477E5E52-DF87-42BD-A7E5-E2FA755B1A12}" destId="{704EE2FC-9566-44F1-8628-FCA6E8CCE1AA}" srcOrd="3" destOrd="0" presId="urn:microsoft.com/office/officeart/2005/8/layout/vList5"/>
    <dgm:cxn modelId="{DF426E40-F8A2-48A3-AD87-6CCCD73F4801}" type="presParOf" srcId="{477E5E52-DF87-42BD-A7E5-E2FA755B1A12}" destId="{16BF52EA-BFBE-411E-802B-5A5A4F87B469}" srcOrd="4" destOrd="0" presId="urn:microsoft.com/office/officeart/2005/8/layout/vList5"/>
    <dgm:cxn modelId="{539ADF2B-54FB-4CBB-8BA4-0EC2BA36EFA4}" type="presParOf" srcId="{16BF52EA-BFBE-411E-802B-5A5A4F87B469}" destId="{D9ABD871-307B-43E1-9CFA-9B1479EEE9EA}" srcOrd="0" destOrd="0" presId="urn:microsoft.com/office/officeart/2005/8/layout/vList5"/>
    <dgm:cxn modelId="{66B0ACBB-6D34-46CB-B073-B2EE3FD580B6}" type="presParOf" srcId="{16BF52EA-BFBE-411E-802B-5A5A4F87B469}" destId="{9991C2B9-67C0-49B1-937E-AAF2F81E19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33735-09C9-4C14-BCCB-A062830B3938}">
      <dsp:nvSpPr>
        <dsp:cNvPr id="0" name=""/>
        <dsp:cNvSpPr/>
      </dsp:nvSpPr>
      <dsp:spPr>
        <a:xfrm>
          <a:off x="167237" y="1316458"/>
          <a:ext cx="3972496" cy="12414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84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Adakalanya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informasi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didapat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tidak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sesuai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i="1" kern="1200" dirty="0" err="1" smtClean="0"/>
            <a:t>strereotype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diyakini</a:t>
          </a:r>
          <a:r>
            <a:rPr lang="en-US" sz="1600" kern="1200" dirty="0" smtClean="0"/>
            <a:t>. </a:t>
          </a:r>
          <a:endParaRPr lang="en-US" sz="1600" kern="1200" dirty="0"/>
        </a:p>
      </dsp:txBody>
      <dsp:txXfrm>
        <a:off x="167237" y="1316458"/>
        <a:ext cx="3972496" cy="1241405"/>
      </dsp:txXfrm>
    </dsp:sp>
    <dsp:sp modelId="{9D07F78D-EAB5-4DA7-9C1B-EB9DA174C942}">
      <dsp:nvSpPr>
        <dsp:cNvPr id="0" name=""/>
        <dsp:cNvSpPr/>
      </dsp:nvSpPr>
      <dsp:spPr>
        <a:xfrm>
          <a:off x="1717" y="1137144"/>
          <a:ext cx="868983" cy="1303475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287BE-615E-47D1-8B44-9B92D2EB7914}">
      <dsp:nvSpPr>
        <dsp:cNvPr id="0" name=""/>
        <dsp:cNvSpPr/>
      </dsp:nvSpPr>
      <dsp:spPr>
        <a:xfrm>
          <a:off x="4560186" y="1316458"/>
          <a:ext cx="3972496" cy="12414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84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err="1" smtClean="0"/>
            <a:t>Strereotype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merupakan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suatu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sistem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bersifat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hierarkis</a:t>
          </a:r>
          <a:r>
            <a:rPr lang="en-US" sz="1600" kern="1200" dirty="0" smtClean="0"/>
            <a:t>. </a:t>
          </a:r>
          <a:r>
            <a:rPr lang="en-US" sz="1600" kern="1200" dirty="0" err="1" smtClean="0"/>
            <a:t>Strukturnya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terdiri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kategori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sub – sub </a:t>
          </a:r>
          <a:r>
            <a:rPr lang="en-US" sz="1600" kern="1200" dirty="0" err="1" smtClean="0"/>
            <a:t>kategori</a:t>
          </a:r>
          <a:r>
            <a:rPr lang="en-US" sz="1600" kern="1200" dirty="0" smtClean="0"/>
            <a:t>. </a:t>
          </a:r>
          <a:endParaRPr lang="en-US" sz="1600" kern="1200" dirty="0"/>
        </a:p>
      </dsp:txBody>
      <dsp:txXfrm>
        <a:off x="4560186" y="1316458"/>
        <a:ext cx="3972496" cy="1241405"/>
      </dsp:txXfrm>
    </dsp:sp>
    <dsp:sp modelId="{1947148A-359E-4CD2-B8CB-AE299B87959C}">
      <dsp:nvSpPr>
        <dsp:cNvPr id="0" name=""/>
        <dsp:cNvSpPr/>
      </dsp:nvSpPr>
      <dsp:spPr>
        <a:xfrm>
          <a:off x="4394665" y="1137144"/>
          <a:ext cx="868983" cy="1303475"/>
        </a:xfrm>
        <a:prstGeom prst="rect">
          <a:avLst/>
        </a:prstGeom>
        <a:solidFill>
          <a:schemeClr val="accent3">
            <a:tint val="50000"/>
            <a:hueOff val="3584065"/>
            <a:satOff val="-4703"/>
            <a:lumOff val="-4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022BB-472F-47FC-9217-F8487D749E76}">
      <dsp:nvSpPr>
        <dsp:cNvPr id="0" name=""/>
        <dsp:cNvSpPr/>
      </dsp:nvSpPr>
      <dsp:spPr>
        <a:xfrm>
          <a:off x="167237" y="2879250"/>
          <a:ext cx="3972496" cy="12414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84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Realitas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sosial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lebih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mudah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dipahami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jika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fakta</a:t>
          </a:r>
          <a:r>
            <a:rPr lang="en-US" sz="1600" kern="1200" dirty="0" smtClean="0"/>
            <a:t> – </a:t>
          </a:r>
          <a:r>
            <a:rPr lang="en-US" sz="1600" kern="1200" dirty="0" err="1" smtClean="0"/>
            <a:t>faktanya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digambarkan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sebagai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sesuatu</a:t>
          </a:r>
          <a:r>
            <a:rPr lang="en-US" sz="1600" kern="1200" dirty="0" smtClean="0"/>
            <a:t> yang </a:t>
          </a:r>
          <a:r>
            <a:rPr lang="en-US" sz="1600" kern="1200" dirty="0" err="1" smtClean="0"/>
            <a:t>satu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sama</a:t>
          </a:r>
          <a:r>
            <a:rPr lang="en-US" sz="1600" kern="1200" dirty="0" smtClean="0"/>
            <a:t> lain </a:t>
          </a:r>
          <a:r>
            <a:rPr lang="en-US" sz="1600" kern="1200" dirty="0" err="1" smtClean="0"/>
            <a:t>saling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berhubungan</a:t>
          </a:r>
          <a:r>
            <a:rPr lang="en-US" sz="1600" kern="1200" dirty="0" smtClean="0"/>
            <a:t>. </a:t>
          </a:r>
          <a:endParaRPr lang="en-US" sz="1600" kern="1200" dirty="0"/>
        </a:p>
      </dsp:txBody>
      <dsp:txXfrm>
        <a:off x="167237" y="2879250"/>
        <a:ext cx="3972496" cy="1241405"/>
      </dsp:txXfrm>
    </dsp:sp>
    <dsp:sp modelId="{CDF21127-7B79-48C1-BCEA-130079E553CB}">
      <dsp:nvSpPr>
        <dsp:cNvPr id="0" name=""/>
        <dsp:cNvSpPr/>
      </dsp:nvSpPr>
      <dsp:spPr>
        <a:xfrm>
          <a:off x="1717" y="2699935"/>
          <a:ext cx="868983" cy="1303475"/>
        </a:xfrm>
        <a:prstGeom prst="rect">
          <a:avLst/>
        </a:prstGeom>
        <a:solidFill>
          <a:schemeClr val="accent3">
            <a:tint val="50000"/>
            <a:hueOff val="7168130"/>
            <a:satOff val="-9405"/>
            <a:lumOff val="-9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0A55C-32E4-4EB4-94F5-5DCCFA003E1C}">
      <dsp:nvSpPr>
        <dsp:cNvPr id="0" name=""/>
        <dsp:cNvSpPr/>
      </dsp:nvSpPr>
      <dsp:spPr>
        <a:xfrm>
          <a:off x="4560186" y="2879250"/>
          <a:ext cx="3972496" cy="12414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84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smtClean="0"/>
            <a:t>Strereotype</a:t>
          </a:r>
          <a:r>
            <a:rPr lang="en-US" sz="1600" kern="1200" smtClean="0"/>
            <a:t> merupakan suatu </a:t>
          </a:r>
          <a:r>
            <a:rPr lang="en-US" sz="1600" i="1" kern="1200" smtClean="0"/>
            <a:t>shortcut</a:t>
          </a:r>
          <a:r>
            <a:rPr lang="en-US" sz="1600" kern="1200" smtClean="0"/>
            <a:t> mental yang bisa dipakai untuk memahami kelompok dengan cara mudah dan cepat. </a:t>
          </a:r>
          <a:endParaRPr lang="en-US" sz="1600" kern="1200" dirty="0"/>
        </a:p>
      </dsp:txBody>
      <dsp:txXfrm>
        <a:off x="4560186" y="2879250"/>
        <a:ext cx="3972496" cy="1241405"/>
      </dsp:txXfrm>
    </dsp:sp>
    <dsp:sp modelId="{38FB00FF-5E63-4F87-B98A-AD79D50CD92C}">
      <dsp:nvSpPr>
        <dsp:cNvPr id="0" name=""/>
        <dsp:cNvSpPr/>
      </dsp:nvSpPr>
      <dsp:spPr>
        <a:xfrm>
          <a:off x="4394665" y="2699935"/>
          <a:ext cx="868983" cy="1303475"/>
        </a:xfrm>
        <a:prstGeom prst="rect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F6072-946B-4EA1-A697-1DA98410B675}">
      <dsp:nvSpPr>
        <dsp:cNvPr id="0" name=""/>
        <dsp:cNvSpPr/>
      </dsp:nvSpPr>
      <dsp:spPr>
        <a:xfrm>
          <a:off x="-6088664" y="-931585"/>
          <a:ext cx="7247971" cy="7247971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DD9DB-6262-4C5A-A996-2B499B2A144A}">
      <dsp:nvSpPr>
        <dsp:cNvPr id="0" name=""/>
        <dsp:cNvSpPr/>
      </dsp:nvSpPr>
      <dsp:spPr>
        <a:xfrm>
          <a:off x="606745" y="413983"/>
          <a:ext cx="6708607" cy="8283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541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Mengubah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individu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suka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berprasangka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14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prejudice individual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 Hal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ini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bisa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dilakukan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pendidikanm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pelatihan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propaganda,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ataupun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role playing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Di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sekolah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misalnya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siswa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sebaiknya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diajarkan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untuk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toleran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terhadap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perbedaan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hati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hati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terhadap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stereotype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6745" y="413983"/>
        <a:ext cx="6708607" cy="828397"/>
      </dsp:txXfrm>
    </dsp:sp>
    <dsp:sp modelId="{7FA00F82-9E92-46E5-B833-DA4FD2948352}">
      <dsp:nvSpPr>
        <dsp:cNvPr id="0" name=""/>
        <dsp:cNvSpPr/>
      </dsp:nvSpPr>
      <dsp:spPr>
        <a:xfrm>
          <a:off x="88996" y="310433"/>
          <a:ext cx="1035497" cy="1035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F5D95-CDC3-458A-8D63-EEE4255FF08F}">
      <dsp:nvSpPr>
        <dsp:cNvPr id="0" name=""/>
        <dsp:cNvSpPr/>
      </dsp:nvSpPr>
      <dsp:spPr>
        <a:xfrm>
          <a:off x="1081684" y="1656795"/>
          <a:ext cx="6233667" cy="828397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541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Mengubah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individu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menjadi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korban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prasangka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Prasangka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memang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sebagiannya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bersumber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dari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karakteristik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korban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mungkin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saja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menyulut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munculnya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prasangka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1684" y="1656795"/>
        <a:ext cx="6233667" cy="828397"/>
      </dsp:txXfrm>
    </dsp:sp>
    <dsp:sp modelId="{D8D39110-E1C5-455A-86C7-0B1DA23D4C62}">
      <dsp:nvSpPr>
        <dsp:cNvPr id="0" name=""/>
        <dsp:cNvSpPr/>
      </dsp:nvSpPr>
      <dsp:spPr>
        <a:xfrm>
          <a:off x="563936" y="1553245"/>
          <a:ext cx="1035497" cy="1035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6575B-4077-44DD-B90D-9F936A8DF17D}">
      <dsp:nvSpPr>
        <dsp:cNvPr id="0" name=""/>
        <dsp:cNvSpPr/>
      </dsp:nvSpPr>
      <dsp:spPr>
        <a:xfrm>
          <a:off x="1081684" y="2899607"/>
          <a:ext cx="6233667" cy="828397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541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Tidak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memandang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orang lain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sebagai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anggota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dari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keompok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tertentu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atau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memandang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orang lain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sebgai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maunisa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atau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individu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sebagaimana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halnya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kita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en-US" sz="14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color-blind approach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1684" y="2899607"/>
        <a:ext cx="6233667" cy="828397"/>
      </dsp:txXfrm>
    </dsp:sp>
    <dsp:sp modelId="{D2F3F418-DC65-4903-B3B9-C6902BA49996}">
      <dsp:nvSpPr>
        <dsp:cNvPr id="0" name=""/>
        <dsp:cNvSpPr/>
      </dsp:nvSpPr>
      <dsp:spPr>
        <a:xfrm>
          <a:off x="563936" y="2796057"/>
          <a:ext cx="1035497" cy="1035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4B962-EA18-4C73-ACBD-3923FCF182EA}">
      <dsp:nvSpPr>
        <dsp:cNvPr id="0" name=""/>
        <dsp:cNvSpPr/>
      </dsp:nvSpPr>
      <dsp:spPr>
        <a:xfrm>
          <a:off x="606745" y="4142418"/>
          <a:ext cx="6708607" cy="82839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5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Melakukan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negosiasi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atau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terlibat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dalam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suatu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urusan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tertentu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Jones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menyebutnya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transactional approach.</a:t>
          </a:r>
          <a:endParaRPr lang="en-US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6745" y="4142418"/>
        <a:ext cx="6708607" cy="828397"/>
      </dsp:txXfrm>
    </dsp:sp>
    <dsp:sp modelId="{44EDFE4A-BCE3-4171-9FBE-0C02B599C6A2}">
      <dsp:nvSpPr>
        <dsp:cNvPr id="0" name=""/>
        <dsp:cNvSpPr/>
      </dsp:nvSpPr>
      <dsp:spPr>
        <a:xfrm>
          <a:off x="88996" y="4038869"/>
          <a:ext cx="1035497" cy="10354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B7C3A-0126-4107-8921-9157BFBA5D65}">
      <dsp:nvSpPr>
        <dsp:cNvPr id="0" name=""/>
        <dsp:cNvSpPr/>
      </dsp:nvSpPr>
      <dsp:spPr>
        <a:xfrm rot="5400000">
          <a:off x="4457997" y="-1531156"/>
          <a:ext cx="1447204" cy="487680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SIT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menjelaskan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identitas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seseorang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diperoleh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dari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keanggotaannya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pada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suatu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kelompok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sosial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Menurut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SIT,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setiap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kita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mempunyai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kebutuhan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untuk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merasa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berharga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Untuk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meningkatkan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perasaan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berharganya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tersebut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kita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bisa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memperolehnya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prestasi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pribadi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atau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berafiliasi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kelompok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sosial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dirasa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kern="1200" dirty="0" err="1" smtClean="0">
              <a:latin typeface="Times New Roman" pitchFamily="18" charset="0"/>
              <a:cs typeface="Times New Roman" pitchFamily="18" charset="0"/>
            </a:rPr>
            <a:t>membanggakan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 .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43200" y="254288"/>
        <a:ext cx="4806153" cy="1305910"/>
      </dsp:txXfrm>
    </dsp:sp>
    <dsp:sp modelId="{A0683F39-D83E-43E7-B0D5-202613F1E614}">
      <dsp:nvSpPr>
        <dsp:cNvPr id="0" name=""/>
        <dsp:cNvSpPr/>
      </dsp:nvSpPr>
      <dsp:spPr>
        <a:xfrm>
          <a:off x="0" y="2740"/>
          <a:ext cx="2743200" cy="18090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latin typeface="Times New Roman" pitchFamily="18" charset="0"/>
              <a:cs typeface="Times New Roman" pitchFamily="18" charset="0"/>
            </a:rPr>
            <a:t>Social Identity Theory 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(SIT). 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308" y="91048"/>
        <a:ext cx="2566584" cy="1632389"/>
      </dsp:txXfrm>
    </dsp:sp>
    <dsp:sp modelId="{3D5CF886-86FE-465D-8418-D3DF150D31ED}">
      <dsp:nvSpPr>
        <dsp:cNvPr id="0" name=""/>
        <dsp:cNvSpPr/>
      </dsp:nvSpPr>
      <dsp:spPr>
        <a:xfrm rot="5400000">
          <a:off x="4457997" y="368299"/>
          <a:ext cx="1447204" cy="48768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ODT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diusulkan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oleh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Marilynn Brewer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pada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tahun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1991-an. ODT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menjelaskan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bahwa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kita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mempunyai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keinginan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untuk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memperoleh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keseimabangan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antara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sebagai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pribadi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unik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1500" i="1" kern="1200" dirty="0" err="1" smtClean="0">
              <a:latin typeface="Times New Roman" pitchFamily="18" charset="0"/>
              <a:cs typeface="Times New Roman" pitchFamily="18" charset="0"/>
            </a:rPr>
            <a:t>distingtiveness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),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sebagai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pribadi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namun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seperti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orang – orang yang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ada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pada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konteks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kelompok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tertentu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1500" i="1" kern="1200" dirty="0" smtClean="0">
              <a:latin typeface="Times New Roman" pitchFamily="18" charset="0"/>
              <a:cs typeface="Times New Roman" pitchFamily="18" charset="0"/>
            </a:rPr>
            <a:t>inclusion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). </a:t>
          </a:r>
          <a:endParaRPr lang="en-US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43200" y="2153744"/>
        <a:ext cx="4806153" cy="1305910"/>
      </dsp:txXfrm>
    </dsp:sp>
    <dsp:sp modelId="{8EC967FA-7E07-49F8-BF5C-2A81DE729541}">
      <dsp:nvSpPr>
        <dsp:cNvPr id="0" name=""/>
        <dsp:cNvSpPr/>
      </dsp:nvSpPr>
      <dsp:spPr>
        <a:xfrm>
          <a:off x="0" y="1902197"/>
          <a:ext cx="2743200" cy="18090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latin typeface="Times New Roman" pitchFamily="18" charset="0"/>
              <a:cs typeface="Times New Roman" pitchFamily="18" charset="0"/>
            </a:rPr>
            <a:t>Optimal Distinctiveness Theory 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(ODT). 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308" y="1990505"/>
        <a:ext cx="2566584" cy="1632389"/>
      </dsp:txXfrm>
    </dsp:sp>
    <dsp:sp modelId="{9991C2B9-67C0-49B1-937E-AAF2F81E1935}">
      <dsp:nvSpPr>
        <dsp:cNvPr id="0" name=""/>
        <dsp:cNvSpPr/>
      </dsp:nvSpPr>
      <dsp:spPr>
        <a:xfrm rot="5400000">
          <a:off x="4457997" y="2267756"/>
          <a:ext cx="1447204" cy="48768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RCT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diusulkan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oleh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Donald Campbell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pada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tahun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1965-an, yang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menjelaskan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konflik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antar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kelompok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diakibtkan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perebutan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sumber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daya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Pada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situasi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kompetitif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kita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akan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menunjukan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permusuhan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dan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prasngka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terutama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jika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dirasa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kita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memiliki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sumber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daya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lebih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sedikit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dibanding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kelompok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lain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untuk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mencapai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sasaran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500" kern="1200" dirty="0" err="1" smtClean="0">
              <a:latin typeface="Times New Roman" pitchFamily="18" charset="0"/>
              <a:cs typeface="Times New Roman" pitchFamily="18" charset="0"/>
            </a:rPr>
            <a:t>diperebutkan</a:t>
          </a:r>
          <a:r>
            <a:rPr lang="en-US" sz="15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1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743200" y="4053201"/>
        <a:ext cx="4806153" cy="1305910"/>
      </dsp:txXfrm>
    </dsp:sp>
    <dsp:sp modelId="{D9ABD871-307B-43E1-9CFA-9B1479EEE9EA}">
      <dsp:nvSpPr>
        <dsp:cNvPr id="0" name=""/>
        <dsp:cNvSpPr/>
      </dsp:nvSpPr>
      <dsp:spPr>
        <a:xfrm>
          <a:off x="0" y="3801653"/>
          <a:ext cx="2743200" cy="18090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smtClean="0">
              <a:latin typeface="Times New Roman" pitchFamily="18" charset="0"/>
              <a:cs typeface="Times New Roman" pitchFamily="18" charset="0"/>
            </a:rPr>
            <a:t>Realistic Conflict Theory 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(RCT). 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308" y="3889961"/>
        <a:ext cx="2566584" cy="1632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73ADDA0-84C1-4626-9F24-470263FB95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626DCB4-9D8C-4930-BA29-0DA1F336763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4F0B2E8-328D-485A-96F2-AF7D69806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626DCB4-9D8C-4930-BA29-0DA1F336763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4F0B2E8-328D-485A-96F2-AF7D69806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626DCB4-9D8C-4930-BA29-0DA1F336763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4F0B2E8-328D-485A-96F2-AF7D69806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626DCB4-9D8C-4930-BA29-0DA1F336763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4F0B2E8-328D-485A-96F2-AF7D69806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626DCB4-9D8C-4930-BA29-0DA1F336763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4F0B2E8-328D-485A-96F2-AF7D69806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626DCB4-9D8C-4930-BA29-0DA1F336763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4F0B2E8-328D-485A-96F2-AF7D69806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626DCB4-9D8C-4930-BA29-0DA1F336763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4F0B2E8-328D-485A-96F2-AF7D69806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626DCB4-9D8C-4930-BA29-0DA1F336763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4F0B2E8-328D-485A-96F2-AF7D69806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626DCB4-9D8C-4930-BA29-0DA1F336763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4F0B2E8-328D-485A-96F2-AF7D69806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626DCB4-9D8C-4930-BA29-0DA1F336763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4F0B2E8-328D-485A-96F2-AF7D69806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626DCB4-9D8C-4930-BA29-0DA1F336763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4F0B2E8-328D-485A-96F2-AF7D69806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6DCB4-9D8C-4930-BA29-0DA1F336763B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B2E8-328D-485A-96F2-AF7D69806E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openxmlformats.org/officeDocument/2006/relationships/diagramDrawing" Target="../diagrams/drawing1.xml"/><Relationship Id="rId7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openxmlformats.org/officeDocument/2006/relationships/diagramDrawing" Target="../diagrams/drawing2.xml"/><Relationship Id="rId7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openxmlformats.org/officeDocument/2006/relationships/diagramDrawing" Target="../diagrams/drawing3.xml"/><Relationship Id="rId7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tos dan Fakta Tes Psikologi: Tes Minat Bakat dengan Sidik Jari ..."/>
          <p:cNvPicPr>
            <a:picLocks noChangeAspect="1" noChangeArrowheads="1"/>
          </p:cNvPicPr>
          <p:nvPr/>
        </p:nvPicPr>
        <p:blipFill>
          <a:blip r:embed="rId1"/>
          <a:srcRect l="14444" r="1888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81000" y="3352800"/>
            <a:ext cx="4038600" cy="15240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PRASANGKA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DAN 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DISKRIMINASI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500" y="5105400"/>
            <a:ext cx="3657600" cy="14478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Nurfadilla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Meliany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19010095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Risya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Siti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Nurherliani	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19010097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Rizka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Nurkhalisa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Putri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     19010058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/>
          <a:srcRect l="11353" r="1135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TERIMAKASIH</a:t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Any Question?</a:t>
            </a:r>
            <a:endParaRPr lang="en-US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 r="49444"/>
          <a:stretch/>
        </p:blipFill>
        <p:spPr bwMode="auto">
          <a:xfrm>
            <a:off x="2209800" y="0"/>
            <a:ext cx="69342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1257300" y="624114"/>
            <a:ext cx="3276600" cy="609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1828800"/>
            <a:ext cx="4876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Definisi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Baron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Byrne (1997)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umumnya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anggota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dipahami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pendahuluan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susuatu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boleh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jadi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ataupun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4267200"/>
            <a:ext cx="4724400" cy="18288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Taylor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dkk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A. 2018),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elemen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 antagonism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antagonisme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koleompok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antagonisme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tiga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elemen:</a:t>
            </a:r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stereotype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diskriminasi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 l="6111" r="2222"/>
          <a:stretch/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304800" y="304800"/>
            <a:ext cx="3962400" cy="99060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STEREOTYPE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95800" y="152401"/>
            <a:ext cx="4572001" cy="3124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Stereotype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bersangkutan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Strereotype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keyakinan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dimiliki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sehubungan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keanggotannya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munculnya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stereotip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munculah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prejudice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munculnya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stereotip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muncul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diskriminasi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Stereotype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95800" y="3429001"/>
            <a:ext cx="4572000" cy="3200399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etnis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minang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stereotip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positifnya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pekerja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pedagang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namun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setereotip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negatifnya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kepala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egois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Nah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stereotip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tersbut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akhirnya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bertemu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munculah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prasangka-prasangka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pun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menyesuaikan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stereotip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padahal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belum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minang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temui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orang yang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kerasa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kepala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egois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pekerja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dll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Inilah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bahayanya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jika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berperilaku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sesuai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stereotip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berlaku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3000" y="532575"/>
            <a:ext cx="6834188" cy="58682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673894" y="533400"/>
            <a:ext cx="7772400" cy="609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FAKTOR YANG MEMPENGARUHI TERPELIHARANYA STEREOTYPE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04800" y="1219200"/>
          <a:ext cx="8534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 l="14103" r="14103"/>
          <a:stretch/>
        </p:blipFill>
        <p:spPr bwMode="auto">
          <a:xfrm>
            <a:off x="4876800" y="2144486"/>
            <a:ext cx="4267200" cy="410391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5334000" y="831272"/>
            <a:ext cx="3352800" cy="92132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PERILAKU DISKRIMINATIF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57200"/>
            <a:ext cx="4572000" cy="60960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iskriminasi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perlakuan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membeda-bedakan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kategori-kategori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tertentu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cenderung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bersifat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menimbulkan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jarak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pelaku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korban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diskriminasi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Harris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Nurpida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 2018),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diskriminatif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bertujuan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menyudutkan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membeda-bedakan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orang lain,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ditunjukan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pengasingan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menghasut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menjauhi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mencela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pemetakan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bersikap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sopan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memaksa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benda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orang lain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miliknya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diskriminatif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destruktif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berdampak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psikologis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40821" y="-1"/>
            <a:ext cx="9225644" cy="68580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752600" y="304800"/>
            <a:ext cx="5715000" cy="533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MENGATASI PRASANGKA DAN DISKRIMINASI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16200000">
            <a:off x="-1362075" y="3819525"/>
            <a:ext cx="4171951" cy="83819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CARA MENGATASI</a:t>
            </a: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endParaRPr lang="en-US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295400" y="1473200"/>
          <a:ext cx="7391400" cy="538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913" r="2913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2743200" y="457200"/>
            <a:ext cx="3429000" cy="685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CARA MENGATASI PERILAKU DISKRIMINATIF</a:t>
            </a:r>
            <a:endParaRPr lang="en-US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0503" y="1618343"/>
            <a:ext cx="4413497" cy="196305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mengatasi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diskriminatif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menanamkan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rasa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mengenal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sehingga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terjebak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diskriminatif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saling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mengenal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kekeliruan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strereotip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ataupun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diminimalisir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sekecil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mungkin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3810000"/>
            <a:ext cx="4758294" cy="25908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Menurut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Leaper &amp; Friedman (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Nurpida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 2018) orang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sasaran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anak-anak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mengurangi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diskriminasi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sering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kali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memilki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pengaruh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banyak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pentingnya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kehidupan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anak-anak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pola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asuh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direkomendasikan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termasuk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mendorong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anakanak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mengembangkan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empati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orang lain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memantau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dekat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berbagai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kegiatan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remaja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400050"/>
            <a:ext cx="9677400" cy="72580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2590800" y="76200"/>
            <a:ext cx="4495800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TEORI-TEORI PRASANGKA</a:t>
            </a:r>
            <a:endParaRPr lang="en-US" sz="20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066800" y="1092200"/>
          <a:ext cx="7620000" cy="56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 l="19863" r="19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304800" y="933450"/>
            <a:ext cx="8610600" cy="49911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SIMPULAN</a:t>
            </a:r>
            <a:endParaRPr lang="en-US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dipahami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beragam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memahaminya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emosi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negatif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sikap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lagi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emosi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Walaupun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demikian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beberapa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dasar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terjadi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konteks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melibatkan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evaluasi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keselahan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persepsi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berdasarkan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karakteristik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nyata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ataupun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imajinasi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dngan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stereotype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diskriminasi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Stereotype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keyakinan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keliru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Keyakinan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dipertahankan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fokus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relevan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dengn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keyakinan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secra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serampangan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menghubung-hubungkan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diperolehnya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keyakinannya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illusory correlation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Prasangka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mendorong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bertindak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diskriminatif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menghindari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diskriminatif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paling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empat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bisa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mengubah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pelaku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target,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mengandaikan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ada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kelompok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terakhir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melakukan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komunikasi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transaksi</a:t>
            </a:r>
            <a:r>
              <a:rPr lang="en-US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intergroup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748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 Any Question?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2020-04-05T12:05:35Z</dcterms:created>
  <dcterms:modified xsi:type="dcterms:W3CDTF">2020-05-10T13:56:43Z</dcterms:modified>
</cp:coreProperties>
</file>