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3" r:id="rId3"/>
    <p:sldId id="259" r:id="rId4"/>
    <p:sldId id="264" r:id="rId5"/>
    <p:sldId id="265" r:id="rId6"/>
    <p:sldId id="266" r:id="rId7"/>
    <p:sldId id="267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7AFFB9B-9FB8-469E-96F9-4D32314110B6}" type="datetimeFigureOut">
              <a:rPr lang="en-US" dirty="0"/>
              <a:t>8/10/2020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2AC3-6A0B-4169-B1EA-E3AE8B351BDD}" type="datetimeFigureOut">
              <a:rPr lang="en-US" dirty="0"/>
              <a:t>8/10/2020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9363-8B87-41B7-9F8E-64519CBB8F34}" type="datetimeFigureOut">
              <a:rPr lang="en-US" dirty="0"/>
              <a:t>8/10/2020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5746-5284-4951-9F37-7AE924EDBCB7}" type="datetimeFigureOut">
              <a:rPr lang="en-US" dirty="0"/>
              <a:t>8/10/2020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8B29-7265-4A65-A2A4-6703C057B7C1}" type="datetimeFigureOut">
              <a:rPr lang="en-US" dirty="0"/>
              <a:t>8/10/2020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BA082-94DF-4C4B-A041-6624924AB0A8}" type="datetimeFigureOut">
              <a:rPr lang="en-US" dirty="0"/>
              <a:t>8/10/2020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6C4-3AB5-4E0C-86CA-FB108C350AA9}" type="datetimeFigureOut">
              <a:rPr lang="en-US" dirty="0"/>
              <a:t>8/10/2020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dirty="0"/>
              <a:t>8/10/2020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dirty="0"/>
              <a:t>8/10/2020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dirty="0"/>
              <a:t>8/10/2020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dirty="0"/>
              <a:t>8/10/2020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dirty="0"/>
              <a:t>8/10/2020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dirty="0"/>
              <a:t>8/10/2020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dirty="0"/>
              <a:t>8/10/2020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dirty="0"/>
              <a:t>8/10/2020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dirty="0"/>
              <a:t>8/10/2020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dirty="0"/>
              <a:t>8/10/2020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dirty="0"/>
              <a:t>8/10/2020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89CED-1CA0-4F7D-9D0A-637E53EC64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21420000">
            <a:off x="697237" y="1216837"/>
            <a:ext cx="9755187" cy="2766528"/>
          </a:xfrm>
        </p:spPr>
        <p:txBody>
          <a:bodyPr/>
          <a:lstStyle/>
          <a:p>
            <a:pPr algn="ctr"/>
            <a:r>
              <a:rPr lang="en-US" dirty="0" err="1"/>
              <a:t>Pengembangan</a:t>
            </a:r>
            <a:r>
              <a:rPr lang="en-US" dirty="0"/>
              <a:t> </a:t>
            </a:r>
            <a:r>
              <a:rPr lang="en-US" dirty="0" err="1"/>
              <a:t>Sekolah</a:t>
            </a:r>
            <a:r>
              <a:rPr lang="en-US" dirty="0"/>
              <a:t> </a:t>
            </a:r>
            <a:r>
              <a:rPr lang="en-US" dirty="0" err="1"/>
              <a:t>alam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510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5E6B62-45A2-4F66-8BAC-A3F89999F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Pertemuan</a:t>
            </a:r>
            <a:r>
              <a:rPr lang="en-US" dirty="0"/>
              <a:t> 2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913B2C8-DABF-45BF-9181-7F0C6DA78626}"/>
              </a:ext>
            </a:extLst>
          </p:cNvPr>
          <p:cNvSpPr txBox="1">
            <a:spLocks/>
          </p:cNvSpPr>
          <p:nvPr/>
        </p:nvSpPr>
        <p:spPr>
          <a:xfrm>
            <a:off x="1295401" y="2277035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4000" dirty="0" err="1">
                <a:solidFill>
                  <a:schemeClr val="tx1"/>
                </a:solidFill>
              </a:rPr>
              <a:t>Perkembangan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Sekolah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Alam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en-US" sz="4000" dirty="0">
                <a:solidFill>
                  <a:schemeClr val="tx1"/>
                </a:solidFill>
              </a:rPr>
              <a:t>&amp; </a:t>
            </a:r>
            <a:r>
              <a:rPr lang="en-US" sz="4000" dirty="0" err="1">
                <a:solidFill>
                  <a:schemeClr val="tx1"/>
                </a:solidFill>
              </a:rPr>
              <a:t>tokoh-tokoh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Sekolah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Alam</a:t>
            </a:r>
            <a:r>
              <a:rPr lang="en-US" sz="4000" dirty="0">
                <a:solidFill>
                  <a:schemeClr val="tx1"/>
                </a:solidFill>
              </a:rPr>
              <a:t> di dunia</a:t>
            </a:r>
          </a:p>
        </p:txBody>
      </p:sp>
    </p:spTree>
    <p:extLst>
      <p:ext uri="{BB962C8B-B14F-4D97-AF65-F5344CB8AC3E}">
        <p14:creationId xmlns:p14="http://schemas.microsoft.com/office/powerpoint/2010/main" val="4276567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5F76A8-4A3D-4BB7-8443-97967D682A2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1" y="2576037"/>
            <a:ext cx="10037617" cy="331118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err="1"/>
              <a:t>dimulai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Inggris</a:t>
            </a:r>
            <a:r>
              <a:rPr lang="en-US" sz="2400" dirty="0"/>
              <a:t> oleh </a:t>
            </a:r>
            <a:r>
              <a:rPr lang="en-US" sz="2400" dirty="0" err="1"/>
              <a:t>seorang</a:t>
            </a:r>
            <a:r>
              <a:rPr lang="en-US" sz="2400" dirty="0"/>
              <a:t> </a:t>
            </a:r>
            <a:r>
              <a:rPr lang="en-US" sz="2400" dirty="0" err="1"/>
              <a:t>penggagas</a:t>
            </a:r>
            <a:r>
              <a:rPr lang="en-US" sz="2400" dirty="0"/>
              <a:t> </a:t>
            </a:r>
            <a:r>
              <a:rPr lang="en-US" sz="2400" dirty="0" err="1"/>
              <a:t>berkebangsaan</a:t>
            </a:r>
            <a:r>
              <a:rPr lang="en-US" sz="2400" dirty="0"/>
              <a:t> Denmark, </a:t>
            </a:r>
            <a:r>
              <a:rPr lang="en-US" sz="2400" dirty="0" err="1"/>
              <a:t>Adalah</a:t>
            </a:r>
            <a:r>
              <a:rPr lang="en-US" sz="2400" dirty="0"/>
              <a:t> Pada 1950, Ella </a:t>
            </a:r>
            <a:r>
              <a:rPr lang="en-US" sz="2400" dirty="0" err="1"/>
              <a:t>Flatau</a:t>
            </a:r>
            <a:r>
              <a:rPr lang="en-US" sz="2400" dirty="0"/>
              <a:t> yang </a:t>
            </a:r>
            <a:r>
              <a:rPr lang="en-US" sz="2400" dirty="0" err="1"/>
              <a:t>menciptakan</a:t>
            </a:r>
            <a:r>
              <a:rPr lang="en-US" sz="2400" dirty="0"/>
              <a:t> </a:t>
            </a:r>
            <a:r>
              <a:rPr lang="en-US" sz="2400" dirty="0" err="1"/>
              <a:t>sebuah</a:t>
            </a:r>
            <a:r>
              <a:rPr lang="en-US" sz="2400" dirty="0"/>
              <a:t> </a:t>
            </a:r>
            <a:r>
              <a:rPr lang="en-US" sz="2400" dirty="0" err="1"/>
              <a:t>taman</a:t>
            </a:r>
            <a:r>
              <a:rPr lang="en-US" sz="2400" dirty="0"/>
              <a:t> </a:t>
            </a:r>
            <a:r>
              <a:rPr lang="en-US" sz="2400" dirty="0" err="1"/>
              <a:t>kanak-kanak</a:t>
            </a:r>
            <a:r>
              <a:rPr lang="en-US" sz="2400" dirty="0"/>
              <a:t> </a:t>
            </a:r>
            <a:r>
              <a:rPr lang="en-US" sz="2400" dirty="0" err="1"/>
              <a:t>pertama</a:t>
            </a:r>
            <a:r>
              <a:rPr lang="en-US" sz="2400" dirty="0"/>
              <a:t> yang </a:t>
            </a:r>
            <a:r>
              <a:rPr lang="en-US" sz="2400" dirty="0" err="1"/>
              <a:t>berada</a:t>
            </a:r>
            <a:r>
              <a:rPr lang="en-US" sz="2400" dirty="0"/>
              <a:t> di </a:t>
            </a:r>
            <a:r>
              <a:rPr lang="en-US" sz="2400" dirty="0" err="1"/>
              <a:t>hutan</a:t>
            </a:r>
            <a:endParaRPr lang="en-US" sz="2400" dirty="0"/>
          </a:p>
          <a:p>
            <a:pPr marL="0" indent="0">
              <a:buNone/>
            </a:pPr>
            <a:r>
              <a:rPr lang="en-US" sz="2400" dirty="0" err="1"/>
              <a:t>Kemudian</a:t>
            </a:r>
            <a:r>
              <a:rPr lang="en-US" sz="2400" dirty="0"/>
              <a:t> </a:t>
            </a:r>
            <a:r>
              <a:rPr lang="en-US" sz="2400" dirty="0" err="1"/>
              <a:t>diadopsi</a:t>
            </a:r>
            <a:r>
              <a:rPr lang="en-US" sz="2400" dirty="0"/>
              <a:t> oleh </a:t>
            </a:r>
            <a:r>
              <a:rPr lang="en-US" sz="2400" dirty="0" err="1"/>
              <a:t>beberapa</a:t>
            </a:r>
            <a:r>
              <a:rPr lang="en-US" sz="2400" dirty="0"/>
              <a:t> </a:t>
            </a:r>
            <a:r>
              <a:rPr lang="en-US" sz="2400" dirty="0" err="1"/>
              <a:t>sekolah</a:t>
            </a:r>
            <a:r>
              <a:rPr lang="en-US" sz="2400" dirty="0"/>
              <a:t> di Demark </a:t>
            </a:r>
            <a:r>
              <a:rPr lang="en-US" sz="2400" dirty="0" err="1"/>
              <a:t>sekitar</a:t>
            </a:r>
            <a:r>
              <a:rPr lang="en-US" sz="2400" dirty="0"/>
              <a:t> 1970-1980.</a:t>
            </a:r>
          </a:p>
          <a:p>
            <a:pPr marL="0" indent="0">
              <a:buNone/>
            </a:pPr>
            <a:r>
              <a:rPr lang="en-US" sz="2400" dirty="0"/>
              <a:t>Emma Harwood, </a:t>
            </a:r>
            <a:r>
              <a:rPr lang="en-US" sz="2400" dirty="0" err="1"/>
              <a:t>seorang</a:t>
            </a:r>
            <a:r>
              <a:rPr lang="en-US" sz="2400" dirty="0"/>
              <a:t> guru </a:t>
            </a:r>
            <a:r>
              <a:rPr lang="en-US" sz="2400" dirty="0" err="1"/>
              <a:t>sekolah</a:t>
            </a:r>
            <a:r>
              <a:rPr lang="en-US" sz="2400" dirty="0"/>
              <a:t> </a:t>
            </a:r>
            <a:r>
              <a:rPr lang="en-US" sz="2400" dirty="0" err="1"/>
              <a:t>dasar</a:t>
            </a:r>
            <a:r>
              <a:rPr lang="en-US" sz="2400" dirty="0"/>
              <a:t> yang </a:t>
            </a:r>
            <a:r>
              <a:rPr lang="en-US" sz="2400" dirty="0" err="1"/>
              <a:t>berpengalaman</a:t>
            </a:r>
            <a:r>
              <a:rPr lang="en-US" sz="2400" dirty="0"/>
              <a:t> </a:t>
            </a:r>
            <a:r>
              <a:rPr lang="en-US" sz="2400" dirty="0" err="1"/>
              <a:t>mengatakan</a:t>
            </a:r>
            <a:r>
              <a:rPr lang="en-US" sz="2400" dirty="0"/>
              <a:t> </a:t>
            </a:r>
            <a:r>
              <a:rPr lang="en-US" sz="2400" dirty="0" err="1"/>
              <a:t>bahwa</a:t>
            </a:r>
            <a:r>
              <a:rPr lang="en-US" sz="2400" dirty="0"/>
              <a:t> </a:t>
            </a:r>
            <a:r>
              <a:rPr lang="en-US" sz="2400" dirty="0" err="1"/>
              <a:t>pembelajaran</a:t>
            </a:r>
            <a:r>
              <a:rPr lang="en-US" sz="2400" dirty="0"/>
              <a:t> di </a:t>
            </a:r>
            <a:r>
              <a:rPr lang="en-US" sz="2400" dirty="0" err="1"/>
              <a:t>luar</a:t>
            </a:r>
            <a:r>
              <a:rPr lang="en-US" sz="2400" dirty="0"/>
              <a:t> </a:t>
            </a:r>
            <a:r>
              <a:rPr lang="en-US" sz="2400" dirty="0" err="1"/>
              <a:t>ruangan</a:t>
            </a:r>
            <a:r>
              <a:rPr lang="en-US" sz="2400" dirty="0"/>
              <a:t> </a:t>
            </a:r>
            <a:r>
              <a:rPr lang="en-US" sz="2400" dirty="0" err="1"/>
              <a:t>membawa</a:t>
            </a:r>
            <a:r>
              <a:rPr lang="en-US" sz="2400" dirty="0"/>
              <a:t> </a:t>
            </a:r>
            <a:r>
              <a:rPr lang="en-US" sz="2400" dirty="0" err="1"/>
              <a:t>dampak</a:t>
            </a:r>
            <a:r>
              <a:rPr lang="en-US" sz="2400" dirty="0"/>
              <a:t> yang </a:t>
            </a:r>
            <a:r>
              <a:rPr lang="en-US" sz="2400" dirty="0" err="1"/>
              <a:t>positif</a:t>
            </a:r>
            <a:r>
              <a:rPr lang="en-US" sz="2400" dirty="0"/>
              <a:t> </a:t>
            </a:r>
            <a:r>
              <a:rPr lang="en-US" sz="2400" dirty="0" err="1"/>
              <a:t>bagi</a:t>
            </a:r>
            <a:r>
              <a:rPr lang="en-US" sz="2400" dirty="0"/>
              <a:t> para murid. </a:t>
            </a:r>
            <a:r>
              <a:rPr lang="en-US" sz="2400" dirty="0" err="1"/>
              <a:t>Ia</a:t>
            </a:r>
            <a:r>
              <a:rPr lang="en-US" sz="2400" dirty="0"/>
              <a:t> </a:t>
            </a:r>
            <a:r>
              <a:rPr lang="en-US" sz="2400" dirty="0" err="1"/>
              <a:t>melihat</a:t>
            </a:r>
            <a:r>
              <a:rPr lang="en-US" sz="2400" dirty="0"/>
              <a:t> </a:t>
            </a:r>
            <a:r>
              <a:rPr lang="en-US" sz="2400" dirty="0" err="1"/>
              <a:t>ada</a:t>
            </a:r>
            <a:r>
              <a:rPr lang="en-US" sz="2400" dirty="0"/>
              <a:t> </a:t>
            </a:r>
            <a:r>
              <a:rPr lang="en-US" sz="2400" dirty="0" err="1"/>
              <a:t>perbedaan</a:t>
            </a:r>
            <a:r>
              <a:rPr lang="en-US" sz="2400" dirty="0"/>
              <a:t> </a:t>
            </a:r>
            <a:r>
              <a:rPr lang="en-US" sz="2400" dirty="0" err="1"/>
              <a:t>besar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kemampuan</a:t>
            </a:r>
            <a:r>
              <a:rPr lang="en-US" sz="2400" dirty="0"/>
              <a:t> </a:t>
            </a:r>
            <a:r>
              <a:rPr lang="en-US" sz="2400" dirty="0" err="1"/>
              <a:t>siswa</a:t>
            </a:r>
            <a:r>
              <a:rPr lang="en-US" sz="2400" dirty="0"/>
              <a:t> </a:t>
            </a:r>
            <a:r>
              <a:rPr lang="en-US" sz="2400" dirty="0" err="1"/>
              <a:t>menilai</a:t>
            </a:r>
            <a:r>
              <a:rPr lang="en-US" sz="2400" dirty="0"/>
              <a:t> </a:t>
            </a:r>
            <a:r>
              <a:rPr lang="en-US" sz="2400" dirty="0" err="1"/>
              <a:t>risiko</a:t>
            </a:r>
            <a:r>
              <a:rPr lang="en-US" sz="2400" dirty="0"/>
              <a:t> dan </a:t>
            </a:r>
            <a:r>
              <a:rPr lang="en-US" sz="2400" dirty="0" err="1"/>
              <a:t>mengambil</a:t>
            </a:r>
            <a:r>
              <a:rPr lang="en-US" sz="2400" dirty="0"/>
              <a:t> </a:t>
            </a:r>
            <a:r>
              <a:rPr lang="en-US" sz="2400" dirty="0" err="1"/>
              <a:t>keputusan</a:t>
            </a:r>
            <a:r>
              <a:rPr lang="en-US" sz="2400" dirty="0"/>
              <a:t>.</a:t>
            </a:r>
            <a:br>
              <a:rPr lang="en-US" sz="3200" dirty="0"/>
            </a:br>
            <a:endParaRPr lang="en-US" sz="3200" dirty="0"/>
          </a:p>
          <a:p>
            <a:pPr marL="0" indent="0">
              <a:buNone/>
            </a:pPr>
            <a:endParaRPr lang="en-US" sz="32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6391C2C-CB7F-4D42-9BCD-DA361EF8A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Perkembangan</a:t>
            </a:r>
            <a:r>
              <a:rPr lang="en-US" dirty="0"/>
              <a:t> </a:t>
            </a:r>
            <a:r>
              <a:rPr lang="en-US" dirty="0" err="1"/>
              <a:t>Sekolah</a:t>
            </a:r>
            <a:r>
              <a:rPr lang="en-US" dirty="0"/>
              <a:t> </a:t>
            </a:r>
            <a:r>
              <a:rPr lang="en-US" dirty="0" err="1"/>
              <a:t>Alam</a:t>
            </a:r>
            <a:r>
              <a:rPr lang="en-US" dirty="0"/>
              <a:t> di dunia</a:t>
            </a:r>
          </a:p>
        </p:txBody>
      </p:sp>
    </p:spTree>
    <p:extLst>
      <p:ext uri="{BB962C8B-B14F-4D97-AF65-F5344CB8AC3E}">
        <p14:creationId xmlns:p14="http://schemas.microsoft.com/office/powerpoint/2010/main" val="2235195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6210A0-4530-4AB8-B583-06D94B50092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595746"/>
            <a:ext cx="10394707" cy="47788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Pendekatan</a:t>
            </a:r>
            <a:r>
              <a:rPr lang="en-US" dirty="0"/>
              <a:t> yang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dititik</a:t>
            </a:r>
            <a:r>
              <a:rPr lang="en-US" dirty="0"/>
              <a:t> </a:t>
            </a:r>
            <a:r>
              <a:rPr lang="en-US" dirty="0" err="1"/>
              <a:t>beratkan</a:t>
            </a:r>
            <a:r>
              <a:rPr lang="en-US" dirty="0"/>
              <a:t> pada </a:t>
            </a:r>
            <a:r>
              <a:rPr lang="en-US" dirty="0" err="1"/>
              <a:t>pembelajaran</a:t>
            </a:r>
            <a:r>
              <a:rPr lang="en-US" dirty="0"/>
              <a:t> </a:t>
            </a:r>
            <a:r>
              <a:rPr lang="en-US" dirty="0" err="1"/>
              <a:t>keterampilan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praktis</a:t>
            </a:r>
            <a:r>
              <a:rPr lang="en-US" dirty="0"/>
              <a:t> yang </a:t>
            </a:r>
            <a:r>
              <a:rPr lang="en-US" dirty="0" err="1"/>
              <a:t>luas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err="1"/>
              <a:t>Konsep</a:t>
            </a:r>
            <a:r>
              <a:rPr lang="en-US" dirty="0"/>
              <a:t> </a:t>
            </a:r>
            <a:r>
              <a:rPr lang="en-US" dirty="0" err="1"/>
              <a:t>kurikulum</a:t>
            </a:r>
            <a:r>
              <a:rPr lang="en-US" dirty="0"/>
              <a:t> </a:t>
            </a:r>
            <a:r>
              <a:rPr lang="en-US" dirty="0" err="1"/>
              <a:t>sekolah</a:t>
            </a:r>
            <a:r>
              <a:rPr lang="en-US" dirty="0"/>
              <a:t> </a:t>
            </a:r>
            <a:r>
              <a:rPr lang="en-US" dirty="0" err="1"/>
              <a:t>alam</a:t>
            </a:r>
            <a:r>
              <a:rPr lang="en-US" dirty="0"/>
              <a:t> </a:t>
            </a:r>
            <a:r>
              <a:rPr lang="en-US" dirty="0" err="1"/>
              <a:t>menurut</a:t>
            </a:r>
            <a:r>
              <a:rPr lang="en-US" dirty="0"/>
              <a:t> </a:t>
            </a:r>
            <a:r>
              <a:rPr lang="en-US" dirty="0" err="1"/>
              <a:t>Lendo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:</a:t>
            </a:r>
          </a:p>
          <a:p>
            <a:pPr marL="457200" lvl="1" indent="-222250">
              <a:lnSpc>
                <a:spcPct val="100000"/>
              </a:lnSpc>
            </a:pPr>
            <a:r>
              <a:rPr lang="en-US" sz="2000" dirty="0" err="1"/>
              <a:t>Pengembangan</a:t>
            </a:r>
            <a:r>
              <a:rPr lang="en-US" sz="2000" dirty="0"/>
              <a:t> </a:t>
            </a:r>
            <a:r>
              <a:rPr lang="en-US" sz="2000" dirty="0" err="1"/>
              <a:t>akhlak</a:t>
            </a:r>
            <a:r>
              <a:rPr lang="en-US" sz="2000" dirty="0"/>
              <a:t>,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metode</a:t>
            </a:r>
            <a:r>
              <a:rPr lang="en-US" sz="2000" dirty="0"/>
              <a:t> '</a:t>
            </a:r>
            <a:r>
              <a:rPr lang="en-US" sz="2000" dirty="0" err="1"/>
              <a:t>teladan</a:t>
            </a:r>
            <a:r>
              <a:rPr lang="en-US" sz="2000" dirty="0"/>
              <a:t>'</a:t>
            </a:r>
          </a:p>
          <a:p>
            <a:pPr marL="457200" lvl="1" indent="-222250">
              <a:lnSpc>
                <a:spcPct val="100000"/>
              </a:lnSpc>
            </a:pPr>
            <a:r>
              <a:rPr lang="en-US" sz="2000" dirty="0" err="1"/>
              <a:t>Pengembangan</a:t>
            </a:r>
            <a:r>
              <a:rPr lang="en-US" sz="2000" dirty="0"/>
              <a:t> </a:t>
            </a:r>
            <a:r>
              <a:rPr lang="en-US" sz="2000" dirty="0" err="1"/>
              <a:t>logika</a:t>
            </a:r>
            <a:r>
              <a:rPr lang="en-US" sz="2000" dirty="0"/>
              <a:t>,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metode</a:t>
            </a:r>
            <a:r>
              <a:rPr lang="en-US" sz="2000" dirty="0"/>
              <a:t> action learning '</a:t>
            </a:r>
            <a:r>
              <a:rPr lang="en-US" sz="2000" dirty="0" err="1"/>
              <a:t>belajar</a:t>
            </a:r>
            <a:r>
              <a:rPr lang="en-US" sz="2000" dirty="0"/>
              <a:t> </a:t>
            </a:r>
            <a:r>
              <a:rPr lang="en-US" sz="2000" dirty="0" err="1"/>
              <a:t>bersama</a:t>
            </a:r>
            <a:r>
              <a:rPr lang="en-US" sz="2000" dirty="0"/>
              <a:t> </a:t>
            </a:r>
            <a:r>
              <a:rPr lang="en-US" sz="2000" dirty="0" err="1"/>
              <a:t>alam</a:t>
            </a:r>
            <a:r>
              <a:rPr lang="en-US" sz="2000" dirty="0"/>
              <a:t>'</a:t>
            </a:r>
          </a:p>
          <a:p>
            <a:pPr marL="457200" lvl="1" indent="-222250">
              <a:lnSpc>
                <a:spcPct val="100000"/>
              </a:lnSpc>
            </a:pPr>
            <a:r>
              <a:rPr lang="en-US" sz="2000" dirty="0" err="1"/>
              <a:t>Pengembangan</a:t>
            </a:r>
            <a:r>
              <a:rPr lang="en-US" sz="2000" dirty="0"/>
              <a:t> </a:t>
            </a:r>
            <a:r>
              <a:rPr lang="en-US" sz="2000" dirty="0" err="1"/>
              <a:t>sifat</a:t>
            </a:r>
            <a:r>
              <a:rPr lang="en-US" sz="2000" dirty="0"/>
              <a:t> </a:t>
            </a:r>
            <a:r>
              <a:rPr lang="en-US" sz="2000" dirty="0" err="1"/>
              <a:t>kepemimpinan</a:t>
            </a:r>
            <a:r>
              <a:rPr lang="en-US" sz="2000" dirty="0"/>
              <a:t>,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metode</a:t>
            </a:r>
            <a:r>
              <a:rPr lang="en-US" sz="2000" dirty="0"/>
              <a:t> 'outbound training'</a:t>
            </a:r>
          </a:p>
          <a:p>
            <a:pPr marL="457200" lvl="1" indent="-222250">
              <a:lnSpc>
                <a:spcPct val="100000"/>
              </a:lnSpc>
            </a:pPr>
            <a:r>
              <a:rPr lang="en-US" sz="2000" dirty="0" err="1"/>
              <a:t>Pengembangan</a:t>
            </a:r>
            <a:r>
              <a:rPr lang="en-US" sz="2000" dirty="0"/>
              <a:t> mental </a:t>
            </a:r>
            <a:r>
              <a:rPr lang="en-US" sz="2000" dirty="0" err="1"/>
              <a:t>bisnis</a:t>
            </a:r>
            <a:r>
              <a:rPr lang="en-US" sz="2000" dirty="0"/>
              <a:t>,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metode</a:t>
            </a:r>
            <a:r>
              <a:rPr lang="en-US" sz="2000" dirty="0"/>
              <a:t> </a:t>
            </a:r>
            <a:r>
              <a:rPr lang="en-US" sz="2000" dirty="0" err="1"/>
              <a:t>magang</a:t>
            </a:r>
            <a:r>
              <a:rPr lang="en-US" sz="2000" dirty="0"/>
              <a:t> dan '</a:t>
            </a:r>
            <a:r>
              <a:rPr lang="en-US" sz="2000" dirty="0" err="1"/>
              <a:t>belajar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ahlinya</a:t>
            </a:r>
            <a:r>
              <a:rPr lang="en-US" sz="2000" dirty="0"/>
              <a:t>' (learn from maestro).</a:t>
            </a:r>
          </a:p>
          <a:p>
            <a:pPr marL="0" indent="0">
              <a:buNone/>
            </a:pPr>
            <a:r>
              <a:rPr lang="nn-NO" dirty="0"/>
              <a:t>Kurikulum dilakukan di luar ruangan sambil bermain</a:t>
            </a:r>
          </a:p>
          <a:p>
            <a:pPr marL="0" indent="0">
              <a:buNone/>
            </a:pPr>
            <a:r>
              <a:rPr lang="en-US" dirty="0" err="1"/>
              <a:t>Sekolah</a:t>
            </a:r>
            <a:r>
              <a:rPr lang="en-US" dirty="0"/>
              <a:t> </a:t>
            </a:r>
            <a:r>
              <a:rPr lang="en-US" dirty="0" err="1"/>
              <a:t>alam</a:t>
            </a:r>
            <a:r>
              <a:rPr lang="en-US" dirty="0"/>
              <a:t> </a:t>
            </a:r>
            <a:r>
              <a:rPr lang="en-US" dirty="0" err="1"/>
              <a:t>jadi</a:t>
            </a:r>
            <a:r>
              <a:rPr lang="en-US" dirty="0"/>
              <a:t> </a:t>
            </a:r>
            <a:r>
              <a:rPr lang="en-US" dirty="0" err="1"/>
              <a:t>perpaduan</a:t>
            </a:r>
            <a:r>
              <a:rPr lang="en-US" dirty="0"/>
              <a:t> </a:t>
            </a:r>
            <a:r>
              <a:rPr lang="en-US" dirty="0" err="1"/>
              <a:t>lengkap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aktivitas</a:t>
            </a:r>
            <a:r>
              <a:rPr lang="en-US" dirty="0"/>
              <a:t> visual, </a:t>
            </a:r>
            <a:r>
              <a:rPr lang="en-US" dirty="0" err="1"/>
              <a:t>kinestetik</a:t>
            </a:r>
            <a:r>
              <a:rPr lang="en-US" dirty="0"/>
              <a:t>, dan </a:t>
            </a:r>
            <a:r>
              <a:rPr lang="en-US" dirty="0" err="1"/>
              <a:t>auditori</a:t>
            </a:r>
            <a:r>
              <a:rPr lang="en-US" dirty="0"/>
              <a:t> </a:t>
            </a:r>
            <a:r>
              <a:rPr lang="en-US" dirty="0" err="1"/>
              <a:t>anak</a:t>
            </a:r>
            <a:endParaRPr lang="nn-NO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4416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DCD113-1FAE-4A4E-86E2-62CEC662A7B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235527"/>
            <a:ext cx="10394707" cy="5139058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3000" dirty="0" err="1"/>
              <a:t>Saat</a:t>
            </a:r>
            <a:r>
              <a:rPr lang="en-US" sz="3000" dirty="0"/>
              <a:t> </a:t>
            </a:r>
            <a:r>
              <a:rPr lang="en-US" sz="3000" dirty="0" err="1"/>
              <a:t>ini</a:t>
            </a:r>
            <a:r>
              <a:rPr lang="en-US" sz="3000" dirty="0"/>
              <a:t> </a:t>
            </a:r>
            <a:r>
              <a:rPr lang="en-US" sz="3000" dirty="0" err="1"/>
              <a:t>ada</a:t>
            </a:r>
            <a:r>
              <a:rPr lang="en-US" sz="3000" dirty="0"/>
              <a:t> </a:t>
            </a:r>
            <a:r>
              <a:rPr lang="en-US" sz="3000" dirty="0" err="1"/>
              <a:t>beberapa</a:t>
            </a:r>
            <a:r>
              <a:rPr lang="en-US" sz="3000" dirty="0"/>
              <a:t> </a:t>
            </a:r>
            <a:r>
              <a:rPr lang="en-US" sz="3000" dirty="0" err="1"/>
              <a:t>sekolah</a:t>
            </a:r>
            <a:r>
              <a:rPr lang="en-US" sz="3000" dirty="0"/>
              <a:t> </a:t>
            </a:r>
            <a:r>
              <a:rPr lang="en-US" sz="3000" dirty="0" err="1"/>
              <a:t>alam</a:t>
            </a:r>
            <a:r>
              <a:rPr lang="en-US" sz="3000" dirty="0"/>
              <a:t> </a:t>
            </a:r>
            <a:r>
              <a:rPr lang="en-US" sz="3000" dirty="0" err="1"/>
              <a:t>diantaranya</a:t>
            </a:r>
            <a:r>
              <a:rPr lang="en-US" sz="3000" dirty="0"/>
              <a:t> </a:t>
            </a:r>
            <a:r>
              <a:rPr lang="en-US" sz="3000" dirty="0" err="1"/>
              <a:t>yaitu</a:t>
            </a:r>
            <a:r>
              <a:rPr lang="en-US" sz="3000" dirty="0"/>
              <a:t>: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School of Universe (</a:t>
            </a:r>
            <a:r>
              <a:rPr lang="en-US" dirty="0" err="1"/>
              <a:t>SoU</a:t>
            </a:r>
            <a:r>
              <a:rPr lang="en-US" dirty="0"/>
              <a:t>), </a:t>
            </a:r>
            <a:r>
              <a:rPr lang="en-US" dirty="0" err="1"/>
              <a:t>Parung</a:t>
            </a:r>
            <a:r>
              <a:rPr lang="en-US" dirty="0"/>
              <a:t>, </a:t>
            </a:r>
            <a:r>
              <a:rPr lang="en-US" dirty="0" err="1"/>
              <a:t>menggabungkan</a:t>
            </a:r>
            <a:r>
              <a:rPr lang="en-US" dirty="0"/>
              <a:t> </a:t>
            </a:r>
            <a:r>
              <a:rPr lang="en-US" dirty="0" err="1"/>
              <a:t>jenjang</a:t>
            </a:r>
            <a:r>
              <a:rPr lang="en-US" dirty="0"/>
              <a:t> SMP dan SMA </a:t>
            </a:r>
            <a:r>
              <a:rPr lang="en-US" dirty="0" err="1"/>
              <a:t>selama</a:t>
            </a:r>
            <a:r>
              <a:rPr lang="en-US" dirty="0"/>
              <a:t> 4 </a:t>
            </a:r>
            <a:r>
              <a:rPr lang="en-US" dirty="0" err="1"/>
              <a:t>tahun</a:t>
            </a:r>
            <a:r>
              <a:rPr lang="en-US" dirty="0"/>
              <a:t>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Green School Bali (GSB)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 err="1"/>
              <a:t>Sekolah</a:t>
            </a:r>
            <a:r>
              <a:rPr lang="en-US" dirty="0"/>
              <a:t> </a:t>
            </a:r>
            <a:r>
              <a:rPr lang="en-US" dirty="0" err="1"/>
              <a:t>Alam</a:t>
            </a:r>
            <a:r>
              <a:rPr lang="en-US" dirty="0"/>
              <a:t> Indonesia (SAI) </a:t>
            </a:r>
            <a:r>
              <a:rPr lang="en-US" dirty="0" err="1"/>
              <a:t>Cipedak</a:t>
            </a:r>
            <a:r>
              <a:rPr lang="en-US" dirty="0"/>
              <a:t> SAI Bless (Business and Leadership School)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 err="1"/>
              <a:t>Sekolah</a:t>
            </a:r>
            <a:r>
              <a:rPr lang="en-US" dirty="0"/>
              <a:t> Citra </a:t>
            </a:r>
            <a:r>
              <a:rPr lang="en-US" dirty="0" err="1"/>
              <a:t>Alam</a:t>
            </a:r>
            <a:r>
              <a:rPr lang="en-US" dirty="0"/>
              <a:t> </a:t>
            </a:r>
            <a:r>
              <a:rPr lang="en-US" dirty="0" err="1"/>
              <a:t>Ciganjur</a:t>
            </a:r>
            <a:endParaRPr lang="en-US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 err="1"/>
              <a:t>Sekolah</a:t>
            </a:r>
            <a:r>
              <a:rPr lang="en-US" dirty="0"/>
              <a:t> </a:t>
            </a:r>
            <a:r>
              <a:rPr lang="en-US" dirty="0" err="1"/>
              <a:t>Alam</a:t>
            </a:r>
            <a:r>
              <a:rPr lang="en-US" dirty="0"/>
              <a:t> Palembang (SAPA) </a:t>
            </a:r>
            <a:r>
              <a:rPr lang="en-US" dirty="0" err="1"/>
              <a:t>Menggabungkan</a:t>
            </a:r>
            <a:r>
              <a:rPr lang="en-US" dirty="0"/>
              <a:t> </a:t>
            </a:r>
            <a:r>
              <a:rPr lang="en-US" dirty="0" err="1"/>
              <a:t>jenjang</a:t>
            </a:r>
            <a:r>
              <a:rPr lang="en-US" dirty="0"/>
              <a:t> SMP dan SMA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6 </a:t>
            </a:r>
            <a:r>
              <a:rPr lang="en-US" dirty="0" err="1"/>
              <a:t>tahun</a:t>
            </a:r>
            <a:r>
              <a:rPr lang="en-US" dirty="0"/>
              <a:t>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 err="1"/>
              <a:t>Sekolah</a:t>
            </a:r>
            <a:r>
              <a:rPr lang="en-US" dirty="0"/>
              <a:t> </a:t>
            </a:r>
            <a:r>
              <a:rPr lang="en-US" dirty="0" err="1"/>
              <a:t>Alam</a:t>
            </a:r>
            <a:r>
              <a:rPr lang="en-US" dirty="0"/>
              <a:t> Bandung (SAB). </a:t>
            </a:r>
            <a:r>
              <a:rPr lang="en-US" dirty="0" err="1"/>
              <a:t>Sekolah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mengintegrasikan</a:t>
            </a:r>
            <a:r>
              <a:rPr lang="en-US" dirty="0"/>
              <a:t> </a:t>
            </a:r>
            <a:r>
              <a:rPr lang="en-US" dirty="0" err="1"/>
              <a:t>jenjang</a:t>
            </a:r>
            <a:r>
              <a:rPr lang="en-US" dirty="0"/>
              <a:t> SMA </a:t>
            </a:r>
            <a:r>
              <a:rPr lang="en-US" dirty="0" err="1"/>
              <a:t>dengan</a:t>
            </a:r>
            <a:r>
              <a:rPr lang="en-US" dirty="0"/>
              <a:t> program Diploma 1 yang </a:t>
            </a:r>
            <a:r>
              <a:rPr lang="en-US" dirty="0" err="1"/>
              <a:t>diselenggarakan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4 </a:t>
            </a:r>
            <a:r>
              <a:rPr lang="en-US" dirty="0" err="1"/>
              <a:t>tahun</a:t>
            </a:r>
            <a:r>
              <a:rPr lang="en-US" dirty="0"/>
              <a:t>. </a:t>
            </a:r>
            <a:r>
              <a:rPr lang="en-US" dirty="0" err="1"/>
              <a:t>menerapkan</a:t>
            </a:r>
            <a:r>
              <a:rPr lang="en-US" dirty="0"/>
              <a:t> </a:t>
            </a:r>
            <a:r>
              <a:rPr lang="en-US" dirty="0" err="1"/>
              <a:t>konsep</a:t>
            </a:r>
            <a:r>
              <a:rPr lang="en-US" dirty="0"/>
              <a:t> life technical skill (vocational), academic </a:t>
            </a:r>
            <a:r>
              <a:rPr lang="en-US" dirty="0" err="1"/>
              <a:t>skil</a:t>
            </a:r>
            <a:r>
              <a:rPr lang="en-US" dirty="0"/>
              <a:t>, business skill, dan leadership skill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tema</a:t>
            </a:r>
            <a:r>
              <a:rPr lang="en-US" dirty="0"/>
              <a:t> </a:t>
            </a:r>
            <a:r>
              <a:rPr lang="en-US" dirty="0" err="1"/>
              <a:t>utama</a:t>
            </a:r>
            <a:r>
              <a:rPr lang="en-US" dirty="0"/>
              <a:t> renewable energy.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 err="1"/>
              <a:t>sekolah</a:t>
            </a:r>
            <a:r>
              <a:rPr lang="en-US" dirty="0"/>
              <a:t> </a:t>
            </a:r>
            <a:r>
              <a:rPr lang="en-US" dirty="0" err="1"/>
              <a:t>alam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 </a:t>
            </a:r>
            <a:r>
              <a:rPr lang="en-US" dirty="0" err="1"/>
              <a:t>Insan</a:t>
            </a:r>
            <a:r>
              <a:rPr lang="en-US" dirty="0"/>
              <a:t> </a:t>
            </a:r>
            <a:r>
              <a:rPr lang="en-US" dirty="0" err="1"/>
              <a:t>Mulia</a:t>
            </a:r>
            <a:endParaRPr lang="en-US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 err="1"/>
              <a:t>Sekolah</a:t>
            </a:r>
            <a:r>
              <a:rPr lang="en-US" dirty="0"/>
              <a:t> </a:t>
            </a:r>
            <a:r>
              <a:rPr lang="en-US" dirty="0" err="1"/>
              <a:t>Alam</a:t>
            </a:r>
            <a:r>
              <a:rPr lang="en-US" dirty="0"/>
              <a:t> Youth Khalifa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</a:pP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Perguruan</a:t>
            </a:r>
            <a:r>
              <a:rPr lang="en-US" dirty="0"/>
              <a:t> Tinggi, </a:t>
            </a:r>
            <a:r>
              <a:rPr lang="en-US" dirty="0" err="1"/>
              <a:t>Lendo</a:t>
            </a:r>
            <a:r>
              <a:rPr lang="en-US" dirty="0"/>
              <a:t> </a:t>
            </a:r>
            <a:r>
              <a:rPr lang="en-US" dirty="0" err="1"/>
              <a:t>mendirikan</a:t>
            </a:r>
            <a:r>
              <a:rPr lang="en-US" dirty="0"/>
              <a:t> Maestro School of </a:t>
            </a:r>
            <a:r>
              <a:rPr lang="en-US" dirty="0" err="1"/>
              <a:t>Technopreneurship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631692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5E6B62-45A2-4F66-8BAC-A3F89999F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Pertemuan</a:t>
            </a:r>
            <a:r>
              <a:rPr lang="en-US" dirty="0"/>
              <a:t> 3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913B2C8-DABF-45BF-9181-7F0C6DA78626}"/>
              </a:ext>
            </a:extLst>
          </p:cNvPr>
          <p:cNvSpPr txBox="1">
            <a:spLocks/>
          </p:cNvSpPr>
          <p:nvPr/>
        </p:nvSpPr>
        <p:spPr>
          <a:xfrm>
            <a:off x="1295401" y="2277035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4000" dirty="0">
                <a:solidFill>
                  <a:schemeClr val="tx1"/>
                </a:solidFill>
              </a:rPr>
              <a:t>Model-model </a:t>
            </a:r>
            <a:r>
              <a:rPr lang="en-US" sz="4000" dirty="0" err="1">
                <a:solidFill>
                  <a:schemeClr val="tx1"/>
                </a:solidFill>
              </a:rPr>
              <a:t>sekolah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alam</a:t>
            </a:r>
            <a:endParaRPr lang="en-U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54073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DCD113-1FAE-4A4E-86E2-62CEC662A7B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235527"/>
            <a:ext cx="10394707" cy="5139058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3000" dirty="0"/>
              <a:t>Model-model </a:t>
            </a:r>
            <a:r>
              <a:rPr lang="en-US" sz="3000" dirty="0" err="1"/>
              <a:t>sekolah</a:t>
            </a:r>
            <a:r>
              <a:rPr lang="en-US" sz="3000" dirty="0"/>
              <a:t> </a:t>
            </a:r>
            <a:r>
              <a:rPr lang="en-US" sz="3000" dirty="0" err="1"/>
              <a:t>alam</a:t>
            </a:r>
            <a:r>
              <a:rPr lang="en-US" sz="3000" dirty="0"/>
              <a:t> </a:t>
            </a:r>
            <a:r>
              <a:rPr lang="en-US" sz="3000" dirty="0" err="1"/>
              <a:t>yaitu</a:t>
            </a:r>
            <a:r>
              <a:rPr lang="en-US" sz="3000" dirty="0"/>
              <a:t>: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Nonformal.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Formal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 err="1"/>
              <a:t>Perpaduan</a:t>
            </a:r>
            <a:r>
              <a:rPr lang="en-US" dirty="0"/>
              <a:t> formal dan </a:t>
            </a:r>
            <a:r>
              <a:rPr lang="en-US"/>
              <a:t>non formal</a:t>
            </a:r>
            <a:endParaRPr lang="en-US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91619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in Event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Main Event</Template>
  <TotalTime>196</TotalTime>
  <Words>269</Words>
  <Application>Microsoft Office PowerPoint</Application>
  <PresentationFormat>Widescreen</PresentationFormat>
  <Paragraphs>32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Impact</vt:lpstr>
      <vt:lpstr>Main Event</vt:lpstr>
      <vt:lpstr>Pengembangan Sekolah alam</vt:lpstr>
      <vt:lpstr>Pertemuan 2</vt:lpstr>
      <vt:lpstr>Perkembangan Sekolah Alam di dunia</vt:lpstr>
      <vt:lpstr>PowerPoint Presentation</vt:lpstr>
      <vt:lpstr>PowerPoint Presentation</vt:lpstr>
      <vt:lpstr>Pertemuan 3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Pengembangan Sekolah alam</dc:title>
  <dc:creator>ASUS A409</dc:creator>
  <cp:lastModifiedBy>ASUS A409</cp:lastModifiedBy>
  <cp:revision>22</cp:revision>
  <dcterms:created xsi:type="dcterms:W3CDTF">2020-08-06T00:35:18Z</dcterms:created>
  <dcterms:modified xsi:type="dcterms:W3CDTF">2020-08-10T00:25:45Z</dcterms:modified>
</cp:coreProperties>
</file>