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25"/>
  </p:handoutMasterIdLst>
  <p:sldIdLst>
    <p:sldId id="256" r:id="rId2"/>
    <p:sldId id="279" r:id="rId3"/>
    <p:sldId id="280" r:id="rId4"/>
    <p:sldId id="258" r:id="rId5"/>
    <p:sldId id="27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2" r:id="rId19"/>
    <p:sldId id="271" r:id="rId20"/>
    <p:sldId id="273" r:id="rId21"/>
    <p:sldId id="274" r:id="rId22"/>
    <p:sldId id="275" r:id="rId23"/>
    <p:sldId id="277" r:id="rId24"/>
  </p:sldIdLst>
  <p:sldSz cx="9144000" cy="6858000" type="screen4x3"/>
  <p:notesSz cx="7102475" cy="9388475"/>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462" autoAdjust="0"/>
  </p:normalViewPr>
  <p:slideViewPr>
    <p:cSldViewPr>
      <p:cViewPr>
        <p:scale>
          <a:sx n="84" d="100"/>
          <a:sy n="84" d="100"/>
        </p:scale>
        <p:origin x="-9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CEB252-81E8-4244-85E2-2B07F32B2CC7}" type="doc">
      <dgm:prSet loTypeId="urn:microsoft.com/office/officeart/2005/8/layout/gear1" loCatId="relationship" qsTypeId="urn:microsoft.com/office/officeart/2005/8/quickstyle/simple3" qsCatId="simple" csTypeId="urn:microsoft.com/office/officeart/2005/8/colors/accent1_2" csCatId="accent1" phldr="1"/>
      <dgm:spPr/>
    </dgm:pt>
    <dgm:pt modelId="{B9495A7C-E009-4EDE-9112-7ECDF390FC90}">
      <dgm:prSet phldrT="[Text]"/>
      <dgm:spPr/>
      <dgm:t>
        <a:bodyPr/>
        <a:lstStyle/>
        <a:p>
          <a:r>
            <a:rPr lang="id-ID" dirty="0" smtClean="0"/>
            <a:t>Menulis </a:t>
          </a:r>
          <a:endParaRPr lang="id-ID" dirty="0"/>
        </a:p>
      </dgm:t>
    </dgm:pt>
    <dgm:pt modelId="{F3708222-6052-4C19-B38D-C3B633AA7E6E}" type="parTrans" cxnId="{01203BF7-919E-4C8C-8EAC-E11043D869D9}">
      <dgm:prSet/>
      <dgm:spPr/>
      <dgm:t>
        <a:bodyPr/>
        <a:lstStyle/>
        <a:p>
          <a:endParaRPr lang="id-ID"/>
        </a:p>
      </dgm:t>
    </dgm:pt>
    <dgm:pt modelId="{70393A30-583A-4E70-9387-8B1AC7D63966}" type="sibTrans" cxnId="{01203BF7-919E-4C8C-8EAC-E11043D869D9}">
      <dgm:prSet/>
      <dgm:spPr/>
      <dgm:t>
        <a:bodyPr/>
        <a:lstStyle/>
        <a:p>
          <a:endParaRPr lang="id-ID"/>
        </a:p>
      </dgm:t>
    </dgm:pt>
    <dgm:pt modelId="{9DE56BFF-5C7C-44BA-B619-4BA4A5099A4A}">
      <dgm:prSet phldrT="[Text]"/>
      <dgm:spPr/>
      <dgm:t>
        <a:bodyPr/>
        <a:lstStyle/>
        <a:p>
          <a:r>
            <a:rPr lang="id-ID" dirty="0" smtClean="0"/>
            <a:t>Teknik /permulaan  </a:t>
          </a:r>
          <a:endParaRPr lang="id-ID" dirty="0"/>
        </a:p>
      </dgm:t>
    </dgm:pt>
    <dgm:pt modelId="{78814005-8088-4EA9-8205-E6A9AF2BEF22}" type="parTrans" cxnId="{F160FAB9-91F3-41DE-B893-496C97D081BD}">
      <dgm:prSet/>
      <dgm:spPr/>
      <dgm:t>
        <a:bodyPr/>
        <a:lstStyle/>
        <a:p>
          <a:endParaRPr lang="id-ID"/>
        </a:p>
      </dgm:t>
    </dgm:pt>
    <dgm:pt modelId="{61427267-A106-40CF-8602-4D88804A7041}" type="sibTrans" cxnId="{F160FAB9-91F3-41DE-B893-496C97D081BD}">
      <dgm:prSet/>
      <dgm:spPr/>
      <dgm:t>
        <a:bodyPr/>
        <a:lstStyle/>
        <a:p>
          <a:endParaRPr lang="id-ID"/>
        </a:p>
      </dgm:t>
    </dgm:pt>
    <dgm:pt modelId="{4C1ED0F6-F8DB-447B-8FFB-F6D4F12ED251}">
      <dgm:prSet phldrT="[Text]"/>
      <dgm:spPr/>
      <dgm:t>
        <a:bodyPr/>
        <a:lstStyle/>
        <a:p>
          <a:r>
            <a:rPr lang="id-ID" dirty="0" smtClean="0"/>
            <a:t>Lanjutan</a:t>
          </a:r>
          <a:endParaRPr lang="id-ID" dirty="0"/>
        </a:p>
      </dgm:t>
    </dgm:pt>
    <dgm:pt modelId="{94AE1C5A-4FC9-4833-9838-6656B27D7248}" type="parTrans" cxnId="{A860C486-492A-4588-82BB-0AFF5035FCC3}">
      <dgm:prSet/>
      <dgm:spPr/>
      <dgm:t>
        <a:bodyPr/>
        <a:lstStyle/>
        <a:p>
          <a:endParaRPr lang="id-ID"/>
        </a:p>
      </dgm:t>
    </dgm:pt>
    <dgm:pt modelId="{2E99847E-786C-4EAF-BB8A-AC318412122F}" type="sibTrans" cxnId="{A860C486-492A-4588-82BB-0AFF5035FCC3}">
      <dgm:prSet/>
      <dgm:spPr/>
      <dgm:t>
        <a:bodyPr/>
        <a:lstStyle/>
        <a:p>
          <a:endParaRPr lang="id-ID"/>
        </a:p>
      </dgm:t>
    </dgm:pt>
    <dgm:pt modelId="{BB2A5632-887F-47E7-BB6C-14D367053054}" type="pres">
      <dgm:prSet presAssocID="{96CEB252-81E8-4244-85E2-2B07F32B2CC7}" presName="composite" presStyleCnt="0">
        <dgm:presLayoutVars>
          <dgm:chMax val="3"/>
          <dgm:animLvl val="lvl"/>
          <dgm:resizeHandles val="exact"/>
        </dgm:presLayoutVars>
      </dgm:prSet>
      <dgm:spPr/>
    </dgm:pt>
    <dgm:pt modelId="{B5D04865-20C2-481A-BF79-E0A7D005E6A0}" type="pres">
      <dgm:prSet presAssocID="{B9495A7C-E009-4EDE-9112-7ECDF390FC90}" presName="gear1" presStyleLbl="node1" presStyleIdx="0" presStyleCnt="3">
        <dgm:presLayoutVars>
          <dgm:chMax val="1"/>
          <dgm:bulletEnabled val="1"/>
        </dgm:presLayoutVars>
      </dgm:prSet>
      <dgm:spPr/>
      <dgm:t>
        <a:bodyPr/>
        <a:lstStyle/>
        <a:p>
          <a:endParaRPr lang="id-ID"/>
        </a:p>
      </dgm:t>
    </dgm:pt>
    <dgm:pt modelId="{369EAF8D-01B6-4D8F-BA3D-F298F5977DA7}" type="pres">
      <dgm:prSet presAssocID="{B9495A7C-E009-4EDE-9112-7ECDF390FC90}" presName="gear1srcNode" presStyleLbl="node1" presStyleIdx="0" presStyleCnt="3"/>
      <dgm:spPr/>
      <dgm:t>
        <a:bodyPr/>
        <a:lstStyle/>
        <a:p>
          <a:endParaRPr lang="id-ID"/>
        </a:p>
      </dgm:t>
    </dgm:pt>
    <dgm:pt modelId="{DEFE4E7A-B415-405A-A3BA-7729C5CB9203}" type="pres">
      <dgm:prSet presAssocID="{B9495A7C-E009-4EDE-9112-7ECDF390FC90}" presName="gear1dstNode" presStyleLbl="node1" presStyleIdx="0" presStyleCnt="3"/>
      <dgm:spPr/>
      <dgm:t>
        <a:bodyPr/>
        <a:lstStyle/>
        <a:p>
          <a:endParaRPr lang="id-ID"/>
        </a:p>
      </dgm:t>
    </dgm:pt>
    <dgm:pt modelId="{404AF3C1-99B3-452D-8842-9EAADAB5FE42}" type="pres">
      <dgm:prSet presAssocID="{9DE56BFF-5C7C-44BA-B619-4BA4A5099A4A}" presName="gear2" presStyleLbl="node1" presStyleIdx="1" presStyleCnt="3">
        <dgm:presLayoutVars>
          <dgm:chMax val="1"/>
          <dgm:bulletEnabled val="1"/>
        </dgm:presLayoutVars>
      </dgm:prSet>
      <dgm:spPr/>
      <dgm:t>
        <a:bodyPr/>
        <a:lstStyle/>
        <a:p>
          <a:endParaRPr lang="id-ID"/>
        </a:p>
      </dgm:t>
    </dgm:pt>
    <dgm:pt modelId="{CFEECA83-452E-40C8-A117-8A3CD9DECE46}" type="pres">
      <dgm:prSet presAssocID="{9DE56BFF-5C7C-44BA-B619-4BA4A5099A4A}" presName="gear2srcNode" presStyleLbl="node1" presStyleIdx="1" presStyleCnt="3"/>
      <dgm:spPr/>
      <dgm:t>
        <a:bodyPr/>
        <a:lstStyle/>
        <a:p>
          <a:endParaRPr lang="id-ID"/>
        </a:p>
      </dgm:t>
    </dgm:pt>
    <dgm:pt modelId="{9A2F8E3B-99F0-4B93-9AAA-997DE49109EA}" type="pres">
      <dgm:prSet presAssocID="{9DE56BFF-5C7C-44BA-B619-4BA4A5099A4A}" presName="gear2dstNode" presStyleLbl="node1" presStyleIdx="1" presStyleCnt="3"/>
      <dgm:spPr/>
      <dgm:t>
        <a:bodyPr/>
        <a:lstStyle/>
        <a:p>
          <a:endParaRPr lang="id-ID"/>
        </a:p>
      </dgm:t>
    </dgm:pt>
    <dgm:pt modelId="{16A402A3-01CB-4205-85A0-C209C0E42FA1}" type="pres">
      <dgm:prSet presAssocID="{4C1ED0F6-F8DB-447B-8FFB-F6D4F12ED251}" presName="gear3" presStyleLbl="node1" presStyleIdx="2" presStyleCnt="3"/>
      <dgm:spPr/>
      <dgm:t>
        <a:bodyPr/>
        <a:lstStyle/>
        <a:p>
          <a:endParaRPr lang="id-ID"/>
        </a:p>
      </dgm:t>
    </dgm:pt>
    <dgm:pt modelId="{497AA878-A74F-4659-B81D-F879B686F961}" type="pres">
      <dgm:prSet presAssocID="{4C1ED0F6-F8DB-447B-8FFB-F6D4F12ED251}" presName="gear3tx" presStyleLbl="node1" presStyleIdx="2" presStyleCnt="3">
        <dgm:presLayoutVars>
          <dgm:chMax val="1"/>
          <dgm:bulletEnabled val="1"/>
        </dgm:presLayoutVars>
      </dgm:prSet>
      <dgm:spPr/>
      <dgm:t>
        <a:bodyPr/>
        <a:lstStyle/>
        <a:p>
          <a:endParaRPr lang="id-ID"/>
        </a:p>
      </dgm:t>
    </dgm:pt>
    <dgm:pt modelId="{2760E9C8-2EC2-4A22-974F-551A3DAB06B7}" type="pres">
      <dgm:prSet presAssocID="{4C1ED0F6-F8DB-447B-8FFB-F6D4F12ED251}" presName="gear3srcNode" presStyleLbl="node1" presStyleIdx="2" presStyleCnt="3"/>
      <dgm:spPr/>
      <dgm:t>
        <a:bodyPr/>
        <a:lstStyle/>
        <a:p>
          <a:endParaRPr lang="id-ID"/>
        </a:p>
      </dgm:t>
    </dgm:pt>
    <dgm:pt modelId="{74AABBA0-94E8-4209-9A53-FD88470E38B7}" type="pres">
      <dgm:prSet presAssocID="{4C1ED0F6-F8DB-447B-8FFB-F6D4F12ED251}" presName="gear3dstNode" presStyleLbl="node1" presStyleIdx="2" presStyleCnt="3"/>
      <dgm:spPr/>
      <dgm:t>
        <a:bodyPr/>
        <a:lstStyle/>
        <a:p>
          <a:endParaRPr lang="id-ID"/>
        </a:p>
      </dgm:t>
    </dgm:pt>
    <dgm:pt modelId="{34ABB313-0059-45DD-929F-CC0B2F291541}" type="pres">
      <dgm:prSet presAssocID="{70393A30-583A-4E70-9387-8B1AC7D63966}" presName="connector1" presStyleLbl="sibTrans2D1" presStyleIdx="0" presStyleCnt="3"/>
      <dgm:spPr/>
      <dgm:t>
        <a:bodyPr/>
        <a:lstStyle/>
        <a:p>
          <a:endParaRPr lang="id-ID"/>
        </a:p>
      </dgm:t>
    </dgm:pt>
    <dgm:pt modelId="{D06DA82E-D54D-4513-90E7-20819373740A}" type="pres">
      <dgm:prSet presAssocID="{61427267-A106-40CF-8602-4D88804A7041}" presName="connector2" presStyleLbl="sibTrans2D1" presStyleIdx="1" presStyleCnt="3"/>
      <dgm:spPr/>
      <dgm:t>
        <a:bodyPr/>
        <a:lstStyle/>
        <a:p>
          <a:endParaRPr lang="id-ID"/>
        </a:p>
      </dgm:t>
    </dgm:pt>
    <dgm:pt modelId="{A63F6BC5-A32E-48B9-B3F4-35054F125947}" type="pres">
      <dgm:prSet presAssocID="{2E99847E-786C-4EAF-BB8A-AC318412122F}" presName="connector3" presStyleLbl="sibTrans2D1" presStyleIdx="2" presStyleCnt="3"/>
      <dgm:spPr/>
      <dgm:t>
        <a:bodyPr/>
        <a:lstStyle/>
        <a:p>
          <a:endParaRPr lang="id-ID"/>
        </a:p>
      </dgm:t>
    </dgm:pt>
  </dgm:ptLst>
  <dgm:cxnLst>
    <dgm:cxn modelId="{39F33BA1-EF98-486E-BA27-09733A1D63A2}" type="presOf" srcId="{96CEB252-81E8-4244-85E2-2B07F32B2CC7}" destId="{BB2A5632-887F-47E7-BB6C-14D367053054}" srcOrd="0" destOrd="0" presId="urn:microsoft.com/office/officeart/2005/8/layout/gear1"/>
    <dgm:cxn modelId="{739CCE70-9AA3-451E-9609-8BBCEC2009A7}" type="presOf" srcId="{4C1ED0F6-F8DB-447B-8FFB-F6D4F12ED251}" destId="{74AABBA0-94E8-4209-9A53-FD88470E38B7}" srcOrd="3" destOrd="0" presId="urn:microsoft.com/office/officeart/2005/8/layout/gear1"/>
    <dgm:cxn modelId="{7D9D19D5-3288-48B5-BC7C-A61F771FC409}" type="presOf" srcId="{9DE56BFF-5C7C-44BA-B619-4BA4A5099A4A}" destId="{CFEECA83-452E-40C8-A117-8A3CD9DECE46}" srcOrd="1" destOrd="0" presId="urn:microsoft.com/office/officeart/2005/8/layout/gear1"/>
    <dgm:cxn modelId="{6DE2FB85-8483-4327-AC3D-503738D10D0C}" type="presOf" srcId="{2E99847E-786C-4EAF-BB8A-AC318412122F}" destId="{A63F6BC5-A32E-48B9-B3F4-35054F125947}" srcOrd="0" destOrd="0" presId="urn:microsoft.com/office/officeart/2005/8/layout/gear1"/>
    <dgm:cxn modelId="{47107262-2D6D-4C68-AF05-750387EC3CBA}" type="presOf" srcId="{4C1ED0F6-F8DB-447B-8FFB-F6D4F12ED251}" destId="{16A402A3-01CB-4205-85A0-C209C0E42FA1}" srcOrd="0" destOrd="0" presId="urn:microsoft.com/office/officeart/2005/8/layout/gear1"/>
    <dgm:cxn modelId="{FDB23765-9353-4E29-9926-3CA034978DFE}" type="presOf" srcId="{B9495A7C-E009-4EDE-9112-7ECDF390FC90}" destId="{B5D04865-20C2-481A-BF79-E0A7D005E6A0}" srcOrd="0" destOrd="0" presId="urn:microsoft.com/office/officeart/2005/8/layout/gear1"/>
    <dgm:cxn modelId="{34D49054-2DA8-4E08-8044-A26199286521}" type="presOf" srcId="{9DE56BFF-5C7C-44BA-B619-4BA4A5099A4A}" destId="{404AF3C1-99B3-452D-8842-9EAADAB5FE42}" srcOrd="0" destOrd="0" presId="urn:microsoft.com/office/officeart/2005/8/layout/gear1"/>
    <dgm:cxn modelId="{21EEC9A0-A36A-48FA-839E-843390131B9B}" type="presOf" srcId="{4C1ED0F6-F8DB-447B-8FFB-F6D4F12ED251}" destId="{497AA878-A74F-4659-B81D-F879B686F961}" srcOrd="1" destOrd="0" presId="urn:microsoft.com/office/officeart/2005/8/layout/gear1"/>
    <dgm:cxn modelId="{1DF35EF1-0D8C-41B4-9DA1-F006A35ADB83}" type="presOf" srcId="{61427267-A106-40CF-8602-4D88804A7041}" destId="{D06DA82E-D54D-4513-90E7-20819373740A}" srcOrd="0" destOrd="0" presId="urn:microsoft.com/office/officeart/2005/8/layout/gear1"/>
    <dgm:cxn modelId="{AE0503ED-22C9-4A1D-97C3-84E23753557A}" type="presOf" srcId="{B9495A7C-E009-4EDE-9112-7ECDF390FC90}" destId="{DEFE4E7A-B415-405A-A3BA-7729C5CB9203}" srcOrd="2" destOrd="0" presId="urn:microsoft.com/office/officeart/2005/8/layout/gear1"/>
    <dgm:cxn modelId="{9EA58B2C-707D-4B59-9B38-8FE9E4F9F279}" type="presOf" srcId="{4C1ED0F6-F8DB-447B-8FFB-F6D4F12ED251}" destId="{2760E9C8-2EC2-4A22-974F-551A3DAB06B7}" srcOrd="2" destOrd="0" presId="urn:microsoft.com/office/officeart/2005/8/layout/gear1"/>
    <dgm:cxn modelId="{A860C486-492A-4588-82BB-0AFF5035FCC3}" srcId="{96CEB252-81E8-4244-85E2-2B07F32B2CC7}" destId="{4C1ED0F6-F8DB-447B-8FFB-F6D4F12ED251}" srcOrd="2" destOrd="0" parTransId="{94AE1C5A-4FC9-4833-9838-6656B27D7248}" sibTransId="{2E99847E-786C-4EAF-BB8A-AC318412122F}"/>
    <dgm:cxn modelId="{F160FAB9-91F3-41DE-B893-496C97D081BD}" srcId="{96CEB252-81E8-4244-85E2-2B07F32B2CC7}" destId="{9DE56BFF-5C7C-44BA-B619-4BA4A5099A4A}" srcOrd="1" destOrd="0" parTransId="{78814005-8088-4EA9-8205-E6A9AF2BEF22}" sibTransId="{61427267-A106-40CF-8602-4D88804A7041}"/>
    <dgm:cxn modelId="{01203BF7-919E-4C8C-8EAC-E11043D869D9}" srcId="{96CEB252-81E8-4244-85E2-2B07F32B2CC7}" destId="{B9495A7C-E009-4EDE-9112-7ECDF390FC90}" srcOrd="0" destOrd="0" parTransId="{F3708222-6052-4C19-B38D-C3B633AA7E6E}" sibTransId="{70393A30-583A-4E70-9387-8B1AC7D63966}"/>
    <dgm:cxn modelId="{6896C43A-CED6-43E6-BF8C-7EE7E2E30EFA}" type="presOf" srcId="{B9495A7C-E009-4EDE-9112-7ECDF390FC90}" destId="{369EAF8D-01B6-4D8F-BA3D-F298F5977DA7}" srcOrd="1" destOrd="0" presId="urn:microsoft.com/office/officeart/2005/8/layout/gear1"/>
    <dgm:cxn modelId="{BB2C6B42-1290-4364-97C9-24BC9C4C6F7D}" type="presOf" srcId="{70393A30-583A-4E70-9387-8B1AC7D63966}" destId="{34ABB313-0059-45DD-929F-CC0B2F291541}" srcOrd="0" destOrd="0" presId="urn:microsoft.com/office/officeart/2005/8/layout/gear1"/>
    <dgm:cxn modelId="{2C9834E6-E7E8-4919-B955-1CC01330368B}" type="presOf" srcId="{9DE56BFF-5C7C-44BA-B619-4BA4A5099A4A}" destId="{9A2F8E3B-99F0-4B93-9AAA-997DE49109EA}" srcOrd="2" destOrd="0" presId="urn:microsoft.com/office/officeart/2005/8/layout/gear1"/>
    <dgm:cxn modelId="{DA9A2001-1B97-4EB4-A802-1C6B0A13C37F}" type="presParOf" srcId="{BB2A5632-887F-47E7-BB6C-14D367053054}" destId="{B5D04865-20C2-481A-BF79-E0A7D005E6A0}" srcOrd="0" destOrd="0" presId="urn:microsoft.com/office/officeart/2005/8/layout/gear1"/>
    <dgm:cxn modelId="{84F1137A-7AE7-46CD-B0C1-577880485DF4}" type="presParOf" srcId="{BB2A5632-887F-47E7-BB6C-14D367053054}" destId="{369EAF8D-01B6-4D8F-BA3D-F298F5977DA7}" srcOrd="1" destOrd="0" presId="urn:microsoft.com/office/officeart/2005/8/layout/gear1"/>
    <dgm:cxn modelId="{35FE10E5-DCD9-45E7-B08E-77DBF522AAC1}" type="presParOf" srcId="{BB2A5632-887F-47E7-BB6C-14D367053054}" destId="{DEFE4E7A-B415-405A-A3BA-7729C5CB9203}" srcOrd="2" destOrd="0" presId="urn:microsoft.com/office/officeart/2005/8/layout/gear1"/>
    <dgm:cxn modelId="{6961ECC1-C730-48E6-8219-631C7057CDC0}" type="presParOf" srcId="{BB2A5632-887F-47E7-BB6C-14D367053054}" destId="{404AF3C1-99B3-452D-8842-9EAADAB5FE42}" srcOrd="3" destOrd="0" presId="urn:microsoft.com/office/officeart/2005/8/layout/gear1"/>
    <dgm:cxn modelId="{F4F08C89-3680-466D-BBE1-B9F317031537}" type="presParOf" srcId="{BB2A5632-887F-47E7-BB6C-14D367053054}" destId="{CFEECA83-452E-40C8-A117-8A3CD9DECE46}" srcOrd="4" destOrd="0" presId="urn:microsoft.com/office/officeart/2005/8/layout/gear1"/>
    <dgm:cxn modelId="{AE5CC414-FCD5-4506-80FE-8A00F07E63C8}" type="presParOf" srcId="{BB2A5632-887F-47E7-BB6C-14D367053054}" destId="{9A2F8E3B-99F0-4B93-9AAA-997DE49109EA}" srcOrd="5" destOrd="0" presId="urn:microsoft.com/office/officeart/2005/8/layout/gear1"/>
    <dgm:cxn modelId="{8A8E739C-4B21-4535-B156-0C6A5AC8823A}" type="presParOf" srcId="{BB2A5632-887F-47E7-BB6C-14D367053054}" destId="{16A402A3-01CB-4205-85A0-C209C0E42FA1}" srcOrd="6" destOrd="0" presId="urn:microsoft.com/office/officeart/2005/8/layout/gear1"/>
    <dgm:cxn modelId="{2A3523E9-F512-46BD-AE21-8F4AC4231BF0}" type="presParOf" srcId="{BB2A5632-887F-47E7-BB6C-14D367053054}" destId="{497AA878-A74F-4659-B81D-F879B686F961}" srcOrd="7" destOrd="0" presId="urn:microsoft.com/office/officeart/2005/8/layout/gear1"/>
    <dgm:cxn modelId="{E7B8BD3B-644A-41D7-B835-4B4CB00475AC}" type="presParOf" srcId="{BB2A5632-887F-47E7-BB6C-14D367053054}" destId="{2760E9C8-2EC2-4A22-974F-551A3DAB06B7}" srcOrd="8" destOrd="0" presId="urn:microsoft.com/office/officeart/2005/8/layout/gear1"/>
    <dgm:cxn modelId="{961C1A6C-1A05-4CF4-93ED-53FB0B079BFB}" type="presParOf" srcId="{BB2A5632-887F-47E7-BB6C-14D367053054}" destId="{74AABBA0-94E8-4209-9A53-FD88470E38B7}" srcOrd="9" destOrd="0" presId="urn:microsoft.com/office/officeart/2005/8/layout/gear1"/>
    <dgm:cxn modelId="{C1C7D2CD-A577-433F-96B6-4606B29BA6D2}" type="presParOf" srcId="{BB2A5632-887F-47E7-BB6C-14D367053054}" destId="{34ABB313-0059-45DD-929F-CC0B2F291541}" srcOrd="10" destOrd="0" presId="urn:microsoft.com/office/officeart/2005/8/layout/gear1"/>
    <dgm:cxn modelId="{A55DCAE8-DDA7-4AD2-B97A-BA5B1A4BE1ED}" type="presParOf" srcId="{BB2A5632-887F-47E7-BB6C-14D367053054}" destId="{D06DA82E-D54D-4513-90E7-20819373740A}" srcOrd="11" destOrd="0" presId="urn:microsoft.com/office/officeart/2005/8/layout/gear1"/>
    <dgm:cxn modelId="{C8A66DE8-8F38-44A7-A5E7-67CA563F382D}" type="presParOf" srcId="{BB2A5632-887F-47E7-BB6C-14D367053054}" destId="{A63F6BC5-A32E-48B9-B3F4-35054F125947}"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BB7C71-473F-4803-84C8-A6827ED3FCBC}" type="doc">
      <dgm:prSet loTypeId="urn:microsoft.com/office/officeart/2005/8/layout/hProcess9" loCatId="process" qsTypeId="urn:microsoft.com/office/officeart/2005/8/quickstyle/simple1" qsCatId="simple" csTypeId="urn:microsoft.com/office/officeart/2005/8/colors/accent1_2" csCatId="accent1" phldr="1"/>
      <dgm:spPr/>
    </dgm:pt>
    <dgm:pt modelId="{A6893D1C-29E5-403A-AC99-2048EA78432A}">
      <dgm:prSet phldrT="[Text]"/>
      <dgm:spPr/>
      <dgm:t>
        <a:bodyPr/>
        <a:lstStyle/>
        <a:p>
          <a:r>
            <a:rPr lang="id-ID" dirty="0" smtClean="0"/>
            <a:t>Bahasa </a:t>
          </a:r>
          <a:endParaRPr lang="id-ID" dirty="0"/>
        </a:p>
      </dgm:t>
    </dgm:pt>
    <dgm:pt modelId="{29A0C14F-9675-4253-8699-433136133BEE}" type="parTrans" cxnId="{DD0ED0F9-5AB1-4EBB-A551-184634D47818}">
      <dgm:prSet/>
      <dgm:spPr/>
      <dgm:t>
        <a:bodyPr/>
        <a:lstStyle/>
        <a:p>
          <a:endParaRPr lang="id-ID"/>
        </a:p>
      </dgm:t>
    </dgm:pt>
    <dgm:pt modelId="{CD6E6C77-7957-437C-BADC-ED33613C2410}" type="sibTrans" cxnId="{DD0ED0F9-5AB1-4EBB-A551-184634D47818}">
      <dgm:prSet/>
      <dgm:spPr/>
      <dgm:t>
        <a:bodyPr/>
        <a:lstStyle/>
        <a:p>
          <a:endParaRPr lang="id-ID"/>
        </a:p>
      </dgm:t>
    </dgm:pt>
    <dgm:pt modelId="{8CBAAB4B-F6CC-4BC7-B12E-0ECC8B797DDC}">
      <dgm:prSet phldrT="[Text]"/>
      <dgm:spPr/>
      <dgm:t>
        <a:bodyPr/>
        <a:lstStyle/>
        <a:p>
          <a:r>
            <a:rPr lang="id-ID" dirty="0" smtClean="0"/>
            <a:t>Sistematika </a:t>
          </a:r>
          <a:endParaRPr lang="id-ID" dirty="0"/>
        </a:p>
      </dgm:t>
    </dgm:pt>
    <dgm:pt modelId="{96D2DE4A-CCB3-4CEA-824D-E4D8A6D7E1A9}" type="parTrans" cxnId="{26ECE003-9DA4-4EFC-89A8-1D3B6C84AC1B}">
      <dgm:prSet/>
      <dgm:spPr/>
      <dgm:t>
        <a:bodyPr/>
        <a:lstStyle/>
        <a:p>
          <a:endParaRPr lang="id-ID"/>
        </a:p>
      </dgm:t>
    </dgm:pt>
    <dgm:pt modelId="{8B42F820-4EC5-41AD-B91B-3E9CD2913DA0}" type="sibTrans" cxnId="{26ECE003-9DA4-4EFC-89A8-1D3B6C84AC1B}">
      <dgm:prSet/>
      <dgm:spPr/>
      <dgm:t>
        <a:bodyPr/>
        <a:lstStyle/>
        <a:p>
          <a:endParaRPr lang="id-ID"/>
        </a:p>
      </dgm:t>
    </dgm:pt>
    <dgm:pt modelId="{049D9BE1-2CDD-4930-A9F7-A9F108187174}">
      <dgm:prSet phldrT="[Text]"/>
      <dgm:spPr/>
      <dgm:t>
        <a:bodyPr/>
        <a:lstStyle/>
        <a:p>
          <a:r>
            <a:rPr lang="id-ID" dirty="0" smtClean="0"/>
            <a:t>Gagasan </a:t>
          </a:r>
          <a:endParaRPr lang="id-ID" dirty="0"/>
        </a:p>
      </dgm:t>
    </dgm:pt>
    <dgm:pt modelId="{1DA1D38E-03AB-4FB9-A5C7-2F83D27D487E}" type="parTrans" cxnId="{80306AA6-C601-47AA-A24D-CBBF9BDA97CA}">
      <dgm:prSet/>
      <dgm:spPr/>
      <dgm:t>
        <a:bodyPr/>
        <a:lstStyle/>
        <a:p>
          <a:endParaRPr lang="id-ID"/>
        </a:p>
      </dgm:t>
    </dgm:pt>
    <dgm:pt modelId="{925EFFE2-CEEB-41F7-A564-26538E8BC8CD}" type="sibTrans" cxnId="{80306AA6-C601-47AA-A24D-CBBF9BDA97CA}">
      <dgm:prSet/>
      <dgm:spPr/>
      <dgm:t>
        <a:bodyPr/>
        <a:lstStyle/>
        <a:p>
          <a:endParaRPr lang="id-ID"/>
        </a:p>
      </dgm:t>
    </dgm:pt>
    <dgm:pt modelId="{42341555-2021-49B2-A2C1-5AF1D1E61E38}" type="pres">
      <dgm:prSet presAssocID="{D7BB7C71-473F-4803-84C8-A6827ED3FCBC}" presName="CompostProcess" presStyleCnt="0">
        <dgm:presLayoutVars>
          <dgm:dir/>
          <dgm:resizeHandles val="exact"/>
        </dgm:presLayoutVars>
      </dgm:prSet>
      <dgm:spPr/>
    </dgm:pt>
    <dgm:pt modelId="{56D5DEB4-995A-4C85-B43C-041D43C29927}" type="pres">
      <dgm:prSet presAssocID="{D7BB7C71-473F-4803-84C8-A6827ED3FCBC}" presName="arrow" presStyleLbl="bgShp" presStyleIdx="0" presStyleCnt="1"/>
      <dgm:spPr/>
    </dgm:pt>
    <dgm:pt modelId="{776C5C83-09A8-4B76-9B44-43C556E44666}" type="pres">
      <dgm:prSet presAssocID="{D7BB7C71-473F-4803-84C8-A6827ED3FCBC}" presName="linearProcess" presStyleCnt="0"/>
      <dgm:spPr/>
    </dgm:pt>
    <dgm:pt modelId="{C4433FAE-AE97-4F4E-AAFF-2220C2FAC320}" type="pres">
      <dgm:prSet presAssocID="{A6893D1C-29E5-403A-AC99-2048EA78432A}" presName="textNode" presStyleLbl="node1" presStyleIdx="0" presStyleCnt="3">
        <dgm:presLayoutVars>
          <dgm:bulletEnabled val="1"/>
        </dgm:presLayoutVars>
      </dgm:prSet>
      <dgm:spPr/>
      <dgm:t>
        <a:bodyPr/>
        <a:lstStyle/>
        <a:p>
          <a:endParaRPr lang="id-ID"/>
        </a:p>
      </dgm:t>
    </dgm:pt>
    <dgm:pt modelId="{DF6788BF-2BAB-414D-B4C7-E8EEA02CDFFF}" type="pres">
      <dgm:prSet presAssocID="{CD6E6C77-7957-437C-BADC-ED33613C2410}" presName="sibTrans" presStyleCnt="0"/>
      <dgm:spPr/>
    </dgm:pt>
    <dgm:pt modelId="{02B30AAB-8985-4BD4-93F0-61251E6C9947}" type="pres">
      <dgm:prSet presAssocID="{8CBAAB4B-F6CC-4BC7-B12E-0ECC8B797DDC}" presName="textNode" presStyleLbl="node1" presStyleIdx="1" presStyleCnt="3">
        <dgm:presLayoutVars>
          <dgm:bulletEnabled val="1"/>
        </dgm:presLayoutVars>
      </dgm:prSet>
      <dgm:spPr/>
      <dgm:t>
        <a:bodyPr/>
        <a:lstStyle/>
        <a:p>
          <a:endParaRPr lang="id-ID"/>
        </a:p>
      </dgm:t>
    </dgm:pt>
    <dgm:pt modelId="{95409186-0F6C-43AB-8CC0-3C5965AF2285}" type="pres">
      <dgm:prSet presAssocID="{8B42F820-4EC5-41AD-B91B-3E9CD2913DA0}" presName="sibTrans" presStyleCnt="0"/>
      <dgm:spPr/>
    </dgm:pt>
    <dgm:pt modelId="{55312BDF-8A99-45F5-BAE4-E0F8269F92CF}" type="pres">
      <dgm:prSet presAssocID="{049D9BE1-2CDD-4930-A9F7-A9F108187174}" presName="textNode" presStyleLbl="node1" presStyleIdx="2" presStyleCnt="3">
        <dgm:presLayoutVars>
          <dgm:bulletEnabled val="1"/>
        </dgm:presLayoutVars>
      </dgm:prSet>
      <dgm:spPr/>
      <dgm:t>
        <a:bodyPr/>
        <a:lstStyle/>
        <a:p>
          <a:endParaRPr lang="id-ID"/>
        </a:p>
      </dgm:t>
    </dgm:pt>
  </dgm:ptLst>
  <dgm:cxnLst>
    <dgm:cxn modelId="{63B636D9-9AE5-4A3F-ADF5-E962789B8EF9}" type="presOf" srcId="{A6893D1C-29E5-403A-AC99-2048EA78432A}" destId="{C4433FAE-AE97-4F4E-AAFF-2220C2FAC320}" srcOrd="0" destOrd="0" presId="urn:microsoft.com/office/officeart/2005/8/layout/hProcess9"/>
    <dgm:cxn modelId="{5F7CE82B-7964-449C-8724-D0E8E2B69F82}" type="presOf" srcId="{8CBAAB4B-F6CC-4BC7-B12E-0ECC8B797DDC}" destId="{02B30AAB-8985-4BD4-93F0-61251E6C9947}" srcOrd="0" destOrd="0" presId="urn:microsoft.com/office/officeart/2005/8/layout/hProcess9"/>
    <dgm:cxn modelId="{DD0ED0F9-5AB1-4EBB-A551-184634D47818}" srcId="{D7BB7C71-473F-4803-84C8-A6827ED3FCBC}" destId="{A6893D1C-29E5-403A-AC99-2048EA78432A}" srcOrd="0" destOrd="0" parTransId="{29A0C14F-9675-4253-8699-433136133BEE}" sibTransId="{CD6E6C77-7957-437C-BADC-ED33613C2410}"/>
    <dgm:cxn modelId="{F1D50D5A-97E6-4DA3-909A-06D5C765527A}" type="presOf" srcId="{049D9BE1-2CDD-4930-A9F7-A9F108187174}" destId="{55312BDF-8A99-45F5-BAE4-E0F8269F92CF}" srcOrd="0" destOrd="0" presId="urn:microsoft.com/office/officeart/2005/8/layout/hProcess9"/>
    <dgm:cxn modelId="{26ECE003-9DA4-4EFC-89A8-1D3B6C84AC1B}" srcId="{D7BB7C71-473F-4803-84C8-A6827ED3FCBC}" destId="{8CBAAB4B-F6CC-4BC7-B12E-0ECC8B797DDC}" srcOrd="1" destOrd="0" parTransId="{96D2DE4A-CCB3-4CEA-824D-E4D8A6D7E1A9}" sibTransId="{8B42F820-4EC5-41AD-B91B-3E9CD2913DA0}"/>
    <dgm:cxn modelId="{80306AA6-C601-47AA-A24D-CBBF9BDA97CA}" srcId="{D7BB7C71-473F-4803-84C8-A6827ED3FCBC}" destId="{049D9BE1-2CDD-4930-A9F7-A9F108187174}" srcOrd="2" destOrd="0" parTransId="{1DA1D38E-03AB-4FB9-A5C7-2F83D27D487E}" sibTransId="{925EFFE2-CEEB-41F7-A564-26538E8BC8CD}"/>
    <dgm:cxn modelId="{318B84E4-D840-419B-86A4-B5C2FE47ABBE}" type="presOf" srcId="{D7BB7C71-473F-4803-84C8-A6827ED3FCBC}" destId="{42341555-2021-49B2-A2C1-5AF1D1E61E38}" srcOrd="0" destOrd="0" presId="urn:microsoft.com/office/officeart/2005/8/layout/hProcess9"/>
    <dgm:cxn modelId="{DBC795C8-3FD0-4D66-971C-5CF15D1EB0A6}" type="presParOf" srcId="{42341555-2021-49B2-A2C1-5AF1D1E61E38}" destId="{56D5DEB4-995A-4C85-B43C-041D43C29927}" srcOrd="0" destOrd="0" presId="urn:microsoft.com/office/officeart/2005/8/layout/hProcess9"/>
    <dgm:cxn modelId="{A281B0B6-61F6-4FD9-B842-6FFD4E90FF98}" type="presParOf" srcId="{42341555-2021-49B2-A2C1-5AF1D1E61E38}" destId="{776C5C83-09A8-4B76-9B44-43C556E44666}" srcOrd="1" destOrd="0" presId="urn:microsoft.com/office/officeart/2005/8/layout/hProcess9"/>
    <dgm:cxn modelId="{3ED54F75-A95D-4E1B-83F3-5C5670C73AC9}" type="presParOf" srcId="{776C5C83-09A8-4B76-9B44-43C556E44666}" destId="{C4433FAE-AE97-4F4E-AAFF-2220C2FAC320}" srcOrd="0" destOrd="0" presId="urn:microsoft.com/office/officeart/2005/8/layout/hProcess9"/>
    <dgm:cxn modelId="{C6BC179F-ECB5-4AA7-A309-1067B59083E2}" type="presParOf" srcId="{776C5C83-09A8-4B76-9B44-43C556E44666}" destId="{DF6788BF-2BAB-414D-B4C7-E8EEA02CDFFF}" srcOrd="1" destOrd="0" presId="urn:microsoft.com/office/officeart/2005/8/layout/hProcess9"/>
    <dgm:cxn modelId="{903269C6-2DFD-4D48-A61A-8BB938C8E97A}" type="presParOf" srcId="{776C5C83-09A8-4B76-9B44-43C556E44666}" destId="{02B30AAB-8985-4BD4-93F0-61251E6C9947}" srcOrd="2" destOrd="0" presId="urn:microsoft.com/office/officeart/2005/8/layout/hProcess9"/>
    <dgm:cxn modelId="{C14531C6-27AC-44EB-B40F-7B48F4A3F7A9}" type="presParOf" srcId="{776C5C83-09A8-4B76-9B44-43C556E44666}" destId="{95409186-0F6C-43AB-8CC0-3C5965AF2285}" srcOrd="3" destOrd="0" presId="urn:microsoft.com/office/officeart/2005/8/layout/hProcess9"/>
    <dgm:cxn modelId="{D4D5681C-FE7C-4FD6-832A-726D3FE1FD87}" type="presParOf" srcId="{776C5C83-09A8-4B76-9B44-43C556E44666}" destId="{55312BDF-8A99-45F5-BAE4-E0F8269F92C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3FE108-CE6B-404C-86BD-C8FD25338E8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id-ID"/>
        </a:p>
      </dgm:t>
    </dgm:pt>
    <dgm:pt modelId="{9B780372-F64C-4430-9DA0-0EF826CE853A}">
      <dgm:prSet phldrT="[Text]"/>
      <dgm:spPr/>
      <dgm:t>
        <a:bodyPr/>
        <a:lstStyle/>
        <a:p>
          <a:r>
            <a:rPr lang="id-ID" dirty="0" smtClean="0"/>
            <a:t>Jenis teks berdasarkan kurikulum 2013</a:t>
          </a:r>
          <a:endParaRPr lang="id-ID" dirty="0"/>
        </a:p>
      </dgm:t>
    </dgm:pt>
    <dgm:pt modelId="{867A4967-7754-409E-AFE0-EC5251E58EFF}" type="parTrans" cxnId="{0EBA8B50-4E1F-4E99-A7C9-FAF6E6A04191}">
      <dgm:prSet/>
      <dgm:spPr/>
      <dgm:t>
        <a:bodyPr/>
        <a:lstStyle/>
        <a:p>
          <a:endParaRPr lang="id-ID"/>
        </a:p>
      </dgm:t>
    </dgm:pt>
    <dgm:pt modelId="{BC8435B8-A982-4B3B-898B-E17027DFD757}" type="sibTrans" cxnId="{0EBA8B50-4E1F-4E99-A7C9-FAF6E6A04191}">
      <dgm:prSet/>
      <dgm:spPr/>
      <dgm:t>
        <a:bodyPr/>
        <a:lstStyle/>
        <a:p>
          <a:endParaRPr lang="id-ID"/>
        </a:p>
      </dgm:t>
    </dgm:pt>
    <dgm:pt modelId="{85D179C7-2EB3-470D-A727-9750EE1FA4F0}">
      <dgm:prSet phldrT="[Text]"/>
      <dgm:spPr/>
      <dgm:t>
        <a:bodyPr/>
        <a:lstStyle/>
        <a:p>
          <a:r>
            <a:rPr lang="id-ID" dirty="0" smtClean="0"/>
            <a:t>Eksposisi  </a:t>
          </a:r>
          <a:endParaRPr lang="id-ID" dirty="0"/>
        </a:p>
      </dgm:t>
    </dgm:pt>
    <dgm:pt modelId="{17594753-6B8E-4568-8764-6DE22A19591F}" type="sibTrans" cxnId="{3DCCBBF8-F1BD-411E-86FB-8F0C66296908}">
      <dgm:prSet/>
      <dgm:spPr/>
      <dgm:t>
        <a:bodyPr/>
        <a:lstStyle/>
        <a:p>
          <a:endParaRPr lang="id-ID"/>
        </a:p>
      </dgm:t>
    </dgm:pt>
    <dgm:pt modelId="{88A9367E-9441-42D4-A234-FCC3DE4C995B}" type="parTrans" cxnId="{3DCCBBF8-F1BD-411E-86FB-8F0C66296908}">
      <dgm:prSet/>
      <dgm:spPr/>
      <dgm:t>
        <a:bodyPr/>
        <a:lstStyle/>
        <a:p>
          <a:endParaRPr lang="id-ID"/>
        </a:p>
      </dgm:t>
    </dgm:pt>
    <dgm:pt modelId="{1E833B99-27C2-426D-A960-B577846464B9}">
      <dgm:prSet phldrT="[Text]"/>
      <dgm:spPr/>
      <dgm:t>
        <a:bodyPr/>
        <a:lstStyle/>
        <a:p>
          <a:r>
            <a:rPr lang="id-ID" dirty="0" smtClean="0"/>
            <a:t>Persuasi </a:t>
          </a:r>
          <a:endParaRPr lang="id-ID" dirty="0"/>
        </a:p>
      </dgm:t>
    </dgm:pt>
    <dgm:pt modelId="{316F0ED3-1A89-498F-A4C7-580EB6A6C42F}" type="sibTrans" cxnId="{5EF116BD-320A-421E-92BB-3E586FBF7489}">
      <dgm:prSet/>
      <dgm:spPr/>
      <dgm:t>
        <a:bodyPr/>
        <a:lstStyle/>
        <a:p>
          <a:endParaRPr lang="id-ID"/>
        </a:p>
      </dgm:t>
    </dgm:pt>
    <dgm:pt modelId="{6A3624EF-CABA-409A-96EA-2447F4B87C36}" type="parTrans" cxnId="{5EF116BD-320A-421E-92BB-3E586FBF7489}">
      <dgm:prSet/>
      <dgm:spPr/>
      <dgm:t>
        <a:bodyPr/>
        <a:lstStyle/>
        <a:p>
          <a:endParaRPr lang="id-ID"/>
        </a:p>
      </dgm:t>
    </dgm:pt>
    <dgm:pt modelId="{9AE7C99C-B8FD-4EA6-80B4-DCD33990D63E}">
      <dgm:prSet phldrT="[Text]"/>
      <dgm:spPr/>
      <dgm:t>
        <a:bodyPr/>
        <a:lstStyle/>
        <a:p>
          <a:r>
            <a:rPr lang="id-ID" dirty="0" smtClean="0"/>
            <a:t>Argumentasi </a:t>
          </a:r>
          <a:endParaRPr lang="id-ID" dirty="0"/>
        </a:p>
      </dgm:t>
    </dgm:pt>
    <dgm:pt modelId="{DB124DAD-17BE-43D6-A450-31A66D51675E}" type="sibTrans" cxnId="{E5FB9779-217E-47D1-9E6E-D75F018E2486}">
      <dgm:prSet/>
      <dgm:spPr/>
      <dgm:t>
        <a:bodyPr/>
        <a:lstStyle/>
        <a:p>
          <a:endParaRPr lang="id-ID"/>
        </a:p>
      </dgm:t>
    </dgm:pt>
    <dgm:pt modelId="{9D81384B-8B1F-4864-8052-2EF5AED63990}" type="parTrans" cxnId="{E5FB9779-217E-47D1-9E6E-D75F018E2486}">
      <dgm:prSet/>
      <dgm:spPr/>
      <dgm:t>
        <a:bodyPr/>
        <a:lstStyle/>
        <a:p>
          <a:endParaRPr lang="id-ID"/>
        </a:p>
      </dgm:t>
    </dgm:pt>
    <dgm:pt modelId="{D9AA79EF-CE1F-477F-93CB-A791E2A3A6D3}">
      <dgm:prSet phldrT="[Text]"/>
      <dgm:spPr/>
      <dgm:t>
        <a:bodyPr/>
        <a:lstStyle/>
        <a:p>
          <a:r>
            <a:rPr lang="id-ID" dirty="0" smtClean="0"/>
            <a:t>Narasi </a:t>
          </a:r>
          <a:endParaRPr lang="id-ID" dirty="0"/>
        </a:p>
      </dgm:t>
    </dgm:pt>
    <dgm:pt modelId="{554BF092-8DF9-4F07-9A4D-CEDEB87EDD42}" type="sibTrans" cxnId="{26F37227-F852-4796-BAA2-2CD389B497F2}">
      <dgm:prSet/>
      <dgm:spPr/>
      <dgm:t>
        <a:bodyPr/>
        <a:lstStyle/>
        <a:p>
          <a:endParaRPr lang="id-ID"/>
        </a:p>
      </dgm:t>
    </dgm:pt>
    <dgm:pt modelId="{59BE04C5-B65C-4C74-81B6-6E83846F4DC7}" type="parTrans" cxnId="{26F37227-F852-4796-BAA2-2CD389B497F2}">
      <dgm:prSet/>
      <dgm:spPr/>
      <dgm:t>
        <a:bodyPr/>
        <a:lstStyle/>
        <a:p>
          <a:endParaRPr lang="id-ID"/>
        </a:p>
      </dgm:t>
    </dgm:pt>
    <dgm:pt modelId="{B716FED0-6F91-4914-A2BE-773CDF780BF2}">
      <dgm:prSet phldrT="[Text]"/>
      <dgm:spPr/>
      <dgm:t>
        <a:bodyPr/>
        <a:lstStyle/>
        <a:p>
          <a:r>
            <a:rPr lang="id-ID" dirty="0" smtClean="0"/>
            <a:t>Deskripsi  </a:t>
          </a:r>
          <a:endParaRPr lang="id-ID" dirty="0"/>
        </a:p>
      </dgm:t>
    </dgm:pt>
    <dgm:pt modelId="{12390D02-622B-4A6A-BFF0-C4FCCB9D7B57}" type="sibTrans" cxnId="{C73C9275-1780-448C-86A3-228D70BD1C6E}">
      <dgm:prSet/>
      <dgm:spPr/>
      <dgm:t>
        <a:bodyPr/>
        <a:lstStyle/>
        <a:p>
          <a:endParaRPr lang="id-ID"/>
        </a:p>
      </dgm:t>
    </dgm:pt>
    <dgm:pt modelId="{8FAB4662-0BF9-40E8-9972-35706B34223E}" type="parTrans" cxnId="{C73C9275-1780-448C-86A3-228D70BD1C6E}">
      <dgm:prSet/>
      <dgm:spPr/>
      <dgm:t>
        <a:bodyPr/>
        <a:lstStyle/>
        <a:p>
          <a:endParaRPr lang="id-ID"/>
        </a:p>
      </dgm:t>
    </dgm:pt>
    <dgm:pt modelId="{4EE627EA-01CF-4AFF-9667-C8E9840DFEA9}" type="pres">
      <dgm:prSet presAssocID="{953FE108-CE6B-404C-86BD-C8FD25338E8B}" presName="hierChild1" presStyleCnt="0">
        <dgm:presLayoutVars>
          <dgm:chPref val="1"/>
          <dgm:dir/>
          <dgm:animOne val="branch"/>
          <dgm:animLvl val="lvl"/>
          <dgm:resizeHandles/>
        </dgm:presLayoutVars>
      </dgm:prSet>
      <dgm:spPr/>
      <dgm:t>
        <a:bodyPr/>
        <a:lstStyle/>
        <a:p>
          <a:endParaRPr lang="id-ID"/>
        </a:p>
      </dgm:t>
    </dgm:pt>
    <dgm:pt modelId="{E1E1971C-6E4E-43B9-B3E1-E5FB5797199D}" type="pres">
      <dgm:prSet presAssocID="{B716FED0-6F91-4914-A2BE-773CDF780BF2}" presName="hierRoot1" presStyleCnt="0"/>
      <dgm:spPr/>
    </dgm:pt>
    <dgm:pt modelId="{327CE92F-A441-4285-9CC4-37711C3B745E}" type="pres">
      <dgm:prSet presAssocID="{B716FED0-6F91-4914-A2BE-773CDF780BF2}" presName="composite" presStyleCnt="0"/>
      <dgm:spPr/>
    </dgm:pt>
    <dgm:pt modelId="{BE2B1ADA-9506-4F9D-A0FD-36DF6C321D91}" type="pres">
      <dgm:prSet presAssocID="{B716FED0-6F91-4914-A2BE-773CDF780BF2}" presName="background" presStyleLbl="node0" presStyleIdx="0" presStyleCnt="1"/>
      <dgm:spPr/>
    </dgm:pt>
    <dgm:pt modelId="{C5AD5802-FDB9-4C7D-9886-9CB8F13EC750}" type="pres">
      <dgm:prSet presAssocID="{B716FED0-6F91-4914-A2BE-773CDF780BF2}" presName="text" presStyleLbl="fgAcc0" presStyleIdx="0" presStyleCnt="1" custLinFactNeighborX="3955">
        <dgm:presLayoutVars>
          <dgm:chPref val="3"/>
        </dgm:presLayoutVars>
      </dgm:prSet>
      <dgm:spPr/>
      <dgm:t>
        <a:bodyPr/>
        <a:lstStyle/>
        <a:p>
          <a:endParaRPr lang="id-ID"/>
        </a:p>
      </dgm:t>
    </dgm:pt>
    <dgm:pt modelId="{BCFC1518-5211-4C90-8D0B-DE3736BF5C49}" type="pres">
      <dgm:prSet presAssocID="{B716FED0-6F91-4914-A2BE-773CDF780BF2}" presName="hierChild2" presStyleCnt="0"/>
      <dgm:spPr/>
    </dgm:pt>
    <dgm:pt modelId="{AE7D0560-8BDE-4238-8A99-3CB5B62DDC47}" type="pres">
      <dgm:prSet presAssocID="{59BE04C5-B65C-4C74-81B6-6E83846F4DC7}" presName="Name10" presStyleLbl="parChTrans1D2" presStyleIdx="0" presStyleCnt="2"/>
      <dgm:spPr/>
      <dgm:t>
        <a:bodyPr/>
        <a:lstStyle/>
        <a:p>
          <a:endParaRPr lang="id-ID"/>
        </a:p>
      </dgm:t>
    </dgm:pt>
    <dgm:pt modelId="{6625853C-1F3C-46E4-975A-29B8854283CE}" type="pres">
      <dgm:prSet presAssocID="{D9AA79EF-CE1F-477F-93CB-A791E2A3A6D3}" presName="hierRoot2" presStyleCnt="0"/>
      <dgm:spPr/>
    </dgm:pt>
    <dgm:pt modelId="{78A40D75-F682-4493-A66D-C0D780F6B6E9}" type="pres">
      <dgm:prSet presAssocID="{D9AA79EF-CE1F-477F-93CB-A791E2A3A6D3}" presName="composite2" presStyleCnt="0"/>
      <dgm:spPr/>
    </dgm:pt>
    <dgm:pt modelId="{920B8B4E-17CF-45A2-9A80-3A14FC7C69EB}" type="pres">
      <dgm:prSet presAssocID="{D9AA79EF-CE1F-477F-93CB-A791E2A3A6D3}" presName="background2" presStyleLbl="node2" presStyleIdx="0" presStyleCnt="2"/>
      <dgm:spPr/>
    </dgm:pt>
    <dgm:pt modelId="{C467D2A2-FC21-48E2-A01E-683CD92DECDE}" type="pres">
      <dgm:prSet presAssocID="{D9AA79EF-CE1F-477F-93CB-A791E2A3A6D3}" presName="text2" presStyleLbl="fgAcc2" presStyleIdx="0" presStyleCnt="2">
        <dgm:presLayoutVars>
          <dgm:chPref val="3"/>
        </dgm:presLayoutVars>
      </dgm:prSet>
      <dgm:spPr/>
      <dgm:t>
        <a:bodyPr/>
        <a:lstStyle/>
        <a:p>
          <a:endParaRPr lang="id-ID"/>
        </a:p>
      </dgm:t>
    </dgm:pt>
    <dgm:pt modelId="{5BE15696-1885-4BF5-A308-3930F7D1D95D}" type="pres">
      <dgm:prSet presAssocID="{D9AA79EF-CE1F-477F-93CB-A791E2A3A6D3}" presName="hierChild3" presStyleCnt="0"/>
      <dgm:spPr/>
    </dgm:pt>
    <dgm:pt modelId="{C840D37B-2D2A-4F1E-BA6C-C9F4AE9BDB2C}" type="pres">
      <dgm:prSet presAssocID="{9D81384B-8B1F-4864-8052-2EF5AED63990}" presName="Name17" presStyleLbl="parChTrans1D3" presStyleIdx="0" presStyleCnt="3"/>
      <dgm:spPr/>
      <dgm:t>
        <a:bodyPr/>
        <a:lstStyle/>
        <a:p>
          <a:endParaRPr lang="id-ID"/>
        </a:p>
      </dgm:t>
    </dgm:pt>
    <dgm:pt modelId="{F63EFAEB-17A3-4D1F-8868-155E3F841135}" type="pres">
      <dgm:prSet presAssocID="{9AE7C99C-B8FD-4EA6-80B4-DCD33990D63E}" presName="hierRoot3" presStyleCnt="0"/>
      <dgm:spPr/>
    </dgm:pt>
    <dgm:pt modelId="{D1F8DFC0-AF22-44F0-85CB-0F672C90911B}" type="pres">
      <dgm:prSet presAssocID="{9AE7C99C-B8FD-4EA6-80B4-DCD33990D63E}" presName="composite3" presStyleCnt="0"/>
      <dgm:spPr/>
    </dgm:pt>
    <dgm:pt modelId="{B8D1018F-D757-43F8-A530-76D482831A22}" type="pres">
      <dgm:prSet presAssocID="{9AE7C99C-B8FD-4EA6-80B4-DCD33990D63E}" presName="background3" presStyleLbl="node3" presStyleIdx="0" presStyleCnt="3"/>
      <dgm:spPr/>
    </dgm:pt>
    <dgm:pt modelId="{7AF9F2A2-F58B-4DED-8311-5F2AA08A8C19}" type="pres">
      <dgm:prSet presAssocID="{9AE7C99C-B8FD-4EA6-80B4-DCD33990D63E}" presName="text3" presStyleLbl="fgAcc3" presStyleIdx="0" presStyleCnt="3">
        <dgm:presLayoutVars>
          <dgm:chPref val="3"/>
        </dgm:presLayoutVars>
      </dgm:prSet>
      <dgm:spPr/>
      <dgm:t>
        <a:bodyPr/>
        <a:lstStyle/>
        <a:p>
          <a:endParaRPr lang="id-ID"/>
        </a:p>
      </dgm:t>
    </dgm:pt>
    <dgm:pt modelId="{B91BB73A-B4F4-4FF8-B963-A2E21BE25DD5}" type="pres">
      <dgm:prSet presAssocID="{9AE7C99C-B8FD-4EA6-80B4-DCD33990D63E}" presName="hierChild4" presStyleCnt="0"/>
      <dgm:spPr/>
    </dgm:pt>
    <dgm:pt modelId="{2AD7D9FD-0CFA-4E86-AE20-25B30879A463}" type="pres">
      <dgm:prSet presAssocID="{6A3624EF-CABA-409A-96EA-2447F4B87C36}" presName="Name17" presStyleLbl="parChTrans1D3" presStyleIdx="1" presStyleCnt="3"/>
      <dgm:spPr/>
      <dgm:t>
        <a:bodyPr/>
        <a:lstStyle/>
        <a:p>
          <a:endParaRPr lang="id-ID"/>
        </a:p>
      </dgm:t>
    </dgm:pt>
    <dgm:pt modelId="{5148E10E-7DD9-4506-AFDC-A28ED68CF3F0}" type="pres">
      <dgm:prSet presAssocID="{1E833B99-27C2-426D-A960-B577846464B9}" presName="hierRoot3" presStyleCnt="0"/>
      <dgm:spPr/>
    </dgm:pt>
    <dgm:pt modelId="{1C7AFFFB-56A2-47BC-AD20-D1B8EFBBD958}" type="pres">
      <dgm:prSet presAssocID="{1E833B99-27C2-426D-A960-B577846464B9}" presName="composite3" presStyleCnt="0"/>
      <dgm:spPr/>
    </dgm:pt>
    <dgm:pt modelId="{A4F100A0-769E-4BF7-862A-9D43BA587D56}" type="pres">
      <dgm:prSet presAssocID="{1E833B99-27C2-426D-A960-B577846464B9}" presName="background3" presStyleLbl="node3" presStyleIdx="1" presStyleCnt="3"/>
      <dgm:spPr/>
    </dgm:pt>
    <dgm:pt modelId="{13274E83-6433-4FD8-BB68-D8D7E575E4D6}" type="pres">
      <dgm:prSet presAssocID="{1E833B99-27C2-426D-A960-B577846464B9}" presName="text3" presStyleLbl="fgAcc3" presStyleIdx="1" presStyleCnt="3">
        <dgm:presLayoutVars>
          <dgm:chPref val="3"/>
        </dgm:presLayoutVars>
      </dgm:prSet>
      <dgm:spPr/>
      <dgm:t>
        <a:bodyPr/>
        <a:lstStyle/>
        <a:p>
          <a:endParaRPr lang="id-ID"/>
        </a:p>
      </dgm:t>
    </dgm:pt>
    <dgm:pt modelId="{D267B3DD-FF06-43E7-99B7-13D951658031}" type="pres">
      <dgm:prSet presAssocID="{1E833B99-27C2-426D-A960-B577846464B9}" presName="hierChild4" presStyleCnt="0"/>
      <dgm:spPr/>
    </dgm:pt>
    <dgm:pt modelId="{D2BEC5F4-DEA6-473B-AA58-A0AB884C2BAA}" type="pres">
      <dgm:prSet presAssocID="{88A9367E-9441-42D4-A234-FCC3DE4C995B}" presName="Name10" presStyleLbl="parChTrans1D2" presStyleIdx="1" presStyleCnt="2"/>
      <dgm:spPr/>
      <dgm:t>
        <a:bodyPr/>
        <a:lstStyle/>
        <a:p>
          <a:endParaRPr lang="id-ID"/>
        </a:p>
      </dgm:t>
    </dgm:pt>
    <dgm:pt modelId="{139A4AD8-EEEB-49C5-BA3C-891D10012842}" type="pres">
      <dgm:prSet presAssocID="{85D179C7-2EB3-470D-A727-9750EE1FA4F0}" presName="hierRoot2" presStyleCnt="0"/>
      <dgm:spPr/>
    </dgm:pt>
    <dgm:pt modelId="{47595467-73B6-4BC4-92F0-7983A3166EE1}" type="pres">
      <dgm:prSet presAssocID="{85D179C7-2EB3-470D-A727-9750EE1FA4F0}" presName="composite2" presStyleCnt="0"/>
      <dgm:spPr/>
    </dgm:pt>
    <dgm:pt modelId="{D84DB614-BE2B-4BE6-9147-54675F74CAD6}" type="pres">
      <dgm:prSet presAssocID="{85D179C7-2EB3-470D-A727-9750EE1FA4F0}" presName="background2" presStyleLbl="node2" presStyleIdx="1" presStyleCnt="2"/>
      <dgm:spPr/>
    </dgm:pt>
    <dgm:pt modelId="{E4BAB0CA-ABEA-45A7-8A04-8C9D0E81422B}" type="pres">
      <dgm:prSet presAssocID="{85D179C7-2EB3-470D-A727-9750EE1FA4F0}" presName="text2" presStyleLbl="fgAcc2" presStyleIdx="1" presStyleCnt="2">
        <dgm:presLayoutVars>
          <dgm:chPref val="3"/>
        </dgm:presLayoutVars>
      </dgm:prSet>
      <dgm:spPr/>
      <dgm:t>
        <a:bodyPr/>
        <a:lstStyle/>
        <a:p>
          <a:endParaRPr lang="id-ID"/>
        </a:p>
      </dgm:t>
    </dgm:pt>
    <dgm:pt modelId="{398FAE53-DE68-4194-807E-38F0E059AC8D}" type="pres">
      <dgm:prSet presAssocID="{85D179C7-2EB3-470D-A727-9750EE1FA4F0}" presName="hierChild3" presStyleCnt="0"/>
      <dgm:spPr/>
    </dgm:pt>
    <dgm:pt modelId="{3513916E-61F0-4099-B1FA-9E8AE43C4303}" type="pres">
      <dgm:prSet presAssocID="{867A4967-7754-409E-AFE0-EC5251E58EFF}" presName="Name17" presStyleLbl="parChTrans1D3" presStyleIdx="2" presStyleCnt="3"/>
      <dgm:spPr/>
      <dgm:t>
        <a:bodyPr/>
        <a:lstStyle/>
        <a:p>
          <a:endParaRPr lang="id-ID"/>
        </a:p>
      </dgm:t>
    </dgm:pt>
    <dgm:pt modelId="{EF7E3854-AAA2-4D46-ABA9-D08D913ACC9D}" type="pres">
      <dgm:prSet presAssocID="{9B780372-F64C-4430-9DA0-0EF826CE853A}" presName="hierRoot3" presStyleCnt="0"/>
      <dgm:spPr/>
    </dgm:pt>
    <dgm:pt modelId="{D941CB1D-50BE-48E2-B2A6-95D1DCA4BB3D}" type="pres">
      <dgm:prSet presAssocID="{9B780372-F64C-4430-9DA0-0EF826CE853A}" presName="composite3" presStyleCnt="0"/>
      <dgm:spPr/>
    </dgm:pt>
    <dgm:pt modelId="{7635889C-82B5-4E99-AF19-30323B0C4A45}" type="pres">
      <dgm:prSet presAssocID="{9B780372-F64C-4430-9DA0-0EF826CE853A}" presName="background3" presStyleLbl="node3" presStyleIdx="2" presStyleCnt="3"/>
      <dgm:spPr/>
    </dgm:pt>
    <dgm:pt modelId="{BF51516D-8E42-49CE-9F26-90BB4B3D0B4D}" type="pres">
      <dgm:prSet presAssocID="{9B780372-F64C-4430-9DA0-0EF826CE853A}" presName="text3" presStyleLbl="fgAcc3" presStyleIdx="2" presStyleCnt="3">
        <dgm:presLayoutVars>
          <dgm:chPref val="3"/>
        </dgm:presLayoutVars>
      </dgm:prSet>
      <dgm:spPr/>
      <dgm:t>
        <a:bodyPr/>
        <a:lstStyle/>
        <a:p>
          <a:endParaRPr lang="id-ID"/>
        </a:p>
      </dgm:t>
    </dgm:pt>
    <dgm:pt modelId="{3E032F47-AE1D-4B04-9C44-562EB9AF8503}" type="pres">
      <dgm:prSet presAssocID="{9B780372-F64C-4430-9DA0-0EF826CE853A}" presName="hierChild4" presStyleCnt="0"/>
      <dgm:spPr/>
    </dgm:pt>
  </dgm:ptLst>
  <dgm:cxnLst>
    <dgm:cxn modelId="{A16BCF72-B76C-48E5-9EA1-2116566A74F4}" type="presOf" srcId="{B716FED0-6F91-4914-A2BE-773CDF780BF2}" destId="{C5AD5802-FDB9-4C7D-9886-9CB8F13EC750}" srcOrd="0" destOrd="0" presId="urn:microsoft.com/office/officeart/2005/8/layout/hierarchy1"/>
    <dgm:cxn modelId="{B798E211-C1AE-45CD-AD3C-793F8939814E}" type="presOf" srcId="{9B780372-F64C-4430-9DA0-0EF826CE853A}" destId="{BF51516D-8E42-49CE-9F26-90BB4B3D0B4D}" srcOrd="0" destOrd="0" presId="urn:microsoft.com/office/officeart/2005/8/layout/hierarchy1"/>
    <dgm:cxn modelId="{9C546D03-3E92-46AF-92B9-98772AA91193}" type="presOf" srcId="{85D179C7-2EB3-470D-A727-9750EE1FA4F0}" destId="{E4BAB0CA-ABEA-45A7-8A04-8C9D0E81422B}" srcOrd="0" destOrd="0" presId="urn:microsoft.com/office/officeart/2005/8/layout/hierarchy1"/>
    <dgm:cxn modelId="{2868E486-0DCD-4BC0-994A-99C9592358A9}" type="presOf" srcId="{953FE108-CE6B-404C-86BD-C8FD25338E8B}" destId="{4EE627EA-01CF-4AFF-9667-C8E9840DFEA9}" srcOrd="0" destOrd="0" presId="urn:microsoft.com/office/officeart/2005/8/layout/hierarchy1"/>
    <dgm:cxn modelId="{7A0DC2F3-C4EC-41D9-BA01-E8ADDD5BBF06}" type="presOf" srcId="{6A3624EF-CABA-409A-96EA-2447F4B87C36}" destId="{2AD7D9FD-0CFA-4E86-AE20-25B30879A463}" srcOrd="0" destOrd="0" presId="urn:microsoft.com/office/officeart/2005/8/layout/hierarchy1"/>
    <dgm:cxn modelId="{3048C02A-0594-4888-84C1-CBA3E160A72F}" type="presOf" srcId="{9AE7C99C-B8FD-4EA6-80B4-DCD33990D63E}" destId="{7AF9F2A2-F58B-4DED-8311-5F2AA08A8C19}" srcOrd="0" destOrd="0" presId="urn:microsoft.com/office/officeart/2005/8/layout/hierarchy1"/>
    <dgm:cxn modelId="{C73C9275-1780-448C-86A3-228D70BD1C6E}" srcId="{953FE108-CE6B-404C-86BD-C8FD25338E8B}" destId="{B716FED0-6F91-4914-A2BE-773CDF780BF2}" srcOrd="0" destOrd="0" parTransId="{8FAB4662-0BF9-40E8-9972-35706B34223E}" sibTransId="{12390D02-622B-4A6A-BFF0-C4FCCB9D7B57}"/>
    <dgm:cxn modelId="{55FF3892-85C4-4A4A-87A6-6293659ED606}" type="presOf" srcId="{88A9367E-9441-42D4-A234-FCC3DE4C995B}" destId="{D2BEC5F4-DEA6-473B-AA58-A0AB884C2BAA}" srcOrd="0" destOrd="0" presId="urn:microsoft.com/office/officeart/2005/8/layout/hierarchy1"/>
    <dgm:cxn modelId="{3DCCBBF8-F1BD-411E-86FB-8F0C66296908}" srcId="{B716FED0-6F91-4914-A2BE-773CDF780BF2}" destId="{85D179C7-2EB3-470D-A727-9750EE1FA4F0}" srcOrd="1" destOrd="0" parTransId="{88A9367E-9441-42D4-A234-FCC3DE4C995B}" sibTransId="{17594753-6B8E-4568-8764-6DE22A19591F}"/>
    <dgm:cxn modelId="{C0FD4241-4E3F-4913-8EF2-447A43B8B389}" type="presOf" srcId="{59BE04C5-B65C-4C74-81B6-6E83846F4DC7}" destId="{AE7D0560-8BDE-4238-8A99-3CB5B62DDC47}" srcOrd="0" destOrd="0" presId="urn:microsoft.com/office/officeart/2005/8/layout/hierarchy1"/>
    <dgm:cxn modelId="{A89C1A84-F219-47DC-9E37-0479399287C5}" type="presOf" srcId="{D9AA79EF-CE1F-477F-93CB-A791E2A3A6D3}" destId="{C467D2A2-FC21-48E2-A01E-683CD92DECDE}" srcOrd="0" destOrd="0" presId="urn:microsoft.com/office/officeart/2005/8/layout/hierarchy1"/>
    <dgm:cxn modelId="{0EBA8B50-4E1F-4E99-A7C9-FAF6E6A04191}" srcId="{85D179C7-2EB3-470D-A727-9750EE1FA4F0}" destId="{9B780372-F64C-4430-9DA0-0EF826CE853A}" srcOrd="0" destOrd="0" parTransId="{867A4967-7754-409E-AFE0-EC5251E58EFF}" sibTransId="{BC8435B8-A982-4B3B-898B-E17027DFD757}"/>
    <dgm:cxn modelId="{F87AAC7B-4C82-435A-B504-5AB2458F00F0}" type="presOf" srcId="{1E833B99-27C2-426D-A960-B577846464B9}" destId="{13274E83-6433-4FD8-BB68-D8D7E575E4D6}" srcOrd="0" destOrd="0" presId="urn:microsoft.com/office/officeart/2005/8/layout/hierarchy1"/>
    <dgm:cxn modelId="{AA9BF357-F309-43D0-9ACA-A3C1E1A35D41}" type="presOf" srcId="{9D81384B-8B1F-4864-8052-2EF5AED63990}" destId="{C840D37B-2D2A-4F1E-BA6C-C9F4AE9BDB2C}" srcOrd="0" destOrd="0" presId="urn:microsoft.com/office/officeart/2005/8/layout/hierarchy1"/>
    <dgm:cxn modelId="{E5FB9779-217E-47D1-9E6E-D75F018E2486}" srcId="{D9AA79EF-CE1F-477F-93CB-A791E2A3A6D3}" destId="{9AE7C99C-B8FD-4EA6-80B4-DCD33990D63E}" srcOrd="0" destOrd="0" parTransId="{9D81384B-8B1F-4864-8052-2EF5AED63990}" sibTransId="{DB124DAD-17BE-43D6-A450-31A66D51675E}"/>
    <dgm:cxn modelId="{26F37227-F852-4796-BAA2-2CD389B497F2}" srcId="{B716FED0-6F91-4914-A2BE-773CDF780BF2}" destId="{D9AA79EF-CE1F-477F-93CB-A791E2A3A6D3}" srcOrd="0" destOrd="0" parTransId="{59BE04C5-B65C-4C74-81B6-6E83846F4DC7}" sibTransId="{554BF092-8DF9-4F07-9A4D-CEDEB87EDD42}"/>
    <dgm:cxn modelId="{F197B5D8-59AA-44B5-8960-121B525D13C9}" type="presOf" srcId="{867A4967-7754-409E-AFE0-EC5251E58EFF}" destId="{3513916E-61F0-4099-B1FA-9E8AE43C4303}" srcOrd="0" destOrd="0" presId="urn:microsoft.com/office/officeart/2005/8/layout/hierarchy1"/>
    <dgm:cxn modelId="{5EF116BD-320A-421E-92BB-3E586FBF7489}" srcId="{D9AA79EF-CE1F-477F-93CB-A791E2A3A6D3}" destId="{1E833B99-27C2-426D-A960-B577846464B9}" srcOrd="1" destOrd="0" parTransId="{6A3624EF-CABA-409A-96EA-2447F4B87C36}" sibTransId="{316F0ED3-1A89-498F-A4C7-580EB6A6C42F}"/>
    <dgm:cxn modelId="{2D0EAC2B-F0CE-4FC3-A949-4601C66236D8}" type="presParOf" srcId="{4EE627EA-01CF-4AFF-9667-C8E9840DFEA9}" destId="{E1E1971C-6E4E-43B9-B3E1-E5FB5797199D}" srcOrd="0" destOrd="0" presId="urn:microsoft.com/office/officeart/2005/8/layout/hierarchy1"/>
    <dgm:cxn modelId="{2AF33E8E-9EF3-4FA4-9F34-0443A3FF7A01}" type="presParOf" srcId="{E1E1971C-6E4E-43B9-B3E1-E5FB5797199D}" destId="{327CE92F-A441-4285-9CC4-37711C3B745E}" srcOrd="0" destOrd="0" presId="urn:microsoft.com/office/officeart/2005/8/layout/hierarchy1"/>
    <dgm:cxn modelId="{856C0450-B88F-470F-9151-D5DEBDBA3CF6}" type="presParOf" srcId="{327CE92F-A441-4285-9CC4-37711C3B745E}" destId="{BE2B1ADA-9506-4F9D-A0FD-36DF6C321D91}" srcOrd="0" destOrd="0" presId="urn:microsoft.com/office/officeart/2005/8/layout/hierarchy1"/>
    <dgm:cxn modelId="{CF8F9E3C-1A94-4658-B908-3388CF4E958B}" type="presParOf" srcId="{327CE92F-A441-4285-9CC4-37711C3B745E}" destId="{C5AD5802-FDB9-4C7D-9886-9CB8F13EC750}" srcOrd="1" destOrd="0" presId="urn:microsoft.com/office/officeart/2005/8/layout/hierarchy1"/>
    <dgm:cxn modelId="{D118AEB6-C9F0-40B4-8FAB-FE8BA1A866B1}" type="presParOf" srcId="{E1E1971C-6E4E-43B9-B3E1-E5FB5797199D}" destId="{BCFC1518-5211-4C90-8D0B-DE3736BF5C49}" srcOrd="1" destOrd="0" presId="urn:microsoft.com/office/officeart/2005/8/layout/hierarchy1"/>
    <dgm:cxn modelId="{CF813128-0F6B-477C-979C-CC598BDE6AF0}" type="presParOf" srcId="{BCFC1518-5211-4C90-8D0B-DE3736BF5C49}" destId="{AE7D0560-8BDE-4238-8A99-3CB5B62DDC47}" srcOrd="0" destOrd="0" presId="urn:microsoft.com/office/officeart/2005/8/layout/hierarchy1"/>
    <dgm:cxn modelId="{7B9B365D-E976-49FA-8012-8EEE59B5F264}" type="presParOf" srcId="{BCFC1518-5211-4C90-8D0B-DE3736BF5C49}" destId="{6625853C-1F3C-46E4-975A-29B8854283CE}" srcOrd="1" destOrd="0" presId="urn:microsoft.com/office/officeart/2005/8/layout/hierarchy1"/>
    <dgm:cxn modelId="{4DDF57B2-A5BE-4D12-A1A1-3276A67B0EFA}" type="presParOf" srcId="{6625853C-1F3C-46E4-975A-29B8854283CE}" destId="{78A40D75-F682-4493-A66D-C0D780F6B6E9}" srcOrd="0" destOrd="0" presId="urn:microsoft.com/office/officeart/2005/8/layout/hierarchy1"/>
    <dgm:cxn modelId="{396DB0DC-4E91-4690-9695-9395583F1FCD}" type="presParOf" srcId="{78A40D75-F682-4493-A66D-C0D780F6B6E9}" destId="{920B8B4E-17CF-45A2-9A80-3A14FC7C69EB}" srcOrd="0" destOrd="0" presId="urn:microsoft.com/office/officeart/2005/8/layout/hierarchy1"/>
    <dgm:cxn modelId="{E6A183F7-4248-4F4C-807F-A130A703C3DB}" type="presParOf" srcId="{78A40D75-F682-4493-A66D-C0D780F6B6E9}" destId="{C467D2A2-FC21-48E2-A01E-683CD92DECDE}" srcOrd="1" destOrd="0" presId="urn:microsoft.com/office/officeart/2005/8/layout/hierarchy1"/>
    <dgm:cxn modelId="{B7AACC34-254D-47C6-AA47-20D30F5DDA8D}" type="presParOf" srcId="{6625853C-1F3C-46E4-975A-29B8854283CE}" destId="{5BE15696-1885-4BF5-A308-3930F7D1D95D}" srcOrd="1" destOrd="0" presId="urn:microsoft.com/office/officeart/2005/8/layout/hierarchy1"/>
    <dgm:cxn modelId="{60EF8557-531C-44AF-ACFD-A98C789406FF}" type="presParOf" srcId="{5BE15696-1885-4BF5-A308-3930F7D1D95D}" destId="{C840D37B-2D2A-4F1E-BA6C-C9F4AE9BDB2C}" srcOrd="0" destOrd="0" presId="urn:microsoft.com/office/officeart/2005/8/layout/hierarchy1"/>
    <dgm:cxn modelId="{F0B8F152-3F82-48F7-8DDD-52A28B09BE73}" type="presParOf" srcId="{5BE15696-1885-4BF5-A308-3930F7D1D95D}" destId="{F63EFAEB-17A3-4D1F-8868-155E3F841135}" srcOrd="1" destOrd="0" presId="urn:microsoft.com/office/officeart/2005/8/layout/hierarchy1"/>
    <dgm:cxn modelId="{85B9900A-EF12-42E1-A27A-A571E1B48FCE}" type="presParOf" srcId="{F63EFAEB-17A3-4D1F-8868-155E3F841135}" destId="{D1F8DFC0-AF22-44F0-85CB-0F672C90911B}" srcOrd="0" destOrd="0" presId="urn:microsoft.com/office/officeart/2005/8/layout/hierarchy1"/>
    <dgm:cxn modelId="{071A9ED8-C1B4-44AB-BC3F-DCB50AA4B04B}" type="presParOf" srcId="{D1F8DFC0-AF22-44F0-85CB-0F672C90911B}" destId="{B8D1018F-D757-43F8-A530-76D482831A22}" srcOrd="0" destOrd="0" presId="urn:microsoft.com/office/officeart/2005/8/layout/hierarchy1"/>
    <dgm:cxn modelId="{70B5C7C0-8366-4D0A-A017-996B214378BC}" type="presParOf" srcId="{D1F8DFC0-AF22-44F0-85CB-0F672C90911B}" destId="{7AF9F2A2-F58B-4DED-8311-5F2AA08A8C19}" srcOrd="1" destOrd="0" presId="urn:microsoft.com/office/officeart/2005/8/layout/hierarchy1"/>
    <dgm:cxn modelId="{E4C266BF-B46B-4B23-9521-65DA7BF3674B}" type="presParOf" srcId="{F63EFAEB-17A3-4D1F-8868-155E3F841135}" destId="{B91BB73A-B4F4-4FF8-B963-A2E21BE25DD5}" srcOrd="1" destOrd="0" presId="urn:microsoft.com/office/officeart/2005/8/layout/hierarchy1"/>
    <dgm:cxn modelId="{57A4AF14-D1FB-4CFF-A20A-BFB141683808}" type="presParOf" srcId="{5BE15696-1885-4BF5-A308-3930F7D1D95D}" destId="{2AD7D9FD-0CFA-4E86-AE20-25B30879A463}" srcOrd="2" destOrd="0" presId="urn:microsoft.com/office/officeart/2005/8/layout/hierarchy1"/>
    <dgm:cxn modelId="{9A3E2697-DFFA-465A-AE70-CB449879861A}" type="presParOf" srcId="{5BE15696-1885-4BF5-A308-3930F7D1D95D}" destId="{5148E10E-7DD9-4506-AFDC-A28ED68CF3F0}" srcOrd="3" destOrd="0" presId="urn:microsoft.com/office/officeart/2005/8/layout/hierarchy1"/>
    <dgm:cxn modelId="{BD9677B1-A83A-4E75-ACC5-D9F48B0A4831}" type="presParOf" srcId="{5148E10E-7DD9-4506-AFDC-A28ED68CF3F0}" destId="{1C7AFFFB-56A2-47BC-AD20-D1B8EFBBD958}" srcOrd="0" destOrd="0" presId="urn:microsoft.com/office/officeart/2005/8/layout/hierarchy1"/>
    <dgm:cxn modelId="{729B45E9-5D6D-4A7C-9044-8BA4CAA2F5B6}" type="presParOf" srcId="{1C7AFFFB-56A2-47BC-AD20-D1B8EFBBD958}" destId="{A4F100A0-769E-4BF7-862A-9D43BA587D56}" srcOrd="0" destOrd="0" presId="urn:microsoft.com/office/officeart/2005/8/layout/hierarchy1"/>
    <dgm:cxn modelId="{26F9547E-213B-4DC9-AB66-FD3D775553D8}" type="presParOf" srcId="{1C7AFFFB-56A2-47BC-AD20-D1B8EFBBD958}" destId="{13274E83-6433-4FD8-BB68-D8D7E575E4D6}" srcOrd="1" destOrd="0" presId="urn:microsoft.com/office/officeart/2005/8/layout/hierarchy1"/>
    <dgm:cxn modelId="{65D714FF-4ECE-4405-B513-844B53C8E190}" type="presParOf" srcId="{5148E10E-7DD9-4506-AFDC-A28ED68CF3F0}" destId="{D267B3DD-FF06-43E7-99B7-13D951658031}" srcOrd="1" destOrd="0" presId="urn:microsoft.com/office/officeart/2005/8/layout/hierarchy1"/>
    <dgm:cxn modelId="{A8977A28-C873-42A2-8D98-74B8E9F8B984}" type="presParOf" srcId="{BCFC1518-5211-4C90-8D0B-DE3736BF5C49}" destId="{D2BEC5F4-DEA6-473B-AA58-A0AB884C2BAA}" srcOrd="2" destOrd="0" presId="urn:microsoft.com/office/officeart/2005/8/layout/hierarchy1"/>
    <dgm:cxn modelId="{C4071F1F-9D80-4C5E-AB85-768CDB5B600C}" type="presParOf" srcId="{BCFC1518-5211-4C90-8D0B-DE3736BF5C49}" destId="{139A4AD8-EEEB-49C5-BA3C-891D10012842}" srcOrd="3" destOrd="0" presId="urn:microsoft.com/office/officeart/2005/8/layout/hierarchy1"/>
    <dgm:cxn modelId="{C13796EC-3C43-4DF8-81F1-6923955BA774}" type="presParOf" srcId="{139A4AD8-EEEB-49C5-BA3C-891D10012842}" destId="{47595467-73B6-4BC4-92F0-7983A3166EE1}" srcOrd="0" destOrd="0" presId="urn:microsoft.com/office/officeart/2005/8/layout/hierarchy1"/>
    <dgm:cxn modelId="{FBEB84C0-54E3-4DC4-9D4A-B153DB0BA4AE}" type="presParOf" srcId="{47595467-73B6-4BC4-92F0-7983A3166EE1}" destId="{D84DB614-BE2B-4BE6-9147-54675F74CAD6}" srcOrd="0" destOrd="0" presId="urn:microsoft.com/office/officeart/2005/8/layout/hierarchy1"/>
    <dgm:cxn modelId="{BBD05462-3BFB-4145-BFB4-CA0EC6AF3ADA}" type="presParOf" srcId="{47595467-73B6-4BC4-92F0-7983A3166EE1}" destId="{E4BAB0CA-ABEA-45A7-8A04-8C9D0E81422B}" srcOrd="1" destOrd="0" presId="urn:microsoft.com/office/officeart/2005/8/layout/hierarchy1"/>
    <dgm:cxn modelId="{991E0972-5C18-446A-B72C-3F97AB4140C8}" type="presParOf" srcId="{139A4AD8-EEEB-49C5-BA3C-891D10012842}" destId="{398FAE53-DE68-4194-807E-38F0E059AC8D}" srcOrd="1" destOrd="0" presId="urn:microsoft.com/office/officeart/2005/8/layout/hierarchy1"/>
    <dgm:cxn modelId="{2722A16A-C68A-45A2-8D28-6652AE61BA60}" type="presParOf" srcId="{398FAE53-DE68-4194-807E-38F0E059AC8D}" destId="{3513916E-61F0-4099-B1FA-9E8AE43C4303}" srcOrd="0" destOrd="0" presId="urn:microsoft.com/office/officeart/2005/8/layout/hierarchy1"/>
    <dgm:cxn modelId="{5403DABA-E739-49D9-A6E8-071DCE0C2FBC}" type="presParOf" srcId="{398FAE53-DE68-4194-807E-38F0E059AC8D}" destId="{EF7E3854-AAA2-4D46-ABA9-D08D913ACC9D}" srcOrd="1" destOrd="0" presId="urn:microsoft.com/office/officeart/2005/8/layout/hierarchy1"/>
    <dgm:cxn modelId="{B1101F14-20E5-4837-8509-BC1CFBD9F358}" type="presParOf" srcId="{EF7E3854-AAA2-4D46-ABA9-D08D913ACC9D}" destId="{D941CB1D-50BE-48E2-B2A6-95D1DCA4BB3D}" srcOrd="0" destOrd="0" presId="urn:microsoft.com/office/officeart/2005/8/layout/hierarchy1"/>
    <dgm:cxn modelId="{A5FD1E49-98D9-4363-81E1-7B11C142FCC8}" type="presParOf" srcId="{D941CB1D-50BE-48E2-B2A6-95D1DCA4BB3D}" destId="{7635889C-82B5-4E99-AF19-30323B0C4A45}" srcOrd="0" destOrd="0" presId="urn:microsoft.com/office/officeart/2005/8/layout/hierarchy1"/>
    <dgm:cxn modelId="{56EF96D6-4376-475F-800F-22D5DC84C17F}" type="presParOf" srcId="{D941CB1D-50BE-48E2-B2A6-95D1DCA4BB3D}" destId="{BF51516D-8E42-49CE-9F26-90BB4B3D0B4D}" srcOrd="1" destOrd="0" presId="urn:microsoft.com/office/officeart/2005/8/layout/hierarchy1"/>
    <dgm:cxn modelId="{BCA54A65-076C-4EEC-AA33-53704E5CE506}" type="presParOf" srcId="{EF7E3854-AAA2-4D46-ABA9-D08D913ACC9D}" destId="{3E032F47-AE1D-4B04-9C44-562EB9AF850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FF5255-699B-4C88-8CF1-8A6EBF0D781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id-ID"/>
        </a:p>
      </dgm:t>
    </dgm:pt>
    <dgm:pt modelId="{3C669122-3BF7-419A-975D-4BF22E8BA401}">
      <dgm:prSet phldrT="[Text]"/>
      <dgm:spPr/>
      <dgm:t>
        <a:bodyPr/>
        <a:lstStyle/>
        <a:p>
          <a:r>
            <a:rPr lang="id-ID" dirty="0" smtClean="0"/>
            <a:t>Jenis surat </a:t>
          </a:r>
          <a:endParaRPr lang="id-ID" dirty="0"/>
        </a:p>
      </dgm:t>
    </dgm:pt>
    <dgm:pt modelId="{4DE1045A-9C38-42FF-8CD8-1931C237405E}" type="parTrans" cxnId="{F5D9FC5B-1F34-4A8A-A667-FD2A629384C1}">
      <dgm:prSet/>
      <dgm:spPr/>
      <dgm:t>
        <a:bodyPr/>
        <a:lstStyle/>
        <a:p>
          <a:endParaRPr lang="id-ID"/>
        </a:p>
      </dgm:t>
    </dgm:pt>
    <dgm:pt modelId="{3E5DC65D-A462-4531-9276-7A0BBDA44542}" type="sibTrans" cxnId="{F5D9FC5B-1F34-4A8A-A667-FD2A629384C1}">
      <dgm:prSet/>
      <dgm:spPr/>
      <dgm:t>
        <a:bodyPr/>
        <a:lstStyle/>
        <a:p>
          <a:endParaRPr lang="id-ID"/>
        </a:p>
      </dgm:t>
    </dgm:pt>
    <dgm:pt modelId="{8C6D44C3-1DDF-42B5-90FA-62661BD42EE7}">
      <dgm:prSet phldrT="[Text]"/>
      <dgm:spPr/>
      <dgm:t>
        <a:bodyPr/>
        <a:lstStyle/>
        <a:p>
          <a:r>
            <a:rPr lang="id-ID" dirty="0" smtClean="0"/>
            <a:t>Dinas </a:t>
          </a:r>
          <a:endParaRPr lang="id-ID" dirty="0"/>
        </a:p>
      </dgm:t>
    </dgm:pt>
    <dgm:pt modelId="{73A7B40C-7B39-4799-A367-1B07CE5536CE}" type="parTrans" cxnId="{2FA2C591-9ACC-4072-A08B-B0EF17C21F1E}">
      <dgm:prSet/>
      <dgm:spPr/>
      <dgm:t>
        <a:bodyPr/>
        <a:lstStyle/>
        <a:p>
          <a:endParaRPr lang="id-ID"/>
        </a:p>
      </dgm:t>
    </dgm:pt>
    <dgm:pt modelId="{29EFBAF9-85E4-4968-BC2C-3BB7EDC4470F}" type="sibTrans" cxnId="{2FA2C591-9ACC-4072-A08B-B0EF17C21F1E}">
      <dgm:prSet/>
      <dgm:spPr/>
      <dgm:t>
        <a:bodyPr/>
        <a:lstStyle/>
        <a:p>
          <a:endParaRPr lang="id-ID"/>
        </a:p>
      </dgm:t>
    </dgm:pt>
    <dgm:pt modelId="{1F832004-2E29-45D2-9A86-13BA60EF963F}">
      <dgm:prSet phldrT="[Text]"/>
      <dgm:spPr/>
      <dgm:t>
        <a:bodyPr/>
        <a:lstStyle/>
        <a:p>
          <a:r>
            <a:rPr lang="id-ID" dirty="0" smtClean="0"/>
            <a:t>Niaga </a:t>
          </a:r>
          <a:endParaRPr lang="id-ID" dirty="0"/>
        </a:p>
      </dgm:t>
    </dgm:pt>
    <dgm:pt modelId="{1D834C8D-A600-4770-8629-A2258AC74AAC}" type="parTrans" cxnId="{BEB44DD9-4C37-4B42-B37C-5158DB5304AE}">
      <dgm:prSet/>
      <dgm:spPr/>
      <dgm:t>
        <a:bodyPr/>
        <a:lstStyle/>
        <a:p>
          <a:endParaRPr lang="id-ID"/>
        </a:p>
      </dgm:t>
    </dgm:pt>
    <dgm:pt modelId="{A20CC580-20AB-44F8-8FE8-CCD5C29BE887}" type="sibTrans" cxnId="{BEB44DD9-4C37-4B42-B37C-5158DB5304AE}">
      <dgm:prSet/>
      <dgm:spPr/>
      <dgm:t>
        <a:bodyPr/>
        <a:lstStyle/>
        <a:p>
          <a:endParaRPr lang="id-ID"/>
        </a:p>
      </dgm:t>
    </dgm:pt>
    <dgm:pt modelId="{5E7A3DF9-8A4B-4A67-966C-58E5A1CAB0DA}">
      <dgm:prSet phldrT="[Text]"/>
      <dgm:spPr/>
      <dgm:t>
        <a:bodyPr/>
        <a:lstStyle/>
        <a:p>
          <a:r>
            <a:rPr lang="id-ID" dirty="0" smtClean="0"/>
            <a:t>Dll </a:t>
          </a:r>
          <a:endParaRPr lang="id-ID" dirty="0"/>
        </a:p>
      </dgm:t>
    </dgm:pt>
    <dgm:pt modelId="{D31B067D-E31D-4A9A-BAFA-37C637F7AA6A}" type="parTrans" cxnId="{4876BC73-A483-49E9-9309-48BECF648A04}">
      <dgm:prSet/>
      <dgm:spPr/>
      <dgm:t>
        <a:bodyPr/>
        <a:lstStyle/>
        <a:p>
          <a:endParaRPr lang="id-ID"/>
        </a:p>
      </dgm:t>
    </dgm:pt>
    <dgm:pt modelId="{DBA2F9E4-3DD3-491F-9A5E-42F3361AABE0}" type="sibTrans" cxnId="{4876BC73-A483-49E9-9309-48BECF648A04}">
      <dgm:prSet/>
      <dgm:spPr/>
      <dgm:t>
        <a:bodyPr/>
        <a:lstStyle/>
        <a:p>
          <a:endParaRPr lang="id-ID"/>
        </a:p>
      </dgm:t>
    </dgm:pt>
    <dgm:pt modelId="{F0D88AF4-C204-4F7D-9495-BC43C29C7800}" type="pres">
      <dgm:prSet presAssocID="{DEFF5255-699B-4C88-8CF1-8A6EBF0D7811}" presName="cycle" presStyleCnt="0">
        <dgm:presLayoutVars>
          <dgm:chMax val="1"/>
          <dgm:dir/>
          <dgm:animLvl val="ctr"/>
          <dgm:resizeHandles val="exact"/>
        </dgm:presLayoutVars>
      </dgm:prSet>
      <dgm:spPr/>
      <dgm:t>
        <a:bodyPr/>
        <a:lstStyle/>
        <a:p>
          <a:endParaRPr lang="id-ID"/>
        </a:p>
      </dgm:t>
    </dgm:pt>
    <dgm:pt modelId="{D0B16B52-0426-4FC1-8121-04DA8F1F18FD}" type="pres">
      <dgm:prSet presAssocID="{3C669122-3BF7-419A-975D-4BF22E8BA401}" presName="centerShape" presStyleLbl="node0" presStyleIdx="0" presStyleCnt="1"/>
      <dgm:spPr/>
      <dgm:t>
        <a:bodyPr/>
        <a:lstStyle/>
        <a:p>
          <a:endParaRPr lang="id-ID"/>
        </a:p>
      </dgm:t>
    </dgm:pt>
    <dgm:pt modelId="{936DB3BA-5B1C-41E7-B348-FD4F64F27DBA}" type="pres">
      <dgm:prSet presAssocID="{73A7B40C-7B39-4799-A367-1B07CE5536CE}" presName="parTrans" presStyleLbl="bgSibTrans2D1" presStyleIdx="0" presStyleCnt="3"/>
      <dgm:spPr/>
      <dgm:t>
        <a:bodyPr/>
        <a:lstStyle/>
        <a:p>
          <a:endParaRPr lang="id-ID"/>
        </a:p>
      </dgm:t>
    </dgm:pt>
    <dgm:pt modelId="{AE466024-81E0-4BDE-88D4-871184370401}" type="pres">
      <dgm:prSet presAssocID="{8C6D44C3-1DDF-42B5-90FA-62661BD42EE7}" presName="node" presStyleLbl="node1" presStyleIdx="0" presStyleCnt="3">
        <dgm:presLayoutVars>
          <dgm:bulletEnabled val="1"/>
        </dgm:presLayoutVars>
      </dgm:prSet>
      <dgm:spPr/>
      <dgm:t>
        <a:bodyPr/>
        <a:lstStyle/>
        <a:p>
          <a:endParaRPr lang="id-ID"/>
        </a:p>
      </dgm:t>
    </dgm:pt>
    <dgm:pt modelId="{ED3137CD-092E-4331-BBB4-5690A58C4CBE}" type="pres">
      <dgm:prSet presAssocID="{1D834C8D-A600-4770-8629-A2258AC74AAC}" presName="parTrans" presStyleLbl="bgSibTrans2D1" presStyleIdx="1" presStyleCnt="3"/>
      <dgm:spPr/>
      <dgm:t>
        <a:bodyPr/>
        <a:lstStyle/>
        <a:p>
          <a:endParaRPr lang="id-ID"/>
        </a:p>
      </dgm:t>
    </dgm:pt>
    <dgm:pt modelId="{BBD55364-17C7-406F-8D8B-E141D1B55FD0}" type="pres">
      <dgm:prSet presAssocID="{1F832004-2E29-45D2-9A86-13BA60EF963F}" presName="node" presStyleLbl="node1" presStyleIdx="1" presStyleCnt="3">
        <dgm:presLayoutVars>
          <dgm:bulletEnabled val="1"/>
        </dgm:presLayoutVars>
      </dgm:prSet>
      <dgm:spPr/>
      <dgm:t>
        <a:bodyPr/>
        <a:lstStyle/>
        <a:p>
          <a:endParaRPr lang="id-ID"/>
        </a:p>
      </dgm:t>
    </dgm:pt>
    <dgm:pt modelId="{AEB89D23-081C-4E6A-9231-1B85C5CED480}" type="pres">
      <dgm:prSet presAssocID="{D31B067D-E31D-4A9A-BAFA-37C637F7AA6A}" presName="parTrans" presStyleLbl="bgSibTrans2D1" presStyleIdx="2" presStyleCnt="3"/>
      <dgm:spPr/>
      <dgm:t>
        <a:bodyPr/>
        <a:lstStyle/>
        <a:p>
          <a:endParaRPr lang="id-ID"/>
        </a:p>
      </dgm:t>
    </dgm:pt>
    <dgm:pt modelId="{EF68BD2A-7D3E-49BE-8420-A9E245EB2243}" type="pres">
      <dgm:prSet presAssocID="{5E7A3DF9-8A4B-4A67-966C-58E5A1CAB0DA}" presName="node" presStyleLbl="node1" presStyleIdx="2" presStyleCnt="3">
        <dgm:presLayoutVars>
          <dgm:bulletEnabled val="1"/>
        </dgm:presLayoutVars>
      </dgm:prSet>
      <dgm:spPr/>
      <dgm:t>
        <a:bodyPr/>
        <a:lstStyle/>
        <a:p>
          <a:endParaRPr lang="id-ID"/>
        </a:p>
      </dgm:t>
    </dgm:pt>
  </dgm:ptLst>
  <dgm:cxnLst>
    <dgm:cxn modelId="{E992B85E-6C1C-47AB-9146-01C4A181B959}" type="presOf" srcId="{5E7A3DF9-8A4B-4A67-966C-58E5A1CAB0DA}" destId="{EF68BD2A-7D3E-49BE-8420-A9E245EB2243}" srcOrd="0" destOrd="0" presId="urn:microsoft.com/office/officeart/2005/8/layout/radial4"/>
    <dgm:cxn modelId="{2FA2C591-9ACC-4072-A08B-B0EF17C21F1E}" srcId="{3C669122-3BF7-419A-975D-4BF22E8BA401}" destId="{8C6D44C3-1DDF-42B5-90FA-62661BD42EE7}" srcOrd="0" destOrd="0" parTransId="{73A7B40C-7B39-4799-A367-1B07CE5536CE}" sibTransId="{29EFBAF9-85E4-4968-BC2C-3BB7EDC4470F}"/>
    <dgm:cxn modelId="{70F610DC-601B-4E7B-B2F7-EC4A066F5C98}" type="presOf" srcId="{8C6D44C3-1DDF-42B5-90FA-62661BD42EE7}" destId="{AE466024-81E0-4BDE-88D4-871184370401}" srcOrd="0" destOrd="0" presId="urn:microsoft.com/office/officeart/2005/8/layout/radial4"/>
    <dgm:cxn modelId="{03D6D407-512A-44E7-9E93-E6514A3A2F5A}" type="presOf" srcId="{D31B067D-E31D-4A9A-BAFA-37C637F7AA6A}" destId="{AEB89D23-081C-4E6A-9231-1B85C5CED480}" srcOrd="0" destOrd="0" presId="urn:microsoft.com/office/officeart/2005/8/layout/radial4"/>
    <dgm:cxn modelId="{FBB159AB-2EF1-4B73-A144-6DF732771FE5}" type="presOf" srcId="{DEFF5255-699B-4C88-8CF1-8A6EBF0D7811}" destId="{F0D88AF4-C204-4F7D-9495-BC43C29C7800}" srcOrd="0" destOrd="0" presId="urn:microsoft.com/office/officeart/2005/8/layout/radial4"/>
    <dgm:cxn modelId="{571B72C1-F6AC-429C-834F-A86EDD58F3DF}" type="presOf" srcId="{3C669122-3BF7-419A-975D-4BF22E8BA401}" destId="{D0B16B52-0426-4FC1-8121-04DA8F1F18FD}" srcOrd="0" destOrd="0" presId="urn:microsoft.com/office/officeart/2005/8/layout/radial4"/>
    <dgm:cxn modelId="{BEB44DD9-4C37-4B42-B37C-5158DB5304AE}" srcId="{3C669122-3BF7-419A-975D-4BF22E8BA401}" destId="{1F832004-2E29-45D2-9A86-13BA60EF963F}" srcOrd="1" destOrd="0" parTransId="{1D834C8D-A600-4770-8629-A2258AC74AAC}" sibTransId="{A20CC580-20AB-44F8-8FE8-CCD5C29BE887}"/>
    <dgm:cxn modelId="{F5D9FC5B-1F34-4A8A-A667-FD2A629384C1}" srcId="{DEFF5255-699B-4C88-8CF1-8A6EBF0D7811}" destId="{3C669122-3BF7-419A-975D-4BF22E8BA401}" srcOrd="0" destOrd="0" parTransId="{4DE1045A-9C38-42FF-8CD8-1931C237405E}" sibTransId="{3E5DC65D-A462-4531-9276-7A0BBDA44542}"/>
    <dgm:cxn modelId="{A302960D-B3DD-4A69-9517-B54C0A8A0A21}" type="presOf" srcId="{1D834C8D-A600-4770-8629-A2258AC74AAC}" destId="{ED3137CD-092E-4331-BBB4-5690A58C4CBE}" srcOrd="0" destOrd="0" presId="urn:microsoft.com/office/officeart/2005/8/layout/radial4"/>
    <dgm:cxn modelId="{453C76E6-5241-45DF-ABC1-3D095FFA3916}" type="presOf" srcId="{1F832004-2E29-45D2-9A86-13BA60EF963F}" destId="{BBD55364-17C7-406F-8D8B-E141D1B55FD0}" srcOrd="0" destOrd="0" presId="urn:microsoft.com/office/officeart/2005/8/layout/radial4"/>
    <dgm:cxn modelId="{5F80ADE5-EB7D-45A2-AB25-3E753E7BF396}" type="presOf" srcId="{73A7B40C-7B39-4799-A367-1B07CE5536CE}" destId="{936DB3BA-5B1C-41E7-B348-FD4F64F27DBA}" srcOrd="0" destOrd="0" presId="urn:microsoft.com/office/officeart/2005/8/layout/radial4"/>
    <dgm:cxn modelId="{4876BC73-A483-49E9-9309-48BECF648A04}" srcId="{3C669122-3BF7-419A-975D-4BF22E8BA401}" destId="{5E7A3DF9-8A4B-4A67-966C-58E5A1CAB0DA}" srcOrd="2" destOrd="0" parTransId="{D31B067D-E31D-4A9A-BAFA-37C637F7AA6A}" sibTransId="{DBA2F9E4-3DD3-491F-9A5E-42F3361AABE0}"/>
    <dgm:cxn modelId="{BE15A0E9-F9C3-4824-B253-F429B434EDC3}" type="presParOf" srcId="{F0D88AF4-C204-4F7D-9495-BC43C29C7800}" destId="{D0B16B52-0426-4FC1-8121-04DA8F1F18FD}" srcOrd="0" destOrd="0" presId="urn:microsoft.com/office/officeart/2005/8/layout/radial4"/>
    <dgm:cxn modelId="{FD2CA661-1835-4721-9332-85E909435772}" type="presParOf" srcId="{F0D88AF4-C204-4F7D-9495-BC43C29C7800}" destId="{936DB3BA-5B1C-41E7-B348-FD4F64F27DBA}" srcOrd="1" destOrd="0" presId="urn:microsoft.com/office/officeart/2005/8/layout/radial4"/>
    <dgm:cxn modelId="{D114255A-DDF1-4597-A591-E6981D0D60B0}" type="presParOf" srcId="{F0D88AF4-C204-4F7D-9495-BC43C29C7800}" destId="{AE466024-81E0-4BDE-88D4-871184370401}" srcOrd="2" destOrd="0" presId="urn:microsoft.com/office/officeart/2005/8/layout/radial4"/>
    <dgm:cxn modelId="{9203F135-82D7-4311-A738-983A5555E80D}" type="presParOf" srcId="{F0D88AF4-C204-4F7D-9495-BC43C29C7800}" destId="{ED3137CD-092E-4331-BBB4-5690A58C4CBE}" srcOrd="3" destOrd="0" presId="urn:microsoft.com/office/officeart/2005/8/layout/radial4"/>
    <dgm:cxn modelId="{84F64548-5DCC-44EE-BB0B-C8786F39492B}" type="presParOf" srcId="{F0D88AF4-C204-4F7D-9495-BC43C29C7800}" destId="{BBD55364-17C7-406F-8D8B-E141D1B55FD0}" srcOrd="4" destOrd="0" presId="urn:microsoft.com/office/officeart/2005/8/layout/radial4"/>
    <dgm:cxn modelId="{52197A0F-8CB9-47EE-BFEE-CF6F25CFB08E}" type="presParOf" srcId="{F0D88AF4-C204-4F7D-9495-BC43C29C7800}" destId="{AEB89D23-081C-4E6A-9231-1B85C5CED480}" srcOrd="5" destOrd="0" presId="urn:microsoft.com/office/officeart/2005/8/layout/radial4"/>
    <dgm:cxn modelId="{E20E10A0-AE33-45DD-8A26-1243CCA85EA4}" type="presParOf" srcId="{F0D88AF4-C204-4F7D-9495-BC43C29C7800}" destId="{EF68BD2A-7D3E-49BE-8420-A9E245EB2243}"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6A0532-82FD-49B4-A2C2-A54486217600}"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id-ID"/>
        </a:p>
      </dgm:t>
    </dgm:pt>
    <dgm:pt modelId="{F3C16E9F-2940-4B65-B399-3EFF3E36D272}">
      <dgm:prSet phldrT="[Text]"/>
      <dgm:spPr/>
      <dgm:t>
        <a:bodyPr/>
        <a:lstStyle/>
        <a:p>
          <a:r>
            <a:rPr lang="id-ID" dirty="0" smtClean="0"/>
            <a:t>Karangan Ilmiah </a:t>
          </a:r>
          <a:endParaRPr lang="id-ID" dirty="0"/>
        </a:p>
      </dgm:t>
    </dgm:pt>
    <dgm:pt modelId="{A7EEFFE7-4FDE-436E-85B4-BFD464E3EA60}" type="parTrans" cxnId="{6EB760DA-85E7-43BC-B150-06777C5770EA}">
      <dgm:prSet/>
      <dgm:spPr/>
      <dgm:t>
        <a:bodyPr/>
        <a:lstStyle/>
        <a:p>
          <a:endParaRPr lang="id-ID"/>
        </a:p>
      </dgm:t>
    </dgm:pt>
    <dgm:pt modelId="{9FEAF681-F223-4981-A5FF-B4D3E28AE004}" type="sibTrans" cxnId="{6EB760DA-85E7-43BC-B150-06777C5770EA}">
      <dgm:prSet/>
      <dgm:spPr/>
      <dgm:t>
        <a:bodyPr/>
        <a:lstStyle/>
        <a:p>
          <a:endParaRPr lang="id-ID"/>
        </a:p>
      </dgm:t>
    </dgm:pt>
    <dgm:pt modelId="{0E6B51DB-A54F-475B-9102-A428A7F16B25}">
      <dgm:prSet phldrT="[Text]"/>
      <dgm:spPr/>
      <dgm:t>
        <a:bodyPr/>
        <a:lstStyle/>
        <a:p>
          <a:r>
            <a:rPr lang="id-ID" dirty="0" smtClean="0"/>
            <a:t>Makalah </a:t>
          </a:r>
          <a:endParaRPr lang="id-ID" dirty="0"/>
        </a:p>
      </dgm:t>
    </dgm:pt>
    <dgm:pt modelId="{04D8171B-5ED8-44AD-BAE0-1B3D2078EA56}" type="parTrans" cxnId="{15D65A94-0CB5-425A-8D7D-71FCE8EED5C6}">
      <dgm:prSet/>
      <dgm:spPr/>
      <dgm:t>
        <a:bodyPr/>
        <a:lstStyle/>
        <a:p>
          <a:endParaRPr lang="id-ID"/>
        </a:p>
      </dgm:t>
    </dgm:pt>
    <dgm:pt modelId="{2AF167D9-028B-4F74-818C-B37BF5507922}" type="sibTrans" cxnId="{15D65A94-0CB5-425A-8D7D-71FCE8EED5C6}">
      <dgm:prSet/>
      <dgm:spPr/>
      <dgm:t>
        <a:bodyPr/>
        <a:lstStyle/>
        <a:p>
          <a:endParaRPr lang="id-ID"/>
        </a:p>
      </dgm:t>
    </dgm:pt>
    <dgm:pt modelId="{D09769AD-4277-4509-BD5F-4C64FC1174D3}">
      <dgm:prSet phldrT="[Text]"/>
      <dgm:spPr/>
      <dgm:t>
        <a:bodyPr/>
        <a:lstStyle/>
        <a:p>
          <a:r>
            <a:rPr lang="id-ID" dirty="0" smtClean="0"/>
            <a:t>Artikel </a:t>
          </a:r>
          <a:endParaRPr lang="id-ID" dirty="0"/>
        </a:p>
      </dgm:t>
    </dgm:pt>
    <dgm:pt modelId="{CA68A74A-6008-4D36-97DE-6BC6DADAB9C0}" type="parTrans" cxnId="{CFBDAB23-3D3C-4736-81D8-B55F1AB56F7A}">
      <dgm:prSet/>
      <dgm:spPr/>
      <dgm:t>
        <a:bodyPr/>
        <a:lstStyle/>
        <a:p>
          <a:endParaRPr lang="id-ID"/>
        </a:p>
      </dgm:t>
    </dgm:pt>
    <dgm:pt modelId="{9BEE2CE2-0306-4B2E-900E-C0CC826AC1EE}" type="sibTrans" cxnId="{CFBDAB23-3D3C-4736-81D8-B55F1AB56F7A}">
      <dgm:prSet/>
      <dgm:spPr/>
      <dgm:t>
        <a:bodyPr/>
        <a:lstStyle/>
        <a:p>
          <a:endParaRPr lang="id-ID"/>
        </a:p>
      </dgm:t>
    </dgm:pt>
    <dgm:pt modelId="{EA2F0010-E964-49C7-8C5E-5851A8CD9CD2}">
      <dgm:prSet phldrT="[Text]"/>
      <dgm:spPr/>
      <dgm:t>
        <a:bodyPr/>
        <a:lstStyle/>
        <a:p>
          <a:r>
            <a:rPr lang="id-ID" dirty="0" smtClean="0"/>
            <a:t>Laporan buku </a:t>
          </a:r>
          <a:endParaRPr lang="id-ID" dirty="0"/>
        </a:p>
      </dgm:t>
    </dgm:pt>
    <dgm:pt modelId="{0C223AE2-1609-4CE6-A975-849770A4A2D5}" type="parTrans" cxnId="{3CB4477F-0017-47CE-BDD4-599BF7B6EE6D}">
      <dgm:prSet/>
      <dgm:spPr/>
      <dgm:t>
        <a:bodyPr/>
        <a:lstStyle/>
        <a:p>
          <a:endParaRPr lang="id-ID"/>
        </a:p>
      </dgm:t>
    </dgm:pt>
    <dgm:pt modelId="{46EBFBD8-1609-45FB-92D3-40F2977A5180}" type="sibTrans" cxnId="{3CB4477F-0017-47CE-BDD4-599BF7B6EE6D}">
      <dgm:prSet/>
      <dgm:spPr/>
      <dgm:t>
        <a:bodyPr/>
        <a:lstStyle/>
        <a:p>
          <a:endParaRPr lang="id-ID"/>
        </a:p>
      </dgm:t>
    </dgm:pt>
    <dgm:pt modelId="{E35CEA59-539F-43F7-9035-BAC388FC9309}">
      <dgm:prSet phldrT="[Text]"/>
      <dgm:spPr/>
      <dgm:t>
        <a:bodyPr/>
        <a:lstStyle/>
        <a:p>
          <a:r>
            <a:rPr lang="id-ID" dirty="0" smtClean="0"/>
            <a:t>Skripsi </a:t>
          </a:r>
          <a:endParaRPr lang="id-ID" dirty="0"/>
        </a:p>
      </dgm:t>
    </dgm:pt>
    <dgm:pt modelId="{5101C2EB-40C7-4FED-A641-87402DF4F136}" type="parTrans" cxnId="{535F9EC6-23B7-4600-BF8D-D2D6A8DB6108}">
      <dgm:prSet/>
      <dgm:spPr/>
      <dgm:t>
        <a:bodyPr/>
        <a:lstStyle/>
        <a:p>
          <a:endParaRPr lang="id-ID"/>
        </a:p>
      </dgm:t>
    </dgm:pt>
    <dgm:pt modelId="{2C3DACA1-EFAF-4811-B880-2842576DE490}" type="sibTrans" cxnId="{535F9EC6-23B7-4600-BF8D-D2D6A8DB6108}">
      <dgm:prSet/>
      <dgm:spPr/>
      <dgm:t>
        <a:bodyPr/>
        <a:lstStyle/>
        <a:p>
          <a:endParaRPr lang="id-ID"/>
        </a:p>
      </dgm:t>
    </dgm:pt>
    <dgm:pt modelId="{A2BFA481-E8FC-4FAD-ABFB-D3ED0E30EC8B}">
      <dgm:prSet phldrT="[Text]"/>
      <dgm:spPr/>
      <dgm:t>
        <a:bodyPr/>
        <a:lstStyle/>
        <a:p>
          <a:r>
            <a:rPr lang="id-ID" dirty="0" smtClean="0"/>
            <a:t>Tesis</a:t>
          </a:r>
          <a:endParaRPr lang="id-ID" dirty="0"/>
        </a:p>
      </dgm:t>
    </dgm:pt>
    <dgm:pt modelId="{1C994E69-25B2-4BFA-8A33-4D5E562A813F}" type="parTrans" cxnId="{A24D4743-E900-4F40-B6B0-C9A4641CB05F}">
      <dgm:prSet/>
      <dgm:spPr/>
      <dgm:t>
        <a:bodyPr/>
        <a:lstStyle/>
        <a:p>
          <a:endParaRPr lang="id-ID"/>
        </a:p>
      </dgm:t>
    </dgm:pt>
    <dgm:pt modelId="{F143C0CD-34E6-4A26-B53B-82387938E493}" type="sibTrans" cxnId="{A24D4743-E900-4F40-B6B0-C9A4641CB05F}">
      <dgm:prSet/>
      <dgm:spPr/>
      <dgm:t>
        <a:bodyPr/>
        <a:lstStyle/>
        <a:p>
          <a:endParaRPr lang="id-ID"/>
        </a:p>
      </dgm:t>
    </dgm:pt>
    <dgm:pt modelId="{E9639DE5-D06F-482B-A4DC-8DB071E094A1}">
      <dgm:prSet phldrT="[Text]"/>
      <dgm:spPr/>
      <dgm:t>
        <a:bodyPr/>
        <a:lstStyle/>
        <a:p>
          <a:r>
            <a:rPr lang="id-ID" dirty="0" smtClean="0"/>
            <a:t>Desertasi </a:t>
          </a:r>
          <a:endParaRPr lang="id-ID" dirty="0"/>
        </a:p>
      </dgm:t>
    </dgm:pt>
    <dgm:pt modelId="{8597FC19-33E8-4B0B-A85D-47497103B3EB}" type="parTrans" cxnId="{89A06178-8C6D-4C5B-A529-B77488D6323F}">
      <dgm:prSet/>
      <dgm:spPr/>
      <dgm:t>
        <a:bodyPr/>
        <a:lstStyle/>
        <a:p>
          <a:endParaRPr lang="id-ID"/>
        </a:p>
      </dgm:t>
    </dgm:pt>
    <dgm:pt modelId="{0DC34CF3-7685-403C-A87A-FFD3830E0C05}" type="sibTrans" cxnId="{89A06178-8C6D-4C5B-A529-B77488D6323F}">
      <dgm:prSet/>
      <dgm:spPr/>
      <dgm:t>
        <a:bodyPr/>
        <a:lstStyle/>
        <a:p>
          <a:endParaRPr lang="id-ID"/>
        </a:p>
      </dgm:t>
    </dgm:pt>
    <dgm:pt modelId="{ADA91FE4-7446-4138-93DF-2BFAA0735982}" type="pres">
      <dgm:prSet presAssocID="{EE6A0532-82FD-49B4-A2C2-A54486217600}" presName="cycle" presStyleCnt="0">
        <dgm:presLayoutVars>
          <dgm:chMax val="1"/>
          <dgm:dir/>
          <dgm:animLvl val="ctr"/>
          <dgm:resizeHandles val="exact"/>
        </dgm:presLayoutVars>
      </dgm:prSet>
      <dgm:spPr/>
      <dgm:t>
        <a:bodyPr/>
        <a:lstStyle/>
        <a:p>
          <a:endParaRPr lang="id-ID"/>
        </a:p>
      </dgm:t>
    </dgm:pt>
    <dgm:pt modelId="{1532F00D-D597-4AB2-9094-8312C9AD3B42}" type="pres">
      <dgm:prSet presAssocID="{F3C16E9F-2940-4B65-B399-3EFF3E36D272}" presName="centerShape" presStyleLbl="node0" presStyleIdx="0" presStyleCnt="1"/>
      <dgm:spPr/>
      <dgm:t>
        <a:bodyPr/>
        <a:lstStyle/>
        <a:p>
          <a:endParaRPr lang="id-ID"/>
        </a:p>
      </dgm:t>
    </dgm:pt>
    <dgm:pt modelId="{C7D1D7EB-53C7-49F7-8727-5D83E672B750}" type="pres">
      <dgm:prSet presAssocID="{04D8171B-5ED8-44AD-BAE0-1B3D2078EA56}" presName="Name9" presStyleLbl="parChTrans1D2" presStyleIdx="0" presStyleCnt="6"/>
      <dgm:spPr/>
      <dgm:t>
        <a:bodyPr/>
        <a:lstStyle/>
        <a:p>
          <a:endParaRPr lang="id-ID"/>
        </a:p>
      </dgm:t>
    </dgm:pt>
    <dgm:pt modelId="{C220697D-BEE9-41E6-AB26-78A62B54B9E5}" type="pres">
      <dgm:prSet presAssocID="{04D8171B-5ED8-44AD-BAE0-1B3D2078EA56}" presName="connTx" presStyleLbl="parChTrans1D2" presStyleIdx="0" presStyleCnt="6"/>
      <dgm:spPr/>
      <dgm:t>
        <a:bodyPr/>
        <a:lstStyle/>
        <a:p>
          <a:endParaRPr lang="id-ID"/>
        </a:p>
      </dgm:t>
    </dgm:pt>
    <dgm:pt modelId="{7AC82F43-2EC6-459D-A6F6-AA68F96E9E4D}" type="pres">
      <dgm:prSet presAssocID="{0E6B51DB-A54F-475B-9102-A428A7F16B25}" presName="node" presStyleLbl="node1" presStyleIdx="0" presStyleCnt="6">
        <dgm:presLayoutVars>
          <dgm:bulletEnabled val="1"/>
        </dgm:presLayoutVars>
      </dgm:prSet>
      <dgm:spPr/>
      <dgm:t>
        <a:bodyPr/>
        <a:lstStyle/>
        <a:p>
          <a:endParaRPr lang="id-ID"/>
        </a:p>
      </dgm:t>
    </dgm:pt>
    <dgm:pt modelId="{5E0B9E3E-4439-415A-8554-8177C7A2C9FD}" type="pres">
      <dgm:prSet presAssocID="{CA68A74A-6008-4D36-97DE-6BC6DADAB9C0}" presName="Name9" presStyleLbl="parChTrans1D2" presStyleIdx="1" presStyleCnt="6"/>
      <dgm:spPr/>
      <dgm:t>
        <a:bodyPr/>
        <a:lstStyle/>
        <a:p>
          <a:endParaRPr lang="id-ID"/>
        </a:p>
      </dgm:t>
    </dgm:pt>
    <dgm:pt modelId="{8E12AFCF-763C-4256-8D65-DD31531A2480}" type="pres">
      <dgm:prSet presAssocID="{CA68A74A-6008-4D36-97DE-6BC6DADAB9C0}" presName="connTx" presStyleLbl="parChTrans1D2" presStyleIdx="1" presStyleCnt="6"/>
      <dgm:spPr/>
      <dgm:t>
        <a:bodyPr/>
        <a:lstStyle/>
        <a:p>
          <a:endParaRPr lang="id-ID"/>
        </a:p>
      </dgm:t>
    </dgm:pt>
    <dgm:pt modelId="{B89A39C6-FB45-48F5-87DA-3BAAA19470EB}" type="pres">
      <dgm:prSet presAssocID="{D09769AD-4277-4509-BD5F-4C64FC1174D3}" presName="node" presStyleLbl="node1" presStyleIdx="1" presStyleCnt="6">
        <dgm:presLayoutVars>
          <dgm:bulletEnabled val="1"/>
        </dgm:presLayoutVars>
      </dgm:prSet>
      <dgm:spPr/>
      <dgm:t>
        <a:bodyPr/>
        <a:lstStyle/>
        <a:p>
          <a:endParaRPr lang="id-ID"/>
        </a:p>
      </dgm:t>
    </dgm:pt>
    <dgm:pt modelId="{F4456E33-24C8-4F02-A3D1-C6E556D4C629}" type="pres">
      <dgm:prSet presAssocID="{0C223AE2-1609-4CE6-A975-849770A4A2D5}" presName="Name9" presStyleLbl="parChTrans1D2" presStyleIdx="2" presStyleCnt="6"/>
      <dgm:spPr/>
      <dgm:t>
        <a:bodyPr/>
        <a:lstStyle/>
        <a:p>
          <a:endParaRPr lang="id-ID"/>
        </a:p>
      </dgm:t>
    </dgm:pt>
    <dgm:pt modelId="{D808A6AC-FB96-4C76-86A9-85A24E2BDA13}" type="pres">
      <dgm:prSet presAssocID="{0C223AE2-1609-4CE6-A975-849770A4A2D5}" presName="connTx" presStyleLbl="parChTrans1D2" presStyleIdx="2" presStyleCnt="6"/>
      <dgm:spPr/>
      <dgm:t>
        <a:bodyPr/>
        <a:lstStyle/>
        <a:p>
          <a:endParaRPr lang="id-ID"/>
        </a:p>
      </dgm:t>
    </dgm:pt>
    <dgm:pt modelId="{E328B19B-4523-4539-82C4-60D17343C785}" type="pres">
      <dgm:prSet presAssocID="{EA2F0010-E964-49C7-8C5E-5851A8CD9CD2}" presName="node" presStyleLbl="node1" presStyleIdx="2" presStyleCnt="6">
        <dgm:presLayoutVars>
          <dgm:bulletEnabled val="1"/>
        </dgm:presLayoutVars>
      </dgm:prSet>
      <dgm:spPr/>
      <dgm:t>
        <a:bodyPr/>
        <a:lstStyle/>
        <a:p>
          <a:endParaRPr lang="id-ID"/>
        </a:p>
      </dgm:t>
    </dgm:pt>
    <dgm:pt modelId="{9D576BC3-A126-4ED9-9DAC-059608C63837}" type="pres">
      <dgm:prSet presAssocID="{5101C2EB-40C7-4FED-A641-87402DF4F136}" presName="Name9" presStyleLbl="parChTrans1D2" presStyleIdx="3" presStyleCnt="6"/>
      <dgm:spPr/>
      <dgm:t>
        <a:bodyPr/>
        <a:lstStyle/>
        <a:p>
          <a:endParaRPr lang="id-ID"/>
        </a:p>
      </dgm:t>
    </dgm:pt>
    <dgm:pt modelId="{46A07084-1779-4E28-B538-70EDCA2AE8C1}" type="pres">
      <dgm:prSet presAssocID="{5101C2EB-40C7-4FED-A641-87402DF4F136}" presName="connTx" presStyleLbl="parChTrans1D2" presStyleIdx="3" presStyleCnt="6"/>
      <dgm:spPr/>
      <dgm:t>
        <a:bodyPr/>
        <a:lstStyle/>
        <a:p>
          <a:endParaRPr lang="id-ID"/>
        </a:p>
      </dgm:t>
    </dgm:pt>
    <dgm:pt modelId="{F14A48AB-DEBB-4DE5-AB93-A9459483549E}" type="pres">
      <dgm:prSet presAssocID="{E35CEA59-539F-43F7-9035-BAC388FC9309}" presName="node" presStyleLbl="node1" presStyleIdx="3" presStyleCnt="6">
        <dgm:presLayoutVars>
          <dgm:bulletEnabled val="1"/>
        </dgm:presLayoutVars>
      </dgm:prSet>
      <dgm:spPr/>
      <dgm:t>
        <a:bodyPr/>
        <a:lstStyle/>
        <a:p>
          <a:endParaRPr lang="id-ID"/>
        </a:p>
      </dgm:t>
    </dgm:pt>
    <dgm:pt modelId="{AA814BCD-EDBE-43B8-B533-3C2174867646}" type="pres">
      <dgm:prSet presAssocID="{1C994E69-25B2-4BFA-8A33-4D5E562A813F}" presName="Name9" presStyleLbl="parChTrans1D2" presStyleIdx="4" presStyleCnt="6"/>
      <dgm:spPr/>
      <dgm:t>
        <a:bodyPr/>
        <a:lstStyle/>
        <a:p>
          <a:endParaRPr lang="id-ID"/>
        </a:p>
      </dgm:t>
    </dgm:pt>
    <dgm:pt modelId="{EE5EC03C-6F4D-4A81-970D-585E57546A80}" type="pres">
      <dgm:prSet presAssocID="{1C994E69-25B2-4BFA-8A33-4D5E562A813F}" presName="connTx" presStyleLbl="parChTrans1D2" presStyleIdx="4" presStyleCnt="6"/>
      <dgm:spPr/>
      <dgm:t>
        <a:bodyPr/>
        <a:lstStyle/>
        <a:p>
          <a:endParaRPr lang="id-ID"/>
        </a:p>
      </dgm:t>
    </dgm:pt>
    <dgm:pt modelId="{D02BA2F5-4940-4905-B2A7-13AABDD52FA7}" type="pres">
      <dgm:prSet presAssocID="{A2BFA481-E8FC-4FAD-ABFB-D3ED0E30EC8B}" presName="node" presStyleLbl="node1" presStyleIdx="4" presStyleCnt="6">
        <dgm:presLayoutVars>
          <dgm:bulletEnabled val="1"/>
        </dgm:presLayoutVars>
      </dgm:prSet>
      <dgm:spPr/>
      <dgm:t>
        <a:bodyPr/>
        <a:lstStyle/>
        <a:p>
          <a:endParaRPr lang="id-ID"/>
        </a:p>
      </dgm:t>
    </dgm:pt>
    <dgm:pt modelId="{FED4DFFE-9609-4295-998C-1668EB9CD7A7}" type="pres">
      <dgm:prSet presAssocID="{8597FC19-33E8-4B0B-A85D-47497103B3EB}" presName="Name9" presStyleLbl="parChTrans1D2" presStyleIdx="5" presStyleCnt="6"/>
      <dgm:spPr/>
      <dgm:t>
        <a:bodyPr/>
        <a:lstStyle/>
        <a:p>
          <a:endParaRPr lang="id-ID"/>
        </a:p>
      </dgm:t>
    </dgm:pt>
    <dgm:pt modelId="{466A9785-E9CE-4018-9D9A-665E7404585F}" type="pres">
      <dgm:prSet presAssocID="{8597FC19-33E8-4B0B-A85D-47497103B3EB}" presName="connTx" presStyleLbl="parChTrans1D2" presStyleIdx="5" presStyleCnt="6"/>
      <dgm:spPr/>
      <dgm:t>
        <a:bodyPr/>
        <a:lstStyle/>
        <a:p>
          <a:endParaRPr lang="id-ID"/>
        </a:p>
      </dgm:t>
    </dgm:pt>
    <dgm:pt modelId="{623A19D4-49D0-4844-812E-0A77014B033D}" type="pres">
      <dgm:prSet presAssocID="{E9639DE5-D06F-482B-A4DC-8DB071E094A1}" presName="node" presStyleLbl="node1" presStyleIdx="5" presStyleCnt="6">
        <dgm:presLayoutVars>
          <dgm:bulletEnabled val="1"/>
        </dgm:presLayoutVars>
      </dgm:prSet>
      <dgm:spPr/>
      <dgm:t>
        <a:bodyPr/>
        <a:lstStyle/>
        <a:p>
          <a:endParaRPr lang="id-ID"/>
        </a:p>
      </dgm:t>
    </dgm:pt>
  </dgm:ptLst>
  <dgm:cxnLst>
    <dgm:cxn modelId="{C0D132DD-60A3-4759-95FA-C2B591074DE7}" type="presOf" srcId="{0E6B51DB-A54F-475B-9102-A428A7F16B25}" destId="{7AC82F43-2EC6-459D-A6F6-AA68F96E9E4D}" srcOrd="0" destOrd="0" presId="urn:microsoft.com/office/officeart/2005/8/layout/radial1"/>
    <dgm:cxn modelId="{2D8FD983-A243-45AC-88F1-D880E0BD198E}" type="presOf" srcId="{04D8171B-5ED8-44AD-BAE0-1B3D2078EA56}" destId="{C7D1D7EB-53C7-49F7-8727-5D83E672B750}" srcOrd="0" destOrd="0" presId="urn:microsoft.com/office/officeart/2005/8/layout/radial1"/>
    <dgm:cxn modelId="{89A06178-8C6D-4C5B-A529-B77488D6323F}" srcId="{F3C16E9F-2940-4B65-B399-3EFF3E36D272}" destId="{E9639DE5-D06F-482B-A4DC-8DB071E094A1}" srcOrd="5" destOrd="0" parTransId="{8597FC19-33E8-4B0B-A85D-47497103B3EB}" sibTransId="{0DC34CF3-7685-403C-A87A-FFD3830E0C05}"/>
    <dgm:cxn modelId="{CFBDAB23-3D3C-4736-81D8-B55F1AB56F7A}" srcId="{F3C16E9F-2940-4B65-B399-3EFF3E36D272}" destId="{D09769AD-4277-4509-BD5F-4C64FC1174D3}" srcOrd="1" destOrd="0" parTransId="{CA68A74A-6008-4D36-97DE-6BC6DADAB9C0}" sibTransId="{9BEE2CE2-0306-4B2E-900E-C0CC826AC1EE}"/>
    <dgm:cxn modelId="{BC6252C5-BBC1-4AAB-9131-C2872B29CFB2}" type="presOf" srcId="{E9639DE5-D06F-482B-A4DC-8DB071E094A1}" destId="{623A19D4-49D0-4844-812E-0A77014B033D}" srcOrd="0" destOrd="0" presId="urn:microsoft.com/office/officeart/2005/8/layout/radial1"/>
    <dgm:cxn modelId="{325A1E62-E734-4ADF-BCA0-7819D1FF9011}" type="presOf" srcId="{0C223AE2-1609-4CE6-A975-849770A4A2D5}" destId="{F4456E33-24C8-4F02-A3D1-C6E556D4C629}" srcOrd="0" destOrd="0" presId="urn:microsoft.com/office/officeart/2005/8/layout/radial1"/>
    <dgm:cxn modelId="{4FB7C105-72F4-470D-837F-01E53CE04DFB}" type="presOf" srcId="{D09769AD-4277-4509-BD5F-4C64FC1174D3}" destId="{B89A39C6-FB45-48F5-87DA-3BAAA19470EB}" srcOrd="0" destOrd="0" presId="urn:microsoft.com/office/officeart/2005/8/layout/radial1"/>
    <dgm:cxn modelId="{FADBF637-C34B-4484-B27D-1B9413C6C8EF}" type="presOf" srcId="{1C994E69-25B2-4BFA-8A33-4D5E562A813F}" destId="{EE5EC03C-6F4D-4A81-970D-585E57546A80}" srcOrd="1" destOrd="0" presId="urn:microsoft.com/office/officeart/2005/8/layout/radial1"/>
    <dgm:cxn modelId="{535F9EC6-23B7-4600-BF8D-D2D6A8DB6108}" srcId="{F3C16E9F-2940-4B65-B399-3EFF3E36D272}" destId="{E35CEA59-539F-43F7-9035-BAC388FC9309}" srcOrd="3" destOrd="0" parTransId="{5101C2EB-40C7-4FED-A641-87402DF4F136}" sibTransId="{2C3DACA1-EFAF-4811-B880-2842576DE490}"/>
    <dgm:cxn modelId="{2576DB6A-972B-4093-B2D0-1217341D3DA7}" type="presOf" srcId="{EE6A0532-82FD-49B4-A2C2-A54486217600}" destId="{ADA91FE4-7446-4138-93DF-2BFAA0735982}" srcOrd="0" destOrd="0" presId="urn:microsoft.com/office/officeart/2005/8/layout/radial1"/>
    <dgm:cxn modelId="{3CB4477F-0017-47CE-BDD4-599BF7B6EE6D}" srcId="{F3C16E9F-2940-4B65-B399-3EFF3E36D272}" destId="{EA2F0010-E964-49C7-8C5E-5851A8CD9CD2}" srcOrd="2" destOrd="0" parTransId="{0C223AE2-1609-4CE6-A975-849770A4A2D5}" sibTransId="{46EBFBD8-1609-45FB-92D3-40F2977A5180}"/>
    <dgm:cxn modelId="{3A1DFD71-3223-41DE-AEBB-266C5F587F94}" type="presOf" srcId="{8597FC19-33E8-4B0B-A85D-47497103B3EB}" destId="{466A9785-E9CE-4018-9D9A-665E7404585F}" srcOrd="1" destOrd="0" presId="urn:microsoft.com/office/officeart/2005/8/layout/radial1"/>
    <dgm:cxn modelId="{CD1BF3C0-49B2-4C3E-8F0F-3E7AF80364D1}" type="presOf" srcId="{1C994E69-25B2-4BFA-8A33-4D5E562A813F}" destId="{AA814BCD-EDBE-43B8-B533-3C2174867646}" srcOrd="0" destOrd="0" presId="urn:microsoft.com/office/officeart/2005/8/layout/radial1"/>
    <dgm:cxn modelId="{AB43B6C2-4F48-4495-B085-53422DD65DA1}" type="presOf" srcId="{0C223AE2-1609-4CE6-A975-849770A4A2D5}" destId="{D808A6AC-FB96-4C76-86A9-85A24E2BDA13}" srcOrd="1" destOrd="0" presId="urn:microsoft.com/office/officeart/2005/8/layout/radial1"/>
    <dgm:cxn modelId="{A24D4743-E900-4F40-B6B0-C9A4641CB05F}" srcId="{F3C16E9F-2940-4B65-B399-3EFF3E36D272}" destId="{A2BFA481-E8FC-4FAD-ABFB-D3ED0E30EC8B}" srcOrd="4" destOrd="0" parTransId="{1C994E69-25B2-4BFA-8A33-4D5E562A813F}" sibTransId="{F143C0CD-34E6-4A26-B53B-82387938E493}"/>
    <dgm:cxn modelId="{9D1E45E7-B59A-405C-AF44-E7AD636EA4F1}" type="presOf" srcId="{EA2F0010-E964-49C7-8C5E-5851A8CD9CD2}" destId="{E328B19B-4523-4539-82C4-60D17343C785}" srcOrd="0" destOrd="0" presId="urn:microsoft.com/office/officeart/2005/8/layout/radial1"/>
    <dgm:cxn modelId="{35217FD5-0C87-44A6-BF8C-5A62405969D6}" type="presOf" srcId="{A2BFA481-E8FC-4FAD-ABFB-D3ED0E30EC8B}" destId="{D02BA2F5-4940-4905-B2A7-13AABDD52FA7}" srcOrd="0" destOrd="0" presId="urn:microsoft.com/office/officeart/2005/8/layout/radial1"/>
    <dgm:cxn modelId="{7F785064-279E-4B72-BD05-0CFE432E61BC}" type="presOf" srcId="{E35CEA59-539F-43F7-9035-BAC388FC9309}" destId="{F14A48AB-DEBB-4DE5-AB93-A9459483549E}" srcOrd="0" destOrd="0" presId="urn:microsoft.com/office/officeart/2005/8/layout/radial1"/>
    <dgm:cxn modelId="{B3C2D9CB-DEC7-4312-8433-10B433232371}" type="presOf" srcId="{F3C16E9F-2940-4B65-B399-3EFF3E36D272}" destId="{1532F00D-D597-4AB2-9094-8312C9AD3B42}" srcOrd="0" destOrd="0" presId="urn:microsoft.com/office/officeart/2005/8/layout/radial1"/>
    <dgm:cxn modelId="{99E96228-0364-48D9-B7FA-1445B56DC77E}" type="presOf" srcId="{8597FC19-33E8-4B0B-A85D-47497103B3EB}" destId="{FED4DFFE-9609-4295-998C-1668EB9CD7A7}" srcOrd="0" destOrd="0" presId="urn:microsoft.com/office/officeart/2005/8/layout/radial1"/>
    <dgm:cxn modelId="{91035E9F-8D2E-4DC0-9AFB-BA7609CC2BFC}" type="presOf" srcId="{04D8171B-5ED8-44AD-BAE0-1B3D2078EA56}" destId="{C220697D-BEE9-41E6-AB26-78A62B54B9E5}" srcOrd="1" destOrd="0" presId="urn:microsoft.com/office/officeart/2005/8/layout/radial1"/>
    <dgm:cxn modelId="{15D65A94-0CB5-425A-8D7D-71FCE8EED5C6}" srcId="{F3C16E9F-2940-4B65-B399-3EFF3E36D272}" destId="{0E6B51DB-A54F-475B-9102-A428A7F16B25}" srcOrd="0" destOrd="0" parTransId="{04D8171B-5ED8-44AD-BAE0-1B3D2078EA56}" sibTransId="{2AF167D9-028B-4F74-818C-B37BF5507922}"/>
    <dgm:cxn modelId="{6EB760DA-85E7-43BC-B150-06777C5770EA}" srcId="{EE6A0532-82FD-49B4-A2C2-A54486217600}" destId="{F3C16E9F-2940-4B65-B399-3EFF3E36D272}" srcOrd="0" destOrd="0" parTransId="{A7EEFFE7-4FDE-436E-85B4-BFD464E3EA60}" sibTransId="{9FEAF681-F223-4981-A5FF-B4D3E28AE004}"/>
    <dgm:cxn modelId="{F8357245-3B7B-4248-93B4-436B2F824A74}" type="presOf" srcId="{5101C2EB-40C7-4FED-A641-87402DF4F136}" destId="{9D576BC3-A126-4ED9-9DAC-059608C63837}" srcOrd="0" destOrd="0" presId="urn:microsoft.com/office/officeart/2005/8/layout/radial1"/>
    <dgm:cxn modelId="{E79D33BA-925D-425B-9C8E-738319B88368}" type="presOf" srcId="{CA68A74A-6008-4D36-97DE-6BC6DADAB9C0}" destId="{5E0B9E3E-4439-415A-8554-8177C7A2C9FD}" srcOrd="0" destOrd="0" presId="urn:microsoft.com/office/officeart/2005/8/layout/radial1"/>
    <dgm:cxn modelId="{E8AA46C4-A9CE-41A7-A0C2-F16E4CE5A80A}" type="presOf" srcId="{CA68A74A-6008-4D36-97DE-6BC6DADAB9C0}" destId="{8E12AFCF-763C-4256-8D65-DD31531A2480}" srcOrd="1" destOrd="0" presId="urn:microsoft.com/office/officeart/2005/8/layout/radial1"/>
    <dgm:cxn modelId="{6282A448-8AD5-49F9-BD72-F1F8731435D9}" type="presOf" srcId="{5101C2EB-40C7-4FED-A641-87402DF4F136}" destId="{46A07084-1779-4E28-B538-70EDCA2AE8C1}" srcOrd="1" destOrd="0" presId="urn:microsoft.com/office/officeart/2005/8/layout/radial1"/>
    <dgm:cxn modelId="{A0175AF4-A3B5-4394-B01B-7A16A3B5A01B}" type="presParOf" srcId="{ADA91FE4-7446-4138-93DF-2BFAA0735982}" destId="{1532F00D-D597-4AB2-9094-8312C9AD3B42}" srcOrd="0" destOrd="0" presId="urn:microsoft.com/office/officeart/2005/8/layout/radial1"/>
    <dgm:cxn modelId="{3A8BCA6A-426B-4356-A768-4E56620F389C}" type="presParOf" srcId="{ADA91FE4-7446-4138-93DF-2BFAA0735982}" destId="{C7D1D7EB-53C7-49F7-8727-5D83E672B750}" srcOrd="1" destOrd="0" presId="urn:microsoft.com/office/officeart/2005/8/layout/radial1"/>
    <dgm:cxn modelId="{453E072E-B104-4642-964D-DCBE2DEE0231}" type="presParOf" srcId="{C7D1D7EB-53C7-49F7-8727-5D83E672B750}" destId="{C220697D-BEE9-41E6-AB26-78A62B54B9E5}" srcOrd="0" destOrd="0" presId="urn:microsoft.com/office/officeart/2005/8/layout/radial1"/>
    <dgm:cxn modelId="{3AF75626-D2A3-456A-B769-5E35BCED24C7}" type="presParOf" srcId="{ADA91FE4-7446-4138-93DF-2BFAA0735982}" destId="{7AC82F43-2EC6-459D-A6F6-AA68F96E9E4D}" srcOrd="2" destOrd="0" presId="urn:microsoft.com/office/officeart/2005/8/layout/radial1"/>
    <dgm:cxn modelId="{2C6A4702-2069-4897-9874-0D917E1C9784}" type="presParOf" srcId="{ADA91FE4-7446-4138-93DF-2BFAA0735982}" destId="{5E0B9E3E-4439-415A-8554-8177C7A2C9FD}" srcOrd="3" destOrd="0" presId="urn:microsoft.com/office/officeart/2005/8/layout/radial1"/>
    <dgm:cxn modelId="{F8654E49-B136-4876-9918-54084955B13B}" type="presParOf" srcId="{5E0B9E3E-4439-415A-8554-8177C7A2C9FD}" destId="{8E12AFCF-763C-4256-8D65-DD31531A2480}" srcOrd="0" destOrd="0" presId="urn:microsoft.com/office/officeart/2005/8/layout/radial1"/>
    <dgm:cxn modelId="{537705AC-FE4C-4FE0-B907-E54C67C95864}" type="presParOf" srcId="{ADA91FE4-7446-4138-93DF-2BFAA0735982}" destId="{B89A39C6-FB45-48F5-87DA-3BAAA19470EB}" srcOrd="4" destOrd="0" presId="urn:microsoft.com/office/officeart/2005/8/layout/radial1"/>
    <dgm:cxn modelId="{464B912A-1A11-4304-881F-C3FABC86D416}" type="presParOf" srcId="{ADA91FE4-7446-4138-93DF-2BFAA0735982}" destId="{F4456E33-24C8-4F02-A3D1-C6E556D4C629}" srcOrd="5" destOrd="0" presId="urn:microsoft.com/office/officeart/2005/8/layout/radial1"/>
    <dgm:cxn modelId="{098B5CEB-549E-4265-A944-10899F47D092}" type="presParOf" srcId="{F4456E33-24C8-4F02-A3D1-C6E556D4C629}" destId="{D808A6AC-FB96-4C76-86A9-85A24E2BDA13}" srcOrd="0" destOrd="0" presId="urn:microsoft.com/office/officeart/2005/8/layout/radial1"/>
    <dgm:cxn modelId="{2239EA39-D7D5-4B34-AE50-F468074C0356}" type="presParOf" srcId="{ADA91FE4-7446-4138-93DF-2BFAA0735982}" destId="{E328B19B-4523-4539-82C4-60D17343C785}" srcOrd="6" destOrd="0" presId="urn:microsoft.com/office/officeart/2005/8/layout/radial1"/>
    <dgm:cxn modelId="{738330A1-D514-4E21-B5D2-7500ADF297B0}" type="presParOf" srcId="{ADA91FE4-7446-4138-93DF-2BFAA0735982}" destId="{9D576BC3-A126-4ED9-9DAC-059608C63837}" srcOrd="7" destOrd="0" presId="urn:microsoft.com/office/officeart/2005/8/layout/radial1"/>
    <dgm:cxn modelId="{5C1149B8-1649-4901-AB0F-9D22F3DC552D}" type="presParOf" srcId="{9D576BC3-A126-4ED9-9DAC-059608C63837}" destId="{46A07084-1779-4E28-B538-70EDCA2AE8C1}" srcOrd="0" destOrd="0" presId="urn:microsoft.com/office/officeart/2005/8/layout/radial1"/>
    <dgm:cxn modelId="{783B4055-382E-4537-9B9D-5F0547617F0B}" type="presParOf" srcId="{ADA91FE4-7446-4138-93DF-2BFAA0735982}" destId="{F14A48AB-DEBB-4DE5-AB93-A9459483549E}" srcOrd="8" destOrd="0" presId="urn:microsoft.com/office/officeart/2005/8/layout/radial1"/>
    <dgm:cxn modelId="{2DD70C5F-D3EB-45CB-8D1A-288FCF7A4A82}" type="presParOf" srcId="{ADA91FE4-7446-4138-93DF-2BFAA0735982}" destId="{AA814BCD-EDBE-43B8-B533-3C2174867646}" srcOrd="9" destOrd="0" presId="urn:microsoft.com/office/officeart/2005/8/layout/radial1"/>
    <dgm:cxn modelId="{7C75F5DC-6C94-4193-A35C-5F00A22F52F4}" type="presParOf" srcId="{AA814BCD-EDBE-43B8-B533-3C2174867646}" destId="{EE5EC03C-6F4D-4A81-970D-585E57546A80}" srcOrd="0" destOrd="0" presId="urn:microsoft.com/office/officeart/2005/8/layout/radial1"/>
    <dgm:cxn modelId="{37EBD7B1-32B2-4863-9C41-A9A45A2EFC1A}" type="presParOf" srcId="{ADA91FE4-7446-4138-93DF-2BFAA0735982}" destId="{D02BA2F5-4940-4905-B2A7-13AABDD52FA7}" srcOrd="10" destOrd="0" presId="urn:microsoft.com/office/officeart/2005/8/layout/radial1"/>
    <dgm:cxn modelId="{B7E87820-7AD2-4ED7-8378-93F24454811A}" type="presParOf" srcId="{ADA91FE4-7446-4138-93DF-2BFAA0735982}" destId="{FED4DFFE-9609-4295-998C-1668EB9CD7A7}" srcOrd="11" destOrd="0" presId="urn:microsoft.com/office/officeart/2005/8/layout/radial1"/>
    <dgm:cxn modelId="{66D83512-8A56-477C-86BD-02154FE8A442}" type="presParOf" srcId="{FED4DFFE-9609-4295-998C-1668EB9CD7A7}" destId="{466A9785-E9CE-4018-9D9A-665E7404585F}" srcOrd="0" destOrd="0" presId="urn:microsoft.com/office/officeart/2005/8/layout/radial1"/>
    <dgm:cxn modelId="{371D3DC5-2AE7-4BED-8D18-0BA5C9EB36DA}" type="presParOf" srcId="{ADA91FE4-7446-4138-93DF-2BFAA0735982}" destId="{623A19D4-49D0-4844-812E-0A77014B033D}"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97D16A-EF97-41B8-821F-5A22CEEBB3F5}"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id-ID"/>
        </a:p>
      </dgm:t>
    </dgm:pt>
    <dgm:pt modelId="{5A74048E-DFA1-495E-90B2-91997A92F88A}">
      <dgm:prSet phldrT="[Text]"/>
      <dgm:spPr/>
      <dgm:t>
        <a:bodyPr/>
        <a:lstStyle/>
        <a:p>
          <a:r>
            <a:rPr lang="id-ID" dirty="0" smtClean="0"/>
            <a:t>Secara umum </a:t>
          </a:r>
          <a:endParaRPr lang="id-ID" dirty="0"/>
        </a:p>
      </dgm:t>
    </dgm:pt>
    <dgm:pt modelId="{AE67D1ED-4846-4BA6-8ADA-EF0A4A8907D7}" type="parTrans" cxnId="{28E097D8-49BB-43C0-8944-A8EDAB4CF47D}">
      <dgm:prSet/>
      <dgm:spPr/>
      <dgm:t>
        <a:bodyPr/>
        <a:lstStyle/>
        <a:p>
          <a:endParaRPr lang="id-ID"/>
        </a:p>
      </dgm:t>
    </dgm:pt>
    <dgm:pt modelId="{C54617B4-7839-4EDA-B1BA-4BBBC8238CCC}" type="sibTrans" cxnId="{28E097D8-49BB-43C0-8944-A8EDAB4CF47D}">
      <dgm:prSet/>
      <dgm:spPr/>
      <dgm:t>
        <a:bodyPr/>
        <a:lstStyle/>
        <a:p>
          <a:endParaRPr lang="id-ID"/>
        </a:p>
      </dgm:t>
    </dgm:pt>
    <dgm:pt modelId="{48297C0D-45A4-48F8-ACF3-14A2CE9D2691}">
      <dgm:prSet phldrT="[Text]"/>
      <dgm:spPr/>
      <dgm:t>
        <a:bodyPr/>
        <a:lstStyle/>
        <a:p>
          <a:r>
            <a:rPr lang="id-ID" b="1" dirty="0" smtClean="0"/>
            <a:t>Memberitahukan atau Menjelaskan</a:t>
          </a:r>
          <a:endParaRPr lang="id-ID" dirty="0"/>
        </a:p>
      </dgm:t>
    </dgm:pt>
    <dgm:pt modelId="{094A0A53-AE6D-4532-9739-7B7A1726B3E9}" type="parTrans" cxnId="{D275D2C1-43CF-43E7-9523-4B65BA019A3A}">
      <dgm:prSet/>
      <dgm:spPr/>
      <dgm:t>
        <a:bodyPr/>
        <a:lstStyle/>
        <a:p>
          <a:endParaRPr lang="id-ID"/>
        </a:p>
      </dgm:t>
    </dgm:pt>
    <dgm:pt modelId="{C51330AF-DBBE-4902-82CF-EE681964511B}" type="sibTrans" cxnId="{D275D2C1-43CF-43E7-9523-4B65BA019A3A}">
      <dgm:prSet/>
      <dgm:spPr/>
      <dgm:t>
        <a:bodyPr/>
        <a:lstStyle/>
        <a:p>
          <a:endParaRPr lang="id-ID"/>
        </a:p>
      </dgm:t>
    </dgm:pt>
    <dgm:pt modelId="{C33369D8-B4A2-4C6A-843C-FEA27E82B1F7}">
      <dgm:prSet phldrT="[Text]"/>
      <dgm:spPr/>
      <dgm:t>
        <a:bodyPr/>
        <a:lstStyle/>
        <a:p>
          <a:r>
            <a:rPr lang="id-ID" b="1" dirty="0" smtClean="0"/>
            <a:t>Meyakinkan atau Mendesak</a:t>
          </a:r>
          <a:endParaRPr lang="id-ID" dirty="0"/>
        </a:p>
      </dgm:t>
    </dgm:pt>
    <dgm:pt modelId="{F36F94EC-6E1B-4245-B944-3051F74D65CE}" type="parTrans" cxnId="{971F7B07-6946-492E-A3BF-DE0A56F62880}">
      <dgm:prSet/>
      <dgm:spPr/>
      <dgm:t>
        <a:bodyPr/>
        <a:lstStyle/>
        <a:p>
          <a:endParaRPr lang="id-ID"/>
        </a:p>
      </dgm:t>
    </dgm:pt>
    <dgm:pt modelId="{5547B974-0979-4B7B-8ABF-8894F30C109B}" type="sibTrans" cxnId="{971F7B07-6946-492E-A3BF-DE0A56F62880}">
      <dgm:prSet/>
      <dgm:spPr/>
      <dgm:t>
        <a:bodyPr/>
        <a:lstStyle/>
        <a:p>
          <a:endParaRPr lang="id-ID"/>
        </a:p>
      </dgm:t>
    </dgm:pt>
    <dgm:pt modelId="{C6913246-46E5-4FD4-B660-43264F266ADF}">
      <dgm:prSet phldrT="[Text]"/>
      <dgm:spPr/>
      <dgm:t>
        <a:bodyPr/>
        <a:lstStyle/>
        <a:p>
          <a:r>
            <a:rPr lang="id-ID" b="1" dirty="0" smtClean="0"/>
            <a:t>Menceritakan Sesuatu</a:t>
          </a:r>
          <a:endParaRPr lang="id-ID" dirty="0"/>
        </a:p>
      </dgm:t>
    </dgm:pt>
    <dgm:pt modelId="{33CFAADB-D50B-4A52-AE08-BCBE851F9261}" type="parTrans" cxnId="{2BF317D5-11A4-400D-95B4-E2F8F67ABE9C}">
      <dgm:prSet/>
      <dgm:spPr/>
      <dgm:t>
        <a:bodyPr/>
        <a:lstStyle/>
        <a:p>
          <a:endParaRPr lang="id-ID"/>
        </a:p>
      </dgm:t>
    </dgm:pt>
    <dgm:pt modelId="{421821B6-135D-4C41-AE80-7FBBA83223C4}" type="sibTrans" cxnId="{2BF317D5-11A4-400D-95B4-E2F8F67ABE9C}">
      <dgm:prSet/>
      <dgm:spPr/>
      <dgm:t>
        <a:bodyPr/>
        <a:lstStyle/>
        <a:p>
          <a:endParaRPr lang="id-ID"/>
        </a:p>
      </dgm:t>
    </dgm:pt>
    <dgm:pt modelId="{481E6911-A2E5-4A0C-8AE1-8AFA5587BEA2}">
      <dgm:prSet phldrT="[Text]"/>
      <dgm:spPr/>
      <dgm:t>
        <a:bodyPr/>
        <a:lstStyle/>
        <a:p>
          <a:r>
            <a:rPr lang="id-ID" b="1" dirty="0" smtClean="0"/>
            <a:t>Mempengaruhi Pembaca</a:t>
          </a:r>
          <a:endParaRPr lang="id-ID" dirty="0"/>
        </a:p>
      </dgm:t>
    </dgm:pt>
    <dgm:pt modelId="{B6FFBEFC-FFAE-4F62-BA36-D07AA5BEF242}" type="parTrans" cxnId="{654E2991-CBF8-4DED-A64A-EE3EEE27AE17}">
      <dgm:prSet/>
      <dgm:spPr/>
      <dgm:t>
        <a:bodyPr/>
        <a:lstStyle/>
        <a:p>
          <a:endParaRPr lang="id-ID"/>
        </a:p>
      </dgm:t>
    </dgm:pt>
    <dgm:pt modelId="{3664CF66-9231-44AC-B3F6-ADF7CF7C7E92}" type="sibTrans" cxnId="{654E2991-CBF8-4DED-A64A-EE3EEE27AE17}">
      <dgm:prSet/>
      <dgm:spPr/>
      <dgm:t>
        <a:bodyPr/>
        <a:lstStyle/>
        <a:p>
          <a:endParaRPr lang="id-ID"/>
        </a:p>
      </dgm:t>
    </dgm:pt>
    <dgm:pt modelId="{D6DC8870-2372-49C1-9E69-0BA0ED3821F8}">
      <dgm:prSet phldrT="[Text]"/>
      <dgm:spPr/>
      <dgm:t>
        <a:bodyPr/>
        <a:lstStyle/>
        <a:p>
          <a:r>
            <a:rPr lang="id-ID" b="1" dirty="0" smtClean="0"/>
            <a:t>Menggambarkan Sesuatu</a:t>
          </a:r>
          <a:endParaRPr lang="id-ID" dirty="0"/>
        </a:p>
      </dgm:t>
    </dgm:pt>
    <dgm:pt modelId="{6F3A9B0A-6C9B-4708-B8ED-28301DE975B5}" type="parTrans" cxnId="{5B9D727C-BF52-4DED-B22A-8F493E9FF4D5}">
      <dgm:prSet/>
      <dgm:spPr/>
      <dgm:t>
        <a:bodyPr/>
        <a:lstStyle/>
        <a:p>
          <a:endParaRPr lang="id-ID"/>
        </a:p>
      </dgm:t>
    </dgm:pt>
    <dgm:pt modelId="{F894B301-C291-4B96-B077-812B2FECE18B}" type="sibTrans" cxnId="{5B9D727C-BF52-4DED-B22A-8F493E9FF4D5}">
      <dgm:prSet/>
      <dgm:spPr/>
      <dgm:t>
        <a:bodyPr/>
        <a:lstStyle/>
        <a:p>
          <a:endParaRPr lang="id-ID"/>
        </a:p>
      </dgm:t>
    </dgm:pt>
    <dgm:pt modelId="{90D54D2E-A22A-48A7-B5A4-9CA62FA80A45}" type="pres">
      <dgm:prSet presAssocID="{A197D16A-EF97-41B8-821F-5A22CEEBB3F5}" presName="cycle" presStyleCnt="0">
        <dgm:presLayoutVars>
          <dgm:chMax val="1"/>
          <dgm:dir/>
          <dgm:animLvl val="ctr"/>
          <dgm:resizeHandles val="exact"/>
        </dgm:presLayoutVars>
      </dgm:prSet>
      <dgm:spPr/>
      <dgm:t>
        <a:bodyPr/>
        <a:lstStyle/>
        <a:p>
          <a:endParaRPr lang="id-ID"/>
        </a:p>
      </dgm:t>
    </dgm:pt>
    <dgm:pt modelId="{A8DA0B0A-319B-4A28-8DB9-135864B54093}" type="pres">
      <dgm:prSet presAssocID="{5A74048E-DFA1-495E-90B2-91997A92F88A}" presName="centerShape" presStyleLbl="node0" presStyleIdx="0" presStyleCnt="1"/>
      <dgm:spPr/>
      <dgm:t>
        <a:bodyPr/>
        <a:lstStyle/>
        <a:p>
          <a:endParaRPr lang="id-ID"/>
        </a:p>
      </dgm:t>
    </dgm:pt>
    <dgm:pt modelId="{81680750-8BFA-47B6-8BF2-922A9D1684ED}" type="pres">
      <dgm:prSet presAssocID="{094A0A53-AE6D-4532-9739-7B7A1726B3E9}" presName="Name9" presStyleLbl="parChTrans1D2" presStyleIdx="0" presStyleCnt="5"/>
      <dgm:spPr/>
      <dgm:t>
        <a:bodyPr/>
        <a:lstStyle/>
        <a:p>
          <a:endParaRPr lang="id-ID"/>
        </a:p>
      </dgm:t>
    </dgm:pt>
    <dgm:pt modelId="{7A9D0D8F-C7BD-461F-A9DA-EC7CC962F05C}" type="pres">
      <dgm:prSet presAssocID="{094A0A53-AE6D-4532-9739-7B7A1726B3E9}" presName="connTx" presStyleLbl="parChTrans1D2" presStyleIdx="0" presStyleCnt="5"/>
      <dgm:spPr/>
      <dgm:t>
        <a:bodyPr/>
        <a:lstStyle/>
        <a:p>
          <a:endParaRPr lang="id-ID"/>
        </a:p>
      </dgm:t>
    </dgm:pt>
    <dgm:pt modelId="{F9B29C15-B10F-4F10-AD6F-9CCA5FC3DCCD}" type="pres">
      <dgm:prSet presAssocID="{48297C0D-45A4-48F8-ACF3-14A2CE9D2691}" presName="node" presStyleLbl="node1" presStyleIdx="0" presStyleCnt="5">
        <dgm:presLayoutVars>
          <dgm:bulletEnabled val="1"/>
        </dgm:presLayoutVars>
      </dgm:prSet>
      <dgm:spPr/>
      <dgm:t>
        <a:bodyPr/>
        <a:lstStyle/>
        <a:p>
          <a:endParaRPr lang="id-ID"/>
        </a:p>
      </dgm:t>
    </dgm:pt>
    <dgm:pt modelId="{CA115675-94FA-4DAA-8FD2-24F79AF002F3}" type="pres">
      <dgm:prSet presAssocID="{F36F94EC-6E1B-4245-B944-3051F74D65CE}" presName="Name9" presStyleLbl="parChTrans1D2" presStyleIdx="1" presStyleCnt="5"/>
      <dgm:spPr/>
      <dgm:t>
        <a:bodyPr/>
        <a:lstStyle/>
        <a:p>
          <a:endParaRPr lang="id-ID"/>
        </a:p>
      </dgm:t>
    </dgm:pt>
    <dgm:pt modelId="{5A669AAF-E55D-4420-B1EE-33DDF00B0810}" type="pres">
      <dgm:prSet presAssocID="{F36F94EC-6E1B-4245-B944-3051F74D65CE}" presName="connTx" presStyleLbl="parChTrans1D2" presStyleIdx="1" presStyleCnt="5"/>
      <dgm:spPr/>
      <dgm:t>
        <a:bodyPr/>
        <a:lstStyle/>
        <a:p>
          <a:endParaRPr lang="id-ID"/>
        </a:p>
      </dgm:t>
    </dgm:pt>
    <dgm:pt modelId="{E53F3127-C5CF-4BEC-B7EC-62715D816987}" type="pres">
      <dgm:prSet presAssocID="{C33369D8-B4A2-4C6A-843C-FEA27E82B1F7}" presName="node" presStyleLbl="node1" presStyleIdx="1" presStyleCnt="5">
        <dgm:presLayoutVars>
          <dgm:bulletEnabled val="1"/>
        </dgm:presLayoutVars>
      </dgm:prSet>
      <dgm:spPr/>
      <dgm:t>
        <a:bodyPr/>
        <a:lstStyle/>
        <a:p>
          <a:endParaRPr lang="id-ID"/>
        </a:p>
      </dgm:t>
    </dgm:pt>
    <dgm:pt modelId="{C12A1938-CDC1-4D18-8673-DADB44E84518}" type="pres">
      <dgm:prSet presAssocID="{33CFAADB-D50B-4A52-AE08-BCBE851F9261}" presName="Name9" presStyleLbl="parChTrans1D2" presStyleIdx="2" presStyleCnt="5"/>
      <dgm:spPr/>
      <dgm:t>
        <a:bodyPr/>
        <a:lstStyle/>
        <a:p>
          <a:endParaRPr lang="id-ID"/>
        </a:p>
      </dgm:t>
    </dgm:pt>
    <dgm:pt modelId="{9B4B30A4-1C38-4357-BC2D-841E83F20974}" type="pres">
      <dgm:prSet presAssocID="{33CFAADB-D50B-4A52-AE08-BCBE851F9261}" presName="connTx" presStyleLbl="parChTrans1D2" presStyleIdx="2" presStyleCnt="5"/>
      <dgm:spPr/>
      <dgm:t>
        <a:bodyPr/>
        <a:lstStyle/>
        <a:p>
          <a:endParaRPr lang="id-ID"/>
        </a:p>
      </dgm:t>
    </dgm:pt>
    <dgm:pt modelId="{A5DA2BC9-59B6-4F55-9AB8-9141CF5E556C}" type="pres">
      <dgm:prSet presAssocID="{C6913246-46E5-4FD4-B660-43264F266ADF}" presName="node" presStyleLbl="node1" presStyleIdx="2" presStyleCnt="5">
        <dgm:presLayoutVars>
          <dgm:bulletEnabled val="1"/>
        </dgm:presLayoutVars>
      </dgm:prSet>
      <dgm:spPr/>
      <dgm:t>
        <a:bodyPr/>
        <a:lstStyle/>
        <a:p>
          <a:endParaRPr lang="id-ID"/>
        </a:p>
      </dgm:t>
    </dgm:pt>
    <dgm:pt modelId="{3AFBF416-2CF5-4ADD-8F0B-61AD0F2CC0AB}" type="pres">
      <dgm:prSet presAssocID="{B6FFBEFC-FFAE-4F62-BA36-D07AA5BEF242}" presName="Name9" presStyleLbl="parChTrans1D2" presStyleIdx="3" presStyleCnt="5"/>
      <dgm:spPr/>
      <dgm:t>
        <a:bodyPr/>
        <a:lstStyle/>
        <a:p>
          <a:endParaRPr lang="id-ID"/>
        </a:p>
      </dgm:t>
    </dgm:pt>
    <dgm:pt modelId="{71AE35BD-993B-4994-BD1D-FC17E4D85A48}" type="pres">
      <dgm:prSet presAssocID="{B6FFBEFC-FFAE-4F62-BA36-D07AA5BEF242}" presName="connTx" presStyleLbl="parChTrans1D2" presStyleIdx="3" presStyleCnt="5"/>
      <dgm:spPr/>
      <dgm:t>
        <a:bodyPr/>
        <a:lstStyle/>
        <a:p>
          <a:endParaRPr lang="id-ID"/>
        </a:p>
      </dgm:t>
    </dgm:pt>
    <dgm:pt modelId="{A482A030-F7D6-4E4B-8413-D9BD97234191}" type="pres">
      <dgm:prSet presAssocID="{481E6911-A2E5-4A0C-8AE1-8AFA5587BEA2}" presName="node" presStyleLbl="node1" presStyleIdx="3" presStyleCnt="5">
        <dgm:presLayoutVars>
          <dgm:bulletEnabled val="1"/>
        </dgm:presLayoutVars>
      </dgm:prSet>
      <dgm:spPr/>
      <dgm:t>
        <a:bodyPr/>
        <a:lstStyle/>
        <a:p>
          <a:endParaRPr lang="id-ID"/>
        </a:p>
      </dgm:t>
    </dgm:pt>
    <dgm:pt modelId="{196B4E57-52CF-4A9E-A049-0B9D0D87D509}" type="pres">
      <dgm:prSet presAssocID="{6F3A9B0A-6C9B-4708-B8ED-28301DE975B5}" presName="Name9" presStyleLbl="parChTrans1D2" presStyleIdx="4" presStyleCnt="5"/>
      <dgm:spPr/>
      <dgm:t>
        <a:bodyPr/>
        <a:lstStyle/>
        <a:p>
          <a:endParaRPr lang="id-ID"/>
        </a:p>
      </dgm:t>
    </dgm:pt>
    <dgm:pt modelId="{DD275F72-A2C8-4139-832C-2DEB27B2EB23}" type="pres">
      <dgm:prSet presAssocID="{6F3A9B0A-6C9B-4708-B8ED-28301DE975B5}" presName="connTx" presStyleLbl="parChTrans1D2" presStyleIdx="4" presStyleCnt="5"/>
      <dgm:spPr/>
      <dgm:t>
        <a:bodyPr/>
        <a:lstStyle/>
        <a:p>
          <a:endParaRPr lang="id-ID"/>
        </a:p>
      </dgm:t>
    </dgm:pt>
    <dgm:pt modelId="{E205946F-597C-4EC0-9FDF-43249FE51EF2}" type="pres">
      <dgm:prSet presAssocID="{D6DC8870-2372-49C1-9E69-0BA0ED3821F8}" presName="node" presStyleLbl="node1" presStyleIdx="4" presStyleCnt="5">
        <dgm:presLayoutVars>
          <dgm:bulletEnabled val="1"/>
        </dgm:presLayoutVars>
      </dgm:prSet>
      <dgm:spPr/>
      <dgm:t>
        <a:bodyPr/>
        <a:lstStyle/>
        <a:p>
          <a:endParaRPr lang="id-ID"/>
        </a:p>
      </dgm:t>
    </dgm:pt>
  </dgm:ptLst>
  <dgm:cxnLst>
    <dgm:cxn modelId="{A0C433A8-7504-453C-8288-DFD062FE3CF0}" type="presOf" srcId="{6F3A9B0A-6C9B-4708-B8ED-28301DE975B5}" destId="{196B4E57-52CF-4A9E-A049-0B9D0D87D509}" srcOrd="0" destOrd="0" presId="urn:microsoft.com/office/officeart/2005/8/layout/radial1"/>
    <dgm:cxn modelId="{6E91D7AD-1CA9-4327-9891-F2B7CA2FE2C4}" type="presOf" srcId="{F36F94EC-6E1B-4245-B944-3051F74D65CE}" destId="{CA115675-94FA-4DAA-8FD2-24F79AF002F3}" srcOrd="0" destOrd="0" presId="urn:microsoft.com/office/officeart/2005/8/layout/radial1"/>
    <dgm:cxn modelId="{28E6590A-303E-463D-8545-1D8C69A7D26C}" type="presOf" srcId="{481E6911-A2E5-4A0C-8AE1-8AFA5587BEA2}" destId="{A482A030-F7D6-4E4B-8413-D9BD97234191}" srcOrd="0" destOrd="0" presId="urn:microsoft.com/office/officeart/2005/8/layout/radial1"/>
    <dgm:cxn modelId="{010F35BF-DAC3-4B26-8F3B-1EABDD59ACD1}" type="presOf" srcId="{B6FFBEFC-FFAE-4F62-BA36-D07AA5BEF242}" destId="{71AE35BD-993B-4994-BD1D-FC17E4D85A48}" srcOrd="1" destOrd="0" presId="urn:microsoft.com/office/officeart/2005/8/layout/radial1"/>
    <dgm:cxn modelId="{9128235B-6FBD-4A2D-90D4-C492EBA0A5C7}" type="presOf" srcId="{F36F94EC-6E1B-4245-B944-3051F74D65CE}" destId="{5A669AAF-E55D-4420-B1EE-33DDF00B0810}" srcOrd="1" destOrd="0" presId="urn:microsoft.com/office/officeart/2005/8/layout/radial1"/>
    <dgm:cxn modelId="{971F7B07-6946-492E-A3BF-DE0A56F62880}" srcId="{5A74048E-DFA1-495E-90B2-91997A92F88A}" destId="{C33369D8-B4A2-4C6A-843C-FEA27E82B1F7}" srcOrd="1" destOrd="0" parTransId="{F36F94EC-6E1B-4245-B944-3051F74D65CE}" sibTransId="{5547B974-0979-4B7B-8ABF-8894F30C109B}"/>
    <dgm:cxn modelId="{5B9D727C-BF52-4DED-B22A-8F493E9FF4D5}" srcId="{5A74048E-DFA1-495E-90B2-91997A92F88A}" destId="{D6DC8870-2372-49C1-9E69-0BA0ED3821F8}" srcOrd="4" destOrd="0" parTransId="{6F3A9B0A-6C9B-4708-B8ED-28301DE975B5}" sibTransId="{F894B301-C291-4B96-B077-812B2FECE18B}"/>
    <dgm:cxn modelId="{60FB906B-0409-47C6-833A-E20F31AC3C1F}" type="presOf" srcId="{C33369D8-B4A2-4C6A-843C-FEA27E82B1F7}" destId="{E53F3127-C5CF-4BEC-B7EC-62715D816987}" srcOrd="0" destOrd="0" presId="urn:microsoft.com/office/officeart/2005/8/layout/radial1"/>
    <dgm:cxn modelId="{32B3297A-4F55-4A39-9F34-20455857E0C9}" type="presOf" srcId="{A197D16A-EF97-41B8-821F-5A22CEEBB3F5}" destId="{90D54D2E-A22A-48A7-B5A4-9CA62FA80A45}" srcOrd="0" destOrd="0" presId="urn:microsoft.com/office/officeart/2005/8/layout/radial1"/>
    <dgm:cxn modelId="{9D79C569-D76C-4624-8AFD-94F4774C21A7}" type="presOf" srcId="{B6FFBEFC-FFAE-4F62-BA36-D07AA5BEF242}" destId="{3AFBF416-2CF5-4ADD-8F0B-61AD0F2CC0AB}" srcOrd="0" destOrd="0" presId="urn:microsoft.com/office/officeart/2005/8/layout/radial1"/>
    <dgm:cxn modelId="{CE43FA5A-DC6A-4EE5-9570-76465C0237EF}" type="presOf" srcId="{C6913246-46E5-4FD4-B660-43264F266ADF}" destId="{A5DA2BC9-59B6-4F55-9AB8-9141CF5E556C}" srcOrd="0" destOrd="0" presId="urn:microsoft.com/office/officeart/2005/8/layout/radial1"/>
    <dgm:cxn modelId="{28E097D8-49BB-43C0-8944-A8EDAB4CF47D}" srcId="{A197D16A-EF97-41B8-821F-5A22CEEBB3F5}" destId="{5A74048E-DFA1-495E-90B2-91997A92F88A}" srcOrd="0" destOrd="0" parTransId="{AE67D1ED-4846-4BA6-8ADA-EF0A4A8907D7}" sibTransId="{C54617B4-7839-4EDA-B1BA-4BBBC8238CCC}"/>
    <dgm:cxn modelId="{13433487-83C8-45C2-A0B4-632C37956F28}" type="presOf" srcId="{6F3A9B0A-6C9B-4708-B8ED-28301DE975B5}" destId="{DD275F72-A2C8-4139-832C-2DEB27B2EB23}" srcOrd="1" destOrd="0" presId="urn:microsoft.com/office/officeart/2005/8/layout/radial1"/>
    <dgm:cxn modelId="{2BF317D5-11A4-400D-95B4-E2F8F67ABE9C}" srcId="{5A74048E-DFA1-495E-90B2-91997A92F88A}" destId="{C6913246-46E5-4FD4-B660-43264F266ADF}" srcOrd="2" destOrd="0" parTransId="{33CFAADB-D50B-4A52-AE08-BCBE851F9261}" sibTransId="{421821B6-135D-4C41-AE80-7FBBA83223C4}"/>
    <dgm:cxn modelId="{FF81DA04-C6F8-4E5E-8C04-557416D6F78A}" type="presOf" srcId="{094A0A53-AE6D-4532-9739-7B7A1726B3E9}" destId="{81680750-8BFA-47B6-8BF2-922A9D1684ED}" srcOrd="0" destOrd="0" presId="urn:microsoft.com/office/officeart/2005/8/layout/radial1"/>
    <dgm:cxn modelId="{D275D2C1-43CF-43E7-9523-4B65BA019A3A}" srcId="{5A74048E-DFA1-495E-90B2-91997A92F88A}" destId="{48297C0D-45A4-48F8-ACF3-14A2CE9D2691}" srcOrd="0" destOrd="0" parTransId="{094A0A53-AE6D-4532-9739-7B7A1726B3E9}" sibTransId="{C51330AF-DBBE-4902-82CF-EE681964511B}"/>
    <dgm:cxn modelId="{AD8E908A-E47B-4BB4-9E3D-DA7A5BB9D673}" type="presOf" srcId="{5A74048E-DFA1-495E-90B2-91997A92F88A}" destId="{A8DA0B0A-319B-4A28-8DB9-135864B54093}" srcOrd="0" destOrd="0" presId="urn:microsoft.com/office/officeart/2005/8/layout/radial1"/>
    <dgm:cxn modelId="{897BF358-6055-45A3-BF15-9D2EB8FD4131}" type="presOf" srcId="{48297C0D-45A4-48F8-ACF3-14A2CE9D2691}" destId="{F9B29C15-B10F-4F10-AD6F-9CCA5FC3DCCD}" srcOrd="0" destOrd="0" presId="urn:microsoft.com/office/officeart/2005/8/layout/radial1"/>
    <dgm:cxn modelId="{E87659DB-A766-4969-9C89-0EB6F97138FD}" type="presOf" srcId="{33CFAADB-D50B-4A52-AE08-BCBE851F9261}" destId="{C12A1938-CDC1-4D18-8673-DADB44E84518}" srcOrd="0" destOrd="0" presId="urn:microsoft.com/office/officeart/2005/8/layout/radial1"/>
    <dgm:cxn modelId="{87B27F60-0705-4805-A121-A3F6DCD938D5}" type="presOf" srcId="{D6DC8870-2372-49C1-9E69-0BA0ED3821F8}" destId="{E205946F-597C-4EC0-9FDF-43249FE51EF2}" srcOrd="0" destOrd="0" presId="urn:microsoft.com/office/officeart/2005/8/layout/radial1"/>
    <dgm:cxn modelId="{353B9E6C-C365-4CC7-9E71-22DE1C4D40E0}" type="presOf" srcId="{33CFAADB-D50B-4A52-AE08-BCBE851F9261}" destId="{9B4B30A4-1C38-4357-BC2D-841E83F20974}" srcOrd="1" destOrd="0" presId="urn:microsoft.com/office/officeart/2005/8/layout/radial1"/>
    <dgm:cxn modelId="{5ACCE2B1-3ABF-40B6-A7CD-F6BD1E41F4C7}" type="presOf" srcId="{094A0A53-AE6D-4532-9739-7B7A1726B3E9}" destId="{7A9D0D8F-C7BD-461F-A9DA-EC7CC962F05C}" srcOrd="1" destOrd="0" presId="urn:microsoft.com/office/officeart/2005/8/layout/radial1"/>
    <dgm:cxn modelId="{654E2991-CBF8-4DED-A64A-EE3EEE27AE17}" srcId="{5A74048E-DFA1-495E-90B2-91997A92F88A}" destId="{481E6911-A2E5-4A0C-8AE1-8AFA5587BEA2}" srcOrd="3" destOrd="0" parTransId="{B6FFBEFC-FFAE-4F62-BA36-D07AA5BEF242}" sibTransId="{3664CF66-9231-44AC-B3F6-ADF7CF7C7E92}"/>
    <dgm:cxn modelId="{497F10E3-7B3A-4134-8D13-74B3F03397ED}" type="presParOf" srcId="{90D54D2E-A22A-48A7-B5A4-9CA62FA80A45}" destId="{A8DA0B0A-319B-4A28-8DB9-135864B54093}" srcOrd="0" destOrd="0" presId="urn:microsoft.com/office/officeart/2005/8/layout/radial1"/>
    <dgm:cxn modelId="{C4316F7B-F979-45CD-BEC4-026359D4A5AB}" type="presParOf" srcId="{90D54D2E-A22A-48A7-B5A4-9CA62FA80A45}" destId="{81680750-8BFA-47B6-8BF2-922A9D1684ED}" srcOrd="1" destOrd="0" presId="urn:microsoft.com/office/officeart/2005/8/layout/radial1"/>
    <dgm:cxn modelId="{C532F328-8998-4E8D-BDD0-7D32633F7288}" type="presParOf" srcId="{81680750-8BFA-47B6-8BF2-922A9D1684ED}" destId="{7A9D0D8F-C7BD-461F-A9DA-EC7CC962F05C}" srcOrd="0" destOrd="0" presId="urn:microsoft.com/office/officeart/2005/8/layout/radial1"/>
    <dgm:cxn modelId="{E19BB306-A5EB-4873-AB98-689589BDF38B}" type="presParOf" srcId="{90D54D2E-A22A-48A7-B5A4-9CA62FA80A45}" destId="{F9B29C15-B10F-4F10-AD6F-9CCA5FC3DCCD}" srcOrd="2" destOrd="0" presId="urn:microsoft.com/office/officeart/2005/8/layout/radial1"/>
    <dgm:cxn modelId="{42F107D2-CCD4-4ABD-86EB-B43888CCA1ED}" type="presParOf" srcId="{90D54D2E-A22A-48A7-B5A4-9CA62FA80A45}" destId="{CA115675-94FA-4DAA-8FD2-24F79AF002F3}" srcOrd="3" destOrd="0" presId="urn:microsoft.com/office/officeart/2005/8/layout/radial1"/>
    <dgm:cxn modelId="{6A94CA44-3628-4AE1-A315-0794BF4A565F}" type="presParOf" srcId="{CA115675-94FA-4DAA-8FD2-24F79AF002F3}" destId="{5A669AAF-E55D-4420-B1EE-33DDF00B0810}" srcOrd="0" destOrd="0" presId="urn:microsoft.com/office/officeart/2005/8/layout/radial1"/>
    <dgm:cxn modelId="{03086BBA-6CD4-46F7-AE1B-40948E8A7AC2}" type="presParOf" srcId="{90D54D2E-A22A-48A7-B5A4-9CA62FA80A45}" destId="{E53F3127-C5CF-4BEC-B7EC-62715D816987}" srcOrd="4" destOrd="0" presId="urn:microsoft.com/office/officeart/2005/8/layout/radial1"/>
    <dgm:cxn modelId="{D81133B9-30A6-4806-B654-08D8774726C8}" type="presParOf" srcId="{90D54D2E-A22A-48A7-B5A4-9CA62FA80A45}" destId="{C12A1938-CDC1-4D18-8673-DADB44E84518}" srcOrd="5" destOrd="0" presId="urn:microsoft.com/office/officeart/2005/8/layout/radial1"/>
    <dgm:cxn modelId="{45D58A1C-887A-412E-89B3-0AD6F54174C8}" type="presParOf" srcId="{C12A1938-CDC1-4D18-8673-DADB44E84518}" destId="{9B4B30A4-1C38-4357-BC2D-841E83F20974}" srcOrd="0" destOrd="0" presId="urn:microsoft.com/office/officeart/2005/8/layout/radial1"/>
    <dgm:cxn modelId="{A0DD260E-78F1-491F-848E-8F6A25F165A1}" type="presParOf" srcId="{90D54D2E-A22A-48A7-B5A4-9CA62FA80A45}" destId="{A5DA2BC9-59B6-4F55-9AB8-9141CF5E556C}" srcOrd="6" destOrd="0" presId="urn:microsoft.com/office/officeart/2005/8/layout/radial1"/>
    <dgm:cxn modelId="{AC534B54-4514-4DC7-83B9-41FCCD18E402}" type="presParOf" srcId="{90D54D2E-A22A-48A7-B5A4-9CA62FA80A45}" destId="{3AFBF416-2CF5-4ADD-8F0B-61AD0F2CC0AB}" srcOrd="7" destOrd="0" presId="urn:microsoft.com/office/officeart/2005/8/layout/radial1"/>
    <dgm:cxn modelId="{4AA8F518-09B7-4FCC-87F8-F1C90C5C84B5}" type="presParOf" srcId="{3AFBF416-2CF5-4ADD-8F0B-61AD0F2CC0AB}" destId="{71AE35BD-993B-4994-BD1D-FC17E4D85A48}" srcOrd="0" destOrd="0" presId="urn:microsoft.com/office/officeart/2005/8/layout/radial1"/>
    <dgm:cxn modelId="{B77E70E8-588D-4E10-BCD1-DF0F03CF1ED2}" type="presParOf" srcId="{90D54D2E-A22A-48A7-B5A4-9CA62FA80A45}" destId="{A482A030-F7D6-4E4B-8413-D9BD97234191}" srcOrd="8" destOrd="0" presId="urn:microsoft.com/office/officeart/2005/8/layout/radial1"/>
    <dgm:cxn modelId="{22A004BC-95DA-4744-9F65-1887BFCC9E83}" type="presParOf" srcId="{90D54D2E-A22A-48A7-B5A4-9CA62FA80A45}" destId="{196B4E57-52CF-4A9E-A049-0B9D0D87D509}" srcOrd="9" destOrd="0" presId="urn:microsoft.com/office/officeart/2005/8/layout/radial1"/>
    <dgm:cxn modelId="{E869BE48-5F39-4680-B10D-8A257F60EA10}" type="presParOf" srcId="{196B4E57-52CF-4A9E-A049-0B9D0D87D509}" destId="{DD275F72-A2C8-4139-832C-2DEB27B2EB23}" srcOrd="0" destOrd="0" presId="urn:microsoft.com/office/officeart/2005/8/layout/radial1"/>
    <dgm:cxn modelId="{83373385-388A-40C4-B82D-F1118CC8A859}" type="presParOf" srcId="{90D54D2E-A22A-48A7-B5A4-9CA62FA80A45}" destId="{E205946F-597C-4EC0-9FDF-43249FE51EF2}"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E3E10A-6A3C-4F66-8EBF-97F4523A4459}"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d-ID"/>
        </a:p>
      </dgm:t>
    </dgm:pt>
    <dgm:pt modelId="{19F0B251-6061-4631-A7C7-DA7024EEF37A}">
      <dgm:prSet phldrT="[Text]"/>
      <dgm:spPr/>
      <dgm:t>
        <a:bodyPr/>
        <a:lstStyle/>
        <a:p>
          <a:r>
            <a:rPr lang="id-ID" smtClean="0"/>
            <a:t>menulis menyumbang kecerdasan</a:t>
          </a:r>
          <a:endParaRPr lang="id-ID"/>
        </a:p>
      </dgm:t>
    </dgm:pt>
    <dgm:pt modelId="{215CA842-FDCE-4FB2-A737-2FC29F2D0BB4}" type="parTrans" cxnId="{5089E4D9-66FA-4BB3-84E6-5C69D9E27B62}">
      <dgm:prSet/>
      <dgm:spPr/>
      <dgm:t>
        <a:bodyPr/>
        <a:lstStyle/>
        <a:p>
          <a:endParaRPr lang="id-ID"/>
        </a:p>
      </dgm:t>
    </dgm:pt>
    <dgm:pt modelId="{8EB52B04-FE7B-4BC8-8F79-10299FF6B907}" type="sibTrans" cxnId="{5089E4D9-66FA-4BB3-84E6-5C69D9E27B62}">
      <dgm:prSet/>
      <dgm:spPr/>
      <dgm:t>
        <a:bodyPr/>
        <a:lstStyle/>
        <a:p>
          <a:endParaRPr lang="id-ID"/>
        </a:p>
      </dgm:t>
    </dgm:pt>
    <dgm:pt modelId="{6043FAAF-ED05-49A4-8526-08C58ED15872}">
      <dgm:prSet phldrT="[Text]"/>
      <dgm:spPr/>
      <dgm:t>
        <a:bodyPr/>
        <a:lstStyle/>
        <a:p>
          <a:r>
            <a:rPr lang="id-ID" dirty="0" smtClean="0"/>
            <a:t>menulis mengem-bangkan daya inisiatif dan kreativitas</a:t>
          </a:r>
          <a:endParaRPr lang="id-ID" dirty="0"/>
        </a:p>
      </dgm:t>
    </dgm:pt>
    <dgm:pt modelId="{D56D5A09-5AE6-4AA2-83F4-E545C336D280}" type="parTrans" cxnId="{DF22DE76-48E7-45EA-8CB8-239B46148957}">
      <dgm:prSet/>
      <dgm:spPr/>
      <dgm:t>
        <a:bodyPr/>
        <a:lstStyle/>
        <a:p>
          <a:endParaRPr lang="id-ID"/>
        </a:p>
      </dgm:t>
    </dgm:pt>
    <dgm:pt modelId="{2D357928-DBBE-4624-88E2-13CA6D9E66E2}" type="sibTrans" cxnId="{DF22DE76-48E7-45EA-8CB8-239B46148957}">
      <dgm:prSet/>
      <dgm:spPr/>
      <dgm:t>
        <a:bodyPr/>
        <a:lstStyle/>
        <a:p>
          <a:endParaRPr lang="id-ID"/>
        </a:p>
      </dgm:t>
    </dgm:pt>
    <dgm:pt modelId="{EF2EDD46-7700-4DBD-BBB2-157BB61FE257}">
      <dgm:prSet phldrT="[Text]"/>
      <dgm:spPr/>
      <dgm:t>
        <a:bodyPr/>
        <a:lstStyle/>
        <a:p>
          <a:r>
            <a:rPr lang="id-ID" dirty="0" smtClean="0"/>
            <a:t>menulis menumbuhkan keberanian</a:t>
          </a:r>
          <a:endParaRPr lang="id-ID" dirty="0"/>
        </a:p>
      </dgm:t>
    </dgm:pt>
    <dgm:pt modelId="{72F9FD98-F0A3-482E-877B-FB25B6C0DB0B}" type="parTrans" cxnId="{2C6D1B58-9BFB-4A4E-9FCC-DBDBC3C402AF}">
      <dgm:prSet/>
      <dgm:spPr/>
      <dgm:t>
        <a:bodyPr/>
        <a:lstStyle/>
        <a:p>
          <a:endParaRPr lang="id-ID"/>
        </a:p>
      </dgm:t>
    </dgm:pt>
    <dgm:pt modelId="{93213DE2-3463-47F7-B919-A5072B53D976}" type="sibTrans" cxnId="{2C6D1B58-9BFB-4A4E-9FCC-DBDBC3C402AF}">
      <dgm:prSet/>
      <dgm:spPr/>
      <dgm:t>
        <a:bodyPr/>
        <a:lstStyle/>
        <a:p>
          <a:endParaRPr lang="id-ID"/>
        </a:p>
      </dgm:t>
    </dgm:pt>
    <dgm:pt modelId="{1A8A5134-03CA-4AC3-AC7D-A6812096173B}">
      <dgm:prSet phldrT="[Text]"/>
      <dgm:spPr/>
      <dgm:t>
        <a:bodyPr/>
        <a:lstStyle/>
        <a:p>
          <a:r>
            <a:rPr lang="id-ID" dirty="0" smtClean="0"/>
            <a:t>menulis mendorong kemauan dan kemampuan mengumpulkan informasi.</a:t>
          </a:r>
          <a:endParaRPr lang="id-ID" dirty="0"/>
        </a:p>
      </dgm:t>
    </dgm:pt>
    <dgm:pt modelId="{2F000265-F910-43E5-9220-71DFF7875582}" type="parTrans" cxnId="{FF596869-2CE3-496F-8C42-BA8BEB71338C}">
      <dgm:prSet/>
      <dgm:spPr/>
      <dgm:t>
        <a:bodyPr/>
        <a:lstStyle/>
        <a:p>
          <a:endParaRPr lang="id-ID"/>
        </a:p>
      </dgm:t>
    </dgm:pt>
    <dgm:pt modelId="{F74A9389-E917-4A7D-A7FF-85710FA781E3}" type="sibTrans" cxnId="{FF596869-2CE3-496F-8C42-BA8BEB71338C}">
      <dgm:prSet/>
      <dgm:spPr/>
      <dgm:t>
        <a:bodyPr/>
        <a:lstStyle/>
        <a:p>
          <a:endParaRPr lang="id-ID"/>
        </a:p>
      </dgm:t>
    </dgm:pt>
    <dgm:pt modelId="{2DB2D56E-6182-4E29-B743-7A001A59E02F}" type="pres">
      <dgm:prSet presAssocID="{D6E3E10A-6A3C-4F66-8EBF-97F4523A4459}" presName="cycle" presStyleCnt="0">
        <dgm:presLayoutVars>
          <dgm:dir/>
          <dgm:resizeHandles val="exact"/>
        </dgm:presLayoutVars>
      </dgm:prSet>
      <dgm:spPr/>
      <dgm:t>
        <a:bodyPr/>
        <a:lstStyle/>
        <a:p>
          <a:endParaRPr lang="id-ID"/>
        </a:p>
      </dgm:t>
    </dgm:pt>
    <dgm:pt modelId="{86EF040D-28D3-4EA5-A838-DF0D8D5A52F5}" type="pres">
      <dgm:prSet presAssocID="{19F0B251-6061-4631-A7C7-DA7024EEF37A}" presName="node" presStyleLbl="node1" presStyleIdx="0" presStyleCnt="4">
        <dgm:presLayoutVars>
          <dgm:bulletEnabled val="1"/>
        </dgm:presLayoutVars>
      </dgm:prSet>
      <dgm:spPr/>
      <dgm:t>
        <a:bodyPr/>
        <a:lstStyle/>
        <a:p>
          <a:endParaRPr lang="id-ID"/>
        </a:p>
      </dgm:t>
    </dgm:pt>
    <dgm:pt modelId="{879BDC06-6F03-4CD8-8B47-F6C45565D0D0}" type="pres">
      <dgm:prSet presAssocID="{8EB52B04-FE7B-4BC8-8F79-10299FF6B907}" presName="sibTrans" presStyleLbl="sibTrans2D1" presStyleIdx="0" presStyleCnt="4"/>
      <dgm:spPr/>
      <dgm:t>
        <a:bodyPr/>
        <a:lstStyle/>
        <a:p>
          <a:endParaRPr lang="id-ID"/>
        </a:p>
      </dgm:t>
    </dgm:pt>
    <dgm:pt modelId="{F1756E7A-D7B4-4423-8D03-E9EEF23F3124}" type="pres">
      <dgm:prSet presAssocID="{8EB52B04-FE7B-4BC8-8F79-10299FF6B907}" presName="connectorText" presStyleLbl="sibTrans2D1" presStyleIdx="0" presStyleCnt="4"/>
      <dgm:spPr/>
      <dgm:t>
        <a:bodyPr/>
        <a:lstStyle/>
        <a:p>
          <a:endParaRPr lang="id-ID"/>
        </a:p>
      </dgm:t>
    </dgm:pt>
    <dgm:pt modelId="{2816A490-4E06-4E71-B3FB-899E2BB65831}" type="pres">
      <dgm:prSet presAssocID="{6043FAAF-ED05-49A4-8526-08C58ED15872}" presName="node" presStyleLbl="node1" presStyleIdx="1" presStyleCnt="4">
        <dgm:presLayoutVars>
          <dgm:bulletEnabled val="1"/>
        </dgm:presLayoutVars>
      </dgm:prSet>
      <dgm:spPr/>
      <dgm:t>
        <a:bodyPr/>
        <a:lstStyle/>
        <a:p>
          <a:endParaRPr lang="id-ID"/>
        </a:p>
      </dgm:t>
    </dgm:pt>
    <dgm:pt modelId="{98ACA5AA-8E6B-4A30-8486-D8053FCB8B68}" type="pres">
      <dgm:prSet presAssocID="{2D357928-DBBE-4624-88E2-13CA6D9E66E2}" presName="sibTrans" presStyleLbl="sibTrans2D1" presStyleIdx="1" presStyleCnt="4"/>
      <dgm:spPr/>
      <dgm:t>
        <a:bodyPr/>
        <a:lstStyle/>
        <a:p>
          <a:endParaRPr lang="id-ID"/>
        </a:p>
      </dgm:t>
    </dgm:pt>
    <dgm:pt modelId="{27710602-09A1-47EB-BC68-3B582D3233D7}" type="pres">
      <dgm:prSet presAssocID="{2D357928-DBBE-4624-88E2-13CA6D9E66E2}" presName="connectorText" presStyleLbl="sibTrans2D1" presStyleIdx="1" presStyleCnt="4"/>
      <dgm:spPr/>
      <dgm:t>
        <a:bodyPr/>
        <a:lstStyle/>
        <a:p>
          <a:endParaRPr lang="id-ID"/>
        </a:p>
      </dgm:t>
    </dgm:pt>
    <dgm:pt modelId="{47F7F0F0-B0CC-4DA0-B3C2-972206DC80D5}" type="pres">
      <dgm:prSet presAssocID="{EF2EDD46-7700-4DBD-BBB2-157BB61FE257}" presName="node" presStyleLbl="node1" presStyleIdx="2" presStyleCnt="4">
        <dgm:presLayoutVars>
          <dgm:bulletEnabled val="1"/>
        </dgm:presLayoutVars>
      </dgm:prSet>
      <dgm:spPr/>
      <dgm:t>
        <a:bodyPr/>
        <a:lstStyle/>
        <a:p>
          <a:endParaRPr lang="id-ID"/>
        </a:p>
      </dgm:t>
    </dgm:pt>
    <dgm:pt modelId="{059781AE-6B29-41AB-8EE3-C4174DD940F1}" type="pres">
      <dgm:prSet presAssocID="{93213DE2-3463-47F7-B919-A5072B53D976}" presName="sibTrans" presStyleLbl="sibTrans2D1" presStyleIdx="2" presStyleCnt="4"/>
      <dgm:spPr/>
      <dgm:t>
        <a:bodyPr/>
        <a:lstStyle/>
        <a:p>
          <a:endParaRPr lang="id-ID"/>
        </a:p>
      </dgm:t>
    </dgm:pt>
    <dgm:pt modelId="{E45C16D3-D03C-4386-B21E-6E9EAB10C9BB}" type="pres">
      <dgm:prSet presAssocID="{93213DE2-3463-47F7-B919-A5072B53D976}" presName="connectorText" presStyleLbl="sibTrans2D1" presStyleIdx="2" presStyleCnt="4"/>
      <dgm:spPr/>
      <dgm:t>
        <a:bodyPr/>
        <a:lstStyle/>
        <a:p>
          <a:endParaRPr lang="id-ID"/>
        </a:p>
      </dgm:t>
    </dgm:pt>
    <dgm:pt modelId="{97777A20-7B7C-44A7-9402-4D8D79EAA5D6}" type="pres">
      <dgm:prSet presAssocID="{1A8A5134-03CA-4AC3-AC7D-A6812096173B}" presName="node" presStyleLbl="node1" presStyleIdx="3" presStyleCnt="4">
        <dgm:presLayoutVars>
          <dgm:bulletEnabled val="1"/>
        </dgm:presLayoutVars>
      </dgm:prSet>
      <dgm:spPr/>
      <dgm:t>
        <a:bodyPr/>
        <a:lstStyle/>
        <a:p>
          <a:endParaRPr lang="id-ID"/>
        </a:p>
      </dgm:t>
    </dgm:pt>
    <dgm:pt modelId="{E967BA97-068C-4FB1-A0DB-32FD3F84FC7D}" type="pres">
      <dgm:prSet presAssocID="{F74A9389-E917-4A7D-A7FF-85710FA781E3}" presName="sibTrans" presStyleLbl="sibTrans2D1" presStyleIdx="3" presStyleCnt="4"/>
      <dgm:spPr/>
      <dgm:t>
        <a:bodyPr/>
        <a:lstStyle/>
        <a:p>
          <a:endParaRPr lang="id-ID"/>
        </a:p>
      </dgm:t>
    </dgm:pt>
    <dgm:pt modelId="{09D9A30B-B85B-4D03-A12A-74893BAC3F32}" type="pres">
      <dgm:prSet presAssocID="{F74A9389-E917-4A7D-A7FF-85710FA781E3}" presName="connectorText" presStyleLbl="sibTrans2D1" presStyleIdx="3" presStyleCnt="4"/>
      <dgm:spPr/>
      <dgm:t>
        <a:bodyPr/>
        <a:lstStyle/>
        <a:p>
          <a:endParaRPr lang="id-ID"/>
        </a:p>
      </dgm:t>
    </dgm:pt>
  </dgm:ptLst>
  <dgm:cxnLst>
    <dgm:cxn modelId="{12371C43-AB7A-4935-92A8-FEB81B2C1CCC}" type="presOf" srcId="{1A8A5134-03CA-4AC3-AC7D-A6812096173B}" destId="{97777A20-7B7C-44A7-9402-4D8D79EAA5D6}" srcOrd="0" destOrd="0" presId="urn:microsoft.com/office/officeart/2005/8/layout/cycle2"/>
    <dgm:cxn modelId="{A1AEB3B4-16FD-4F66-B4A0-715992B0D5EB}" type="presOf" srcId="{19F0B251-6061-4631-A7C7-DA7024EEF37A}" destId="{86EF040D-28D3-4EA5-A838-DF0D8D5A52F5}" srcOrd="0" destOrd="0" presId="urn:microsoft.com/office/officeart/2005/8/layout/cycle2"/>
    <dgm:cxn modelId="{DF22DE76-48E7-45EA-8CB8-239B46148957}" srcId="{D6E3E10A-6A3C-4F66-8EBF-97F4523A4459}" destId="{6043FAAF-ED05-49A4-8526-08C58ED15872}" srcOrd="1" destOrd="0" parTransId="{D56D5A09-5AE6-4AA2-83F4-E545C336D280}" sibTransId="{2D357928-DBBE-4624-88E2-13CA6D9E66E2}"/>
    <dgm:cxn modelId="{87D8AE64-4DC3-4B2D-BBCA-A667F69CEE39}" type="presOf" srcId="{F74A9389-E917-4A7D-A7FF-85710FA781E3}" destId="{E967BA97-068C-4FB1-A0DB-32FD3F84FC7D}" srcOrd="0" destOrd="0" presId="urn:microsoft.com/office/officeart/2005/8/layout/cycle2"/>
    <dgm:cxn modelId="{95E8C211-3C35-401F-A290-77139CE94CCE}" type="presOf" srcId="{F74A9389-E917-4A7D-A7FF-85710FA781E3}" destId="{09D9A30B-B85B-4D03-A12A-74893BAC3F32}" srcOrd="1" destOrd="0" presId="urn:microsoft.com/office/officeart/2005/8/layout/cycle2"/>
    <dgm:cxn modelId="{5089E4D9-66FA-4BB3-84E6-5C69D9E27B62}" srcId="{D6E3E10A-6A3C-4F66-8EBF-97F4523A4459}" destId="{19F0B251-6061-4631-A7C7-DA7024EEF37A}" srcOrd="0" destOrd="0" parTransId="{215CA842-FDCE-4FB2-A737-2FC29F2D0BB4}" sibTransId="{8EB52B04-FE7B-4BC8-8F79-10299FF6B907}"/>
    <dgm:cxn modelId="{0B1A9B06-C1A3-44E0-8DAB-B20AE245A3EE}" type="presOf" srcId="{D6E3E10A-6A3C-4F66-8EBF-97F4523A4459}" destId="{2DB2D56E-6182-4E29-B743-7A001A59E02F}" srcOrd="0" destOrd="0" presId="urn:microsoft.com/office/officeart/2005/8/layout/cycle2"/>
    <dgm:cxn modelId="{4E234276-FA94-4D96-BC6D-0B3EDDCA47BB}" type="presOf" srcId="{2D357928-DBBE-4624-88E2-13CA6D9E66E2}" destId="{27710602-09A1-47EB-BC68-3B582D3233D7}" srcOrd="1" destOrd="0" presId="urn:microsoft.com/office/officeart/2005/8/layout/cycle2"/>
    <dgm:cxn modelId="{FF596869-2CE3-496F-8C42-BA8BEB71338C}" srcId="{D6E3E10A-6A3C-4F66-8EBF-97F4523A4459}" destId="{1A8A5134-03CA-4AC3-AC7D-A6812096173B}" srcOrd="3" destOrd="0" parTransId="{2F000265-F910-43E5-9220-71DFF7875582}" sibTransId="{F74A9389-E917-4A7D-A7FF-85710FA781E3}"/>
    <dgm:cxn modelId="{A8265C6D-7329-4DE6-80E2-CEE6557B1734}" type="presOf" srcId="{2D357928-DBBE-4624-88E2-13CA6D9E66E2}" destId="{98ACA5AA-8E6B-4A30-8486-D8053FCB8B68}" srcOrd="0" destOrd="0" presId="urn:microsoft.com/office/officeart/2005/8/layout/cycle2"/>
    <dgm:cxn modelId="{E8906F6F-9926-446A-90B5-62BDEB4AFB14}" type="presOf" srcId="{93213DE2-3463-47F7-B919-A5072B53D976}" destId="{059781AE-6B29-41AB-8EE3-C4174DD940F1}" srcOrd="0" destOrd="0" presId="urn:microsoft.com/office/officeart/2005/8/layout/cycle2"/>
    <dgm:cxn modelId="{1BCB01A8-6298-4230-8029-A71D1B49A06F}" type="presOf" srcId="{6043FAAF-ED05-49A4-8526-08C58ED15872}" destId="{2816A490-4E06-4E71-B3FB-899E2BB65831}" srcOrd="0" destOrd="0" presId="urn:microsoft.com/office/officeart/2005/8/layout/cycle2"/>
    <dgm:cxn modelId="{EFF95A60-AC6B-4788-A422-55AB84B29D6E}" type="presOf" srcId="{8EB52B04-FE7B-4BC8-8F79-10299FF6B907}" destId="{F1756E7A-D7B4-4423-8D03-E9EEF23F3124}" srcOrd="1" destOrd="0" presId="urn:microsoft.com/office/officeart/2005/8/layout/cycle2"/>
    <dgm:cxn modelId="{2C6D1B58-9BFB-4A4E-9FCC-DBDBC3C402AF}" srcId="{D6E3E10A-6A3C-4F66-8EBF-97F4523A4459}" destId="{EF2EDD46-7700-4DBD-BBB2-157BB61FE257}" srcOrd="2" destOrd="0" parTransId="{72F9FD98-F0A3-482E-877B-FB25B6C0DB0B}" sibTransId="{93213DE2-3463-47F7-B919-A5072B53D976}"/>
    <dgm:cxn modelId="{6D634A8E-913B-4ECA-8F84-FEE57D0BDCE7}" type="presOf" srcId="{8EB52B04-FE7B-4BC8-8F79-10299FF6B907}" destId="{879BDC06-6F03-4CD8-8B47-F6C45565D0D0}" srcOrd="0" destOrd="0" presId="urn:microsoft.com/office/officeart/2005/8/layout/cycle2"/>
    <dgm:cxn modelId="{E1C813D8-A898-44FE-BB3B-A01A47B783E6}" type="presOf" srcId="{EF2EDD46-7700-4DBD-BBB2-157BB61FE257}" destId="{47F7F0F0-B0CC-4DA0-B3C2-972206DC80D5}" srcOrd="0" destOrd="0" presId="urn:microsoft.com/office/officeart/2005/8/layout/cycle2"/>
    <dgm:cxn modelId="{B1855B77-65F4-4CEE-B3FE-750D949AC9E4}" type="presOf" srcId="{93213DE2-3463-47F7-B919-A5072B53D976}" destId="{E45C16D3-D03C-4386-B21E-6E9EAB10C9BB}" srcOrd="1" destOrd="0" presId="urn:microsoft.com/office/officeart/2005/8/layout/cycle2"/>
    <dgm:cxn modelId="{34A772B5-2BDF-4FA1-81E9-FAA5429A9550}" type="presParOf" srcId="{2DB2D56E-6182-4E29-B743-7A001A59E02F}" destId="{86EF040D-28D3-4EA5-A838-DF0D8D5A52F5}" srcOrd="0" destOrd="0" presId="urn:microsoft.com/office/officeart/2005/8/layout/cycle2"/>
    <dgm:cxn modelId="{57047354-CD7E-4F94-8FED-A7660B09A779}" type="presParOf" srcId="{2DB2D56E-6182-4E29-B743-7A001A59E02F}" destId="{879BDC06-6F03-4CD8-8B47-F6C45565D0D0}" srcOrd="1" destOrd="0" presId="urn:microsoft.com/office/officeart/2005/8/layout/cycle2"/>
    <dgm:cxn modelId="{33583872-BD24-43B1-AEAB-1F7BBE2B26DE}" type="presParOf" srcId="{879BDC06-6F03-4CD8-8B47-F6C45565D0D0}" destId="{F1756E7A-D7B4-4423-8D03-E9EEF23F3124}" srcOrd="0" destOrd="0" presId="urn:microsoft.com/office/officeart/2005/8/layout/cycle2"/>
    <dgm:cxn modelId="{F0978463-1388-41D6-81FF-01EC02C37A5D}" type="presParOf" srcId="{2DB2D56E-6182-4E29-B743-7A001A59E02F}" destId="{2816A490-4E06-4E71-B3FB-899E2BB65831}" srcOrd="2" destOrd="0" presId="urn:microsoft.com/office/officeart/2005/8/layout/cycle2"/>
    <dgm:cxn modelId="{B1610C68-6A5A-4E40-A834-933B2384FA30}" type="presParOf" srcId="{2DB2D56E-6182-4E29-B743-7A001A59E02F}" destId="{98ACA5AA-8E6B-4A30-8486-D8053FCB8B68}" srcOrd="3" destOrd="0" presId="urn:microsoft.com/office/officeart/2005/8/layout/cycle2"/>
    <dgm:cxn modelId="{11837BB2-910C-4C71-BCD3-040D7D58196A}" type="presParOf" srcId="{98ACA5AA-8E6B-4A30-8486-D8053FCB8B68}" destId="{27710602-09A1-47EB-BC68-3B582D3233D7}" srcOrd="0" destOrd="0" presId="urn:microsoft.com/office/officeart/2005/8/layout/cycle2"/>
    <dgm:cxn modelId="{7E97A519-E3E1-48A8-B936-1420663219A2}" type="presParOf" srcId="{2DB2D56E-6182-4E29-B743-7A001A59E02F}" destId="{47F7F0F0-B0CC-4DA0-B3C2-972206DC80D5}" srcOrd="4" destOrd="0" presId="urn:microsoft.com/office/officeart/2005/8/layout/cycle2"/>
    <dgm:cxn modelId="{800E1076-3694-4737-B010-EBB851635474}" type="presParOf" srcId="{2DB2D56E-6182-4E29-B743-7A001A59E02F}" destId="{059781AE-6B29-41AB-8EE3-C4174DD940F1}" srcOrd="5" destOrd="0" presId="urn:microsoft.com/office/officeart/2005/8/layout/cycle2"/>
    <dgm:cxn modelId="{5DF1D5FA-E37C-49D8-84C7-7C8B034DBC1D}" type="presParOf" srcId="{059781AE-6B29-41AB-8EE3-C4174DD940F1}" destId="{E45C16D3-D03C-4386-B21E-6E9EAB10C9BB}" srcOrd="0" destOrd="0" presId="urn:microsoft.com/office/officeart/2005/8/layout/cycle2"/>
    <dgm:cxn modelId="{F9D120E5-CFCE-46C2-A88E-2C9E4FB8F489}" type="presParOf" srcId="{2DB2D56E-6182-4E29-B743-7A001A59E02F}" destId="{97777A20-7B7C-44A7-9402-4D8D79EAA5D6}" srcOrd="6" destOrd="0" presId="urn:microsoft.com/office/officeart/2005/8/layout/cycle2"/>
    <dgm:cxn modelId="{FC742D52-AE46-401B-B7C1-BFF69C9ECC2A}" type="presParOf" srcId="{2DB2D56E-6182-4E29-B743-7A001A59E02F}" destId="{E967BA97-068C-4FB1-A0DB-32FD3F84FC7D}" srcOrd="7" destOrd="0" presId="urn:microsoft.com/office/officeart/2005/8/layout/cycle2"/>
    <dgm:cxn modelId="{AE719A21-FF65-4872-9420-E2EED3F622B1}" type="presParOf" srcId="{E967BA97-068C-4FB1-A0DB-32FD3F84FC7D}" destId="{09D9A30B-B85B-4D03-A12A-74893BAC3F3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333616-516E-4387-981D-D374866C01D5}" type="doc">
      <dgm:prSet loTypeId="urn:microsoft.com/office/officeart/2005/8/layout/orgChart1" loCatId="hierarchy" qsTypeId="urn:microsoft.com/office/officeart/2005/8/quickstyle/simple1" qsCatId="simple" csTypeId="urn:microsoft.com/office/officeart/2005/8/colors/accent1_2" csCatId="accent1"/>
      <dgm:spPr/>
    </dgm:pt>
    <dgm:pt modelId="{2A1C8071-5202-4CB0-8979-55C542EE351D}">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cs typeface="Arial" charset="0"/>
            </a:rPr>
            <a:t>PROSES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cs typeface="Arial" charset="0"/>
            </a:rPr>
            <a:t> MENULIS</a:t>
          </a:r>
        </a:p>
      </dgm:t>
    </dgm:pt>
    <dgm:pt modelId="{BF0BE594-1759-43FA-BC10-F56D4C67710F}" type="parTrans" cxnId="{B672DC1A-BED6-4678-B381-B94F05FD7E7C}">
      <dgm:prSet/>
      <dgm:spPr/>
      <dgm:t>
        <a:bodyPr/>
        <a:lstStyle/>
        <a:p>
          <a:endParaRPr lang="id-ID"/>
        </a:p>
      </dgm:t>
    </dgm:pt>
    <dgm:pt modelId="{2C4C6FA3-08BE-4675-A6EC-419EA13EE0C4}" type="sibTrans" cxnId="{B672DC1A-BED6-4678-B381-B94F05FD7E7C}">
      <dgm:prSet/>
      <dgm:spPr/>
      <dgm:t>
        <a:bodyPr/>
        <a:lstStyle/>
        <a:p>
          <a:endParaRPr lang="id-ID"/>
        </a:p>
      </dgm:t>
    </dgm:pt>
    <dgm:pt modelId="{463D88DB-B82A-410B-966D-3DC0BBEA64B7}">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charset="0"/>
              <a:cs typeface="Arial" charset="0"/>
            </a:rPr>
            <a:t>PERSIAPAN: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bg1"/>
              </a:solidFill>
              <a:effectLst/>
              <a:latin typeface="Arial" charset="0"/>
              <a:cs typeface="Arial" charset="0"/>
            </a:rPr>
            <a:t>pemilhan</a:t>
          </a:r>
          <a:r>
            <a:rPr kumimoji="0" lang="en-US" sz="1100" b="0" i="0" u="none" strike="noStrike" cap="none" normalizeH="0" baseline="0" dirty="0" smtClean="0">
              <a:ln>
                <a:noFill/>
              </a:ln>
              <a:solidFill>
                <a:schemeClr val="bg1"/>
              </a:solidFill>
              <a:effectLst/>
              <a:latin typeface="Arial" charset="0"/>
              <a:cs typeface="Arial" charset="0"/>
            </a:rPr>
            <a:t> </a:t>
          </a:r>
          <a:r>
            <a:rPr kumimoji="0" lang="en-US" sz="1100" b="0" i="0" u="none" strike="noStrike" cap="none" normalizeH="0" baseline="0" dirty="0" err="1" smtClean="0">
              <a:ln>
                <a:noFill/>
              </a:ln>
              <a:solidFill>
                <a:schemeClr val="bg1"/>
              </a:solidFill>
              <a:effectLst/>
              <a:latin typeface="Arial" charset="0"/>
              <a:cs typeface="Arial" charset="0"/>
            </a:rPr>
            <a:t>topik</a:t>
          </a:r>
          <a:endParaRPr kumimoji="0" lang="en-US" sz="1100" b="0" i="0" u="none" strike="noStrike" cap="none" normalizeH="0" baseline="0" dirty="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bg1"/>
              </a:solidFill>
              <a:effectLst/>
              <a:latin typeface="Arial" charset="0"/>
              <a:cs typeface="Arial" charset="0"/>
            </a:rPr>
            <a:t>pembatasan</a:t>
          </a:r>
          <a:r>
            <a:rPr kumimoji="0" lang="en-US" sz="1100" b="0" i="0" u="none" strike="noStrike" cap="none" normalizeH="0" baseline="0" dirty="0" smtClean="0">
              <a:ln>
                <a:noFill/>
              </a:ln>
              <a:solidFill>
                <a:schemeClr val="bg1"/>
              </a:solidFill>
              <a:effectLst/>
              <a:latin typeface="Arial" charset="0"/>
              <a:cs typeface="Arial" charset="0"/>
            </a:rPr>
            <a:t> </a:t>
          </a:r>
          <a:r>
            <a:rPr kumimoji="0" lang="en-US" sz="1100" b="0" i="0" u="none" strike="noStrike" cap="none" normalizeH="0" baseline="0" dirty="0" err="1" smtClean="0">
              <a:ln>
                <a:noFill/>
              </a:ln>
              <a:solidFill>
                <a:schemeClr val="bg1"/>
              </a:solidFill>
              <a:effectLst/>
              <a:latin typeface="Arial" charset="0"/>
              <a:cs typeface="Arial" charset="0"/>
            </a:rPr>
            <a:t>topik</a:t>
          </a:r>
          <a:r>
            <a:rPr kumimoji="0" lang="en-US" sz="1100" b="0" i="0" u="none" strike="noStrike" cap="none" normalizeH="0" baseline="0" dirty="0" smtClean="0">
              <a:ln>
                <a:noFill/>
              </a:ln>
              <a:solidFill>
                <a:schemeClr val="bg1"/>
              </a:solidFill>
              <a:effectLst/>
              <a:latin typeface="Arial" charset="0"/>
              <a:cs typeface="Arial"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bg1"/>
              </a:solidFill>
              <a:effectLst/>
              <a:latin typeface="Arial" charset="0"/>
              <a:cs typeface="Arial" charset="0"/>
            </a:rPr>
            <a:t>perumusan</a:t>
          </a:r>
          <a:r>
            <a:rPr kumimoji="0" lang="en-US" sz="1100" b="0" i="0" u="none" strike="noStrike" cap="none" normalizeH="0" baseline="0" dirty="0" smtClean="0">
              <a:ln>
                <a:noFill/>
              </a:ln>
              <a:solidFill>
                <a:schemeClr val="bg1"/>
              </a:solidFill>
              <a:effectLst/>
              <a:latin typeface="Arial" charset="0"/>
              <a:cs typeface="Arial" charset="0"/>
            </a:rPr>
            <a:t> </a:t>
          </a:r>
          <a:r>
            <a:rPr kumimoji="0" lang="en-US" sz="1100" b="0" i="0" u="none" strike="noStrike" cap="none" normalizeH="0" baseline="0" dirty="0" err="1" smtClean="0">
              <a:ln>
                <a:noFill/>
              </a:ln>
              <a:solidFill>
                <a:schemeClr val="bg1"/>
              </a:solidFill>
              <a:effectLst/>
              <a:latin typeface="Arial" charset="0"/>
              <a:cs typeface="Arial" charset="0"/>
            </a:rPr>
            <a:t>tujuan</a:t>
          </a:r>
          <a:endParaRPr kumimoji="0" lang="en-US" sz="1100" b="0" i="0" u="none" strike="noStrike" cap="none" normalizeH="0" baseline="0" dirty="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bg1"/>
              </a:solidFill>
              <a:effectLst/>
              <a:latin typeface="Arial" charset="0"/>
              <a:cs typeface="Arial" charset="0"/>
            </a:rPr>
            <a:t>pengumpulan</a:t>
          </a:r>
          <a:r>
            <a:rPr kumimoji="0" lang="en-US" sz="1100" b="0" i="0" u="none" strike="noStrike" cap="none" normalizeH="0" baseline="0" dirty="0" smtClean="0">
              <a:ln>
                <a:noFill/>
              </a:ln>
              <a:solidFill>
                <a:schemeClr val="bg1"/>
              </a:solidFill>
              <a:effectLst/>
              <a:latin typeface="Arial" charset="0"/>
              <a:cs typeface="Arial" charset="0"/>
            </a:rPr>
            <a:t> </a:t>
          </a:r>
          <a:r>
            <a:rPr kumimoji="0" lang="en-US" sz="1100" b="0" i="0" u="none" strike="noStrike" cap="none" normalizeH="0" baseline="0" dirty="0" err="1" smtClean="0">
              <a:ln>
                <a:noFill/>
              </a:ln>
              <a:solidFill>
                <a:schemeClr val="bg1"/>
              </a:solidFill>
              <a:effectLst/>
              <a:latin typeface="Arial" charset="0"/>
              <a:cs typeface="Arial" charset="0"/>
            </a:rPr>
            <a:t>bahan</a:t>
          </a:r>
          <a:endParaRPr kumimoji="0" lang="en-US" sz="1100" b="0" i="0" u="none" strike="noStrike" cap="none" normalizeH="0" baseline="0" dirty="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err="1" smtClean="0">
              <a:ln>
                <a:noFill/>
              </a:ln>
              <a:solidFill>
                <a:schemeClr val="bg1"/>
              </a:solidFill>
              <a:effectLst/>
              <a:latin typeface="Arial" charset="0"/>
              <a:cs typeface="Arial" charset="0"/>
            </a:rPr>
            <a:t>penyusunan</a:t>
          </a:r>
          <a:r>
            <a:rPr kumimoji="0" lang="en-US" sz="1100" b="0" i="0" u="none" strike="noStrike" cap="none" normalizeH="0" baseline="0" dirty="0" smtClean="0">
              <a:ln>
                <a:noFill/>
              </a:ln>
              <a:solidFill>
                <a:schemeClr val="bg1"/>
              </a:solidFill>
              <a:effectLst/>
              <a:latin typeface="Arial" charset="0"/>
              <a:cs typeface="Arial" charset="0"/>
            </a:rPr>
            <a:t> </a:t>
          </a:r>
          <a:r>
            <a:rPr kumimoji="0" lang="en-US" sz="1100" b="0" i="0" u="none" strike="noStrike" cap="none" normalizeH="0" baseline="0" dirty="0" err="1" smtClean="0">
              <a:ln>
                <a:noFill/>
              </a:ln>
              <a:solidFill>
                <a:schemeClr val="bg1"/>
              </a:solidFill>
              <a:effectLst/>
              <a:latin typeface="Arial" charset="0"/>
              <a:cs typeface="Arial" charset="0"/>
            </a:rPr>
            <a:t>kerangka</a:t>
          </a:r>
          <a:endParaRPr kumimoji="0" lang="en-US" sz="1100" b="0" i="0" u="none" strike="noStrike" cap="none" normalizeH="0" baseline="0" dirty="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bg1"/>
            </a:solidFill>
            <a:effectLst/>
            <a:latin typeface="Arial" charset="0"/>
            <a:cs typeface="Arial" charset="0"/>
          </a:endParaRPr>
        </a:p>
      </dgm:t>
    </dgm:pt>
    <dgm:pt modelId="{D7C83DB9-DCBE-4167-8917-9EE8E8EAAB82}" type="parTrans" cxnId="{2736705A-FF52-4375-ABFF-A5D93815CE47}">
      <dgm:prSet/>
      <dgm:spPr/>
      <dgm:t>
        <a:bodyPr/>
        <a:lstStyle/>
        <a:p>
          <a:endParaRPr lang="id-ID"/>
        </a:p>
      </dgm:t>
    </dgm:pt>
    <dgm:pt modelId="{7AC7D088-9BF5-438D-A584-8ABEBEAF9407}" type="sibTrans" cxnId="{2736705A-FF52-4375-ABFF-A5D93815CE47}">
      <dgm:prSet/>
      <dgm:spPr/>
      <dgm:t>
        <a:bodyPr/>
        <a:lstStyle/>
        <a:p>
          <a:endParaRPr lang="id-ID"/>
        </a:p>
      </dgm:t>
    </dgm:pt>
    <dgm:pt modelId="{D1B7F1AE-1BEF-4EA2-95C0-4B3B164CDF30}">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bg1"/>
              </a:solidFill>
              <a:effectLst/>
              <a:latin typeface="Arial" charset="0"/>
              <a:cs typeface="Arial" charset="0"/>
            </a:rPr>
            <a:t>PENULISAN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cs typeface="Arial" charset="0"/>
            </a:rPr>
            <a:t>p</a:t>
          </a:r>
          <a:r>
            <a:rPr kumimoji="0" lang="id-ID" sz="1200" b="1" i="0" u="none" strike="noStrike" cap="none" normalizeH="0" baseline="0" dirty="0" smtClean="0">
              <a:ln>
                <a:noFill/>
              </a:ln>
              <a:solidFill>
                <a:schemeClr val="bg1"/>
              </a:solidFill>
              <a:effectLst/>
              <a:latin typeface="Arial" charset="0"/>
              <a:cs typeface="Arial" charset="0"/>
            </a:rPr>
            <a:t>engemb</a:t>
          </a:r>
          <a:r>
            <a:rPr kumimoji="0" lang="en-US" sz="1200" b="1" i="0" u="none" strike="noStrike" cap="none" normalizeH="0" baseline="0" dirty="0" smtClean="0">
              <a:ln>
                <a:noFill/>
              </a:ln>
              <a:solidFill>
                <a:schemeClr val="bg1"/>
              </a:solidFill>
              <a:effectLst/>
              <a:latin typeface="Arial" charset="0"/>
              <a:cs typeface="Arial" charset="0"/>
            </a:rPr>
            <a:t>. </a:t>
          </a:r>
          <a:r>
            <a:rPr kumimoji="0" lang="en-US" sz="1200" b="1" i="0" u="none" strike="noStrike" cap="none" normalizeH="0" baseline="0" dirty="0" err="1" smtClean="0">
              <a:ln>
                <a:noFill/>
              </a:ln>
              <a:solidFill>
                <a:schemeClr val="bg1"/>
              </a:solidFill>
              <a:effectLst/>
              <a:latin typeface="Arial" charset="0"/>
              <a:cs typeface="Arial" charset="0"/>
            </a:rPr>
            <a:t>paragraf</a:t>
          </a:r>
          <a:endParaRPr kumimoji="0" lang="en-US" sz="1200" b="1" i="0" u="none" strike="noStrike" cap="none" normalizeH="0" baseline="0" dirty="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err="1" smtClean="0">
              <a:ln>
                <a:noFill/>
              </a:ln>
              <a:solidFill>
                <a:schemeClr val="bg1"/>
              </a:solidFill>
              <a:effectLst/>
              <a:latin typeface="Arial" charset="0"/>
              <a:cs typeface="Arial" charset="0"/>
            </a:rPr>
            <a:t>struktur</a:t>
          </a:r>
          <a:r>
            <a:rPr kumimoji="0" lang="en-US" sz="1200" b="1" i="0" u="none" strike="noStrike" cap="none" normalizeH="0" baseline="0" dirty="0" smtClean="0">
              <a:ln>
                <a:noFill/>
              </a:ln>
              <a:solidFill>
                <a:schemeClr val="bg1"/>
              </a:solidFill>
              <a:effectLst/>
              <a:latin typeface="Arial" charset="0"/>
              <a:cs typeface="Arial" charset="0"/>
            </a:rPr>
            <a:t> </a:t>
          </a:r>
          <a:r>
            <a:rPr kumimoji="0" lang="en-US" sz="1200" b="1" i="0" u="none" strike="noStrike" cap="none" normalizeH="0" baseline="0" dirty="0" err="1" smtClean="0">
              <a:ln>
                <a:noFill/>
              </a:ln>
              <a:solidFill>
                <a:schemeClr val="bg1"/>
              </a:solidFill>
              <a:effectLst/>
              <a:latin typeface="Arial" charset="0"/>
              <a:cs typeface="Arial" charset="0"/>
            </a:rPr>
            <a:t>kalimat</a:t>
          </a:r>
          <a:endParaRPr kumimoji="0" lang="en-US" sz="1200" b="1" i="0" u="none" strike="noStrike" cap="none" normalizeH="0" baseline="0" dirty="0" smtClean="0">
            <a:ln>
              <a:noFill/>
            </a:ln>
            <a:solidFill>
              <a:schemeClr val="bg1"/>
            </a:solidFill>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err="1" smtClean="0">
              <a:ln>
                <a:noFill/>
              </a:ln>
              <a:solidFill>
                <a:schemeClr val="bg1"/>
              </a:solidFill>
              <a:effectLst/>
              <a:latin typeface="Arial" charset="0"/>
              <a:cs typeface="Arial" charset="0"/>
            </a:rPr>
            <a:t>diksi</a:t>
          </a:r>
          <a:r>
            <a:rPr kumimoji="0" lang="en-US" sz="1200" b="1" i="0" u="none" strike="noStrike" cap="none" normalizeH="0" baseline="0" dirty="0" smtClean="0">
              <a:ln>
                <a:noFill/>
              </a:ln>
              <a:solidFill>
                <a:schemeClr val="bg1"/>
              </a:solidFill>
              <a:effectLst/>
              <a:latin typeface="Arial" charset="0"/>
              <a:cs typeface="Arial" charset="0"/>
            </a:rPr>
            <a:t> (</a:t>
          </a:r>
          <a:r>
            <a:rPr kumimoji="0" lang="en-US" sz="1200" b="1" i="0" u="none" strike="noStrike" cap="none" normalizeH="0" baseline="0" dirty="0" err="1" smtClean="0">
              <a:ln>
                <a:noFill/>
              </a:ln>
              <a:solidFill>
                <a:schemeClr val="bg1"/>
              </a:solidFill>
              <a:effectLst/>
              <a:latin typeface="Arial" charset="0"/>
              <a:cs typeface="Arial" charset="0"/>
            </a:rPr>
            <a:t>pilihan</a:t>
          </a:r>
          <a:r>
            <a:rPr kumimoji="0" lang="en-US" sz="1200" b="1" i="0" u="none" strike="noStrike" cap="none" normalizeH="0" baseline="0" dirty="0" smtClean="0">
              <a:ln>
                <a:noFill/>
              </a:ln>
              <a:solidFill>
                <a:schemeClr val="bg1"/>
              </a:solidFill>
              <a:effectLst/>
              <a:latin typeface="Arial" charset="0"/>
              <a:cs typeface="Arial" charset="0"/>
            </a:rPr>
            <a:t> kata)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err="1" smtClean="0">
              <a:ln>
                <a:noFill/>
              </a:ln>
              <a:solidFill>
                <a:schemeClr val="bg1"/>
              </a:solidFill>
              <a:effectLst/>
              <a:latin typeface="Arial" charset="0"/>
              <a:cs typeface="Arial" charset="0"/>
            </a:rPr>
            <a:t>Penerapan</a:t>
          </a:r>
          <a:r>
            <a:rPr kumimoji="0" lang="en-US" sz="1200" b="1" i="0" u="none" strike="noStrike" cap="none" normalizeH="0" baseline="0" dirty="0" smtClean="0">
              <a:ln>
                <a:noFill/>
              </a:ln>
              <a:solidFill>
                <a:schemeClr val="bg1"/>
              </a:solidFill>
              <a:effectLst/>
              <a:latin typeface="Arial" charset="0"/>
              <a:cs typeface="Arial" charset="0"/>
            </a:rPr>
            <a:t> EYD</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cs typeface="Arial" charset="0"/>
          </a:endParaRPr>
        </a:p>
      </dgm:t>
    </dgm:pt>
    <dgm:pt modelId="{88FE1D6D-453C-4B51-8C1F-FE2297DAA9D7}" type="parTrans" cxnId="{277476D6-4A78-4E2A-A4D5-A4B30A1CF3CE}">
      <dgm:prSet/>
      <dgm:spPr/>
      <dgm:t>
        <a:bodyPr/>
        <a:lstStyle/>
        <a:p>
          <a:endParaRPr lang="id-ID"/>
        </a:p>
      </dgm:t>
    </dgm:pt>
    <dgm:pt modelId="{89464D8C-A8C1-40F9-B73D-786C92AC2464}" type="sibTrans" cxnId="{277476D6-4A78-4E2A-A4D5-A4B30A1CF3CE}">
      <dgm:prSet/>
      <dgm:spPr/>
      <dgm:t>
        <a:bodyPr/>
        <a:lstStyle/>
        <a:p>
          <a:endParaRPr lang="id-ID"/>
        </a:p>
      </dgm:t>
    </dgm:pt>
    <dgm:pt modelId="{BA999A53-0E2E-4582-8E7A-0C453A0A9687}">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1"/>
              </a:solidFill>
              <a:effectLst/>
              <a:latin typeface="Arial" charset="0"/>
              <a:cs typeface="Arial" charset="0"/>
            </a:rPr>
            <a:t>REVISI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1"/>
              </a:solidFill>
              <a:effectLst/>
              <a:latin typeface="Arial" charset="0"/>
              <a:cs typeface="Arial" charset="0"/>
            </a:rPr>
            <a:t>DAN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1"/>
              </a:solidFill>
              <a:effectLst/>
              <a:latin typeface="Arial" charset="0"/>
              <a:cs typeface="Arial" charset="0"/>
            </a:rPr>
            <a:t>PENULISAN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1"/>
              </a:solidFill>
              <a:effectLst/>
              <a:latin typeface="Arial" charset="0"/>
              <a:cs typeface="Arial" charset="0"/>
            </a:rPr>
            <a:t>NASKAHJADI</a:t>
          </a:r>
        </a:p>
      </dgm:t>
    </dgm:pt>
    <dgm:pt modelId="{D7A3BEBD-BF76-4BF9-8DF7-EE9CDF0BAE0B}" type="parTrans" cxnId="{76EBCCBC-EA38-48E1-BB2B-0CE562FF6873}">
      <dgm:prSet/>
      <dgm:spPr/>
      <dgm:t>
        <a:bodyPr/>
        <a:lstStyle/>
        <a:p>
          <a:endParaRPr lang="id-ID"/>
        </a:p>
      </dgm:t>
    </dgm:pt>
    <dgm:pt modelId="{B77CCE7A-1644-4C66-A24D-C1FEBA822C0B}" type="sibTrans" cxnId="{76EBCCBC-EA38-48E1-BB2B-0CE562FF6873}">
      <dgm:prSet/>
      <dgm:spPr/>
      <dgm:t>
        <a:bodyPr/>
        <a:lstStyle/>
        <a:p>
          <a:endParaRPr lang="id-ID"/>
        </a:p>
      </dgm:t>
    </dgm:pt>
    <dgm:pt modelId="{F1403D2F-D328-4B5F-977F-DCB140F392AE}" type="pres">
      <dgm:prSet presAssocID="{E7333616-516E-4387-981D-D374866C01D5}" presName="hierChild1" presStyleCnt="0">
        <dgm:presLayoutVars>
          <dgm:orgChart val="1"/>
          <dgm:chPref val="1"/>
          <dgm:dir/>
          <dgm:animOne val="branch"/>
          <dgm:animLvl val="lvl"/>
          <dgm:resizeHandles/>
        </dgm:presLayoutVars>
      </dgm:prSet>
      <dgm:spPr/>
    </dgm:pt>
    <dgm:pt modelId="{5A16269D-5872-4410-BE8B-8F01996F0C67}" type="pres">
      <dgm:prSet presAssocID="{2A1C8071-5202-4CB0-8979-55C542EE351D}" presName="hierRoot1" presStyleCnt="0">
        <dgm:presLayoutVars>
          <dgm:hierBranch/>
        </dgm:presLayoutVars>
      </dgm:prSet>
      <dgm:spPr/>
    </dgm:pt>
    <dgm:pt modelId="{2564D9A3-207E-4C91-B68E-D692044B2398}" type="pres">
      <dgm:prSet presAssocID="{2A1C8071-5202-4CB0-8979-55C542EE351D}" presName="rootComposite1" presStyleCnt="0"/>
      <dgm:spPr/>
    </dgm:pt>
    <dgm:pt modelId="{907267CD-42A5-42D1-ADB7-467B84C667E1}" type="pres">
      <dgm:prSet presAssocID="{2A1C8071-5202-4CB0-8979-55C542EE351D}" presName="rootText1" presStyleLbl="node0" presStyleIdx="0" presStyleCnt="1">
        <dgm:presLayoutVars>
          <dgm:chPref val="3"/>
        </dgm:presLayoutVars>
      </dgm:prSet>
      <dgm:spPr/>
      <dgm:t>
        <a:bodyPr/>
        <a:lstStyle/>
        <a:p>
          <a:endParaRPr lang="id-ID"/>
        </a:p>
      </dgm:t>
    </dgm:pt>
    <dgm:pt modelId="{4134E4D4-690C-43D3-BED2-E973557086E6}" type="pres">
      <dgm:prSet presAssocID="{2A1C8071-5202-4CB0-8979-55C542EE351D}" presName="rootConnector1" presStyleLbl="node1" presStyleIdx="0" presStyleCnt="0"/>
      <dgm:spPr/>
      <dgm:t>
        <a:bodyPr/>
        <a:lstStyle/>
        <a:p>
          <a:endParaRPr lang="id-ID"/>
        </a:p>
      </dgm:t>
    </dgm:pt>
    <dgm:pt modelId="{6A107252-8812-4BA9-B990-5E7CF8B9F790}" type="pres">
      <dgm:prSet presAssocID="{2A1C8071-5202-4CB0-8979-55C542EE351D}" presName="hierChild2" presStyleCnt="0"/>
      <dgm:spPr/>
    </dgm:pt>
    <dgm:pt modelId="{109FB14C-C064-4C29-B059-F3F8DB1F3752}" type="pres">
      <dgm:prSet presAssocID="{D7C83DB9-DCBE-4167-8917-9EE8E8EAAB82}" presName="Name35" presStyleLbl="parChTrans1D2" presStyleIdx="0" presStyleCnt="3"/>
      <dgm:spPr/>
      <dgm:t>
        <a:bodyPr/>
        <a:lstStyle/>
        <a:p>
          <a:endParaRPr lang="id-ID"/>
        </a:p>
      </dgm:t>
    </dgm:pt>
    <dgm:pt modelId="{15B797D1-48C6-4E1F-AE88-84F5DE6D3E05}" type="pres">
      <dgm:prSet presAssocID="{463D88DB-B82A-410B-966D-3DC0BBEA64B7}" presName="hierRoot2" presStyleCnt="0">
        <dgm:presLayoutVars>
          <dgm:hierBranch/>
        </dgm:presLayoutVars>
      </dgm:prSet>
      <dgm:spPr/>
    </dgm:pt>
    <dgm:pt modelId="{FE53E0FB-4BC6-4A6E-A78F-D8527CE6588D}" type="pres">
      <dgm:prSet presAssocID="{463D88DB-B82A-410B-966D-3DC0BBEA64B7}" presName="rootComposite" presStyleCnt="0"/>
      <dgm:spPr/>
    </dgm:pt>
    <dgm:pt modelId="{701F969A-9F4A-4EB0-9372-512629E49431}" type="pres">
      <dgm:prSet presAssocID="{463D88DB-B82A-410B-966D-3DC0BBEA64B7}" presName="rootText" presStyleLbl="node2" presStyleIdx="0" presStyleCnt="3">
        <dgm:presLayoutVars>
          <dgm:chPref val="3"/>
        </dgm:presLayoutVars>
      </dgm:prSet>
      <dgm:spPr/>
      <dgm:t>
        <a:bodyPr/>
        <a:lstStyle/>
        <a:p>
          <a:endParaRPr lang="id-ID"/>
        </a:p>
      </dgm:t>
    </dgm:pt>
    <dgm:pt modelId="{DB3D39E8-F490-430F-A61B-70CAB8CAD68A}" type="pres">
      <dgm:prSet presAssocID="{463D88DB-B82A-410B-966D-3DC0BBEA64B7}" presName="rootConnector" presStyleLbl="node2" presStyleIdx="0" presStyleCnt="3"/>
      <dgm:spPr/>
      <dgm:t>
        <a:bodyPr/>
        <a:lstStyle/>
        <a:p>
          <a:endParaRPr lang="id-ID"/>
        </a:p>
      </dgm:t>
    </dgm:pt>
    <dgm:pt modelId="{F55FF16C-159E-4A00-9CD3-7F8368948340}" type="pres">
      <dgm:prSet presAssocID="{463D88DB-B82A-410B-966D-3DC0BBEA64B7}" presName="hierChild4" presStyleCnt="0"/>
      <dgm:spPr/>
    </dgm:pt>
    <dgm:pt modelId="{32A71116-5476-49C3-A76C-CAAED2030112}" type="pres">
      <dgm:prSet presAssocID="{463D88DB-B82A-410B-966D-3DC0BBEA64B7}" presName="hierChild5" presStyleCnt="0"/>
      <dgm:spPr/>
    </dgm:pt>
    <dgm:pt modelId="{930878F5-AA83-40ED-B82A-2A9C39269E95}" type="pres">
      <dgm:prSet presAssocID="{88FE1D6D-453C-4B51-8C1F-FE2297DAA9D7}" presName="Name35" presStyleLbl="parChTrans1D2" presStyleIdx="1" presStyleCnt="3"/>
      <dgm:spPr/>
      <dgm:t>
        <a:bodyPr/>
        <a:lstStyle/>
        <a:p>
          <a:endParaRPr lang="id-ID"/>
        </a:p>
      </dgm:t>
    </dgm:pt>
    <dgm:pt modelId="{809E02D3-1ECE-42EE-979B-2EF909BD41AA}" type="pres">
      <dgm:prSet presAssocID="{D1B7F1AE-1BEF-4EA2-95C0-4B3B164CDF30}" presName="hierRoot2" presStyleCnt="0">
        <dgm:presLayoutVars>
          <dgm:hierBranch/>
        </dgm:presLayoutVars>
      </dgm:prSet>
      <dgm:spPr/>
    </dgm:pt>
    <dgm:pt modelId="{05341962-D0E7-40DE-9ED5-9F6AA27B81E2}" type="pres">
      <dgm:prSet presAssocID="{D1B7F1AE-1BEF-4EA2-95C0-4B3B164CDF30}" presName="rootComposite" presStyleCnt="0"/>
      <dgm:spPr/>
    </dgm:pt>
    <dgm:pt modelId="{24478AC6-2855-4C19-A9C4-F5A3C735B7DC}" type="pres">
      <dgm:prSet presAssocID="{D1B7F1AE-1BEF-4EA2-95C0-4B3B164CDF30}" presName="rootText" presStyleLbl="node2" presStyleIdx="1" presStyleCnt="3">
        <dgm:presLayoutVars>
          <dgm:chPref val="3"/>
        </dgm:presLayoutVars>
      </dgm:prSet>
      <dgm:spPr/>
      <dgm:t>
        <a:bodyPr/>
        <a:lstStyle/>
        <a:p>
          <a:endParaRPr lang="id-ID"/>
        </a:p>
      </dgm:t>
    </dgm:pt>
    <dgm:pt modelId="{2EB1183C-2B58-4CD8-9DD7-1B4EED4C233F}" type="pres">
      <dgm:prSet presAssocID="{D1B7F1AE-1BEF-4EA2-95C0-4B3B164CDF30}" presName="rootConnector" presStyleLbl="node2" presStyleIdx="1" presStyleCnt="3"/>
      <dgm:spPr/>
      <dgm:t>
        <a:bodyPr/>
        <a:lstStyle/>
        <a:p>
          <a:endParaRPr lang="id-ID"/>
        </a:p>
      </dgm:t>
    </dgm:pt>
    <dgm:pt modelId="{BD4927AE-0F69-4C3D-9A21-8B0C6035D564}" type="pres">
      <dgm:prSet presAssocID="{D1B7F1AE-1BEF-4EA2-95C0-4B3B164CDF30}" presName="hierChild4" presStyleCnt="0"/>
      <dgm:spPr/>
    </dgm:pt>
    <dgm:pt modelId="{8345413A-1731-49E3-B53D-75A396202D75}" type="pres">
      <dgm:prSet presAssocID="{D1B7F1AE-1BEF-4EA2-95C0-4B3B164CDF30}" presName="hierChild5" presStyleCnt="0"/>
      <dgm:spPr/>
    </dgm:pt>
    <dgm:pt modelId="{D4F7D9E8-8A9E-4D65-9126-81859BB59054}" type="pres">
      <dgm:prSet presAssocID="{D7A3BEBD-BF76-4BF9-8DF7-EE9CDF0BAE0B}" presName="Name35" presStyleLbl="parChTrans1D2" presStyleIdx="2" presStyleCnt="3"/>
      <dgm:spPr/>
      <dgm:t>
        <a:bodyPr/>
        <a:lstStyle/>
        <a:p>
          <a:endParaRPr lang="id-ID"/>
        </a:p>
      </dgm:t>
    </dgm:pt>
    <dgm:pt modelId="{83417927-07EF-44B8-B844-F9FC3BD3E761}" type="pres">
      <dgm:prSet presAssocID="{BA999A53-0E2E-4582-8E7A-0C453A0A9687}" presName="hierRoot2" presStyleCnt="0">
        <dgm:presLayoutVars>
          <dgm:hierBranch/>
        </dgm:presLayoutVars>
      </dgm:prSet>
      <dgm:spPr/>
    </dgm:pt>
    <dgm:pt modelId="{2641864B-512A-4E3E-B890-93F00096170B}" type="pres">
      <dgm:prSet presAssocID="{BA999A53-0E2E-4582-8E7A-0C453A0A9687}" presName="rootComposite" presStyleCnt="0"/>
      <dgm:spPr/>
    </dgm:pt>
    <dgm:pt modelId="{0DEB384F-6CC3-4729-A252-270416F57D83}" type="pres">
      <dgm:prSet presAssocID="{BA999A53-0E2E-4582-8E7A-0C453A0A9687}" presName="rootText" presStyleLbl="node2" presStyleIdx="2" presStyleCnt="3">
        <dgm:presLayoutVars>
          <dgm:chPref val="3"/>
        </dgm:presLayoutVars>
      </dgm:prSet>
      <dgm:spPr/>
      <dgm:t>
        <a:bodyPr/>
        <a:lstStyle/>
        <a:p>
          <a:endParaRPr lang="id-ID"/>
        </a:p>
      </dgm:t>
    </dgm:pt>
    <dgm:pt modelId="{4F0CAA86-CFAC-4803-9929-6624BC94E201}" type="pres">
      <dgm:prSet presAssocID="{BA999A53-0E2E-4582-8E7A-0C453A0A9687}" presName="rootConnector" presStyleLbl="node2" presStyleIdx="2" presStyleCnt="3"/>
      <dgm:spPr/>
      <dgm:t>
        <a:bodyPr/>
        <a:lstStyle/>
        <a:p>
          <a:endParaRPr lang="id-ID"/>
        </a:p>
      </dgm:t>
    </dgm:pt>
    <dgm:pt modelId="{EC889EFD-E732-4C8A-B06F-F715E46EA6DA}" type="pres">
      <dgm:prSet presAssocID="{BA999A53-0E2E-4582-8E7A-0C453A0A9687}" presName="hierChild4" presStyleCnt="0"/>
      <dgm:spPr/>
    </dgm:pt>
    <dgm:pt modelId="{15BE4269-6398-4653-8822-2DBA47B42CE3}" type="pres">
      <dgm:prSet presAssocID="{BA999A53-0E2E-4582-8E7A-0C453A0A9687}" presName="hierChild5" presStyleCnt="0"/>
      <dgm:spPr/>
    </dgm:pt>
    <dgm:pt modelId="{921B3BB7-A1A6-4D9E-A62A-6A37D5260F8F}" type="pres">
      <dgm:prSet presAssocID="{2A1C8071-5202-4CB0-8979-55C542EE351D}" presName="hierChild3" presStyleCnt="0"/>
      <dgm:spPr/>
    </dgm:pt>
  </dgm:ptLst>
  <dgm:cxnLst>
    <dgm:cxn modelId="{B672DC1A-BED6-4678-B381-B94F05FD7E7C}" srcId="{E7333616-516E-4387-981D-D374866C01D5}" destId="{2A1C8071-5202-4CB0-8979-55C542EE351D}" srcOrd="0" destOrd="0" parTransId="{BF0BE594-1759-43FA-BC10-F56D4C67710F}" sibTransId="{2C4C6FA3-08BE-4675-A6EC-419EA13EE0C4}"/>
    <dgm:cxn modelId="{EC527D9F-C474-46B6-88FB-D8B5DFA00211}" type="presOf" srcId="{2A1C8071-5202-4CB0-8979-55C542EE351D}" destId="{907267CD-42A5-42D1-ADB7-467B84C667E1}" srcOrd="0" destOrd="0" presId="urn:microsoft.com/office/officeart/2005/8/layout/orgChart1"/>
    <dgm:cxn modelId="{277476D6-4A78-4E2A-A4D5-A4B30A1CF3CE}" srcId="{2A1C8071-5202-4CB0-8979-55C542EE351D}" destId="{D1B7F1AE-1BEF-4EA2-95C0-4B3B164CDF30}" srcOrd="1" destOrd="0" parTransId="{88FE1D6D-453C-4B51-8C1F-FE2297DAA9D7}" sibTransId="{89464D8C-A8C1-40F9-B73D-786C92AC2464}"/>
    <dgm:cxn modelId="{2736705A-FF52-4375-ABFF-A5D93815CE47}" srcId="{2A1C8071-5202-4CB0-8979-55C542EE351D}" destId="{463D88DB-B82A-410B-966D-3DC0BBEA64B7}" srcOrd="0" destOrd="0" parTransId="{D7C83DB9-DCBE-4167-8917-9EE8E8EAAB82}" sibTransId="{7AC7D088-9BF5-438D-A584-8ABEBEAF9407}"/>
    <dgm:cxn modelId="{4D863B07-7790-4554-B065-E5BE949D4185}" type="presOf" srcId="{D1B7F1AE-1BEF-4EA2-95C0-4B3B164CDF30}" destId="{2EB1183C-2B58-4CD8-9DD7-1B4EED4C233F}" srcOrd="1" destOrd="0" presId="urn:microsoft.com/office/officeart/2005/8/layout/orgChart1"/>
    <dgm:cxn modelId="{A30556D4-F0FA-40B0-B6A5-B013EF3D70EC}" type="presOf" srcId="{88FE1D6D-453C-4B51-8C1F-FE2297DAA9D7}" destId="{930878F5-AA83-40ED-B82A-2A9C39269E95}" srcOrd="0" destOrd="0" presId="urn:microsoft.com/office/officeart/2005/8/layout/orgChart1"/>
    <dgm:cxn modelId="{76EBCCBC-EA38-48E1-BB2B-0CE562FF6873}" srcId="{2A1C8071-5202-4CB0-8979-55C542EE351D}" destId="{BA999A53-0E2E-4582-8E7A-0C453A0A9687}" srcOrd="2" destOrd="0" parTransId="{D7A3BEBD-BF76-4BF9-8DF7-EE9CDF0BAE0B}" sibTransId="{B77CCE7A-1644-4C66-A24D-C1FEBA822C0B}"/>
    <dgm:cxn modelId="{89B7F143-A3BE-483C-B2BC-244E04B44BDD}" type="presOf" srcId="{D1B7F1AE-1BEF-4EA2-95C0-4B3B164CDF30}" destId="{24478AC6-2855-4C19-A9C4-F5A3C735B7DC}" srcOrd="0" destOrd="0" presId="urn:microsoft.com/office/officeart/2005/8/layout/orgChart1"/>
    <dgm:cxn modelId="{E38D6FD1-E899-4456-9B70-F2223E9C94E0}" type="presOf" srcId="{D7A3BEBD-BF76-4BF9-8DF7-EE9CDF0BAE0B}" destId="{D4F7D9E8-8A9E-4D65-9126-81859BB59054}" srcOrd="0" destOrd="0" presId="urn:microsoft.com/office/officeart/2005/8/layout/orgChart1"/>
    <dgm:cxn modelId="{7903DB8F-56BD-4005-ADF8-8A059A9E9A9A}" type="presOf" srcId="{BA999A53-0E2E-4582-8E7A-0C453A0A9687}" destId="{4F0CAA86-CFAC-4803-9929-6624BC94E201}" srcOrd="1" destOrd="0" presId="urn:microsoft.com/office/officeart/2005/8/layout/orgChart1"/>
    <dgm:cxn modelId="{64119FD9-3930-4590-BA40-0211565FD568}" type="presOf" srcId="{BA999A53-0E2E-4582-8E7A-0C453A0A9687}" destId="{0DEB384F-6CC3-4729-A252-270416F57D83}" srcOrd="0" destOrd="0" presId="urn:microsoft.com/office/officeart/2005/8/layout/orgChart1"/>
    <dgm:cxn modelId="{24C13DE9-E17A-4A15-B933-DA3D6C1A8EAF}" type="presOf" srcId="{D7C83DB9-DCBE-4167-8917-9EE8E8EAAB82}" destId="{109FB14C-C064-4C29-B059-F3F8DB1F3752}" srcOrd="0" destOrd="0" presId="urn:microsoft.com/office/officeart/2005/8/layout/orgChart1"/>
    <dgm:cxn modelId="{EFE90C20-E7C1-4781-969A-531BB88A8113}" type="presOf" srcId="{2A1C8071-5202-4CB0-8979-55C542EE351D}" destId="{4134E4D4-690C-43D3-BED2-E973557086E6}" srcOrd="1" destOrd="0" presId="urn:microsoft.com/office/officeart/2005/8/layout/orgChart1"/>
    <dgm:cxn modelId="{2B292B89-3222-4A86-AD43-1CF41BA9DF83}" type="presOf" srcId="{463D88DB-B82A-410B-966D-3DC0BBEA64B7}" destId="{701F969A-9F4A-4EB0-9372-512629E49431}" srcOrd="0" destOrd="0" presId="urn:microsoft.com/office/officeart/2005/8/layout/orgChart1"/>
    <dgm:cxn modelId="{B2219394-567F-43C1-8442-0F84CC978FBD}" type="presOf" srcId="{E7333616-516E-4387-981D-D374866C01D5}" destId="{F1403D2F-D328-4B5F-977F-DCB140F392AE}" srcOrd="0" destOrd="0" presId="urn:microsoft.com/office/officeart/2005/8/layout/orgChart1"/>
    <dgm:cxn modelId="{2EF44702-BEA1-43EC-8498-334E9E7DF74C}" type="presOf" srcId="{463D88DB-B82A-410B-966D-3DC0BBEA64B7}" destId="{DB3D39E8-F490-430F-A61B-70CAB8CAD68A}" srcOrd="1" destOrd="0" presId="urn:microsoft.com/office/officeart/2005/8/layout/orgChart1"/>
    <dgm:cxn modelId="{5A7B6C89-8FA5-4045-8A12-2C12EDF2272A}" type="presParOf" srcId="{F1403D2F-D328-4B5F-977F-DCB140F392AE}" destId="{5A16269D-5872-4410-BE8B-8F01996F0C67}" srcOrd="0" destOrd="0" presId="urn:microsoft.com/office/officeart/2005/8/layout/orgChart1"/>
    <dgm:cxn modelId="{E9890F2F-F70D-458F-9869-8F9FF482BEDC}" type="presParOf" srcId="{5A16269D-5872-4410-BE8B-8F01996F0C67}" destId="{2564D9A3-207E-4C91-B68E-D692044B2398}" srcOrd="0" destOrd="0" presId="urn:microsoft.com/office/officeart/2005/8/layout/orgChart1"/>
    <dgm:cxn modelId="{51591024-C7D5-4946-9541-EC42DC261D91}" type="presParOf" srcId="{2564D9A3-207E-4C91-B68E-D692044B2398}" destId="{907267CD-42A5-42D1-ADB7-467B84C667E1}" srcOrd="0" destOrd="0" presId="urn:microsoft.com/office/officeart/2005/8/layout/orgChart1"/>
    <dgm:cxn modelId="{EBBC0EAB-00F6-428E-BCC4-340633E74583}" type="presParOf" srcId="{2564D9A3-207E-4C91-B68E-D692044B2398}" destId="{4134E4D4-690C-43D3-BED2-E973557086E6}" srcOrd="1" destOrd="0" presId="urn:microsoft.com/office/officeart/2005/8/layout/orgChart1"/>
    <dgm:cxn modelId="{CA1753A4-DB7C-41EB-B35C-DB6C94589950}" type="presParOf" srcId="{5A16269D-5872-4410-BE8B-8F01996F0C67}" destId="{6A107252-8812-4BA9-B990-5E7CF8B9F790}" srcOrd="1" destOrd="0" presId="urn:microsoft.com/office/officeart/2005/8/layout/orgChart1"/>
    <dgm:cxn modelId="{05F0E000-4365-4BA5-BCBB-96AC600EA151}" type="presParOf" srcId="{6A107252-8812-4BA9-B990-5E7CF8B9F790}" destId="{109FB14C-C064-4C29-B059-F3F8DB1F3752}" srcOrd="0" destOrd="0" presId="urn:microsoft.com/office/officeart/2005/8/layout/orgChart1"/>
    <dgm:cxn modelId="{C3D1A7B7-9584-4C56-9756-BDE0E162A886}" type="presParOf" srcId="{6A107252-8812-4BA9-B990-5E7CF8B9F790}" destId="{15B797D1-48C6-4E1F-AE88-84F5DE6D3E05}" srcOrd="1" destOrd="0" presId="urn:microsoft.com/office/officeart/2005/8/layout/orgChart1"/>
    <dgm:cxn modelId="{6529ABC1-614E-47DF-B6AB-490FC1CBA0B1}" type="presParOf" srcId="{15B797D1-48C6-4E1F-AE88-84F5DE6D3E05}" destId="{FE53E0FB-4BC6-4A6E-A78F-D8527CE6588D}" srcOrd="0" destOrd="0" presId="urn:microsoft.com/office/officeart/2005/8/layout/orgChart1"/>
    <dgm:cxn modelId="{9E6C744C-3989-4C08-862A-B13179F79BD8}" type="presParOf" srcId="{FE53E0FB-4BC6-4A6E-A78F-D8527CE6588D}" destId="{701F969A-9F4A-4EB0-9372-512629E49431}" srcOrd="0" destOrd="0" presId="urn:microsoft.com/office/officeart/2005/8/layout/orgChart1"/>
    <dgm:cxn modelId="{ABCD5D09-737B-4D40-9EFA-6975313151F7}" type="presParOf" srcId="{FE53E0FB-4BC6-4A6E-A78F-D8527CE6588D}" destId="{DB3D39E8-F490-430F-A61B-70CAB8CAD68A}" srcOrd="1" destOrd="0" presId="urn:microsoft.com/office/officeart/2005/8/layout/orgChart1"/>
    <dgm:cxn modelId="{283B2F18-4B39-4CFB-AE4D-1CE57C5037BA}" type="presParOf" srcId="{15B797D1-48C6-4E1F-AE88-84F5DE6D3E05}" destId="{F55FF16C-159E-4A00-9CD3-7F8368948340}" srcOrd="1" destOrd="0" presId="urn:microsoft.com/office/officeart/2005/8/layout/orgChart1"/>
    <dgm:cxn modelId="{B86B02CE-8B36-43E9-A6EE-841AF6B1867D}" type="presParOf" srcId="{15B797D1-48C6-4E1F-AE88-84F5DE6D3E05}" destId="{32A71116-5476-49C3-A76C-CAAED2030112}" srcOrd="2" destOrd="0" presId="urn:microsoft.com/office/officeart/2005/8/layout/orgChart1"/>
    <dgm:cxn modelId="{05226DE3-8BAC-4078-985C-F022D5AA6EC5}" type="presParOf" srcId="{6A107252-8812-4BA9-B990-5E7CF8B9F790}" destId="{930878F5-AA83-40ED-B82A-2A9C39269E95}" srcOrd="2" destOrd="0" presId="urn:microsoft.com/office/officeart/2005/8/layout/orgChart1"/>
    <dgm:cxn modelId="{638106B8-7BE0-4E45-88CB-526D955145FB}" type="presParOf" srcId="{6A107252-8812-4BA9-B990-5E7CF8B9F790}" destId="{809E02D3-1ECE-42EE-979B-2EF909BD41AA}" srcOrd="3" destOrd="0" presId="urn:microsoft.com/office/officeart/2005/8/layout/orgChart1"/>
    <dgm:cxn modelId="{BAA49FA4-54E9-4987-8DD4-E39C2C1DB7FC}" type="presParOf" srcId="{809E02D3-1ECE-42EE-979B-2EF909BD41AA}" destId="{05341962-D0E7-40DE-9ED5-9F6AA27B81E2}" srcOrd="0" destOrd="0" presId="urn:microsoft.com/office/officeart/2005/8/layout/orgChart1"/>
    <dgm:cxn modelId="{8ABDAEAF-BC47-4DB1-8921-52456DE9CDAD}" type="presParOf" srcId="{05341962-D0E7-40DE-9ED5-9F6AA27B81E2}" destId="{24478AC6-2855-4C19-A9C4-F5A3C735B7DC}" srcOrd="0" destOrd="0" presId="urn:microsoft.com/office/officeart/2005/8/layout/orgChart1"/>
    <dgm:cxn modelId="{B30970D1-FFC1-4C1E-87D1-9DF073DBF4E3}" type="presParOf" srcId="{05341962-D0E7-40DE-9ED5-9F6AA27B81E2}" destId="{2EB1183C-2B58-4CD8-9DD7-1B4EED4C233F}" srcOrd="1" destOrd="0" presId="urn:microsoft.com/office/officeart/2005/8/layout/orgChart1"/>
    <dgm:cxn modelId="{FF5B77B9-33A0-4D16-97C8-08FE12B74F96}" type="presParOf" srcId="{809E02D3-1ECE-42EE-979B-2EF909BD41AA}" destId="{BD4927AE-0F69-4C3D-9A21-8B0C6035D564}" srcOrd="1" destOrd="0" presId="urn:microsoft.com/office/officeart/2005/8/layout/orgChart1"/>
    <dgm:cxn modelId="{D0D6B431-CDC8-459D-A616-B8B957F34D38}" type="presParOf" srcId="{809E02D3-1ECE-42EE-979B-2EF909BD41AA}" destId="{8345413A-1731-49E3-B53D-75A396202D75}" srcOrd="2" destOrd="0" presId="urn:microsoft.com/office/officeart/2005/8/layout/orgChart1"/>
    <dgm:cxn modelId="{BCFE2289-90B4-4AD4-9471-669BF1EA46DD}" type="presParOf" srcId="{6A107252-8812-4BA9-B990-5E7CF8B9F790}" destId="{D4F7D9E8-8A9E-4D65-9126-81859BB59054}" srcOrd="4" destOrd="0" presId="urn:microsoft.com/office/officeart/2005/8/layout/orgChart1"/>
    <dgm:cxn modelId="{C945B151-B31D-4534-BECF-8E609C345436}" type="presParOf" srcId="{6A107252-8812-4BA9-B990-5E7CF8B9F790}" destId="{83417927-07EF-44B8-B844-F9FC3BD3E761}" srcOrd="5" destOrd="0" presId="urn:microsoft.com/office/officeart/2005/8/layout/orgChart1"/>
    <dgm:cxn modelId="{3C9CE4ED-F4B7-4D0A-91ED-CD3F650B9DA8}" type="presParOf" srcId="{83417927-07EF-44B8-B844-F9FC3BD3E761}" destId="{2641864B-512A-4E3E-B890-93F00096170B}" srcOrd="0" destOrd="0" presId="urn:microsoft.com/office/officeart/2005/8/layout/orgChart1"/>
    <dgm:cxn modelId="{211F3FF0-DA40-4BC2-918E-E7E52A107F78}" type="presParOf" srcId="{2641864B-512A-4E3E-B890-93F00096170B}" destId="{0DEB384F-6CC3-4729-A252-270416F57D83}" srcOrd="0" destOrd="0" presId="urn:microsoft.com/office/officeart/2005/8/layout/orgChart1"/>
    <dgm:cxn modelId="{1A943AD7-39CC-4267-895D-0FED9A085A1F}" type="presParOf" srcId="{2641864B-512A-4E3E-B890-93F00096170B}" destId="{4F0CAA86-CFAC-4803-9929-6624BC94E201}" srcOrd="1" destOrd="0" presId="urn:microsoft.com/office/officeart/2005/8/layout/orgChart1"/>
    <dgm:cxn modelId="{41B0D0FA-AFF3-4DB9-B731-CC97030AC81E}" type="presParOf" srcId="{83417927-07EF-44B8-B844-F9FC3BD3E761}" destId="{EC889EFD-E732-4C8A-B06F-F715E46EA6DA}" srcOrd="1" destOrd="0" presId="urn:microsoft.com/office/officeart/2005/8/layout/orgChart1"/>
    <dgm:cxn modelId="{283A4CEA-DAD4-409D-9343-E1255346C791}" type="presParOf" srcId="{83417927-07EF-44B8-B844-F9FC3BD3E761}" destId="{15BE4269-6398-4653-8822-2DBA47B42CE3}" srcOrd="2" destOrd="0" presId="urn:microsoft.com/office/officeart/2005/8/layout/orgChart1"/>
    <dgm:cxn modelId="{634734F7-D6F5-4525-ACEB-79AEA533AD7E}" type="presParOf" srcId="{5A16269D-5872-4410-BE8B-8F01996F0C67}" destId="{921B3BB7-A1A6-4D9E-A62A-6A37D5260F8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6369CBF-A717-4C98-8D52-45A64A63B30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id-ID"/>
        </a:p>
      </dgm:t>
    </dgm:pt>
    <dgm:pt modelId="{8D63E8FB-B32C-4980-A355-8D6BE1AF8EF2}">
      <dgm:prSet phldrT="[Text]"/>
      <dgm:spPr/>
      <dgm:t>
        <a:bodyPr/>
        <a:lstStyle/>
        <a:p>
          <a:r>
            <a:rPr lang="id-ID" dirty="0" smtClean="0"/>
            <a:t>prapenulisan</a:t>
          </a:r>
          <a:endParaRPr lang="id-ID" dirty="0"/>
        </a:p>
      </dgm:t>
    </dgm:pt>
    <dgm:pt modelId="{ED6990C5-21BD-40FC-B00E-7F505EAC0BD7}" type="parTrans" cxnId="{4C2730D8-AE30-4E40-A8E0-A52467168894}">
      <dgm:prSet/>
      <dgm:spPr/>
      <dgm:t>
        <a:bodyPr/>
        <a:lstStyle/>
        <a:p>
          <a:endParaRPr lang="id-ID"/>
        </a:p>
      </dgm:t>
    </dgm:pt>
    <dgm:pt modelId="{8DD94DB8-AE03-4092-A963-4B7981E37147}" type="sibTrans" cxnId="{4C2730D8-AE30-4E40-A8E0-A52467168894}">
      <dgm:prSet/>
      <dgm:spPr/>
      <dgm:t>
        <a:bodyPr/>
        <a:lstStyle/>
        <a:p>
          <a:endParaRPr lang="id-ID"/>
        </a:p>
      </dgm:t>
    </dgm:pt>
    <dgm:pt modelId="{4EB63A18-983F-443C-A1C1-8EF858D9B414}">
      <dgm:prSet phldrT="[Text]"/>
      <dgm:spPr/>
      <dgm:t>
        <a:bodyPr/>
        <a:lstStyle/>
        <a:p>
          <a:r>
            <a:rPr lang="id-ID" dirty="0" smtClean="0"/>
            <a:t>penulisan</a:t>
          </a:r>
          <a:endParaRPr lang="id-ID" dirty="0"/>
        </a:p>
      </dgm:t>
    </dgm:pt>
    <dgm:pt modelId="{12FE0896-7B67-4513-AEA8-E3715FB054A3}" type="parTrans" cxnId="{20119137-0E22-4F19-BA64-55BB488AF5DA}">
      <dgm:prSet/>
      <dgm:spPr/>
      <dgm:t>
        <a:bodyPr/>
        <a:lstStyle/>
        <a:p>
          <a:endParaRPr lang="id-ID"/>
        </a:p>
      </dgm:t>
    </dgm:pt>
    <dgm:pt modelId="{E21E93EB-1936-44C6-A189-177C3DB04F8F}" type="sibTrans" cxnId="{20119137-0E22-4F19-BA64-55BB488AF5DA}">
      <dgm:prSet/>
      <dgm:spPr/>
      <dgm:t>
        <a:bodyPr/>
        <a:lstStyle/>
        <a:p>
          <a:endParaRPr lang="id-ID"/>
        </a:p>
      </dgm:t>
    </dgm:pt>
    <dgm:pt modelId="{13AFF8AC-BD03-4C94-83D3-A9A7BA7BF07C}">
      <dgm:prSet phldrT="[Text]"/>
      <dgm:spPr/>
      <dgm:t>
        <a:bodyPr/>
        <a:lstStyle/>
        <a:p>
          <a:r>
            <a:rPr lang="id-ID" dirty="0" smtClean="0"/>
            <a:t>pascapenulisan</a:t>
          </a:r>
          <a:endParaRPr lang="id-ID" dirty="0"/>
        </a:p>
      </dgm:t>
    </dgm:pt>
    <dgm:pt modelId="{0A63FE12-4F19-45BF-8261-EBDB36B56432}" type="parTrans" cxnId="{830D1406-DB7F-43FE-AD41-83BAACA3951C}">
      <dgm:prSet/>
      <dgm:spPr/>
      <dgm:t>
        <a:bodyPr/>
        <a:lstStyle/>
        <a:p>
          <a:endParaRPr lang="id-ID"/>
        </a:p>
      </dgm:t>
    </dgm:pt>
    <dgm:pt modelId="{8AFF74B3-5B1E-4545-BC16-1FF383461382}" type="sibTrans" cxnId="{830D1406-DB7F-43FE-AD41-83BAACA3951C}">
      <dgm:prSet/>
      <dgm:spPr/>
      <dgm:t>
        <a:bodyPr/>
        <a:lstStyle/>
        <a:p>
          <a:endParaRPr lang="id-ID"/>
        </a:p>
      </dgm:t>
    </dgm:pt>
    <dgm:pt modelId="{175C2266-E1D4-4B8F-AC0F-CBA27B33E8C3}" type="pres">
      <dgm:prSet presAssocID="{F6369CBF-A717-4C98-8D52-45A64A63B301}" presName="CompostProcess" presStyleCnt="0">
        <dgm:presLayoutVars>
          <dgm:dir/>
          <dgm:resizeHandles val="exact"/>
        </dgm:presLayoutVars>
      </dgm:prSet>
      <dgm:spPr/>
      <dgm:t>
        <a:bodyPr/>
        <a:lstStyle/>
        <a:p>
          <a:endParaRPr lang="id-ID"/>
        </a:p>
      </dgm:t>
    </dgm:pt>
    <dgm:pt modelId="{D35FDCA7-A799-4C6F-8E3A-388EE87AE594}" type="pres">
      <dgm:prSet presAssocID="{F6369CBF-A717-4C98-8D52-45A64A63B301}" presName="arrow" presStyleLbl="bgShp" presStyleIdx="0" presStyleCnt="1"/>
      <dgm:spPr/>
    </dgm:pt>
    <dgm:pt modelId="{ACE6CF4E-762A-4A53-BC38-1A326B4EB614}" type="pres">
      <dgm:prSet presAssocID="{F6369CBF-A717-4C98-8D52-45A64A63B301}" presName="linearProcess" presStyleCnt="0"/>
      <dgm:spPr/>
    </dgm:pt>
    <dgm:pt modelId="{1A436A65-7FCB-464D-8600-1F746D975694}" type="pres">
      <dgm:prSet presAssocID="{8D63E8FB-B32C-4980-A355-8D6BE1AF8EF2}" presName="textNode" presStyleLbl="node1" presStyleIdx="0" presStyleCnt="3">
        <dgm:presLayoutVars>
          <dgm:bulletEnabled val="1"/>
        </dgm:presLayoutVars>
      </dgm:prSet>
      <dgm:spPr/>
      <dgm:t>
        <a:bodyPr/>
        <a:lstStyle/>
        <a:p>
          <a:endParaRPr lang="id-ID"/>
        </a:p>
      </dgm:t>
    </dgm:pt>
    <dgm:pt modelId="{91D4F5B9-EB8B-48F7-ADB9-D142B21BEB2F}" type="pres">
      <dgm:prSet presAssocID="{8DD94DB8-AE03-4092-A963-4B7981E37147}" presName="sibTrans" presStyleCnt="0"/>
      <dgm:spPr/>
    </dgm:pt>
    <dgm:pt modelId="{83F5E329-6372-4DE3-A3EE-A9DF9A35E184}" type="pres">
      <dgm:prSet presAssocID="{4EB63A18-983F-443C-A1C1-8EF858D9B414}" presName="textNode" presStyleLbl="node1" presStyleIdx="1" presStyleCnt="3">
        <dgm:presLayoutVars>
          <dgm:bulletEnabled val="1"/>
        </dgm:presLayoutVars>
      </dgm:prSet>
      <dgm:spPr/>
      <dgm:t>
        <a:bodyPr/>
        <a:lstStyle/>
        <a:p>
          <a:endParaRPr lang="id-ID"/>
        </a:p>
      </dgm:t>
    </dgm:pt>
    <dgm:pt modelId="{080271FC-6AB6-412D-A5AC-BD55B2460269}" type="pres">
      <dgm:prSet presAssocID="{E21E93EB-1936-44C6-A189-177C3DB04F8F}" presName="sibTrans" presStyleCnt="0"/>
      <dgm:spPr/>
    </dgm:pt>
    <dgm:pt modelId="{FCE8699B-7090-405B-8199-340BFD9AC58B}" type="pres">
      <dgm:prSet presAssocID="{13AFF8AC-BD03-4C94-83D3-A9A7BA7BF07C}" presName="textNode" presStyleLbl="node1" presStyleIdx="2" presStyleCnt="3">
        <dgm:presLayoutVars>
          <dgm:bulletEnabled val="1"/>
        </dgm:presLayoutVars>
      </dgm:prSet>
      <dgm:spPr/>
      <dgm:t>
        <a:bodyPr/>
        <a:lstStyle/>
        <a:p>
          <a:endParaRPr lang="id-ID"/>
        </a:p>
      </dgm:t>
    </dgm:pt>
  </dgm:ptLst>
  <dgm:cxnLst>
    <dgm:cxn modelId="{B5FEA899-4B35-47A3-B69F-AB5376303089}" type="presOf" srcId="{4EB63A18-983F-443C-A1C1-8EF858D9B414}" destId="{83F5E329-6372-4DE3-A3EE-A9DF9A35E184}" srcOrd="0" destOrd="0" presId="urn:microsoft.com/office/officeart/2005/8/layout/hProcess9"/>
    <dgm:cxn modelId="{4C2730D8-AE30-4E40-A8E0-A52467168894}" srcId="{F6369CBF-A717-4C98-8D52-45A64A63B301}" destId="{8D63E8FB-B32C-4980-A355-8D6BE1AF8EF2}" srcOrd="0" destOrd="0" parTransId="{ED6990C5-21BD-40FC-B00E-7F505EAC0BD7}" sibTransId="{8DD94DB8-AE03-4092-A963-4B7981E37147}"/>
    <dgm:cxn modelId="{830D1406-DB7F-43FE-AD41-83BAACA3951C}" srcId="{F6369CBF-A717-4C98-8D52-45A64A63B301}" destId="{13AFF8AC-BD03-4C94-83D3-A9A7BA7BF07C}" srcOrd="2" destOrd="0" parTransId="{0A63FE12-4F19-45BF-8261-EBDB36B56432}" sibTransId="{8AFF74B3-5B1E-4545-BC16-1FF383461382}"/>
    <dgm:cxn modelId="{57A77F0F-5C63-4ACC-9AB1-F65E6D78A997}" type="presOf" srcId="{8D63E8FB-B32C-4980-A355-8D6BE1AF8EF2}" destId="{1A436A65-7FCB-464D-8600-1F746D975694}" srcOrd="0" destOrd="0" presId="urn:microsoft.com/office/officeart/2005/8/layout/hProcess9"/>
    <dgm:cxn modelId="{20119137-0E22-4F19-BA64-55BB488AF5DA}" srcId="{F6369CBF-A717-4C98-8D52-45A64A63B301}" destId="{4EB63A18-983F-443C-A1C1-8EF858D9B414}" srcOrd="1" destOrd="0" parTransId="{12FE0896-7B67-4513-AEA8-E3715FB054A3}" sibTransId="{E21E93EB-1936-44C6-A189-177C3DB04F8F}"/>
    <dgm:cxn modelId="{0D569354-942D-41F9-B536-AE967BDEEEAE}" type="presOf" srcId="{13AFF8AC-BD03-4C94-83D3-A9A7BA7BF07C}" destId="{FCE8699B-7090-405B-8199-340BFD9AC58B}" srcOrd="0" destOrd="0" presId="urn:microsoft.com/office/officeart/2005/8/layout/hProcess9"/>
    <dgm:cxn modelId="{023A627A-2F29-47CE-A059-8365DCBFBCBB}" type="presOf" srcId="{F6369CBF-A717-4C98-8D52-45A64A63B301}" destId="{175C2266-E1D4-4B8F-AC0F-CBA27B33E8C3}" srcOrd="0" destOrd="0" presId="urn:microsoft.com/office/officeart/2005/8/layout/hProcess9"/>
    <dgm:cxn modelId="{5BA51C6F-6ECA-4AC7-8486-CCE46A7EA7E8}" type="presParOf" srcId="{175C2266-E1D4-4B8F-AC0F-CBA27B33E8C3}" destId="{D35FDCA7-A799-4C6F-8E3A-388EE87AE594}" srcOrd="0" destOrd="0" presId="urn:microsoft.com/office/officeart/2005/8/layout/hProcess9"/>
    <dgm:cxn modelId="{A04735F5-757A-407D-B249-6A4DCD5D1B37}" type="presParOf" srcId="{175C2266-E1D4-4B8F-AC0F-CBA27B33E8C3}" destId="{ACE6CF4E-762A-4A53-BC38-1A326B4EB614}" srcOrd="1" destOrd="0" presId="urn:microsoft.com/office/officeart/2005/8/layout/hProcess9"/>
    <dgm:cxn modelId="{8F642582-9346-4205-A96A-74113C7BCB38}" type="presParOf" srcId="{ACE6CF4E-762A-4A53-BC38-1A326B4EB614}" destId="{1A436A65-7FCB-464D-8600-1F746D975694}" srcOrd="0" destOrd="0" presId="urn:microsoft.com/office/officeart/2005/8/layout/hProcess9"/>
    <dgm:cxn modelId="{FF503F9E-AB17-4E42-9BC0-AB3C4256CC0A}" type="presParOf" srcId="{ACE6CF4E-762A-4A53-BC38-1A326B4EB614}" destId="{91D4F5B9-EB8B-48F7-ADB9-D142B21BEB2F}" srcOrd="1" destOrd="0" presId="urn:microsoft.com/office/officeart/2005/8/layout/hProcess9"/>
    <dgm:cxn modelId="{61320904-A5F5-4465-91BB-B1C79C56DF7D}" type="presParOf" srcId="{ACE6CF4E-762A-4A53-BC38-1A326B4EB614}" destId="{83F5E329-6372-4DE3-A3EE-A9DF9A35E184}" srcOrd="2" destOrd="0" presId="urn:microsoft.com/office/officeart/2005/8/layout/hProcess9"/>
    <dgm:cxn modelId="{181D1770-286C-49AC-83C6-62B58AB37E3D}" type="presParOf" srcId="{ACE6CF4E-762A-4A53-BC38-1A326B4EB614}" destId="{080271FC-6AB6-412D-A5AC-BD55B2460269}" srcOrd="3" destOrd="0" presId="urn:microsoft.com/office/officeart/2005/8/layout/hProcess9"/>
    <dgm:cxn modelId="{E79E6907-59D1-4FCE-B48C-3F815EE3961F}" type="presParOf" srcId="{ACE6CF4E-762A-4A53-BC38-1A326B4EB614}" destId="{FCE8699B-7090-405B-8199-340BFD9AC58B}"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D04865-20C2-481A-BF79-E0A7D005E6A0}">
      <dsp:nvSpPr>
        <dsp:cNvPr id="0" name=""/>
        <dsp:cNvSpPr/>
      </dsp:nvSpPr>
      <dsp:spPr>
        <a:xfrm>
          <a:off x="3509645" y="2160270"/>
          <a:ext cx="2640330" cy="2640330"/>
        </a:xfrm>
        <a:prstGeom prst="gear9">
          <a:avLst/>
        </a:prstGeom>
        <a:gradFill rotWithShape="0">
          <a:gsLst>
            <a:gs pos="0">
              <a:schemeClr val="accent1">
                <a:hueOff val="0"/>
                <a:satOff val="0"/>
                <a:lumOff val="0"/>
                <a:alphaOff val="0"/>
                <a:tint val="35000"/>
                <a:satMod val="253000"/>
              </a:schemeClr>
            </a:gs>
            <a:gs pos="50000">
              <a:schemeClr val="accent1">
                <a:hueOff val="0"/>
                <a:satOff val="0"/>
                <a:lumOff val="0"/>
                <a:alphaOff val="0"/>
                <a:tint val="42000"/>
                <a:satMod val="255000"/>
              </a:schemeClr>
            </a:gs>
            <a:gs pos="97000">
              <a:schemeClr val="accent1">
                <a:hueOff val="0"/>
                <a:satOff val="0"/>
                <a:lumOff val="0"/>
                <a:alphaOff val="0"/>
                <a:tint val="53000"/>
                <a:satMod val="260000"/>
              </a:schemeClr>
            </a:gs>
            <a:gs pos="100000">
              <a:schemeClr val="accent1">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kern="1200" dirty="0" smtClean="0"/>
            <a:t>Menulis </a:t>
          </a:r>
          <a:endParaRPr lang="id-ID" sz="1600" kern="1200" dirty="0"/>
        </a:p>
      </dsp:txBody>
      <dsp:txXfrm>
        <a:off x="4040469" y="2778755"/>
        <a:ext cx="1578682" cy="1357184"/>
      </dsp:txXfrm>
    </dsp:sp>
    <dsp:sp modelId="{404AF3C1-99B3-452D-8842-9EAADAB5FE42}">
      <dsp:nvSpPr>
        <dsp:cNvPr id="0" name=""/>
        <dsp:cNvSpPr/>
      </dsp:nvSpPr>
      <dsp:spPr>
        <a:xfrm>
          <a:off x="1973452" y="1536192"/>
          <a:ext cx="1920240" cy="1920240"/>
        </a:xfrm>
        <a:prstGeom prst="gear6">
          <a:avLst/>
        </a:prstGeom>
        <a:gradFill rotWithShape="0">
          <a:gsLst>
            <a:gs pos="0">
              <a:schemeClr val="accent1">
                <a:hueOff val="0"/>
                <a:satOff val="0"/>
                <a:lumOff val="0"/>
                <a:alphaOff val="0"/>
                <a:tint val="35000"/>
                <a:satMod val="253000"/>
              </a:schemeClr>
            </a:gs>
            <a:gs pos="50000">
              <a:schemeClr val="accent1">
                <a:hueOff val="0"/>
                <a:satOff val="0"/>
                <a:lumOff val="0"/>
                <a:alphaOff val="0"/>
                <a:tint val="42000"/>
                <a:satMod val="255000"/>
              </a:schemeClr>
            </a:gs>
            <a:gs pos="97000">
              <a:schemeClr val="accent1">
                <a:hueOff val="0"/>
                <a:satOff val="0"/>
                <a:lumOff val="0"/>
                <a:alphaOff val="0"/>
                <a:tint val="53000"/>
                <a:satMod val="260000"/>
              </a:schemeClr>
            </a:gs>
            <a:gs pos="100000">
              <a:schemeClr val="accent1">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kern="1200" dirty="0" smtClean="0"/>
            <a:t>Teknik /permulaan  </a:t>
          </a:r>
          <a:endParaRPr lang="id-ID" sz="1600" kern="1200" dirty="0"/>
        </a:p>
      </dsp:txBody>
      <dsp:txXfrm>
        <a:off x="2456878" y="2022540"/>
        <a:ext cx="953388" cy="947544"/>
      </dsp:txXfrm>
    </dsp:sp>
    <dsp:sp modelId="{16A402A3-01CB-4205-85A0-C209C0E42FA1}">
      <dsp:nvSpPr>
        <dsp:cNvPr id="0" name=""/>
        <dsp:cNvSpPr/>
      </dsp:nvSpPr>
      <dsp:spPr>
        <a:xfrm rot="20700000">
          <a:off x="3048983" y="211422"/>
          <a:ext cx="1881443" cy="1881443"/>
        </a:xfrm>
        <a:prstGeom prst="gear6">
          <a:avLst/>
        </a:prstGeom>
        <a:gradFill rotWithShape="0">
          <a:gsLst>
            <a:gs pos="0">
              <a:schemeClr val="accent1">
                <a:hueOff val="0"/>
                <a:satOff val="0"/>
                <a:lumOff val="0"/>
                <a:alphaOff val="0"/>
                <a:tint val="35000"/>
                <a:satMod val="253000"/>
              </a:schemeClr>
            </a:gs>
            <a:gs pos="50000">
              <a:schemeClr val="accent1">
                <a:hueOff val="0"/>
                <a:satOff val="0"/>
                <a:lumOff val="0"/>
                <a:alphaOff val="0"/>
                <a:tint val="42000"/>
                <a:satMod val="255000"/>
              </a:schemeClr>
            </a:gs>
            <a:gs pos="97000">
              <a:schemeClr val="accent1">
                <a:hueOff val="0"/>
                <a:satOff val="0"/>
                <a:lumOff val="0"/>
                <a:alphaOff val="0"/>
                <a:tint val="53000"/>
                <a:satMod val="260000"/>
              </a:schemeClr>
            </a:gs>
            <a:gs pos="100000">
              <a:schemeClr val="accent1">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d-ID" sz="1600" kern="1200" dirty="0" smtClean="0"/>
            <a:t>Lanjutan</a:t>
          </a:r>
          <a:endParaRPr lang="id-ID" sz="1600" kern="1200" dirty="0"/>
        </a:p>
      </dsp:txBody>
      <dsp:txXfrm rot="-20700000">
        <a:off x="3461639" y="624077"/>
        <a:ext cx="1056132" cy="1056132"/>
      </dsp:txXfrm>
    </dsp:sp>
    <dsp:sp modelId="{34ABB313-0059-45DD-929F-CC0B2F291541}">
      <dsp:nvSpPr>
        <dsp:cNvPr id="0" name=""/>
        <dsp:cNvSpPr/>
      </dsp:nvSpPr>
      <dsp:spPr>
        <a:xfrm>
          <a:off x="3313332" y="1758021"/>
          <a:ext cx="3379622" cy="3379622"/>
        </a:xfrm>
        <a:prstGeom prst="circularArrow">
          <a:avLst>
            <a:gd name="adj1" fmla="val 4687"/>
            <a:gd name="adj2" fmla="val 299029"/>
            <a:gd name="adj3" fmla="val 2528961"/>
            <a:gd name="adj4" fmla="val 15833983"/>
            <a:gd name="adj5" fmla="val 5469"/>
          </a:avLst>
        </a:prstGeom>
        <a:gradFill rotWithShape="0">
          <a:gsLst>
            <a:gs pos="0">
              <a:schemeClr val="accent1">
                <a:tint val="60000"/>
                <a:hueOff val="0"/>
                <a:satOff val="0"/>
                <a:lumOff val="0"/>
                <a:alphaOff val="0"/>
                <a:tint val="35000"/>
                <a:satMod val="253000"/>
              </a:schemeClr>
            </a:gs>
            <a:gs pos="50000">
              <a:schemeClr val="accent1">
                <a:tint val="60000"/>
                <a:hueOff val="0"/>
                <a:satOff val="0"/>
                <a:lumOff val="0"/>
                <a:alphaOff val="0"/>
                <a:tint val="42000"/>
                <a:satMod val="255000"/>
              </a:schemeClr>
            </a:gs>
            <a:gs pos="97000">
              <a:schemeClr val="accent1">
                <a:tint val="60000"/>
                <a:hueOff val="0"/>
                <a:satOff val="0"/>
                <a:lumOff val="0"/>
                <a:alphaOff val="0"/>
                <a:tint val="53000"/>
                <a:satMod val="260000"/>
              </a:schemeClr>
            </a:gs>
            <a:gs pos="100000">
              <a:schemeClr val="accent1">
                <a:tint val="6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dsp:spPr>
      <dsp:style>
        <a:lnRef idx="0">
          <a:scrgbClr r="0" g="0" b="0"/>
        </a:lnRef>
        <a:fillRef idx="2">
          <a:scrgbClr r="0" g="0" b="0"/>
        </a:fillRef>
        <a:effectRef idx="1">
          <a:scrgbClr r="0" g="0" b="0"/>
        </a:effectRef>
        <a:fontRef idx="minor">
          <a:schemeClr val="dk1"/>
        </a:fontRef>
      </dsp:style>
    </dsp:sp>
    <dsp:sp modelId="{D06DA82E-D54D-4513-90E7-20819373740A}">
      <dsp:nvSpPr>
        <dsp:cNvPr id="0" name=""/>
        <dsp:cNvSpPr/>
      </dsp:nvSpPr>
      <dsp:spPr>
        <a:xfrm>
          <a:off x="1633382" y="1108713"/>
          <a:ext cx="2455506" cy="2455506"/>
        </a:xfrm>
        <a:prstGeom prst="leftCircularArrow">
          <a:avLst>
            <a:gd name="adj1" fmla="val 6452"/>
            <a:gd name="adj2" fmla="val 429999"/>
            <a:gd name="adj3" fmla="val 10489124"/>
            <a:gd name="adj4" fmla="val 14837806"/>
            <a:gd name="adj5" fmla="val 7527"/>
          </a:avLst>
        </a:prstGeom>
        <a:gradFill rotWithShape="0">
          <a:gsLst>
            <a:gs pos="0">
              <a:schemeClr val="accent1">
                <a:tint val="60000"/>
                <a:hueOff val="0"/>
                <a:satOff val="0"/>
                <a:lumOff val="0"/>
                <a:alphaOff val="0"/>
                <a:tint val="35000"/>
                <a:satMod val="253000"/>
              </a:schemeClr>
            </a:gs>
            <a:gs pos="50000">
              <a:schemeClr val="accent1">
                <a:tint val="60000"/>
                <a:hueOff val="0"/>
                <a:satOff val="0"/>
                <a:lumOff val="0"/>
                <a:alphaOff val="0"/>
                <a:tint val="42000"/>
                <a:satMod val="255000"/>
              </a:schemeClr>
            </a:gs>
            <a:gs pos="97000">
              <a:schemeClr val="accent1">
                <a:tint val="60000"/>
                <a:hueOff val="0"/>
                <a:satOff val="0"/>
                <a:lumOff val="0"/>
                <a:alphaOff val="0"/>
                <a:tint val="53000"/>
                <a:satMod val="260000"/>
              </a:schemeClr>
            </a:gs>
            <a:gs pos="100000">
              <a:schemeClr val="accent1">
                <a:tint val="6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dsp:spPr>
      <dsp:style>
        <a:lnRef idx="0">
          <a:scrgbClr r="0" g="0" b="0"/>
        </a:lnRef>
        <a:fillRef idx="2">
          <a:scrgbClr r="0" g="0" b="0"/>
        </a:fillRef>
        <a:effectRef idx="1">
          <a:scrgbClr r="0" g="0" b="0"/>
        </a:effectRef>
        <a:fontRef idx="minor">
          <a:schemeClr val="dk1"/>
        </a:fontRef>
      </dsp:style>
    </dsp:sp>
    <dsp:sp modelId="{A63F6BC5-A32E-48B9-B3F4-35054F125947}">
      <dsp:nvSpPr>
        <dsp:cNvPr id="0" name=""/>
        <dsp:cNvSpPr/>
      </dsp:nvSpPr>
      <dsp:spPr>
        <a:xfrm>
          <a:off x="2613786" y="-203286"/>
          <a:ext cx="2647530" cy="2647530"/>
        </a:xfrm>
        <a:prstGeom prst="circularArrow">
          <a:avLst>
            <a:gd name="adj1" fmla="val 5984"/>
            <a:gd name="adj2" fmla="val 394124"/>
            <a:gd name="adj3" fmla="val 13313824"/>
            <a:gd name="adj4" fmla="val 10508221"/>
            <a:gd name="adj5" fmla="val 6981"/>
          </a:avLst>
        </a:prstGeom>
        <a:gradFill rotWithShape="0">
          <a:gsLst>
            <a:gs pos="0">
              <a:schemeClr val="accent1">
                <a:tint val="60000"/>
                <a:hueOff val="0"/>
                <a:satOff val="0"/>
                <a:lumOff val="0"/>
                <a:alphaOff val="0"/>
                <a:tint val="35000"/>
                <a:satMod val="253000"/>
              </a:schemeClr>
            </a:gs>
            <a:gs pos="50000">
              <a:schemeClr val="accent1">
                <a:tint val="60000"/>
                <a:hueOff val="0"/>
                <a:satOff val="0"/>
                <a:lumOff val="0"/>
                <a:alphaOff val="0"/>
                <a:tint val="42000"/>
                <a:satMod val="255000"/>
              </a:schemeClr>
            </a:gs>
            <a:gs pos="97000">
              <a:schemeClr val="accent1">
                <a:tint val="60000"/>
                <a:hueOff val="0"/>
                <a:satOff val="0"/>
                <a:lumOff val="0"/>
                <a:alphaOff val="0"/>
                <a:tint val="53000"/>
                <a:satMod val="260000"/>
              </a:schemeClr>
            </a:gs>
            <a:gs pos="100000">
              <a:schemeClr val="accent1">
                <a:tint val="6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5DEB4-995A-4C85-B43C-041D43C29927}">
      <dsp:nvSpPr>
        <dsp:cNvPr id="0" name=""/>
        <dsp:cNvSpPr/>
      </dsp:nvSpPr>
      <dsp:spPr>
        <a:xfrm>
          <a:off x="562451" y="0"/>
          <a:ext cx="6374447" cy="4800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433FAE-AE97-4F4E-AAFF-2220C2FAC320}">
      <dsp:nvSpPr>
        <dsp:cNvPr id="0" name=""/>
        <dsp:cNvSpPr/>
      </dsp:nvSpPr>
      <dsp:spPr>
        <a:xfrm>
          <a:off x="1029" y="1440179"/>
          <a:ext cx="2366295" cy="1920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id-ID" sz="3300" kern="1200" dirty="0" smtClean="0"/>
            <a:t>Bahasa </a:t>
          </a:r>
          <a:endParaRPr lang="id-ID" sz="3300" kern="1200" dirty="0"/>
        </a:p>
      </dsp:txBody>
      <dsp:txXfrm>
        <a:off x="94767" y="1533917"/>
        <a:ext cx="2178819" cy="1732764"/>
      </dsp:txXfrm>
    </dsp:sp>
    <dsp:sp modelId="{02B30AAB-8985-4BD4-93F0-61251E6C9947}">
      <dsp:nvSpPr>
        <dsp:cNvPr id="0" name=""/>
        <dsp:cNvSpPr/>
      </dsp:nvSpPr>
      <dsp:spPr>
        <a:xfrm>
          <a:off x="2566527" y="1440179"/>
          <a:ext cx="2366295" cy="1920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id-ID" sz="3300" kern="1200" dirty="0" smtClean="0"/>
            <a:t>Sistematika </a:t>
          </a:r>
          <a:endParaRPr lang="id-ID" sz="3300" kern="1200" dirty="0"/>
        </a:p>
      </dsp:txBody>
      <dsp:txXfrm>
        <a:off x="2660265" y="1533917"/>
        <a:ext cx="2178819" cy="1732764"/>
      </dsp:txXfrm>
    </dsp:sp>
    <dsp:sp modelId="{55312BDF-8A99-45F5-BAE4-E0F8269F92CF}">
      <dsp:nvSpPr>
        <dsp:cNvPr id="0" name=""/>
        <dsp:cNvSpPr/>
      </dsp:nvSpPr>
      <dsp:spPr>
        <a:xfrm>
          <a:off x="5132024" y="1440179"/>
          <a:ext cx="2366295" cy="1920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id-ID" sz="3300" kern="1200" dirty="0" smtClean="0"/>
            <a:t>Gagasan </a:t>
          </a:r>
          <a:endParaRPr lang="id-ID" sz="3300" kern="1200" dirty="0"/>
        </a:p>
      </dsp:txBody>
      <dsp:txXfrm>
        <a:off x="5225762" y="1533917"/>
        <a:ext cx="2178819" cy="17327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3916E-61F0-4099-B1FA-9E8AE43C4303}">
      <dsp:nvSpPr>
        <dsp:cNvPr id="0" name=""/>
        <dsp:cNvSpPr/>
      </dsp:nvSpPr>
      <dsp:spPr>
        <a:xfrm>
          <a:off x="5860933" y="2889728"/>
          <a:ext cx="91440" cy="537703"/>
        </a:xfrm>
        <a:custGeom>
          <a:avLst/>
          <a:gdLst/>
          <a:ahLst/>
          <a:cxnLst/>
          <a:rect l="0" t="0" r="0" b="0"/>
          <a:pathLst>
            <a:path>
              <a:moveTo>
                <a:pt x="45720" y="0"/>
              </a:moveTo>
              <a:lnTo>
                <a:pt x="45720" y="53770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BEC5F4-DEA6-473B-AA58-A0AB884C2BAA}">
      <dsp:nvSpPr>
        <dsp:cNvPr id="0" name=""/>
        <dsp:cNvSpPr/>
      </dsp:nvSpPr>
      <dsp:spPr>
        <a:xfrm>
          <a:off x="4285006" y="1178012"/>
          <a:ext cx="1621647" cy="537703"/>
        </a:xfrm>
        <a:custGeom>
          <a:avLst/>
          <a:gdLst/>
          <a:ahLst/>
          <a:cxnLst/>
          <a:rect l="0" t="0" r="0" b="0"/>
          <a:pathLst>
            <a:path>
              <a:moveTo>
                <a:pt x="0" y="0"/>
              </a:moveTo>
              <a:lnTo>
                <a:pt x="0" y="366429"/>
              </a:lnTo>
              <a:lnTo>
                <a:pt x="1621647" y="366429"/>
              </a:lnTo>
              <a:lnTo>
                <a:pt x="1621647" y="5377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D7D9FD-0CFA-4E86-AE20-25B30879A463}">
      <dsp:nvSpPr>
        <dsp:cNvPr id="0" name=""/>
        <dsp:cNvSpPr/>
      </dsp:nvSpPr>
      <dsp:spPr>
        <a:xfrm>
          <a:off x="2517115" y="2889728"/>
          <a:ext cx="1129845" cy="537703"/>
        </a:xfrm>
        <a:custGeom>
          <a:avLst/>
          <a:gdLst/>
          <a:ahLst/>
          <a:cxnLst/>
          <a:rect l="0" t="0" r="0" b="0"/>
          <a:pathLst>
            <a:path>
              <a:moveTo>
                <a:pt x="0" y="0"/>
              </a:moveTo>
              <a:lnTo>
                <a:pt x="0" y="366429"/>
              </a:lnTo>
              <a:lnTo>
                <a:pt x="1129845" y="366429"/>
              </a:lnTo>
              <a:lnTo>
                <a:pt x="1129845" y="53770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40D37B-2D2A-4F1E-BA6C-C9F4AE9BDB2C}">
      <dsp:nvSpPr>
        <dsp:cNvPr id="0" name=""/>
        <dsp:cNvSpPr/>
      </dsp:nvSpPr>
      <dsp:spPr>
        <a:xfrm>
          <a:off x="1387269" y="2889728"/>
          <a:ext cx="1129845" cy="537703"/>
        </a:xfrm>
        <a:custGeom>
          <a:avLst/>
          <a:gdLst/>
          <a:ahLst/>
          <a:cxnLst/>
          <a:rect l="0" t="0" r="0" b="0"/>
          <a:pathLst>
            <a:path>
              <a:moveTo>
                <a:pt x="1129845" y="0"/>
              </a:moveTo>
              <a:lnTo>
                <a:pt x="1129845" y="366429"/>
              </a:lnTo>
              <a:lnTo>
                <a:pt x="0" y="366429"/>
              </a:lnTo>
              <a:lnTo>
                <a:pt x="0" y="53770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7D0560-8BDE-4238-8A99-3CB5B62DDC47}">
      <dsp:nvSpPr>
        <dsp:cNvPr id="0" name=""/>
        <dsp:cNvSpPr/>
      </dsp:nvSpPr>
      <dsp:spPr>
        <a:xfrm>
          <a:off x="2517115" y="1178012"/>
          <a:ext cx="1767890" cy="537703"/>
        </a:xfrm>
        <a:custGeom>
          <a:avLst/>
          <a:gdLst/>
          <a:ahLst/>
          <a:cxnLst/>
          <a:rect l="0" t="0" r="0" b="0"/>
          <a:pathLst>
            <a:path>
              <a:moveTo>
                <a:pt x="1767890" y="0"/>
              </a:moveTo>
              <a:lnTo>
                <a:pt x="1767890" y="366429"/>
              </a:lnTo>
              <a:lnTo>
                <a:pt x="0" y="366429"/>
              </a:lnTo>
              <a:lnTo>
                <a:pt x="0" y="53770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2B1ADA-9506-4F9D-A0FD-36DF6C321D91}">
      <dsp:nvSpPr>
        <dsp:cNvPr id="0" name=""/>
        <dsp:cNvSpPr/>
      </dsp:nvSpPr>
      <dsp:spPr>
        <a:xfrm>
          <a:off x="3360586" y="3999"/>
          <a:ext cx="1848838" cy="11740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AD5802-FDB9-4C7D-9886-9CB8F13EC750}">
      <dsp:nvSpPr>
        <dsp:cNvPr id="0" name=""/>
        <dsp:cNvSpPr/>
      </dsp:nvSpPr>
      <dsp:spPr>
        <a:xfrm>
          <a:off x="3566013" y="199154"/>
          <a:ext cx="1848838" cy="11740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t>Deskripsi  </a:t>
          </a:r>
          <a:endParaRPr lang="id-ID" sz="2000" kern="1200" dirty="0"/>
        </a:p>
      </dsp:txBody>
      <dsp:txXfrm>
        <a:off x="3600399" y="233540"/>
        <a:ext cx="1780066" cy="1105240"/>
      </dsp:txXfrm>
    </dsp:sp>
    <dsp:sp modelId="{920B8B4E-17CF-45A2-9A80-3A14FC7C69EB}">
      <dsp:nvSpPr>
        <dsp:cNvPr id="0" name=""/>
        <dsp:cNvSpPr/>
      </dsp:nvSpPr>
      <dsp:spPr>
        <a:xfrm>
          <a:off x="1592696" y="1715716"/>
          <a:ext cx="1848838" cy="11740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67D2A2-FC21-48E2-A01E-683CD92DECDE}">
      <dsp:nvSpPr>
        <dsp:cNvPr id="0" name=""/>
        <dsp:cNvSpPr/>
      </dsp:nvSpPr>
      <dsp:spPr>
        <a:xfrm>
          <a:off x="1798122" y="1910871"/>
          <a:ext cx="1848838" cy="11740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t>Narasi </a:t>
          </a:r>
          <a:endParaRPr lang="id-ID" sz="2000" kern="1200" dirty="0"/>
        </a:p>
      </dsp:txBody>
      <dsp:txXfrm>
        <a:off x="1832508" y="1945257"/>
        <a:ext cx="1780066" cy="1105240"/>
      </dsp:txXfrm>
    </dsp:sp>
    <dsp:sp modelId="{B8D1018F-D757-43F8-A530-76D482831A22}">
      <dsp:nvSpPr>
        <dsp:cNvPr id="0" name=""/>
        <dsp:cNvSpPr/>
      </dsp:nvSpPr>
      <dsp:spPr>
        <a:xfrm>
          <a:off x="462850" y="3427432"/>
          <a:ext cx="1848838" cy="11740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9F2A2-F58B-4DED-8311-5F2AA08A8C19}">
      <dsp:nvSpPr>
        <dsp:cNvPr id="0" name=""/>
        <dsp:cNvSpPr/>
      </dsp:nvSpPr>
      <dsp:spPr>
        <a:xfrm>
          <a:off x="668277" y="3622587"/>
          <a:ext cx="1848838" cy="11740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t>Argumentasi </a:t>
          </a:r>
          <a:endParaRPr lang="id-ID" sz="2000" kern="1200" dirty="0"/>
        </a:p>
      </dsp:txBody>
      <dsp:txXfrm>
        <a:off x="702663" y="3656973"/>
        <a:ext cx="1780066" cy="1105240"/>
      </dsp:txXfrm>
    </dsp:sp>
    <dsp:sp modelId="{A4F100A0-769E-4BF7-862A-9D43BA587D56}">
      <dsp:nvSpPr>
        <dsp:cNvPr id="0" name=""/>
        <dsp:cNvSpPr/>
      </dsp:nvSpPr>
      <dsp:spPr>
        <a:xfrm>
          <a:off x="2722542" y="3427432"/>
          <a:ext cx="1848838" cy="11740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274E83-6433-4FD8-BB68-D8D7E575E4D6}">
      <dsp:nvSpPr>
        <dsp:cNvPr id="0" name=""/>
        <dsp:cNvSpPr/>
      </dsp:nvSpPr>
      <dsp:spPr>
        <a:xfrm>
          <a:off x="2927968" y="3622587"/>
          <a:ext cx="1848838" cy="11740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t>Persuasi </a:t>
          </a:r>
          <a:endParaRPr lang="id-ID" sz="2000" kern="1200" dirty="0"/>
        </a:p>
      </dsp:txBody>
      <dsp:txXfrm>
        <a:off x="2962354" y="3656973"/>
        <a:ext cx="1780066" cy="1105240"/>
      </dsp:txXfrm>
    </dsp:sp>
    <dsp:sp modelId="{D84DB614-BE2B-4BE6-9147-54675F74CAD6}">
      <dsp:nvSpPr>
        <dsp:cNvPr id="0" name=""/>
        <dsp:cNvSpPr/>
      </dsp:nvSpPr>
      <dsp:spPr>
        <a:xfrm>
          <a:off x="4982234" y="1715716"/>
          <a:ext cx="1848838" cy="11740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BAB0CA-ABEA-45A7-8A04-8C9D0E81422B}">
      <dsp:nvSpPr>
        <dsp:cNvPr id="0" name=""/>
        <dsp:cNvSpPr/>
      </dsp:nvSpPr>
      <dsp:spPr>
        <a:xfrm>
          <a:off x="5187660" y="1910871"/>
          <a:ext cx="1848838" cy="11740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t>Eksposisi  </a:t>
          </a:r>
          <a:endParaRPr lang="id-ID" sz="2000" kern="1200" dirty="0"/>
        </a:p>
      </dsp:txBody>
      <dsp:txXfrm>
        <a:off x="5222046" y="1945257"/>
        <a:ext cx="1780066" cy="1105240"/>
      </dsp:txXfrm>
    </dsp:sp>
    <dsp:sp modelId="{7635889C-82B5-4E99-AF19-30323B0C4A45}">
      <dsp:nvSpPr>
        <dsp:cNvPr id="0" name=""/>
        <dsp:cNvSpPr/>
      </dsp:nvSpPr>
      <dsp:spPr>
        <a:xfrm>
          <a:off x="4982234" y="3427432"/>
          <a:ext cx="1848838" cy="11740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51516D-8E42-49CE-9F26-90BB4B3D0B4D}">
      <dsp:nvSpPr>
        <dsp:cNvPr id="0" name=""/>
        <dsp:cNvSpPr/>
      </dsp:nvSpPr>
      <dsp:spPr>
        <a:xfrm>
          <a:off x="5187660" y="3622587"/>
          <a:ext cx="1848838" cy="11740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id-ID" sz="2000" kern="1200" dirty="0" smtClean="0"/>
            <a:t>Jenis teks berdasarkan kurikulum 2013</a:t>
          </a:r>
          <a:endParaRPr lang="id-ID" sz="2000" kern="1200" dirty="0"/>
        </a:p>
      </dsp:txBody>
      <dsp:txXfrm>
        <a:off x="5222046" y="3656973"/>
        <a:ext cx="1780066" cy="11052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id-ID"/>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A57191B8-A10B-414C-8F77-3151DB466565}" type="datetimeFigureOut">
              <a:rPr lang="id-ID" smtClean="0"/>
              <a:t>14/08/2020</a:t>
            </a:fld>
            <a:endParaRPr lang="id-ID"/>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id-ID"/>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2BA81641-24B8-4DE0-8ABC-30D023B52A8A}" type="slidenum">
              <a:rPr lang="id-ID" smtClean="0"/>
              <a:t>‹#›</a:t>
            </a:fld>
            <a:endParaRPr lang="id-ID"/>
          </a:p>
        </p:txBody>
      </p:sp>
    </p:spTree>
    <p:extLst>
      <p:ext uri="{BB962C8B-B14F-4D97-AF65-F5344CB8AC3E}">
        <p14:creationId xmlns:p14="http://schemas.microsoft.com/office/powerpoint/2010/main" val="6934763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20" name="Footer Placeholder 19"/>
          <p:cNvSpPr>
            <a:spLocks noGrp="1"/>
          </p:cNvSpPr>
          <p:nvPr>
            <p:ph type="ftr" sz="quarter" idx="11"/>
          </p:nvPr>
        </p:nvSpPr>
        <p:spPr/>
        <p:txBody>
          <a:bodyPr/>
          <a:lstStyle>
            <a:extLst/>
          </a:lstStyle>
          <a:p>
            <a:endParaRPr lang="id-ID"/>
          </a:p>
        </p:txBody>
      </p:sp>
      <p:sp>
        <p:nvSpPr>
          <p:cNvPr id="10" name="Slide Number Placeholder 9"/>
          <p:cNvSpPr>
            <a:spLocks noGrp="1"/>
          </p:cNvSpPr>
          <p:nvPr>
            <p:ph type="sldNum" sz="quarter" idx="12"/>
          </p:nvPr>
        </p:nvSpPr>
        <p:spPr/>
        <p:txBody>
          <a:bodyPr/>
          <a:lstStyle>
            <a:extLst/>
          </a:lstStyle>
          <a:p>
            <a:fld id="{015A8FE2-4FF3-43FF-A53C-0C25B0E5F5A9}" type="slidenum">
              <a:rPr lang="id-ID" smtClean="0"/>
              <a:pPr/>
              <a:t>‹#›</a:t>
            </a:fld>
            <a:endParaRPr lang="id-ID"/>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015A8FE2-4FF3-43FF-A53C-0C25B0E5F5A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015A8FE2-4FF3-43FF-A53C-0C25B0E5F5A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015A8FE2-4FF3-43FF-A53C-0C25B0E5F5A9}"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015A8FE2-4FF3-43FF-A53C-0C25B0E5F5A9}" type="slidenum">
              <a:rPr lang="id-ID" smtClean="0"/>
              <a:pPr/>
              <a:t>‹#›</a:t>
            </a:fld>
            <a:endParaRPr lang="id-ID"/>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015A8FE2-4FF3-43FF-A53C-0C25B0E5F5A9}"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015A8FE2-4FF3-43FF-A53C-0C25B0E5F5A9}"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015A8FE2-4FF3-43FF-A53C-0C25B0E5F5A9}"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015A8FE2-4FF3-43FF-A53C-0C25B0E5F5A9}" type="slidenum">
              <a:rPr lang="id-ID" smtClean="0"/>
              <a:pPr/>
              <a:t>‹#›</a:t>
            </a:fld>
            <a:endParaRPr lang="id-ID"/>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015A8FE2-4FF3-43FF-A53C-0C25B0E5F5A9}"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4B5310D-C2E4-4E54-897B-EDD031FCC7AC}" type="datetimeFigureOut">
              <a:rPr lang="id-ID" smtClean="0"/>
              <a:pPr/>
              <a:t>14/08/2020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015A8FE2-4FF3-43FF-A53C-0C25B0E5F5A9}" type="slidenum">
              <a:rPr lang="id-ID" smtClean="0"/>
              <a:pPr/>
              <a:t>‹#›</a:t>
            </a:fld>
            <a:endParaRPr lang="id-ID"/>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4B5310D-C2E4-4E54-897B-EDD031FCC7AC}" type="datetimeFigureOut">
              <a:rPr lang="id-ID" smtClean="0"/>
              <a:pPr/>
              <a:t>14/08/2020</a:t>
            </a:fld>
            <a:endParaRPr lang="id-ID"/>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d-ID"/>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15A8FE2-4FF3-43FF-A53C-0C25B0E5F5A9}" type="slidenum">
              <a:rPr lang="id-ID" smtClean="0"/>
              <a:pPr/>
              <a:t>‹#›</a:t>
            </a:fld>
            <a:endParaRPr lang="id-ID"/>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Pembelajaran Keterampilan Menulis </a:t>
            </a:r>
            <a:endParaRPr lang="id-ID" dirty="0"/>
          </a:p>
        </p:txBody>
      </p:sp>
      <p:sp>
        <p:nvSpPr>
          <p:cNvPr id="3" name="Subtitle 2"/>
          <p:cNvSpPr>
            <a:spLocks noGrp="1"/>
          </p:cNvSpPr>
          <p:nvPr>
            <p:ph type="subTitle" idx="1"/>
          </p:nvPr>
        </p:nvSpPr>
        <p:spPr>
          <a:xfrm>
            <a:off x="1432560" y="1892424"/>
            <a:ext cx="7406640" cy="1752600"/>
          </a:xfrm>
        </p:spPr>
        <p:txBody>
          <a:bodyPr>
            <a:normAutofit lnSpcReduction="10000"/>
          </a:bodyPr>
          <a:lstStyle/>
          <a:p>
            <a:endParaRPr lang="id-ID" dirty="0" smtClean="0"/>
          </a:p>
          <a:p>
            <a:endParaRPr lang="id-ID" dirty="0" smtClean="0"/>
          </a:p>
          <a:p>
            <a:r>
              <a:rPr lang="id-ID" dirty="0" smtClean="0"/>
              <a:t>Oleh </a:t>
            </a:r>
          </a:p>
          <a:p>
            <a:r>
              <a:rPr lang="id-ID" dirty="0" smtClean="0"/>
              <a:t>Via Nugraha, M.Pd</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smtClean="0"/>
              <a:t>Pengertian Menulis </a:t>
            </a:r>
            <a:endParaRPr lang="id-ID" dirty="0"/>
          </a:p>
        </p:txBody>
      </p:sp>
      <p:sp>
        <p:nvSpPr>
          <p:cNvPr id="3" name="Content Placeholder 2"/>
          <p:cNvSpPr>
            <a:spLocks noGrp="1"/>
          </p:cNvSpPr>
          <p:nvPr>
            <p:ph idx="1"/>
          </p:nvPr>
        </p:nvSpPr>
        <p:spPr/>
        <p:txBody>
          <a:bodyPr>
            <a:normAutofit fontScale="85000" lnSpcReduction="10000"/>
          </a:bodyPr>
          <a:lstStyle/>
          <a:p>
            <a:pPr marL="596646" indent="-514350">
              <a:buNone/>
            </a:pPr>
            <a:r>
              <a:rPr lang="id-ID" dirty="0" smtClean="0"/>
              <a:t>	Menulis adalah sebuah kegiatan menuangkan pikiran, gagasan, dan perasaan seseorang yang diungkapkan dalam bahasa tulis. Dalam pengertian yang lain, menulis adalah kegiatan untuk menyatakan pikiran dan perasaan dalam bentuk tulisan yang diharapkan dapat dipahami oleh pembaca dan berfungsi sebagai alat komunikasi secara tidak langsung. Dengan demikian, dapat kita tegaskan bahwa</a:t>
            </a:r>
            <a:r>
              <a:rPr lang="id-ID" b="1" dirty="0" smtClean="0"/>
              <a:t>pengertian menulis</a:t>
            </a:r>
            <a:r>
              <a:rPr lang="id-ID" dirty="0" smtClean="0"/>
              <a:t> adalah kegiatan seseorang untuk menyampaikan gagasan kepada pembaca dalam bahasa tulis agar bisa dipahami oleh pembaca.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Tujuan Menulis </a:t>
            </a:r>
            <a:endParaRPr lang="id-ID" dirty="0"/>
          </a:p>
        </p:txBody>
      </p:sp>
      <p:graphicFrame>
        <p:nvGraphicFramePr>
          <p:cNvPr id="4" name="Content Placeholder 3"/>
          <p:cNvGraphicFramePr>
            <a:graphicFrameLocks noGrp="1"/>
          </p:cNvGraphicFramePr>
          <p:nvPr>
            <p:ph idx="1"/>
          </p:nvPr>
        </p:nvGraphicFramePr>
        <p:xfrm>
          <a:off x="1435100" y="1271606"/>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Manfaat Menulis </a:t>
            </a:r>
            <a:endParaRPr lang="id-ID"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Menulis Mengasah Kecerdasan </a:t>
            </a:r>
            <a:endParaRPr lang="id-ID" dirty="0"/>
          </a:p>
        </p:txBody>
      </p:sp>
      <p:sp>
        <p:nvSpPr>
          <p:cNvPr id="3" name="Content Placeholder 2"/>
          <p:cNvSpPr>
            <a:spLocks noGrp="1"/>
          </p:cNvSpPr>
          <p:nvPr>
            <p:ph idx="1"/>
          </p:nvPr>
        </p:nvSpPr>
        <p:spPr/>
        <p:txBody>
          <a:bodyPr>
            <a:normAutofit fontScale="77500" lnSpcReduction="20000"/>
          </a:bodyPr>
          <a:lstStyle/>
          <a:p>
            <a:pPr>
              <a:buNone/>
            </a:pPr>
            <a:r>
              <a:rPr lang="id-ID" dirty="0" smtClean="0"/>
              <a:t>	</a:t>
            </a:r>
            <a:r>
              <a:rPr lang="da-DK" dirty="0" smtClean="0"/>
              <a:t>Menulis adalah suatu aktivitas yang kompleks. </a:t>
            </a:r>
            <a:r>
              <a:rPr lang="pt-BR" dirty="0" smtClean="0"/>
              <a:t>Kompleksitas menulis terletak pada tuntutan kemampuan mengharmonikan berbagai aspek. Aspek-aspek itu meli-puti (1) pengetahuan tentang topik yang akan dituliskan, (2) penuangan pengetahuan itu ke dalam racikan bahasa yang jernih, yang disesuaikan dengan corak wacana dan kemampuan pembacanya, dan (3) penyajiannya selaras dengan konvensi atau aturan penulisan. Untuk sampai pada kesanggupan seperti itu, seseorang perlu memiliki kekayaan dan keluwesan pengungkapan, kemampuan mengendalikan emosi, serat menata dan mengembangkan daya nalarnya dalam berbagai level berfikir, dari tingkat mengingat sampai evaluasi.</a:t>
            </a:r>
            <a:endParaRPr lang="id-ID" dirty="0" smtClean="0"/>
          </a:p>
          <a:p>
            <a:pPr>
              <a:buNone/>
            </a:pP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Menulis Mengembangkan Daya Inisiatif dan Kreativitas</a:t>
            </a:r>
            <a:endParaRPr lang="id-ID" dirty="0"/>
          </a:p>
        </p:txBody>
      </p:sp>
      <p:sp>
        <p:nvSpPr>
          <p:cNvPr id="3" name="Content Placeholder 2"/>
          <p:cNvSpPr>
            <a:spLocks noGrp="1"/>
          </p:cNvSpPr>
          <p:nvPr>
            <p:ph idx="1"/>
          </p:nvPr>
        </p:nvSpPr>
        <p:spPr/>
        <p:txBody>
          <a:bodyPr>
            <a:normAutofit fontScale="92500"/>
          </a:bodyPr>
          <a:lstStyle/>
          <a:p>
            <a:pPr>
              <a:buNone/>
            </a:pPr>
            <a:r>
              <a:rPr lang="id-ID" dirty="0" smtClean="0"/>
              <a:t>	Dalam menulis, seseorang mesti menyiapkan dan mensuplai sendiri segala sesuatunya. Segala sesuatu itu adalah (1) unsur mekanik tulisan yang benar seperti pungtuasi, ejaan, diksi, pengalimatan, dan pewacanaan, (2) bahasa topik, dan (3) pertanyaan dan jawaban yang harus diajukan dan dipuaskannya sendiri. Agar hasilnya enak dibaca, maka apa yang dituliskan harus ditata dengan runtut, jelas dan menarik.</a:t>
            </a:r>
          </a:p>
          <a:p>
            <a:pPr>
              <a:buNone/>
            </a:pPr>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Menulis Menumbuhkan Keberanian</a:t>
            </a:r>
            <a:endParaRPr lang="id-ID" dirty="0"/>
          </a:p>
        </p:txBody>
      </p:sp>
      <p:sp>
        <p:nvSpPr>
          <p:cNvPr id="3" name="Content Placeholder 2"/>
          <p:cNvSpPr>
            <a:spLocks noGrp="1"/>
          </p:cNvSpPr>
          <p:nvPr>
            <p:ph idx="1"/>
          </p:nvPr>
        </p:nvSpPr>
        <p:spPr/>
        <p:txBody>
          <a:bodyPr/>
          <a:lstStyle/>
          <a:p>
            <a:pPr>
              <a:buNone/>
            </a:pPr>
            <a:r>
              <a:rPr lang="id-ID" dirty="0" smtClean="0"/>
              <a:t>	Ketika menulis, seorang penulis harus berani menampilkan kediriannya, ter-masuk pemikiran, perasaan, dan gayanya, serta menawarkannya kepada publik. Kon-sekuensinya, dia harus siap dan mau melihat dengan jernih penilaian dan tanggapan apa pun dari pembacanya, baik yang bersifat positif ataupun negatif</a:t>
            </a:r>
            <a:endParaRPr lang="id-ID"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a-DK" sz="2800" b="1" dirty="0" smtClean="0"/>
              <a:t>Menulis Mendorong Kemauan dan Kemampuan Mengumpulkan Informasi</a:t>
            </a:r>
            <a:endParaRPr lang="id-ID" sz="2800" dirty="0"/>
          </a:p>
        </p:txBody>
      </p:sp>
      <p:sp>
        <p:nvSpPr>
          <p:cNvPr id="3" name="Content Placeholder 2"/>
          <p:cNvSpPr>
            <a:spLocks noGrp="1"/>
          </p:cNvSpPr>
          <p:nvPr>
            <p:ph idx="1"/>
          </p:nvPr>
        </p:nvSpPr>
        <p:spPr>
          <a:xfrm>
            <a:off x="1435608" y="1643050"/>
            <a:ext cx="7498080" cy="4605350"/>
          </a:xfrm>
        </p:spPr>
        <p:txBody>
          <a:bodyPr>
            <a:normAutofit fontScale="92500" lnSpcReduction="20000"/>
          </a:bodyPr>
          <a:lstStyle/>
          <a:p>
            <a:pPr>
              <a:buNone/>
            </a:pPr>
            <a:r>
              <a:rPr lang="id-ID" dirty="0" smtClean="0"/>
              <a:t>	</a:t>
            </a:r>
            <a:r>
              <a:rPr lang="da-DK" dirty="0" smtClean="0"/>
              <a:t>Seseorang menulis karena mempunyai ide, gagasan, pendapat, atau sesuatu hal yang menurutnya perlu disampaikan dan diketahui orang lain. Tetapi, apa yang disampaikannya itu tidak selalu dimilikinya saat itu. Padahal, tak akan dapat me-nyampaikan banyak hal dengan memuaskan tanpa memiliki wawasan atau pengeta-huan yang memadai tentang apa yang akan dituliskannya. Kecuali, kalau memang apa yang disampaikannya hanya sekedarnya.</a:t>
            </a:r>
            <a:endParaRPr lang="id-ID" dirty="0" smtClean="0"/>
          </a:p>
          <a:p>
            <a:pPr>
              <a:buNone/>
            </a:pPr>
            <a:endParaRPr lang="id-ID"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3" name="Diagram 2"/>
          <p:cNvGraphicFramePr/>
          <p:nvPr>
            <p:extLst>
              <p:ext uri="{D42A27DB-BD31-4B8C-83A1-F6EECF244321}">
                <p14:modId xmlns:p14="http://schemas.microsoft.com/office/powerpoint/2010/main" val="645337506"/>
              </p:ext>
            </p:extLst>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Menulis Sebagai Proses </a:t>
            </a:r>
            <a:endParaRPr lang="id-ID" dirty="0"/>
          </a:p>
        </p:txBody>
      </p:sp>
      <p:sp>
        <p:nvSpPr>
          <p:cNvPr id="3" name="Content Placeholder 2"/>
          <p:cNvSpPr>
            <a:spLocks noGrp="1"/>
          </p:cNvSpPr>
          <p:nvPr>
            <p:ph idx="1"/>
          </p:nvPr>
        </p:nvSpPr>
        <p:spPr/>
        <p:txBody>
          <a:bodyPr/>
          <a:lstStyle/>
          <a:p>
            <a:pPr>
              <a:buNone/>
            </a:pPr>
            <a:r>
              <a:rPr lang="id-ID" dirty="0" smtClean="0"/>
              <a:t>	</a:t>
            </a:r>
            <a:r>
              <a:rPr lang="en-US" dirty="0" err="1" smtClean="0"/>
              <a:t>Sebagai</a:t>
            </a:r>
            <a:r>
              <a:rPr lang="en-US" dirty="0" smtClean="0"/>
              <a:t> </a:t>
            </a:r>
            <a:r>
              <a:rPr lang="en-US" dirty="0" err="1" smtClean="0"/>
              <a:t>proses</a:t>
            </a:r>
            <a:r>
              <a:rPr lang="en-US" dirty="0" smtClean="0"/>
              <a:t>, </a:t>
            </a:r>
            <a:r>
              <a:rPr lang="en-US" dirty="0" err="1" smtClean="0"/>
              <a:t>menulis</a:t>
            </a:r>
            <a:r>
              <a:rPr lang="en-US" dirty="0" smtClean="0"/>
              <a:t> </a:t>
            </a:r>
            <a:r>
              <a:rPr lang="en-US" dirty="0" err="1" smtClean="0"/>
              <a:t>merupakan</a:t>
            </a:r>
            <a:r>
              <a:rPr lang="en-US" dirty="0" smtClean="0"/>
              <a:t> </a:t>
            </a:r>
            <a:r>
              <a:rPr lang="en-US" dirty="0" err="1" smtClean="0"/>
              <a:t>serangkaian</a:t>
            </a:r>
            <a:r>
              <a:rPr lang="en-US" dirty="0" smtClean="0"/>
              <a:t> </a:t>
            </a:r>
            <a:r>
              <a:rPr lang="en-US" dirty="0" err="1" smtClean="0"/>
              <a:t>aktivitas</a:t>
            </a:r>
            <a:r>
              <a:rPr lang="en-US" dirty="0" smtClean="0"/>
              <a:t> yang </a:t>
            </a:r>
            <a:r>
              <a:rPr lang="en-US" dirty="0" err="1" smtClean="0"/>
              <a:t>terjadi</a:t>
            </a:r>
            <a:r>
              <a:rPr lang="en-US" dirty="0" smtClean="0"/>
              <a:t> </a:t>
            </a:r>
            <a:r>
              <a:rPr lang="en-US" dirty="0" err="1" smtClean="0"/>
              <a:t>dan</a:t>
            </a:r>
            <a:r>
              <a:rPr lang="en-US" dirty="0" smtClean="0"/>
              <a:t> </a:t>
            </a:r>
            <a:r>
              <a:rPr lang="en-US" dirty="0" err="1" smtClean="0"/>
              <a:t>melibatkan</a:t>
            </a:r>
            <a:r>
              <a:rPr lang="en-US" dirty="0" smtClean="0"/>
              <a:t> </a:t>
            </a:r>
            <a:r>
              <a:rPr lang="en-US" dirty="0" err="1" smtClean="0"/>
              <a:t>beberapa</a:t>
            </a:r>
            <a:r>
              <a:rPr lang="en-US" dirty="0" smtClean="0"/>
              <a:t> </a:t>
            </a:r>
            <a:r>
              <a:rPr lang="en-US" dirty="0" err="1" smtClean="0"/>
              <a:t>fase</a:t>
            </a:r>
            <a:r>
              <a:rPr lang="en-US" dirty="0" smtClean="0"/>
              <a:t>. </a:t>
            </a:r>
            <a:endParaRPr lang="id-ID" dirty="0" smtClean="0"/>
          </a:p>
          <a:p>
            <a:pPr>
              <a:defRPr/>
            </a:pPr>
            <a:r>
              <a:rPr lang="en-US" b="1" dirty="0" err="1" smtClean="0"/>
              <a:t>Fase</a:t>
            </a:r>
            <a:r>
              <a:rPr lang="en-US" b="1" dirty="0" smtClean="0"/>
              <a:t> </a:t>
            </a:r>
            <a:r>
              <a:rPr lang="en-US" b="1" dirty="0" err="1" smtClean="0"/>
              <a:t>Penulisan</a:t>
            </a:r>
            <a:endParaRPr lang="en-US" b="1" dirty="0" smtClean="0"/>
          </a:p>
          <a:p>
            <a:pPr>
              <a:defRPr/>
            </a:pPr>
            <a:r>
              <a:rPr lang="en-US" dirty="0" err="1" smtClean="0"/>
              <a:t>prapenulisan</a:t>
            </a:r>
            <a:r>
              <a:rPr lang="en-US" dirty="0" smtClean="0"/>
              <a:t> (</a:t>
            </a:r>
            <a:r>
              <a:rPr lang="en-US" dirty="0" err="1" smtClean="0"/>
              <a:t>persiapan</a:t>
            </a:r>
            <a:r>
              <a:rPr lang="en-US" dirty="0" smtClean="0"/>
              <a:t>), </a:t>
            </a:r>
          </a:p>
          <a:p>
            <a:pPr>
              <a:defRPr/>
            </a:pPr>
            <a:r>
              <a:rPr lang="en-US" dirty="0" err="1" smtClean="0"/>
              <a:t>penulisan</a:t>
            </a:r>
            <a:r>
              <a:rPr lang="en-US" dirty="0" smtClean="0"/>
              <a:t> (</a:t>
            </a:r>
            <a:r>
              <a:rPr lang="en-US" dirty="0" err="1" smtClean="0"/>
              <a:t>pengembangan</a:t>
            </a:r>
            <a:r>
              <a:rPr lang="en-US" dirty="0" smtClean="0"/>
              <a:t> </a:t>
            </a:r>
            <a:r>
              <a:rPr lang="en-US" dirty="0" err="1" smtClean="0"/>
              <a:t>isi</a:t>
            </a:r>
            <a:r>
              <a:rPr lang="en-US" dirty="0" smtClean="0"/>
              <a:t> </a:t>
            </a:r>
            <a:r>
              <a:rPr lang="en-US" dirty="0" err="1" smtClean="0"/>
              <a:t>karangan</a:t>
            </a:r>
            <a:r>
              <a:rPr lang="en-US" dirty="0" smtClean="0"/>
              <a:t>), </a:t>
            </a:r>
            <a:r>
              <a:rPr lang="en-US" dirty="0" err="1" smtClean="0"/>
              <a:t>dan</a:t>
            </a:r>
            <a:r>
              <a:rPr lang="en-US" dirty="0" smtClean="0"/>
              <a:t> </a:t>
            </a:r>
          </a:p>
          <a:p>
            <a:pPr>
              <a:defRPr/>
            </a:pPr>
            <a:r>
              <a:rPr lang="en-US" dirty="0" err="1" smtClean="0"/>
              <a:t>pascapenulisan</a:t>
            </a:r>
            <a:r>
              <a:rPr lang="en-US" dirty="0" smtClean="0"/>
              <a:t> (</a:t>
            </a:r>
            <a:r>
              <a:rPr lang="en-US" dirty="0" err="1" smtClean="0"/>
              <a:t>telaah</a:t>
            </a:r>
            <a:r>
              <a:rPr lang="en-US" dirty="0" smtClean="0"/>
              <a:t> </a:t>
            </a:r>
            <a:r>
              <a:rPr lang="en-US" dirty="0" err="1" smtClean="0"/>
              <a:t>dan</a:t>
            </a:r>
            <a:r>
              <a:rPr lang="en-US" dirty="0" smtClean="0"/>
              <a:t> </a:t>
            </a:r>
            <a:r>
              <a:rPr lang="en-US" dirty="0" err="1" smtClean="0"/>
              <a:t>revisi</a:t>
            </a:r>
            <a:r>
              <a:rPr lang="en-US" dirty="0" smtClean="0"/>
              <a:t> </a:t>
            </a:r>
            <a:r>
              <a:rPr lang="en-US" dirty="0" err="1" smtClean="0"/>
              <a:t>atau</a:t>
            </a:r>
            <a:r>
              <a:rPr lang="en-US" dirty="0" smtClean="0"/>
              <a:t> </a:t>
            </a:r>
            <a:r>
              <a:rPr lang="en-US" dirty="0" err="1" smtClean="0"/>
              <a:t>penyempurnaan</a:t>
            </a:r>
            <a:r>
              <a:rPr lang="en-US" dirty="0" smtClean="0"/>
              <a:t> </a:t>
            </a:r>
            <a:r>
              <a:rPr lang="en-US" dirty="0" err="1" smtClean="0"/>
              <a:t>tulisan</a:t>
            </a:r>
            <a:r>
              <a:rPr lang="en-US" dirty="0" smtClean="0"/>
              <a:t>).</a:t>
            </a:r>
            <a:endParaRPr lang="en-US" b="1" dirty="0" smtClean="0"/>
          </a:p>
          <a:p>
            <a:pPr>
              <a:buNone/>
            </a:pPr>
            <a:endParaRPr lang="en-US" dirty="0" smtClean="0"/>
          </a:p>
          <a:p>
            <a:pPr>
              <a:buNone/>
            </a:pPr>
            <a:endParaRPr lang="id-ID"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Fase Penulisan </a:t>
            </a:r>
            <a:endParaRPr lang="id-ID"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Landasan filosofis</a:t>
            </a:r>
            <a:endParaRPr lang="id-ID" dirty="0"/>
          </a:p>
        </p:txBody>
      </p:sp>
      <p:sp>
        <p:nvSpPr>
          <p:cNvPr id="3" name="Content Placeholder 2"/>
          <p:cNvSpPr>
            <a:spLocks noGrp="1"/>
          </p:cNvSpPr>
          <p:nvPr>
            <p:ph idx="1"/>
          </p:nvPr>
        </p:nvSpPr>
        <p:spPr/>
        <p:txBody>
          <a:bodyPr>
            <a:normAutofit fontScale="85000" lnSpcReduction="10000"/>
          </a:bodyPr>
          <a:lstStyle/>
          <a:p>
            <a:pPr marL="596646" indent="-514350">
              <a:buAutoNum type="arabicPeriod"/>
            </a:pPr>
            <a:r>
              <a:rPr lang="id-ID" dirty="0" smtClean="0">
                <a:latin typeface="Times New Roman" pitchFamily="18" charset="0"/>
                <a:cs typeface="Times New Roman" pitchFamily="18" charset="0"/>
              </a:rPr>
              <a:t>Belajar bahasa pada hakikatnya adalah berkomunikasi. Oleh karenanya pembelajaran keterampilan menulis diarahkan pada kemampuan berkomunikasi</a:t>
            </a:r>
          </a:p>
          <a:p>
            <a:pPr marL="596646" indent="-514350">
              <a:buAutoNum type="arabicPeriod"/>
            </a:pPr>
            <a:r>
              <a:rPr lang="id-ID" dirty="0" smtClean="0">
                <a:latin typeface="Times New Roman" pitchFamily="18" charset="0"/>
                <a:cs typeface="Times New Roman" pitchFamily="18" charset="0"/>
              </a:rPr>
              <a:t>Pembelajaran keterampilan meulis harus mengakomodasi semua aspek bahasa mulai terkecil hingga terbesar.</a:t>
            </a:r>
          </a:p>
          <a:p>
            <a:pPr marL="596646" indent="-514350">
              <a:buAutoNum type="arabicPeriod"/>
            </a:pPr>
            <a:r>
              <a:rPr lang="id-ID" smtClean="0">
                <a:latin typeface="Times New Roman" pitchFamily="18" charset="0"/>
                <a:cs typeface="Times New Roman" pitchFamily="18" charset="0"/>
              </a:rPr>
              <a:t>Pembelajaran menulis diarahkan pada upaya mempertajam kepekaan perasaan siswa termsuk dalam dalam konteks analitik yang mendalam  sehingga diharapkan siswa mampu berfikir dan bernalar.</a:t>
            </a:r>
            <a:endParaRPr lang="id-ID">
              <a:latin typeface="Times New Roman" pitchFamily="18" charset="0"/>
              <a:cs typeface="Times New Roman" pitchFamily="18" charset="0"/>
            </a:endParaRPr>
          </a:p>
        </p:txBody>
      </p:sp>
    </p:spTree>
    <p:extLst>
      <p:ext uri="{BB962C8B-B14F-4D97-AF65-F5344CB8AC3E}">
        <p14:creationId xmlns:p14="http://schemas.microsoft.com/office/powerpoint/2010/main" val="1051342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Fase Prapenulisan </a:t>
            </a:r>
            <a:endParaRPr lang="id-ID" dirty="0"/>
          </a:p>
        </p:txBody>
      </p:sp>
      <p:sp>
        <p:nvSpPr>
          <p:cNvPr id="3" name="Content Placeholder 2"/>
          <p:cNvSpPr>
            <a:spLocks noGrp="1"/>
          </p:cNvSpPr>
          <p:nvPr>
            <p:ph idx="1"/>
          </p:nvPr>
        </p:nvSpPr>
        <p:spPr/>
        <p:txBody>
          <a:bodyPr/>
          <a:lstStyle/>
          <a:p>
            <a:pPr>
              <a:defRPr/>
            </a:pPr>
            <a:r>
              <a:rPr lang="en-US" dirty="0" err="1" smtClean="0"/>
              <a:t>Pada</a:t>
            </a:r>
            <a:r>
              <a:rPr lang="en-US" dirty="0" smtClean="0"/>
              <a:t> </a:t>
            </a:r>
            <a:r>
              <a:rPr lang="en-US" dirty="0" err="1" smtClean="0"/>
              <a:t>fase</a:t>
            </a:r>
            <a:r>
              <a:rPr lang="en-US" dirty="0" smtClean="0"/>
              <a:t> </a:t>
            </a:r>
            <a:r>
              <a:rPr lang="en-US" dirty="0" err="1" smtClean="0"/>
              <a:t>prapenulisan</a:t>
            </a:r>
            <a:r>
              <a:rPr lang="en-US" dirty="0" smtClean="0"/>
              <a:t> </a:t>
            </a:r>
            <a:r>
              <a:rPr lang="en-US" dirty="0" err="1" smtClean="0"/>
              <a:t>ini</a:t>
            </a:r>
            <a:r>
              <a:rPr lang="en-US" dirty="0" smtClean="0"/>
              <a:t> </a:t>
            </a:r>
            <a:r>
              <a:rPr lang="en-US" dirty="0" err="1" smtClean="0"/>
              <a:t>terdapat</a:t>
            </a:r>
            <a:r>
              <a:rPr lang="en-US" dirty="0" smtClean="0"/>
              <a:t> </a:t>
            </a:r>
            <a:r>
              <a:rPr lang="en-US" dirty="0" err="1" smtClean="0"/>
              <a:t>aktivitas</a:t>
            </a:r>
            <a:r>
              <a:rPr lang="en-US" dirty="0" smtClean="0"/>
              <a:t> </a:t>
            </a:r>
            <a:r>
              <a:rPr lang="en-US" dirty="0" err="1" smtClean="0"/>
              <a:t>memilih</a:t>
            </a:r>
            <a:r>
              <a:rPr lang="en-US" dirty="0" smtClean="0"/>
              <a:t> </a:t>
            </a:r>
            <a:r>
              <a:rPr lang="en-US" dirty="0" err="1" smtClean="0"/>
              <a:t>topik</a:t>
            </a:r>
            <a:r>
              <a:rPr lang="en-US" dirty="0" smtClean="0"/>
              <a:t>, </a:t>
            </a:r>
          </a:p>
          <a:p>
            <a:pPr>
              <a:defRPr/>
            </a:pPr>
            <a:r>
              <a:rPr lang="en-US" dirty="0" err="1" smtClean="0"/>
              <a:t>menetapkan</a:t>
            </a:r>
            <a:r>
              <a:rPr lang="en-US" dirty="0" smtClean="0"/>
              <a:t> </a:t>
            </a:r>
            <a:r>
              <a:rPr lang="en-US" dirty="0" err="1" smtClean="0"/>
              <a:t>tujuan</a:t>
            </a:r>
            <a:r>
              <a:rPr lang="en-US" dirty="0" smtClean="0"/>
              <a:t> </a:t>
            </a:r>
            <a:r>
              <a:rPr lang="en-US" dirty="0" err="1" smtClean="0"/>
              <a:t>dan</a:t>
            </a:r>
            <a:r>
              <a:rPr lang="en-US" dirty="0" smtClean="0"/>
              <a:t> </a:t>
            </a:r>
            <a:r>
              <a:rPr lang="en-US" dirty="0" err="1" smtClean="0"/>
              <a:t>sasaran</a:t>
            </a:r>
            <a:r>
              <a:rPr lang="en-US" dirty="0" smtClean="0"/>
              <a:t>, </a:t>
            </a:r>
          </a:p>
          <a:p>
            <a:pPr>
              <a:defRPr/>
            </a:pPr>
            <a:r>
              <a:rPr lang="en-US" dirty="0" err="1" smtClean="0"/>
              <a:t>mengumpulkan</a:t>
            </a:r>
            <a:r>
              <a:rPr lang="en-US" dirty="0" smtClean="0"/>
              <a:t> </a:t>
            </a:r>
            <a:r>
              <a:rPr lang="en-US" dirty="0" err="1" smtClean="0"/>
              <a:t>bahan</a:t>
            </a:r>
            <a:r>
              <a:rPr lang="en-US" dirty="0" smtClean="0"/>
              <a:t> </a:t>
            </a:r>
            <a:r>
              <a:rPr lang="en-US" dirty="0" err="1" smtClean="0"/>
              <a:t>atau</a:t>
            </a:r>
            <a:r>
              <a:rPr lang="en-US" dirty="0" smtClean="0"/>
              <a:t> </a:t>
            </a:r>
            <a:r>
              <a:rPr lang="en-US" dirty="0" err="1" smtClean="0"/>
              <a:t>informasi</a:t>
            </a:r>
            <a:r>
              <a:rPr lang="en-US" dirty="0" smtClean="0"/>
              <a:t> yang </a:t>
            </a:r>
            <a:r>
              <a:rPr lang="en-US" dirty="0" err="1" smtClean="0"/>
              <a:t>diperlukan</a:t>
            </a:r>
            <a:r>
              <a:rPr lang="en-US" dirty="0" smtClean="0"/>
              <a:t>, </a:t>
            </a:r>
            <a:r>
              <a:rPr lang="en-US" dirty="0" err="1" smtClean="0"/>
              <a:t>serta</a:t>
            </a:r>
            <a:r>
              <a:rPr lang="en-US" dirty="0" smtClean="0"/>
              <a:t> </a:t>
            </a:r>
          </a:p>
          <a:p>
            <a:pPr>
              <a:defRPr/>
            </a:pPr>
            <a:r>
              <a:rPr lang="en-US" dirty="0" err="1" smtClean="0"/>
              <a:t>mengorganisasikan</a:t>
            </a:r>
            <a:r>
              <a:rPr lang="en-US" dirty="0" smtClean="0"/>
              <a:t> </a:t>
            </a:r>
            <a:r>
              <a:rPr lang="en-US" dirty="0" err="1" smtClean="0"/>
              <a:t>ide</a:t>
            </a:r>
            <a:r>
              <a:rPr lang="en-US" dirty="0" smtClean="0"/>
              <a:t> </a:t>
            </a:r>
            <a:r>
              <a:rPr lang="en-US" dirty="0" err="1" smtClean="0"/>
              <a:t>atau</a:t>
            </a:r>
            <a:r>
              <a:rPr lang="en-US" dirty="0" smtClean="0"/>
              <a:t> </a:t>
            </a:r>
            <a:r>
              <a:rPr lang="en-US" dirty="0" err="1" smtClean="0"/>
              <a:t>gagasan</a:t>
            </a:r>
            <a:r>
              <a:rPr lang="en-US" dirty="0" smtClean="0"/>
              <a:t> </a:t>
            </a:r>
            <a:r>
              <a:rPr lang="en-US" dirty="0" err="1" smtClean="0"/>
              <a:t>dalam</a:t>
            </a:r>
            <a:r>
              <a:rPr lang="en-US" dirty="0" smtClean="0"/>
              <a:t> </a:t>
            </a:r>
            <a:r>
              <a:rPr lang="en-US" dirty="0" err="1" smtClean="0"/>
              <a:t>bentuk</a:t>
            </a:r>
            <a:r>
              <a:rPr lang="en-US" dirty="0" smtClean="0"/>
              <a:t> </a:t>
            </a:r>
            <a:r>
              <a:rPr lang="en-US" dirty="0" err="1" smtClean="0"/>
              <a:t>kerangka</a:t>
            </a:r>
            <a:r>
              <a:rPr lang="en-US" dirty="0" smtClean="0"/>
              <a:t> </a:t>
            </a:r>
            <a:r>
              <a:rPr lang="en-US" dirty="0" err="1" smtClean="0"/>
              <a:t>karangan</a:t>
            </a:r>
            <a:r>
              <a:rPr lang="en-US" dirty="0" smtClean="0"/>
              <a:t>.</a:t>
            </a:r>
            <a:endParaRPr lang="id-ID"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Fase Penulisan </a:t>
            </a:r>
            <a:endParaRPr lang="id-ID" dirty="0"/>
          </a:p>
        </p:txBody>
      </p:sp>
      <p:sp>
        <p:nvSpPr>
          <p:cNvPr id="3" name="Content Placeholder 2"/>
          <p:cNvSpPr>
            <a:spLocks noGrp="1"/>
          </p:cNvSpPr>
          <p:nvPr>
            <p:ph idx="1"/>
          </p:nvPr>
        </p:nvSpPr>
        <p:spPr/>
        <p:txBody>
          <a:bodyPr/>
          <a:lstStyle/>
          <a:p>
            <a:pPr>
              <a:defRPr/>
            </a:pPr>
            <a:r>
              <a:rPr lang="en-US" dirty="0" err="1" smtClean="0"/>
              <a:t>Penyusunan</a:t>
            </a:r>
            <a:r>
              <a:rPr lang="en-US" dirty="0" smtClean="0"/>
              <a:t> </a:t>
            </a:r>
            <a:r>
              <a:rPr lang="en-US" dirty="0" err="1" smtClean="0"/>
              <a:t>paragraf</a:t>
            </a:r>
            <a:r>
              <a:rPr lang="en-US" dirty="0" smtClean="0"/>
              <a:t>;</a:t>
            </a:r>
          </a:p>
          <a:p>
            <a:pPr>
              <a:defRPr/>
            </a:pPr>
            <a:r>
              <a:rPr lang="en-US" dirty="0" err="1" smtClean="0"/>
              <a:t>Penyusunan</a:t>
            </a:r>
            <a:r>
              <a:rPr lang="en-US" dirty="0" smtClean="0"/>
              <a:t> </a:t>
            </a:r>
            <a:r>
              <a:rPr lang="en-US" dirty="0" err="1" smtClean="0"/>
              <a:t>kalimat</a:t>
            </a:r>
            <a:r>
              <a:rPr lang="en-US" dirty="0" smtClean="0"/>
              <a:t>;</a:t>
            </a:r>
          </a:p>
          <a:p>
            <a:pPr>
              <a:defRPr/>
            </a:pPr>
            <a:r>
              <a:rPr lang="en-US" dirty="0" err="1" smtClean="0"/>
              <a:t>Pemilihan</a:t>
            </a:r>
            <a:r>
              <a:rPr lang="en-US" dirty="0" smtClean="0"/>
              <a:t> </a:t>
            </a:r>
            <a:r>
              <a:rPr lang="en-US" dirty="0" err="1" smtClean="0"/>
              <a:t>kata</a:t>
            </a:r>
            <a:r>
              <a:rPr lang="en-US" dirty="0" smtClean="0"/>
              <a:t>; </a:t>
            </a:r>
            <a:r>
              <a:rPr lang="en-US" dirty="0" err="1" smtClean="0"/>
              <a:t>dan</a:t>
            </a:r>
            <a:endParaRPr lang="en-US" dirty="0" smtClean="0"/>
          </a:p>
          <a:p>
            <a:pPr>
              <a:defRPr/>
            </a:pPr>
            <a:r>
              <a:rPr lang="en-US" dirty="0" err="1" smtClean="0"/>
              <a:t>Teknik</a:t>
            </a:r>
            <a:r>
              <a:rPr lang="en-US" dirty="0" smtClean="0"/>
              <a:t> </a:t>
            </a:r>
            <a:r>
              <a:rPr lang="en-US" dirty="0" err="1" smtClean="0"/>
              <a:t>penulisan</a:t>
            </a:r>
            <a:endParaRPr lang="en-US" dirty="0" smtClean="0"/>
          </a:p>
          <a:p>
            <a:pPr>
              <a:buNone/>
            </a:pPr>
            <a:r>
              <a:rPr lang="id-ID" smtClean="0"/>
              <a:t> 	tulisan yang runtut, logis dan enak untuk dibaca </a:t>
            </a:r>
            <a:endParaRPr lang="id-ID"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Fase Pascapenulisan </a:t>
            </a:r>
            <a:endParaRPr lang="id-ID" dirty="0"/>
          </a:p>
        </p:txBody>
      </p:sp>
      <p:sp>
        <p:nvSpPr>
          <p:cNvPr id="3" name="Content Placeholder 2"/>
          <p:cNvSpPr>
            <a:spLocks noGrp="1"/>
          </p:cNvSpPr>
          <p:nvPr>
            <p:ph idx="1"/>
          </p:nvPr>
        </p:nvSpPr>
        <p:spPr/>
        <p:txBody>
          <a:bodyPr/>
          <a:lstStyle/>
          <a:p>
            <a:pPr>
              <a:buNone/>
            </a:pPr>
            <a:r>
              <a:rPr lang="id-ID" dirty="0" smtClean="0"/>
              <a:t>dilakukan penyuntingan dan perbaikan</a:t>
            </a:r>
            <a:endParaRPr lang="id-ID"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marL="82296" indent="0" algn="ctr">
              <a:buNone/>
            </a:pPr>
            <a:endParaRPr lang="id-ID" dirty="0" smtClean="0"/>
          </a:p>
          <a:p>
            <a:pPr marL="82296" indent="0" algn="ctr">
              <a:buNone/>
            </a:pPr>
            <a:endParaRPr lang="id-ID" dirty="0"/>
          </a:p>
          <a:p>
            <a:pPr marL="82296" indent="0" algn="ctr">
              <a:buNone/>
            </a:pPr>
            <a:r>
              <a:rPr lang="id-ID" dirty="0" smtClean="0">
                <a:latin typeface="Book Antiqua" pitchFamily="18" charset="0"/>
                <a:cs typeface="Arabic Typesetting" pitchFamily="66" charset="-78"/>
              </a:rPr>
              <a:t>Terimakasih </a:t>
            </a:r>
          </a:p>
          <a:p>
            <a:pPr marL="82296" indent="0" algn="ctr">
              <a:buNone/>
            </a:pPr>
            <a:r>
              <a:rPr lang="id-ID" dirty="0" smtClean="0">
                <a:latin typeface="Book Antiqua" pitchFamily="18" charset="0"/>
                <a:cs typeface="Arabic Typesetting" pitchFamily="66" charset="-78"/>
              </a:rPr>
              <a:t>Wasalamualaikum wr. wb. </a:t>
            </a:r>
            <a:endParaRPr lang="id-ID" dirty="0">
              <a:latin typeface="Book Antiqua" pitchFamily="18" charset="0"/>
              <a:cs typeface="Arabic Typesetting" pitchFamily="66" charset="-78"/>
            </a:endParaRPr>
          </a:p>
        </p:txBody>
      </p:sp>
    </p:spTree>
    <p:extLst>
      <p:ext uri="{BB962C8B-B14F-4D97-AF65-F5344CB8AC3E}">
        <p14:creationId xmlns:p14="http://schemas.microsoft.com/office/powerpoint/2010/main" val="1704026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marL="596646" indent="-514350">
              <a:buFont typeface="+mj-lt"/>
              <a:buAutoNum type="arabicPeriod" startAt="4"/>
            </a:pPr>
            <a:r>
              <a:rPr lang="id-ID" dirty="0" smtClean="0"/>
              <a:t>Pembelajaran keterampilan menulis harus dianjarkan dengan prinsip mudah kesukar, sederhana ke rumit, lingkungan sempit ke luas.</a:t>
            </a:r>
          </a:p>
          <a:p>
            <a:pPr marL="596646" indent="-514350">
              <a:buFont typeface="+mj-lt"/>
              <a:buAutoNum type="arabicPeriod" startAt="4"/>
            </a:pPr>
            <a:r>
              <a:rPr lang="id-ID" dirty="0" smtClean="0"/>
              <a:t>pembelajaran menulis harus menekankan pada kemampuan berbahasa yang mengacu pada konteks atau tema</a:t>
            </a:r>
          </a:p>
          <a:p>
            <a:pPr marL="596646" indent="-514350">
              <a:buFont typeface="+mj-lt"/>
              <a:buAutoNum type="arabicPeriod" startAt="4"/>
            </a:pPr>
            <a:r>
              <a:rPr lang="id-ID" dirty="0" smtClean="0"/>
              <a:t>Pembelajaran menulis dilakukan secata kontinyu agar siswa terampil.</a:t>
            </a:r>
            <a:endParaRPr lang="id-ID" dirty="0"/>
          </a:p>
        </p:txBody>
      </p:sp>
    </p:spTree>
    <p:extLst>
      <p:ext uri="{BB962C8B-B14F-4D97-AF65-F5344CB8AC3E}">
        <p14:creationId xmlns:p14="http://schemas.microsoft.com/office/powerpoint/2010/main" val="3342519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Kegiatan Menulis </a:t>
            </a:r>
            <a:endParaRPr lang="id-ID"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94759432"/>
              </p:ext>
            </p:extLst>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lanjutan</a:t>
            </a:r>
            <a:endParaRPr lang="id-ID" dirty="0"/>
          </a:p>
        </p:txBody>
      </p:sp>
      <p:sp>
        <p:nvSpPr>
          <p:cNvPr id="3" name="Content Placeholder 2"/>
          <p:cNvSpPr>
            <a:spLocks noGrp="1"/>
          </p:cNvSpPr>
          <p:nvPr>
            <p:ph idx="1"/>
          </p:nvPr>
        </p:nvSpPr>
        <p:spPr/>
        <p:txBody>
          <a:bodyPr>
            <a:normAutofit fontScale="62500" lnSpcReduction="20000"/>
          </a:bodyPr>
          <a:lstStyle/>
          <a:p>
            <a:r>
              <a:rPr lang="id-ID" dirty="0">
                <a:latin typeface="Aharoni" panose="02010803020104030203" pitchFamily="2" charset="-79"/>
                <a:cs typeface="Aharoni" panose="02010803020104030203" pitchFamily="2" charset="-79"/>
              </a:rPr>
              <a:t>Menurut Sabarti Akhadiah, dkk (1996: 82), pembelajaran menulis di Sekolah Dasar adalah sebagai berikut.</a:t>
            </a:r>
          </a:p>
          <a:p>
            <a:r>
              <a:rPr lang="id-ID" dirty="0">
                <a:latin typeface="Aharoni" panose="02010803020104030203" pitchFamily="2" charset="-79"/>
                <a:cs typeface="Aharoni" panose="02010803020104030203" pitchFamily="2" charset="-79"/>
              </a:rPr>
              <a:t>a) Pembelajaran menulis permulaan.</a:t>
            </a:r>
          </a:p>
          <a:p>
            <a:r>
              <a:rPr lang="id-ID" dirty="0">
                <a:latin typeface="Aharoni" panose="02010803020104030203" pitchFamily="2" charset="-79"/>
                <a:cs typeface="Aharoni" panose="02010803020104030203" pitchFamily="2" charset="-79"/>
              </a:rPr>
              <a:t>Pembelajaran ini meliputi persiapan menulis dengan melatih siswa memegang pensil dan menggoreskannya di kertas, menulis huruf dan merangkainya menjadi suku kata, suku kata menjadi kata, dan kata menjadi kalimat sederhana.</a:t>
            </a:r>
          </a:p>
          <a:p>
            <a:r>
              <a:rPr lang="id-ID" dirty="0">
                <a:latin typeface="Aharoni" panose="02010803020104030203" pitchFamily="2" charset="-79"/>
                <a:cs typeface="Aharoni" panose="02010803020104030203" pitchFamily="2" charset="-79"/>
              </a:rPr>
              <a:t>b) Pembelajaran menulis lanjut.</a:t>
            </a:r>
          </a:p>
          <a:p>
            <a:r>
              <a:rPr lang="id-ID" dirty="0">
                <a:latin typeface="Aharoni" panose="02010803020104030203" pitchFamily="2" charset="-79"/>
                <a:cs typeface="Aharoni" panose="02010803020104030203" pitchFamily="2" charset="-79"/>
              </a:rPr>
              <a:t>Dalam pembelajaran ini, dapat dikelompokkan menjadi </a:t>
            </a:r>
            <a:r>
              <a:rPr lang="en-US" dirty="0" err="1">
                <a:latin typeface="Aharoni" panose="02010803020104030203" pitchFamily="2" charset="-79"/>
                <a:cs typeface="Aharoni" panose="02010803020104030203" pitchFamily="2" charset="-79"/>
              </a:rPr>
              <a:t>empat</a:t>
            </a:r>
            <a:r>
              <a:rPr lang="id-ID" dirty="0">
                <a:latin typeface="Aharoni" panose="02010803020104030203" pitchFamily="2" charset="-79"/>
                <a:cs typeface="Aharoni" panose="02010803020104030203" pitchFamily="2" charset="-79"/>
              </a:rPr>
              <a:t> pokok bahasan:</a:t>
            </a:r>
          </a:p>
          <a:p>
            <a:r>
              <a:rPr lang="id-ID" dirty="0">
                <a:latin typeface="Aharoni" panose="02010803020104030203" pitchFamily="2" charset="-79"/>
                <a:cs typeface="Aharoni" panose="02010803020104030203" pitchFamily="2" charset="-79"/>
              </a:rPr>
              <a:t>1)  pengembangan paragraf,</a:t>
            </a:r>
          </a:p>
          <a:p>
            <a:r>
              <a:rPr lang="id-ID" dirty="0">
                <a:latin typeface="Aharoni" panose="02010803020104030203" pitchFamily="2" charset="-79"/>
                <a:cs typeface="Aharoni" panose="02010803020104030203" pitchFamily="2" charset="-79"/>
              </a:rPr>
              <a:t>2)  menulis surat dan laporan,</a:t>
            </a:r>
          </a:p>
          <a:p>
            <a:r>
              <a:rPr lang="id-ID" dirty="0">
                <a:latin typeface="Aharoni" panose="02010803020104030203" pitchFamily="2" charset="-79"/>
                <a:cs typeface="Aharoni" panose="02010803020104030203" pitchFamily="2" charset="-79"/>
              </a:rPr>
              <a:t>3)  pengembangan bermacam-macam karangan, dan</a:t>
            </a:r>
          </a:p>
          <a:p>
            <a:r>
              <a:rPr lang="id-ID" dirty="0">
                <a:latin typeface="Aharoni" panose="02010803020104030203" pitchFamily="2" charset="-79"/>
                <a:cs typeface="Aharoni" panose="02010803020104030203" pitchFamily="2" charset="-79"/>
              </a:rPr>
              <a:t>4)  menulis puisi dan naskah drama</a:t>
            </a:r>
            <a:r>
              <a:rPr lang="id-ID" dirty="0" smtClean="0">
                <a:latin typeface="Aharoni" panose="02010803020104030203" pitchFamily="2" charset="-79"/>
                <a:cs typeface="Aharoni" panose="02010803020104030203" pitchFamily="2" charset="-79"/>
              </a:rPr>
              <a:t>.</a:t>
            </a:r>
            <a:endParaRPr lang="id-ID"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03807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Aspek yang harus dikuasi dalam menulis  </a:t>
            </a:r>
            <a:endParaRPr lang="id-ID"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Jenis Karangan </a:t>
            </a:r>
            <a:endParaRPr lang="id-ID" dirty="0"/>
          </a:p>
        </p:txBody>
      </p:sp>
      <p:graphicFrame>
        <p:nvGraphicFramePr>
          <p:cNvPr id="5" name="Content Placeholder 4"/>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graphicFrame>
        <p:nvGraphicFramePr>
          <p:cNvPr id="4" name="Content Placeholder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graphicFrame>
        <p:nvGraphicFramePr>
          <p:cNvPr id="5" name="Content Placeholder 4"/>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504</TotalTime>
  <Words>328</Words>
  <Application>Microsoft Office PowerPoint</Application>
  <PresentationFormat>On-screen Show (4:3)</PresentationFormat>
  <Paragraphs>114</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Solstice</vt:lpstr>
      <vt:lpstr>Pembelajaran Keterampilan Menulis </vt:lpstr>
      <vt:lpstr>Landasan filosofis</vt:lpstr>
      <vt:lpstr>PowerPoint Presentation</vt:lpstr>
      <vt:lpstr>Kegiatan Menulis </vt:lpstr>
      <vt:lpstr>lanjutan</vt:lpstr>
      <vt:lpstr>Aspek yang harus dikuasi dalam menulis  </vt:lpstr>
      <vt:lpstr>Jenis Karangan </vt:lpstr>
      <vt:lpstr>PowerPoint Presentation</vt:lpstr>
      <vt:lpstr>PowerPoint Presentation</vt:lpstr>
      <vt:lpstr>Pengertian Menulis </vt:lpstr>
      <vt:lpstr>Tujuan Menulis </vt:lpstr>
      <vt:lpstr>Manfaat Menulis </vt:lpstr>
      <vt:lpstr>Menulis Mengasah Kecerdasan </vt:lpstr>
      <vt:lpstr>Menulis Mengembangkan Daya Inisiatif dan Kreativitas</vt:lpstr>
      <vt:lpstr>Menulis Menumbuhkan Keberanian</vt:lpstr>
      <vt:lpstr>Menulis Mendorong Kemauan dan Kemampuan Mengumpulkan Informasi</vt:lpstr>
      <vt:lpstr>PowerPoint Presentation</vt:lpstr>
      <vt:lpstr>Menulis Sebagai Proses </vt:lpstr>
      <vt:lpstr>Fase Penulisan </vt:lpstr>
      <vt:lpstr>Fase Prapenulisan </vt:lpstr>
      <vt:lpstr>Fase Penulisan </vt:lpstr>
      <vt:lpstr>Fase Pascapenulisan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Menulis</dc:title>
  <dc:creator>User</dc:creator>
  <cp:lastModifiedBy>Via Nugraha</cp:lastModifiedBy>
  <cp:revision>50</cp:revision>
  <dcterms:created xsi:type="dcterms:W3CDTF">2014-09-06T03:00:38Z</dcterms:created>
  <dcterms:modified xsi:type="dcterms:W3CDTF">2020-08-14T03:57:35Z</dcterms:modified>
</cp:coreProperties>
</file>