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22-Aug-20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22-Aug-20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22-Aug-20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22-Aug-20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22-Aug-20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22-Aug-20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22-Aug-20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22-Aug-20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22-Aug-20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22-Aug-20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22-Aug-20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22-Aug-20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/>
              <a:t>Sikap</a:t>
            </a:r>
            <a:r>
              <a:rPr lang="en-US" sz="3600" b="1" dirty="0"/>
              <a:t> Guru </a:t>
            </a:r>
            <a:r>
              <a:rPr lang="en-US" sz="3600" b="1" dirty="0" err="1"/>
              <a:t>Terhadap</a:t>
            </a:r>
            <a:r>
              <a:rPr lang="en-US" sz="3600" b="1" dirty="0"/>
              <a:t> </a:t>
            </a:r>
            <a:r>
              <a:rPr lang="en-US" sz="3600" b="1" dirty="0" err="1"/>
              <a:t>Implementasi</a:t>
            </a:r>
            <a:r>
              <a:rPr lang="en-US" sz="3600" b="1" dirty="0"/>
              <a:t> </a:t>
            </a:r>
            <a:r>
              <a:rPr lang="en-US" sz="3600" b="1" dirty="0" err="1"/>
              <a:t>Pendidikan</a:t>
            </a:r>
            <a:r>
              <a:rPr lang="en-US" sz="3600" b="1" dirty="0"/>
              <a:t> </a:t>
            </a:r>
            <a:r>
              <a:rPr lang="en-US" sz="3600" b="1" dirty="0" err="1"/>
              <a:t>Inklusif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TITA ROSITA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61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9558" y="518616"/>
            <a:ext cx="11191164" cy="551369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parameter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pendidikan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berkualitas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menyambut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keragaman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memberikan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fleksibilitas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pembelajaran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Pendekatan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inklusif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berupaya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mempromosikan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kualitas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pembelajaran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kelas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memberikan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fleksibilitas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menawarkan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pendidikan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setiap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relevan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melalui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pembelajaran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individual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optimal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pengembangan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pertumbuhan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pribadi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siswa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demikan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implementasinya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pendidikan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inklusif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belum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berjalan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sesuai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harapan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Yang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terjadi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dilapangan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guru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kompeten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percaya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mengajar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siswa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jenis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khusus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(de Boer,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Pijl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Minnaert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Padahal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keyakinan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sikap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guru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memainkan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keberhasilan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pendidikan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praktik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inklusif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(Sharma,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Loreman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Forlin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2011).</a:t>
            </a:r>
          </a:p>
        </p:txBody>
      </p:sp>
    </p:spTree>
    <p:extLst>
      <p:ext uri="{BB962C8B-B14F-4D97-AF65-F5344CB8AC3E}">
        <p14:creationId xmlns:p14="http://schemas.microsoft.com/office/powerpoint/2010/main" val="1264309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372974" y="351097"/>
            <a:ext cx="9604375" cy="543555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Guru yang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terlatih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menghadapi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hambatan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pelaksanaan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pendidikan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inklusif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sikap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terhadap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siswa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khusus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karena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kurangnya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pengetahuan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pendidikan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pemahaman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akhirnya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menyebabkan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ketidakpuasan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siswa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kualitas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pembelajaran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buruk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Inklusi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membutuhkan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besar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kompetensi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khusus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guru.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Saat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guru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perlu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bahwa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keberagaman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hadir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kelas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bahwa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hadir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siswa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beragam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78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Melatih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sikap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penanganan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anak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berkebutuhan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khusus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sekolah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inklusif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765" y="2015732"/>
            <a:ext cx="10372298" cy="400293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memahami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sekolah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inklusi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silahkan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mahasiswa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menonton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yang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slide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berikutnya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Setelah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menonton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vidio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mahasiswa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diharapkan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memahami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mendapatkan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gambaran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terkait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pendidikan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inklusif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sudah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berkembang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pesat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luar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negeri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Mahasiswa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diminta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memberi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kesimpulan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kolom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komentar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(di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postingan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setelah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menonton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tersebut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memberi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kesimpulan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terkait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sikap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guru-guru di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kanada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menengani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pendidikan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inklusif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Tugas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kumpulkan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GC paling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telat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tgl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10-8-2020 jam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10.00,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format pdf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menuliskan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NIM,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tuliskan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kesimpulan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yang kalian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fahami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tentang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bagaimana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sikap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guru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terhadap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pendidikan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inklusif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65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[Inclusive Education in Canada] HOW WE DO SCHOOL B.C Ep1 - Bridging the Special Needs Divide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707" y="0"/>
            <a:ext cx="10317708" cy="6141493"/>
          </a:xfrm>
        </p:spPr>
      </p:pic>
    </p:spTree>
    <p:extLst>
      <p:ext uri="{BB962C8B-B14F-4D97-AF65-F5344CB8AC3E}">
        <p14:creationId xmlns:p14="http://schemas.microsoft.com/office/powerpoint/2010/main" val="261099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22727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106</TotalTime>
  <Words>327</Words>
  <Application>Microsoft Office PowerPoint</Application>
  <PresentationFormat>Widescreen</PresentationFormat>
  <Paragraphs>11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Gill Sans MT</vt:lpstr>
      <vt:lpstr>Times New Roman</vt:lpstr>
      <vt:lpstr>Gallery</vt:lpstr>
      <vt:lpstr>Sikap Guru Terhadap Implementasi Pendidikan Inklusif </vt:lpstr>
      <vt:lpstr>PowerPoint Presentation</vt:lpstr>
      <vt:lpstr>PowerPoint Presentation</vt:lpstr>
      <vt:lpstr>Melatih sikap positif dalam penanganan anak berkebutuhan khusus di sekolah inklusif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Sikap Guru Terhadap Implementasi Pendidikan Inklusif </dc:title>
  <dc:creator>Tita rosita</dc:creator>
  <cp:lastModifiedBy>Tita rosita</cp:lastModifiedBy>
  <cp:revision>21</cp:revision>
  <dcterms:created xsi:type="dcterms:W3CDTF">2020-08-09T13:54:53Z</dcterms:created>
  <dcterms:modified xsi:type="dcterms:W3CDTF">2020-08-22T08:40:30Z</dcterms:modified>
</cp:coreProperties>
</file>