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521A1242-42B0-418A-A451-3A176C97260A}" type="datetimeFigureOut">
              <a:rPr lang="en-US" smtClean="0"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10BC309-AAEB-41A8-9320-EFD099135E6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428999" y="2763982"/>
            <a:ext cx="2209801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MORPHOLOGY</a:t>
            </a:r>
          </a:p>
          <a:p>
            <a:pPr algn="ctr"/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428999" y="796636"/>
            <a:ext cx="2178627" cy="10321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compounding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550227" y="4731327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Back-formation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609600" y="838200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Affixation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609600" y="2743200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Conversion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09600" y="4703618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Derivation</a:t>
            </a:r>
            <a:endParaRPr lang="en-US" dirty="0"/>
          </a:p>
        </p:txBody>
      </p:sp>
      <p:sp>
        <p:nvSpPr>
          <p:cNvPr id="12" name="Oval 11"/>
          <p:cNvSpPr/>
          <p:nvPr/>
        </p:nvSpPr>
        <p:spPr>
          <a:xfrm>
            <a:off x="6096000" y="2763982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Blending</a:t>
            </a: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5943600" y="4738255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Clipping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6050973" y="845127"/>
            <a:ext cx="20574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Initialism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4991099" y="1676400"/>
            <a:ext cx="1291937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533899" y="1835727"/>
            <a:ext cx="0" cy="831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905000" y="3830782"/>
            <a:ext cx="1828800" cy="7412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2667000" y="3259282"/>
            <a:ext cx="63730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419600" y="3983182"/>
            <a:ext cx="0" cy="720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368636" y="383078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742709" y="3373582"/>
            <a:ext cx="308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2376055" y="1828800"/>
            <a:ext cx="1814945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41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Definition : a </a:t>
            </a:r>
            <a:r>
              <a:rPr lang="en-US" dirty="0"/>
              <a:t>lexeme </a:t>
            </a:r>
            <a:r>
              <a:rPr lang="en-US" dirty="0" smtClean="0"/>
              <a:t>that </a:t>
            </a:r>
            <a:r>
              <a:rPr lang="en-US" dirty="0"/>
              <a:t>consists of more than one stem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Compounding : </a:t>
            </a:r>
          </a:p>
          <a:p>
            <a:r>
              <a:rPr lang="en-US" dirty="0" smtClean="0"/>
              <a:t>Compounding noun</a:t>
            </a:r>
          </a:p>
          <a:p>
            <a:r>
              <a:rPr lang="en-US" dirty="0" smtClean="0"/>
              <a:t>Compounding verb</a:t>
            </a:r>
          </a:p>
          <a:p>
            <a:r>
              <a:rPr lang="en-US" dirty="0" smtClean="0"/>
              <a:t>Compounding adjective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4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0"/>
            <a:ext cx="6781800" cy="1600200"/>
          </a:xfrm>
        </p:spPr>
        <p:txBody>
          <a:bodyPr/>
          <a:lstStyle/>
          <a:p>
            <a:r>
              <a:rPr lang="en-US" dirty="0" smtClean="0"/>
              <a:t>Affixation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Prefix</a:t>
            </a:r>
          </a:p>
          <a:p>
            <a:r>
              <a:rPr lang="en-US" dirty="0" smtClean="0"/>
              <a:t>Suffix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235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Conversion is a base of one category which is formed by extending the use of a base of another category</a:t>
            </a:r>
          </a:p>
          <a:p>
            <a:r>
              <a:rPr lang="en-US" dirty="0" smtClean="0"/>
              <a:t>Ex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plants need </a:t>
            </a:r>
            <a:r>
              <a:rPr lang="en-US" u="sng" dirty="0" smtClean="0"/>
              <a:t>water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I’ll water the </a:t>
            </a:r>
            <a:r>
              <a:rPr lang="en-US" u="sng" dirty="0" smtClean="0"/>
              <a:t>plants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900946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formation of a word by changing the form of the base or by adding </a:t>
            </a:r>
            <a:r>
              <a:rPr lang="en-US" dirty="0" smtClean="0"/>
              <a:t>affixes</a:t>
            </a:r>
          </a:p>
          <a:p>
            <a:r>
              <a:rPr lang="en-US" dirty="0" smtClean="0"/>
              <a:t>Ex :</a:t>
            </a:r>
          </a:p>
          <a:p>
            <a:pPr marL="0" indent="0">
              <a:buNone/>
            </a:pPr>
            <a:r>
              <a:rPr lang="en-US" dirty="0" smtClean="0"/>
              <a:t>Study             Studying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1773382" y="3200400"/>
            <a:ext cx="6096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19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572000"/>
            <a:ext cx="6781800" cy="1600200"/>
          </a:xfrm>
        </p:spPr>
        <p:txBody>
          <a:bodyPr/>
          <a:lstStyle/>
          <a:p>
            <a:r>
              <a:rPr lang="en-US" dirty="0" smtClean="0"/>
              <a:t>Back-formation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 formation is a word formation by deleting the suffix which will change the category of word class.</a:t>
            </a:r>
          </a:p>
          <a:p>
            <a:r>
              <a:rPr lang="en-US" dirty="0" smtClean="0"/>
              <a:t>Ex :</a:t>
            </a:r>
          </a:p>
          <a:p>
            <a:pPr marL="0" indent="0">
              <a:buNone/>
            </a:pPr>
            <a:r>
              <a:rPr lang="en-US" dirty="0" smtClean="0"/>
              <a:t>Editor (N)		Edit (V)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438400" y="32766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7543800" cy="3886200"/>
          </a:xfrm>
        </p:spPr>
        <p:txBody>
          <a:bodyPr/>
          <a:lstStyle/>
          <a:p>
            <a:r>
              <a:rPr lang="en-US" dirty="0" smtClean="0"/>
              <a:t>Clipping is another minor process of word formation that remove part of a base.</a:t>
            </a:r>
          </a:p>
          <a:p>
            <a:r>
              <a:rPr lang="en-US" dirty="0" smtClean="0"/>
              <a:t>Ex :</a:t>
            </a:r>
          </a:p>
          <a:p>
            <a:pPr marL="0" indent="0">
              <a:buNone/>
            </a:pPr>
            <a:r>
              <a:rPr lang="en-US" dirty="0" smtClean="0"/>
              <a:t>Examination	     Exam</a:t>
            </a: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478234" y="3200400"/>
            <a:ext cx="419100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8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It refers to joining the beginning of one word and the end of another to make a new word with a new </a:t>
            </a:r>
            <a:r>
              <a:rPr lang="en-US" dirty="0" smtClean="0"/>
              <a:t>meaning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Ex : </a:t>
            </a:r>
          </a:p>
          <a:p>
            <a:pPr marL="0" indent="0">
              <a:buNone/>
            </a:pPr>
            <a:r>
              <a:rPr lang="en-US" dirty="0" smtClean="0"/>
              <a:t>Brunch		breakfast and lunch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1981200" y="32766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70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Initialism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Initialism</a:t>
            </a:r>
            <a:r>
              <a:rPr lang="en-US" dirty="0" smtClean="0"/>
              <a:t> is a word formation process bases from the initial letter of a sequence of word</a:t>
            </a:r>
          </a:p>
          <a:p>
            <a:r>
              <a:rPr lang="en-US" dirty="0" err="1" smtClean="0"/>
              <a:t>Initialism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Acronym : IKIP, UNJANI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Abbreviation : FBI, DNA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034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61</TotalTime>
  <Words>182</Words>
  <Application>Microsoft Office PowerPoint</Application>
  <PresentationFormat>On-screen Show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NewsPrint</vt:lpstr>
      <vt:lpstr>PowerPoint Presentation</vt:lpstr>
      <vt:lpstr>Compounding</vt:lpstr>
      <vt:lpstr>Affixation</vt:lpstr>
      <vt:lpstr>Conversion</vt:lpstr>
      <vt:lpstr>Derivation</vt:lpstr>
      <vt:lpstr>Back-formation</vt:lpstr>
      <vt:lpstr>Clipping</vt:lpstr>
      <vt:lpstr>Blending</vt:lpstr>
      <vt:lpstr>Initialism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MORPHOLOGY</dc:title>
  <dc:creator>Silpia</dc:creator>
  <cp:lastModifiedBy>Silpia</cp:lastModifiedBy>
  <cp:revision>5</cp:revision>
  <dcterms:created xsi:type="dcterms:W3CDTF">2020-09-23T11:30:05Z</dcterms:created>
  <dcterms:modified xsi:type="dcterms:W3CDTF">2020-09-23T12:31:18Z</dcterms:modified>
</cp:coreProperties>
</file>