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1" r:id="rId3"/>
    <p:sldId id="257" r:id="rId4"/>
    <p:sldId id="259" r:id="rId5"/>
    <p:sldId id="258" r:id="rId6"/>
    <p:sldId id="260"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2" name="Freeform 6" title="Page Number Shape"/>
          <p:cNvSpPr/>
          <p:nvPr/>
        </p:nvSpPr>
        <p:spPr bwMode="auto">
          <a:xfrm>
            <a:off x="11784011" y="118920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sp>
        <p:nvSpPr>
          <p:cNvPr id="2" name="Title 1"/>
          <p:cNvSpPr>
            <a:spLocks noGrp="1"/>
          </p:cNvSpPr>
          <p:nvPr>
            <p:ph type="ctrTitle"/>
          </p:nvPr>
        </p:nvSpPr>
        <p:spPr>
          <a:xfrm>
            <a:off x="1088913" y="1143293"/>
            <a:ext cx="7034362" cy="4268965"/>
          </a:xfrm>
        </p:spPr>
        <p:txBody>
          <a:bodyPr anchor="t">
            <a:normAutofit/>
          </a:bodyPr>
          <a:lstStyle>
            <a:lvl1pPr algn="l">
              <a:lnSpc>
                <a:spcPct val="85000"/>
              </a:lnSpc>
              <a:defRPr sz="77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088914" y="5537925"/>
            <a:ext cx="7034362" cy="706355"/>
          </a:xfrm>
        </p:spPr>
        <p:txBody>
          <a:bodyPr>
            <a:normAutofit/>
          </a:bodyPr>
          <a:lstStyle>
            <a:lvl1pPr marL="0" indent="0" algn="l">
              <a:lnSpc>
                <a:spcPct val="114000"/>
              </a:lnSpc>
              <a:spcBef>
                <a:spcPts val="0"/>
              </a:spcBef>
              <a:buNone/>
              <a:defRPr sz="2000" b="0" i="1"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88913" y="6314440"/>
            <a:ext cx="1596622" cy="365125"/>
          </a:xfrm>
        </p:spPr>
        <p:txBody>
          <a:bodyPr/>
          <a:lstStyle>
            <a:lvl1pPr algn="l">
              <a:defRPr sz="1200">
                <a:solidFill>
                  <a:schemeClr val="tx2"/>
                </a:solidFill>
              </a:defRPr>
            </a:lvl1pPr>
          </a:lstStyle>
          <a:p>
            <a:fld id="{3C633830-2244-49AE-BC4A-47F415C177C6}" type="datetimeFigureOut">
              <a:rPr lang="en-US" dirty="0"/>
              <a:pPr/>
              <a:t>30-Aug-20</a:t>
            </a:fld>
            <a:endParaRPr lang="en-US" dirty="0"/>
          </a:p>
        </p:txBody>
      </p:sp>
      <p:sp>
        <p:nvSpPr>
          <p:cNvPr id="5" name="Footer Placeholder 4"/>
          <p:cNvSpPr>
            <a:spLocks noGrp="1"/>
          </p:cNvSpPr>
          <p:nvPr>
            <p:ph type="ftr" sz="quarter" idx="11"/>
          </p:nvPr>
        </p:nvSpPr>
        <p:spPr>
          <a:xfrm>
            <a:off x="3000591" y="6314440"/>
            <a:ext cx="5122683" cy="365125"/>
          </a:xfrm>
        </p:spPr>
        <p:txBody>
          <a:bodyPr/>
          <a:lstStyle>
            <a:lvl1pPr algn="l">
              <a:defRPr b="0">
                <a:solidFill>
                  <a:schemeClr val="tx2"/>
                </a:solidFill>
              </a:defRPr>
            </a:lvl1pPr>
          </a:lstStyle>
          <a:p>
            <a:endParaRPr lang="en-US" dirty="0"/>
          </a:p>
        </p:txBody>
      </p:sp>
      <p:sp>
        <p:nvSpPr>
          <p:cNvPr id="6" name="Slide Number Placeholder 5"/>
          <p:cNvSpPr>
            <a:spLocks noGrp="1"/>
          </p:cNvSpPr>
          <p:nvPr>
            <p:ph type="sldNum" sz="quarter" idx="12"/>
          </p:nvPr>
        </p:nvSpPr>
        <p:spPr>
          <a:xfrm>
            <a:off x="11784011" y="1416216"/>
            <a:ext cx="407988" cy="365125"/>
          </a:xfrm>
        </p:spPr>
        <p:txBody>
          <a:bodyPr/>
          <a:lstStyle>
            <a:lvl1pPr algn="r">
              <a:defRPr>
                <a:solidFill>
                  <a:schemeClr val="bg2"/>
                </a:solidFill>
              </a:defRPr>
            </a:lvl1pPr>
          </a:lstStyle>
          <a:p>
            <a:fld id="{2AC27A5A-7290-4DE1-BA94-4BE8A8E57DCF}" type="slidenum">
              <a:rPr lang="en-US" dirty="0"/>
              <a:pPr/>
              <a:t>‹#›</a:t>
            </a:fld>
            <a:endParaRPr lang="en-US" dirty="0"/>
          </a:p>
        </p:txBody>
      </p:sp>
      <p:cxnSp>
        <p:nvCxnSpPr>
          <p:cNvPr id="9" name="Straight Connector 8" title="Verticle Rule Line"/>
          <p:cNvCxnSpPr/>
          <p:nvPr/>
        </p:nvCxnSpPr>
        <p:spPr>
          <a:xfrm>
            <a:off x="773855" y="1257300"/>
            <a:ext cx="0" cy="560070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15:guide id="1" orient="horz" pos="79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181600" y="640080"/>
            <a:ext cx="6248398" cy="5584142"/>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dirty="0"/>
              <a:t>30-Aug-20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C27A5A-7290-4DE1-BA94-4BE8A8E57DC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2" name="Freeform 6" title="Page Number Shape"/>
          <p:cNvSpPr/>
          <p:nvPr/>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rgbClr val="262626"/>
          </a:solidFill>
          <a:ln w="0">
            <a:noFill/>
            <a:prstDash val="solid"/>
            <a:round/>
            <a:headEnd/>
            <a:tailEnd/>
          </a:ln>
        </p:spPr>
      </p:sp>
      <p:sp>
        <p:nvSpPr>
          <p:cNvPr id="2" name="Vertical Title 1"/>
          <p:cNvSpPr>
            <a:spLocks noGrp="1"/>
          </p:cNvSpPr>
          <p:nvPr>
            <p:ph type="title" orient="vert"/>
          </p:nvPr>
        </p:nvSpPr>
        <p:spPr>
          <a:xfrm>
            <a:off x="7990765" y="642931"/>
            <a:ext cx="2446670" cy="4678106"/>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642932"/>
            <a:ext cx="7070678" cy="467810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536187" y="5927131"/>
            <a:ext cx="3814856" cy="365125"/>
          </a:xfrm>
        </p:spPr>
        <p:txBody>
          <a:bodyPr/>
          <a:lstStyle/>
          <a:p>
            <a:fld id="{3C633830-2244-49AE-BC4A-47F415C177C6}" type="datetimeFigureOut">
              <a:rPr lang="en-US" dirty="0"/>
              <a:t>30-Aug-20</a:t>
            </a:fld>
            <a:endParaRPr lang="en-US" dirty="0"/>
          </a:p>
        </p:txBody>
      </p:sp>
      <p:sp>
        <p:nvSpPr>
          <p:cNvPr id="5" name="Footer Placeholder 4"/>
          <p:cNvSpPr>
            <a:spLocks noGrp="1"/>
          </p:cNvSpPr>
          <p:nvPr>
            <p:ph type="ftr" sz="quarter" idx="11"/>
          </p:nvPr>
        </p:nvSpPr>
        <p:spPr>
          <a:xfrm>
            <a:off x="6536187" y="6315949"/>
            <a:ext cx="3814856" cy="365125"/>
          </a:xfrm>
        </p:spPr>
        <p:txBody>
          <a:bodyPr/>
          <a:lstStyle/>
          <a:p>
            <a:endParaRPr lang="en-US" dirty="0"/>
          </a:p>
        </p:txBody>
      </p:sp>
      <p:sp>
        <p:nvSpPr>
          <p:cNvPr id="6" name="Slide Number Placeholder 5"/>
          <p:cNvSpPr>
            <a:spLocks noGrp="1"/>
          </p:cNvSpPr>
          <p:nvPr>
            <p:ph type="sldNum" sz="quarter" idx="12"/>
          </p:nvPr>
        </p:nvSpPr>
        <p:spPr>
          <a:xfrm>
            <a:off x="11784011" y="5607592"/>
            <a:ext cx="407988" cy="365125"/>
          </a:xfrm>
        </p:spPr>
        <p:txBody>
          <a:bodyPr/>
          <a:lstStyle/>
          <a:p>
            <a:fld id="{2AC27A5A-7290-4DE1-BA94-4BE8A8E57DCF}" type="slidenum">
              <a:rPr lang="en-US" dirty="0"/>
              <a:t>‹#›</a:t>
            </a:fld>
            <a:endParaRPr lang="en-US" dirty="0"/>
          </a:p>
        </p:txBody>
      </p:sp>
      <p:cxnSp>
        <p:nvCxnSpPr>
          <p:cNvPr id="13" name="Straight Connector 12" title="Horizontal Rule Line"/>
          <p:cNvCxnSpPr/>
          <p:nvPr/>
        </p:nvCxnSpPr>
        <p:spPr>
          <a:xfrm>
            <a:off x="0" y="6199730"/>
            <a:ext cx="10260011"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extLst mod="1">
    <p:ext uri="{DCECCB84-F9BA-43D5-87BE-67443E8EF086}">
      <p15:sldGuideLst xmlns:p15="http://schemas.microsoft.com/office/powerpoint/2012/main">
        <p15:guide id="1" pos="645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dirty="0"/>
              <a:t>30-Aug-20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C27A5A-7290-4DE1-BA94-4BE8A8E57DC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7" name="Freeform 6" title="Page Number Shape"/>
          <p:cNvSpPr/>
          <p:nvPr/>
        </p:nvSpPr>
        <p:spPr bwMode="auto">
          <a:xfrm>
            <a:off x="11784011" y="1393748"/>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1"/>
          <p:cNvSpPr>
            <a:spLocks noGrp="1"/>
          </p:cNvSpPr>
          <p:nvPr>
            <p:ph type="title"/>
          </p:nvPr>
        </p:nvSpPr>
        <p:spPr>
          <a:xfrm>
            <a:off x="1947673" y="2571722"/>
            <a:ext cx="8296654" cy="3286153"/>
          </a:xfrm>
        </p:spPr>
        <p:txBody>
          <a:bodyPr anchor="t">
            <a:normAutofit/>
          </a:bodyPr>
          <a:lstStyle>
            <a:lvl1pPr>
              <a:lnSpc>
                <a:spcPct val="85000"/>
              </a:lnSpc>
              <a:defRPr sz="7700" cap="all" baseline="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947673" y="1393748"/>
            <a:ext cx="8401429" cy="819150"/>
          </a:xfrm>
        </p:spPr>
        <p:txBody>
          <a:bodyPr anchor="ctr">
            <a:normAutofit/>
          </a:bodyPr>
          <a:lstStyle>
            <a:lvl1pPr marL="0" indent="0" algn="r">
              <a:lnSpc>
                <a:spcPct val="113000"/>
              </a:lnSpc>
              <a:spcBef>
                <a:spcPts val="0"/>
              </a:spcBef>
              <a:buNone/>
              <a:defRPr sz="2000" b="0" i="1" baseline="0">
                <a:solidFill>
                  <a:schemeClr val="tx1">
                    <a:lumMod val="85000"/>
                    <a:lumOff val="1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8742955" y="6314439"/>
            <a:ext cx="1596622" cy="365125"/>
          </a:xfrm>
        </p:spPr>
        <p:txBody>
          <a:bodyPr/>
          <a:lstStyle>
            <a:lvl1pPr>
              <a:defRPr sz="1200">
                <a:solidFill>
                  <a:schemeClr val="tx1">
                    <a:lumMod val="85000"/>
                    <a:lumOff val="15000"/>
                  </a:schemeClr>
                </a:solidFill>
              </a:defRPr>
            </a:lvl1pPr>
          </a:lstStyle>
          <a:p>
            <a:fld id="{3C633830-2244-49AE-BC4A-47F415C177C6}" type="datetimeFigureOut">
              <a:rPr lang="en-US" dirty="0"/>
              <a:pPr/>
              <a:t>30-Aug-20</a:t>
            </a:fld>
            <a:endParaRPr lang="en-US" dirty="0"/>
          </a:p>
        </p:txBody>
      </p:sp>
      <p:sp>
        <p:nvSpPr>
          <p:cNvPr id="5" name="Footer Placeholder 4"/>
          <p:cNvSpPr>
            <a:spLocks noGrp="1"/>
          </p:cNvSpPr>
          <p:nvPr>
            <p:ph type="ftr" sz="quarter" idx="11"/>
          </p:nvPr>
        </p:nvSpPr>
        <p:spPr>
          <a:xfrm>
            <a:off x="1947673" y="6314440"/>
            <a:ext cx="6480226" cy="365125"/>
          </a:xfrm>
        </p:spPr>
        <p:txBody>
          <a:bodyPr/>
          <a:lstStyle>
            <a:lvl1pPr>
              <a:defRPr b="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11784011" y="1620760"/>
            <a:ext cx="407988" cy="365125"/>
          </a:xfrm>
        </p:spPr>
        <p:txBody>
          <a:bodyPr/>
          <a:lstStyle>
            <a:lvl1pPr>
              <a:defRPr>
                <a:solidFill>
                  <a:schemeClr val="bg2"/>
                </a:solidFill>
              </a:defRPr>
            </a:lvl1pPr>
          </a:lstStyle>
          <a:p>
            <a:fld id="{2AC27A5A-7290-4DE1-BA94-4BE8A8E57DCF}" type="slidenum">
              <a:rPr lang="en-US" dirty="0"/>
              <a:pPr/>
              <a:t>‹#›</a:t>
            </a:fld>
            <a:endParaRPr lang="en-US" dirty="0"/>
          </a:p>
        </p:txBody>
      </p:sp>
      <p:cxnSp>
        <p:nvCxnSpPr>
          <p:cNvPr id="10" name="Straight Connector 9" title="Horizontal Rule Line"/>
          <p:cNvCxnSpPr/>
          <p:nvPr/>
        </p:nvCxnSpPr>
        <p:spPr>
          <a:xfrm flipH="1">
            <a:off x="1" y="6178167"/>
            <a:ext cx="10244326"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extLst mod="1">
    <p:ext uri="{DCECCB84-F9BA-43D5-87BE-67443E8EF086}">
      <p15:sldGuideLst xmlns:p15="http://schemas.microsoft.com/office/powerpoint/2012/main">
        <p15:guide id="1" pos="6456">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181600" y="540628"/>
            <a:ext cx="6248400" cy="248894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181600" y="3712467"/>
            <a:ext cx="6248400" cy="248222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C633830-2244-49AE-BC4A-47F415C177C6}" type="datetimeFigureOut">
              <a:rPr lang="en-US" dirty="0"/>
              <a:t>30-Aug-20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C27A5A-7290-4DE1-BA94-4BE8A8E57DC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62000" y="557784"/>
            <a:ext cx="3831336" cy="4956048"/>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5181600" y="558065"/>
            <a:ext cx="6245352" cy="914400"/>
          </a:xfrm>
        </p:spPr>
        <p:txBody>
          <a:bodyPr anchor="b">
            <a:normAutofit/>
          </a:bodyPr>
          <a:lstStyle>
            <a:lvl1pPr marL="0" indent="0">
              <a:lnSpc>
                <a:spcPct val="113000"/>
              </a:lnSpc>
              <a:spcBef>
                <a:spcPts val="0"/>
              </a:spcBef>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181600" y="1526671"/>
            <a:ext cx="6245352" cy="17556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81600" y="3700826"/>
            <a:ext cx="6248400" cy="914400"/>
          </a:xfrm>
        </p:spPr>
        <p:txBody>
          <a:bodyPr anchor="b">
            <a:normAutofit/>
          </a:bodyPr>
          <a:lstStyle>
            <a:lvl1pPr marL="0" indent="0">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181600" y="4669432"/>
            <a:ext cx="6245352" cy="17556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C633830-2244-49AE-BC4A-47F415C177C6}" type="datetimeFigureOut">
              <a:rPr lang="en-US" dirty="0"/>
              <a:t>30-Aug-20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AC27A5A-7290-4DE1-BA94-4BE8A8E57DC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C633830-2244-49AE-BC4A-47F415C177C6}" type="datetimeFigureOut">
              <a:rPr lang="en-US" dirty="0"/>
              <a:t>30-Aug-20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AC27A5A-7290-4DE1-BA94-4BE8A8E57DC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633830-2244-49AE-BC4A-47F415C177C6}" type="datetimeFigureOut">
              <a:rPr lang="en-US" dirty="0"/>
              <a:t>30-Aug-20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AC27A5A-7290-4DE1-BA94-4BE8A8E57DC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555479"/>
            <a:ext cx="3838776" cy="1921022"/>
          </a:xfrm>
        </p:spPr>
        <p:txBody>
          <a:bodyPr anchor="t">
            <a:noAutofit/>
          </a:bodyPr>
          <a:lstStyle>
            <a:lvl1pPr>
              <a:lnSpc>
                <a:spcPct val="93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181600" y="564147"/>
            <a:ext cx="6248400" cy="5622644"/>
          </a:xfrm>
        </p:spPr>
        <p:txBody>
          <a:bodyPr/>
          <a:lstStyle>
            <a:lvl1pPr>
              <a:lnSpc>
                <a:spcPct val="112000"/>
              </a:lnSpc>
              <a:defRPr sz="2000"/>
            </a:lvl1pPr>
            <a:lvl2pPr>
              <a:lnSpc>
                <a:spcPct val="112000"/>
              </a:lnSpc>
              <a:defRPr sz="1800"/>
            </a:lvl2pPr>
            <a:lvl3pPr>
              <a:lnSpc>
                <a:spcPct val="112000"/>
              </a:lnSpc>
              <a:defRPr sz="1600"/>
            </a:lvl3pPr>
            <a:lvl4pPr>
              <a:lnSpc>
                <a:spcPct val="112000"/>
              </a:lnSpc>
              <a:defRPr sz="1400"/>
            </a:lvl4pPr>
            <a:lvl5pPr>
              <a:lnSpc>
                <a:spcPct val="112000"/>
              </a:lnSpc>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0" y="2621512"/>
            <a:ext cx="3838776" cy="3239537"/>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C633830-2244-49AE-BC4A-47F415C177C6}" type="datetimeFigureOut">
              <a:rPr lang="en-US" dirty="0"/>
              <a:t>30-Aug-20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C27A5A-7290-4DE1-BA94-4BE8A8E57DCF}"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557261"/>
            <a:ext cx="3840480" cy="1919239"/>
          </a:xfrm>
        </p:spPr>
        <p:txBody>
          <a:bodyPr anchor="t">
            <a:noAutofit/>
          </a:bodyPr>
          <a:lstStyle>
            <a:lvl1pPr>
              <a:lnSpc>
                <a:spcPct val="93000"/>
              </a:lnSpc>
              <a:defRPr sz="40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257800" y="0"/>
            <a:ext cx="6172200"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58952" y="2621512"/>
            <a:ext cx="3840480" cy="3236976"/>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C633830-2244-49AE-BC4A-47F415C177C6}" type="datetimeFigureOut">
              <a:rPr lang="en-US" dirty="0"/>
              <a:t>30-Aug-20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C27A5A-7290-4DE1-BA94-4BE8A8E57DCF}"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 name="Freeform 6" title="Page Number Shape"/>
          <p:cNvSpPr/>
          <p:nvPr/>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Placeholder 1"/>
          <p:cNvSpPr>
            <a:spLocks noGrp="1"/>
          </p:cNvSpPr>
          <p:nvPr>
            <p:ph type="title"/>
          </p:nvPr>
        </p:nvSpPr>
        <p:spPr>
          <a:xfrm>
            <a:off x="762000" y="559678"/>
            <a:ext cx="3833906" cy="495249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181600" y="569066"/>
            <a:ext cx="6248398" cy="565515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2001" y="5930060"/>
            <a:ext cx="3814856" cy="365125"/>
          </a:xfrm>
          <a:prstGeom prst="rect">
            <a:avLst/>
          </a:prstGeom>
        </p:spPr>
        <p:txBody>
          <a:bodyPr vert="horz" lIns="91440" tIns="45720" rIns="91440" bIns="45720" rtlCol="0" anchor="t"/>
          <a:lstStyle>
            <a:lvl1pPr algn="r">
              <a:defRPr sz="1000" b="0" i="1" baseline="0">
                <a:solidFill>
                  <a:schemeClr val="tx1">
                    <a:lumMod val="85000"/>
                    <a:lumOff val="15000"/>
                  </a:schemeClr>
                </a:solidFill>
                <a:latin typeface="+mj-lt"/>
              </a:defRPr>
            </a:lvl1pPr>
          </a:lstStyle>
          <a:p>
            <a:fld id="{3C633830-2244-49AE-BC4A-47F415C177C6}" type="datetimeFigureOut">
              <a:rPr lang="en-US" dirty="0"/>
              <a:pPr/>
              <a:t>30-Aug-20</a:t>
            </a:fld>
            <a:endParaRPr lang="en-US" dirty="0"/>
          </a:p>
        </p:txBody>
      </p:sp>
      <p:sp>
        <p:nvSpPr>
          <p:cNvPr id="5" name="Footer Placeholder 4"/>
          <p:cNvSpPr>
            <a:spLocks noGrp="1"/>
          </p:cNvSpPr>
          <p:nvPr>
            <p:ph type="ftr" sz="quarter" idx="3"/>
          </p:nvPr>
        </p:nvSpPr>
        <p:spPr>
          <a:xfrm>
            <a:off x="762001" y="6314440"/>
            <a:ext cx="3814856" cy="365125"/>
          </a:xfrm>
          <a:prstGeom prst="rect">
            <a:avLst/>
          </a:prstGeom>
        </p:spPr>
        <p:txBody>
          <a:bodyPr vert="horz" lIns="91440" tIns="45720" rIns="91440" bIns="45720" rtlCol="0" anchor="t"/>
          <a:lstStyle>
            <a:lvl1pPr algn="r">
              <a:defRPr sz="1200" b="1" i="1" baseline="0">
                <a:solidFill>
                  <a:schemeClr val="tx1">
                    <a:lumMod val="85000"/>
                    <a:lumOff val="15000"/>
                  </a:schemeClr>
                </a:solidFill>
                <a:latin typeface="+mj-lt"/>
              </a:defRPr>
            </a:lvl1pPr>
          </a:lstStyle>
          <a:p>
            <a:endParaRPr lang="en-US" dirty="0"/>
          </a:p>
        </p:txBody>
      </p:sp>
      <p:sp>
        <p:nvSpPr>
          <p:cNvPr id="6" name="Slide Number Placeholder 5"/>
          <p:cNvSpPr>
            <a:spLocks noGrp="1"/>
          </p:cNvSpPr>
          <p:nvPr>
            <p:ph type="sldNum" sz="quarter" idx="4"/>
          </p:nvPr>
        </p:nvSpPr>
        <p:spPr>
          <a:xfrm>
            <a:off x="11784011" y="5607592"/>
            <a:ext cx="407988" cy="365125"/>
          </a:xfrm>
          <a:prstGeom prst="rect">
            <a:avLst/>
          </a:prstGeom>
        </p:spPr>
        <p:txBody>
          <a:bodyPr vert="horz" lIns="91440" tIns="45720" rIns="91440" bIns="45720" rtlCol="0" anchor="ctr"/>
          <a:lstStyle>
            <a:lvl1pPr algn="r">
              <a:defRPr sz="1200" b="0" i="1" baseline="0">
                <a:solidFill>
                  <a:schemeClr val="bg2"/>
                </a:solidFill>
                <a:latin typeface="+mj-lt"/>
              </a:defRPr>
            </a:lvl1pPr>
          </a:lstStyle>
          <a:p>
            <a:fld id="{2AC27A5A-7290-4DE1-BA94-4BE8A8E57DCF}" type="slidenum">
              <a:rPr lang="en-US" dirty="0"/>
              <a:pPr/>
              <a:t>‹#›</a:t>
            </a:fld>
            <a:endParaRPr lang="en-US" dirty="0"/>
          </a:p>
        </p:txBody>
      </p:sp>
      <p:cxnSp>
        <p:nvCxnSpPr>
          <p:cNvPr id="10" name="Straight Connector 9" title="Horizontal Rule Line"/>
          <p:cNvCxnSpPr/>
          <p:nvPr/>
        </p:nvCxnSpPr>
        <p:spPr>
          <a:xfrm>
            <a:off x="0" y="6199730"/>
            <a:ext cx="449580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0" eaLnBrk="1" latinLnBrk="0" hangingPunct="1">
        <a:lnSpc>
          <a:spcPct val="90000"/>
        </a:lnSpc>
        <a:spcBef>
          <a:spcPct val="0"/>
        </a:spcBef>
        <a:buNone/>
        <a:defRPr sz="5000" b="0" i="1" kern="1200" baseline="0">
          <a:solidFill>
            <a:schemeClr val="tx1">
              <a:lumMod val="85000"/>
              <a:lumOff val="15000"/>
            </a:schemeClr>
          </a:solidFill>
          <a:latin typeface="+mj-lt"/>
          <a:ea typeface="+mj-ea"/>
          <a:cs typeface="+mj-cs"/>
        </a:defRPr>
      </a:lvl1pPr>
    </p:titleStyle>
    <p:bodyStyle>
      <a:lvl1pPr marL="283464" indent="-283464" algn="l" defTabSz="914400" rtl="0" eaLnBrk="1" latinLnBrk="0" hangingPunct="1">
        <a:lnSpc>
          <a:spcPct val="112000"/>
        </a:lnSpc>
        <a:spcBef>
          <a:spcPts val="900"/>
        </a:spcBef>
        <a:buFont typeface="Arial" panose="020B0604020202020204" pitchFamily="34" charset="0"/>
        <a:buChar char="•"/>
        <a:defRPr sz="2000" kern="1200" baseline="0">
          <a:solidFill>
            <a:schemeClr val="tx1">
              <a:lumMod val="85000"/>
              <a:lumOff val="15000"/>
            </a:schemeClr>
          </a:solidFill>
          <a:latin typeface="+mn-lt"/>
          <a:ea typeface="+mn-ea"/>
          <a:cs typeface="+mn-cs"/>
        </a:defRPr>
      </a:lvl1pPr>
      <a:lvl2pPr marL="685800" indent="-283464" algn="l" defTabSz="914400" rtl="0" eaLnBrk="1" latinLnBrk="0" hangingPunct="1">
        <a:lnSpc>
          <a:spcPct val="112000"/>
        </a:lnSpc>
        <a:spcBef>
          <a:spcPts val="900"/>
        </a:spcBef>
        <a:buFont typeface="Corbel" panose="020B0503020204020204" pitchFamily="34" charset="0"/>
        <a:buChar char="–"/>
        <a:defRPr sz="1800" kern="1200" baseline="0">
          <a:solidFill>
            <a:schemeClr val="tx1">
              <a:lumMod val="85000"/>
              <a:lumOff val="15000"/>
            </a:schemeClr>
          </a:solidFill>
          <a:latin typeface="+mn-lt"/>
          <a:ea typeface="+mn-ea"/>
          <a:cs typeface="+mn-cs"/>
        </a:defRPr>
      </a:lvl2pPr>
      <a:lvl3pPr marL="1143000" indent="-283464" algn="l" defTabSz="914400" rtl="0" eaLnBrk="1" latinLnBrk="0" hangingPunct="1">
        <a:lnSpc>
          <a:spcPct val="112000"/>
        </a:lnSpc>
        <a:spcBef>
          <a:spcPts val="900"/>
        </a:spcBef>
        <a:buFont typeface="Arial" panose="020B0604020202020204" pitchFamily="34" charset="0"/>
        <a:buChar char="•"/>
        <a:defRPr sz="1600" kern="1200" baseline="0">
          <a:solidFill>
            <a:schemeClr val="tx1">
              <a:lumMod val="85000"/>
              <a:lumOff val="15000"/>
            </a:schemeClr>
          </a:solidFill>
          <a:latin typeface="+mn-lt"/>
          <a:ea typeface="+mn-ea"/>
          <a:cs typeface="+mn-cs"/>
        </a:defRPr>
      </a:lvl3pPr>
      <a:lvl4pPr marL="1600200" indent="-283464" algn="l" defTabSz="914400" rtl="0" eaLnBrk="1" latinLnBrk="0" hangingPunct="1">
        <a:lnSpc>
          <a:spcPct val="112000"/>
        </a:lnSpc>
        <a:spcBef>
          <a:spcPts val="900"/>
        </a:spcBef>
        <a:buFont typeface="Corbel" panose="020B0503020204020204" pitchFamily="34" charset="0"/>
        <a:buChar char="–"/>
        <a:defRPr sz="1400" kern="1200" baseline="0">
          <a:solidFill>
            <a:schemeClr val="tx1">
              <a:lumMod val="85000"/>
              <a:lumOff val="15000"/>
            </a:schemeClr>
          </a:solidFill>
          <a:latin typeface="+mn-lt"/>
          <a:ea typeface="+mn-ea"/>
          <a:cs typeface="+mn-cs"/>
        </a:defRPr>
      </a:lvl4pPr>
      <a:lvl5pPr marL="2057400" indent="-283464" algn="l" defTabSz="914400" rtl="0" eaLnBrk="1" latinLnBrk="0" hangingPunct="1">
        <a:lnSpc>
          <a:spcPct val="112000"/>
        </a:lnSpc>
        <a:spcBef>
          <a:spcPts val="9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5pPr>
      <a:lvl6pPr marL="25146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6pPr>
      <a:lvl7pPr marL="2971800" indent="-283464" algn="l" defTabSz="914400" rtl="0" eaLnBrk="1" latinLnBrk="0" hangingPunct="1">
        <a:lnSpc>
          <a:spcPct val="112000"/>
        </a:lnSpc>
        <a:spcBef>
          <a:spcPts val="1300"/>
        </a:spcBef>
        <a:buFont typeface="Arial" panose="020B0604020202020204" pitchFamily="34" charset="0"/>
        <a:buChar char="•"/>
        <a:defRPr sz="1400" i="1" kern="1200">
          <a:solidFill>
            <a:schemeClr val="tx1">
              <a:lumMod val="85000"/>
              <a:lumOff val="15000"/>
            </a:schemeClr>
          </a:solidFill>
          <a:latin typeface="+mn-lt"/>
          <a:ea typeface="+mn-ea"/>
          <a:cs typeface="+mn-cs"/>
        </a:defRPr>
      </a:lvl7pPr>
      <a:lvl8pPr marL="34290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8pPr>
      <a:lvl9pPr marL="3886200" indent="-283464" algn="l" defTabSz="914400" rtl="0" eaLnBrk="1" latinLnBrk="0" hangingPunct="1">
        <a:lnSpc>
          <a:spcPct val="112000"/>
        </a:lnSpc>
        <a:spcBef>
          <a:spcPts val="13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32">
          <p15:clr>
            <a:srgbClr val="F26B43"/>
          </p15:clr>
        </p15:guide>
        <p15:guide id="2" pos="480">
          <p15:clr>
            <a:srgbClr val="F26B43"/>
          </p15:clr>
        </p15:guide>
        <p15:guide id="3" orient="horz" pos="432">
          <p15:clr>
            <a:srgbClr val="F26B43"/>
          </p15:clr>
        </p15:guide>
        <p15:guide id="4" pos="7200">
          <p15:clr>
            <a:srgbClr val="F26B43"/>
          </p15:clr>
        </p15:guide>
        <p15:guide id="5" pos="32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b="1" i="0" dirty="0" err="1">
                <a:latin typeface="Times New Roman" panose="02020603050405020304" pitchFamily="18" charset="0"/>
                <a:cs typeface="Times New Roman" panose="02020603050405020304" pitchFamily="18" charset="0"/>
              </a:rPr>
              <a:t>Kurikulum</a:t>
            </a:r>
            <a:r>
              <a:rPr lang="en-US" sz="4000" b="1" i="0" dirty="0">
                <a:latin typeface="Times New Roman" panose="02020603050405020304" pitchFamily="18" charset="0"/>
                <a:cs typeface="Times New Roman" panose="02020603050405020304" pitchFamily="18" charset="0"/>
              </a:rPr>
              <a:t> </a:t>
            </a:r>
            <a:r>
              <a:rPr lang="en-US" sz="4000" b="1" i="0" dirty="0" err="1">
                <a:latin typeface="Times New Roman" panose="02020603050405020304" pitchFamily="18" charset="0"/>
                <a:cs typeface="Times New Roman" panose="02020603050405020304" pitchFamily="18" charset="0"/>
              </a:rPr>
              <a:t>dan</a:t>
            </a:r>
            <a:r>
              <a:rPr lang="en-US" sz="4000" b="1" i="0" dirty="0">
                <a:latin typeface="Times New Roman" panose="02020603050405020304" pitchFamily="18" charset="0"/>
                <a:cs typeface="Times New Roman" panose="02020603050405020304" pitchFamily="18" charset="0"/>
              </a:rPr>
              <a:t> </a:t>
            </a:r>
            <a:r>
              <a:rPr lang="en-US" sz="4000" b="1" i="0" dirty="0" err="1">
                <a:latin typeface="Times New Roman" panose="02020603050405020304" pitchFamily="18" charset="0"/>
                <a:cs typeface="Times New Roman" panose="02020603050405020304" pitchFamily="18" charset="0"/>
              </a:rPr>
              <a:t>Pembelajaran</a:t>
            </a:r>
            <a:r>
              <a:rPr lang="en-US" sz="4000" b="1" i="0" dirty="0">
                <a:latin typeface="Times New Roman" panose="02020603050405020304" pitchFamily="18" charset="0"/>
                <a:cs typeface="Times New Roman" panose="02020603050405020304" pitchFamily="18" charset="0"/>
              </a:rPr>
              <a:t> </a:t>
            </a:r>
            <a:r>
              <a:rPr lang="en-US" sz="4000" b="1" i="0" dirty="0" err="1">
                <a:latin typeface="Times New Roman" panose="02020603050405020304" pitchFamily="18" charset="0"/>
                <a:cs typeface="Times New Roman" panose="02020603050405020304" pitchFamily="18" charset="0"/>
              </a:rPr>
              <a:t>Bagi</a:t>
            </a:r>
            <a:r>
              <a:rPr lang="en-US" sz="4000" b="1" i="0" dirty="0">
                <a:latin typeface="Times New Roman" panose="02020603050405020304" pitchFamily="18" charset="0"/>
                <a:cs typeface="Times New Roman" panose="02020603050405020304" pitchFamily="18" charset="0"/>
              </a:rPr>
              <a:t> </a:t>
            </a:r>
            <a:r>
              <a:rPr lang="en-US" sz="4000" b="1" i="0" dirty="0" err="1">
                <a:latin typeface="Times New Roman" panose="02020603050405020304" pitchFamily="18" charset="0"/>
                <a:cs typeface="Times New Roman" panose="02020603050405020304" pitchFamily="18" charset="0"/>
              </a:rPr>
              <a:t>Anak</a:t>
            </a:r>
            <a:r>
              <a:rPr lang="en-US" sz="4000" b="1" i="0" dirty="0">
                <a:latin typeface="Times New Roman" panose="02020603050405020304" pitchFamily="18" charset="0"/>
                <a:cs typeface="Times New Roman" panose="02020603050405020304" pitchFamily="18" charset="0"/>
              </a:rPr>
              <a:t> </a:t>
            </a:r>
            <a:r>
              <a:rPr lang="en-US" sz="4000" b="1" i="0" dirty="0" err="1">
                <a:latin typeface="Times New Roman" panose="02020603050405020304" pitchFamily="18" charset="0"/>
                <a:cs typeface="Times New Roman" panose="02020603050405020304" pitchFamily="18" charset="0"/>
              </a:rPr>
              <a:t>Berkebutuhan</a:t>
            </a:r>
            <a:r>
              <a:rPr lang="en-US" sz="4000" b="1" i="0" dirty="0">
                <a:latin typeface="Times New Roman" panose="02020603050405020304" pitchFamily="18" charset="0"/>
                <a:cs typeface="Times New Roman" panose="02020603050405020304" pitchFamily="18" charset="0"/>
              </a:rPr>
              <a:t> </a:t>
            </a:r>
            <a:r>
              <a:rPr lang="en-US" sz="4000" b="1" i="0" dirty="0" err="1">
                <a:latin typeface="Times New Roman" panose="02020603050405020304" pitchFamily="18" charset="0"/>
                <a:cs typeface="Times New Roman" panose="02020603050405020304" pitchFamily="18" charset="0"/>
              </a:rPr>
              <a:t>Khusus</a:t>
            </a:r>
            <a:r>
              <a:rPr lang="en-US" sz="4000" b="1" i="0" dirty="0">
                <a:latin typeface="Times New Roman" panose="02020603050405020304" pitchFamily="18" charset="0"/>
                <a:cs typeface="Times New Roman" panose="02020603050405020304" pitchFamily="18" charset="0"/>
              </a:rPr>
              <a:t> Di </a:t>
            </a:r>
            <a:r>
              <a:rPr lang="en-US" sz="4000" b="1" i="0" dirty="0" err="1">
                <a:latin typeface="Times New Roman" panose="02020603050405020304" pitchFamily="18" charset="0"/>
                <a:cs typeface="Times New Roman" panose="02020603050405020304" pitchFamily="18" charset="0"/>
              </a:rPr>
              <a:t>Pendidikan</a:t>
            </a:r>
            <a:r>
              <a:rPr lang="en-US" sz="4000" b="1" i="0" dirty="0">
                <a:latin typeface="Times New Roman" panose="02020603050405020304" pitchFamily="18" charset="0"/>
                <a:cs typeface="Times New Roman" panose="02020603050405020304" pitchFamily="18" charset="0"/>
              </a:rPr>
              <a:t> </a:t>
            </a:r>
            <a:r>
              <a:rPr lang="en-US" sz="4000" b="1" i="0" dirty="0" err="1" smtClean="0">
                <a:latin typeface="Times New Roman" panose="02020603050405020304" pitchFamily="18" charset="0"/>
                <a:cs typeface="Times New Roman" panose="02020603050405020304" pitchFamily="18" charset="0"/>
              </a:rPr>
              <a:t>Inklusif</a:t>
            </a:r>
            <a:r>
              <a:rPr lang="en-US" dirty="0"/>
              <a:t/>
            </a:r>
            <a:br>
              <a:rPr lang="en-US" dirty="0"/>
            </a:br>
            <a:endParaRPr lang="en-US" sz="4800" dirty="0"/>
          </a:p>
        </p:txBody>
      </p:sp>
      <p:sp>
        <p:nvSpPr>
          <p:cNvPr id="3" name="Subtitle 2"/>
          <p:cNvSpPr>
            <a:spLocks noGrp="1"/>
          </p:cNvSpPr>
          <p:nvPr>
            <p:ph type="subTitle" idx="1"/>
          </p:nvPr>
        </p:nvSpPr>
        <p:spPr>
          <a:xfrm>
            <a:off x="1184448" y="4514343"/>
            <a:ext cx="7034362" cy="706355"/>
          </a:xfrm>
        </p:spPr>
        <p:txBody>
          <a:bodyPr>
            <a:normAutofit fontScale="92500" lnSpcReduction="10000"/>
          </a:bodyPr>
          <a:lstStyle/>
          <a:p>
            <a:r>
              <a:rPr lang="en-US" i="0" dirty="0" smtClean="0">
                <a:latin typeface="Times New Roman" panose="02020603050405020304" pitchFamily="18" charset="0"/>
                <a:cs typeface="Times New Roman" panose="02020603050405020304" pitchFamily="18" charset="0"/>
              </a:rPr>
              <a:t>TITA ROSITA</a:t>
            </a:r>
          </a:p>
          <a:p>
            <a:r>
              <a:rPr lang="en-US" i="0" dirty="0" smtClean="0">
                <a:latin typeface="Times New Roman" panose="02020603050405020304" pitchFamily="18" charset="0"/>
                <a:cs typeface="Times New Roman" panose="02020603050405020304" pitchFamily="18" charset="0"/>
              </a:rPr>
              <a:t>PRODI BIMBINGAN DAN KONSELING IKIP SILIWANGI</a:t>
            </a:r>
            <a:endParaRPr lang="en-US" i="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32433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3"/>
            <a:r>
              <a:rPr lang="en-US" sz="1800" b="1" dirty="0" err="1">
                <a:latin typeface="Times New Roman" panose="02020603050405020304" pitchFamily="18" charset="0"/>
                <a:cs typeface="Times New Roman" panose="02020603050405020304" pitchFamily="18" charset="0"/>
              </a:rPr>
              <a:t>Definisi</a:t>
            </a:r>
            <a:r>
              <a:rPr lang="en-US" sz="1800" b="1" dirty="0">
                <a:latin typeface="Times New Roman" panose="02020603050405020304" pitchFamily="18" charset="0"/>
                <a:cs typeface="Times New Roman" panose="02020603050405020304" pitchFamily="18" charset="0"/>
              </a:rPr>
              <a:t> </a:t>
            </a:r>
            <a:r>
              <a:rPr lang="en-US" sz="1800" b="1" dirty="0" err="1">
                <a:latin typeface="Times New Roman" panose="02020603050405020304" pitchFamily="18" charset="0"/>
                <a:cs typeface="Times New Roman" panose="02020603050405020304" pitchFamily="18" charset="0"/>
              </a:rPr>
              <a:t>Kurikulum</a:t>
            </a:r>
            <a:r>
              <a:rPr lang="en-US" sz="1600" dirty="0">
                <a:latin typeface="Times New Roman" panose="02020603050405020304" pitchFamily="18" charset="0"/>
                <a:cs typeface="Times New Roman" panose="02020603050405020304" pitchFamily="18" charset="0"/>
              </a:rPr>
              <a:t/>
            </a:r>
            <a:br>
              <a:rPr lang="en-US" sz="1600" dirty="0">
                <a:latin typeface="Times New Roman" panose="02020603050405020304" pitchFamily="18" charset="0"/>
                <a:cs typeface="Times New Roman" panose="02020603050405020304" pitchFamily="18" charset="0"/>
              </a:rPr>
            </a:br>
            <a:r>
              <a:rPr lang="en-US" sz="1800"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
            </a:r>
            <a:br>
              <a:rPr lang="en-US" sz="1600" dirty="0">
                <a:latin typeface="Times New Roman" panose="02020603050405020304" pitchFamily="18" charset="0"/>
                <a:cs typeface="Times New Roman" panose="02020603050405020304" pitchFamily="18" charset="0"/>
              </a:rPr>
            </a:br>
            <a:r>
              <a:rPr lang="en-US" sz="1800" dirty="0" err="1">
                <a:latin typeface="Times New Roman" panose="02020603050405020304" pitchFamily="18" charset="0"/>
                <a:cs typeface="Times New Roman" panose="02020603050405020304" pitchFamily="18" charset="0"/>
              </a:rPr>
              <a:t>Kurikulum</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menurut</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Undang-undang</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Nomor</a:t>
            </a:r>
            <a:r>
              <a:rPr lang="en-US" sz="1800" dirty="0">
                <a:latin typeface="Times New Roman" panose="02020603050405020304" pitchFamily="18" charset="0"/>
                <a:cs typeface="Times New Roman" panose="02020603050405020304" pitchFamily="18" charset="0"/>
              </a:rPr>
              <a:t> 20 </a:t>
            </a:r>
            <a:r>
              <a:rPr lang="en-US" sz="1800" dirty="0" err="1">
                <a:latin typeface="Times New Roman" panose="02020603050405020304" pitchFamily="18" charset="0"/>
                <a:cs typeface="Times New Roman" panose="02020603050405020304" pitchFamily="18" charset="0"/>
              </a:rPr>
              <a:t>Tahun</a:t>
            </a:r>
            <a:r>
              <a:rPr lang="en-US" sz="1800" dirty="0">
                <a:latin typeface="Times New Roman" panose="02020603050405020304" pitchFamily="18" charset="0"/>
                <a:cs typeface="Times New Roman" panose="02020603050405020304" pitchFamily="18" charset="0"/>
              </a:rPr>
              <a:t> 2003 </a:t>
            </a:r>
            <a:r>
              <a:rPr lang="en-US" sz="1800" dirty="0" err="1">
                <a:latin typeface="Times New Roman" panose="02020603050405020304" pitchFamily="18" charset="0"/>
                <a:cs typeface="Times New Roman" panose="02020603050405020304" pitchFamily="18" charset="0"/>
              </a:rPr>
              <a:t>Pasal</a:t>
            </a:r>
            <a:r>
              <a:rPr lang="en-US" sz="1800" dirty="0">
                <a:latin typeface="Times New Roman" panose="02020603050405020304" pitchFamily="18" charset="0"/>
                <a:cs typeface="Times New Roman" panose="02020603050405020304" pitchFamily="18" charset="0"/>
              </a:rPr>
              <a:t> 1 </a:t>
            </a:r>
            <a:r>
              <a:rPr lang="en-US" sz="1800" dirty="0" err="1">
                <a:latin typeface="Times New Roman" panose="02020603050405020304" pitchFamily="18" charset="0"/>
                <a:cs typeface="Times New Roman" panose="02020603050405020304" pitchFamily="18" charset="0"/>
              </a:rPr>
              <a:t>Ayat</a:t>
            </a:r>
            <a:r>
              <a:rPr lang="en-US" sz="1800" dirty="0">
                <a:latin typeface="Times New Roman" panose="02020603050405020304" pitchFamily="18" charset="0"/>
                <a:cs typeface="Times New Roman" panose="02020603050405020304" pitchFamily="18" charset="0"/>
              </a:rPr>
              <a:t> (19) </a:t>
            </a:r>
            <a:r>
              <a:rPr lang="en-US" sz="1800" dirty="0" err="1">
                <a:latin typeface="Times New Roman" panose="02020603050405020304" pitchFamily="18" charset="0"/>
                <a:cs typeface="Times New Roman" panose="02020603050405020304" pitchFamily="18" charset="0"/>
              </a:rPr>
              <a:t>adalah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seperangkat</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rencana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dan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pengaturan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mengenai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tujuan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isi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dan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bahan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pelajaran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serta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cara</a:t>
            </a:r>
            <a:r>
              <a:rPr lang="en-US" sz="1800" dirty="0">
                <a:latin typeface="Times New Roman" panose="02020603050405020304" pitchFamily="18" charset="0"/>
                <a:cs typeface="Times New Roman" panose="02020603050405020304" pitchFamily="18" charset="0"/>
              </a:rPr>
              <a:t> yang </a:t>
            </a:r>
            <a:r>
              <a:rPr lang="en-US" sz="1800" dirty="0" err="1">
                <a:latin typeface="Times New Roman" panose="02020603050405020304" pitchFamily="18" charset="0"/>
                <a:cs typeface="Times New Roman" panose="02020603050405020304" pitchFamily="18" charset="0"/>
              </a:rPr>
              <a:t>digunakan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sebagai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pedoman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penyelenggaraan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kegiatan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pembelajaran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untuk</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mencapai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tujuan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pendidikan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tertentu</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Fungsi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dari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kurikulum</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yaitu</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menjadi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pedoman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keberlangsungan</a:t>
            </a:r>
            <a:r>
              <a:rPr lang="en-US" sz="1800" dirty="0">
                <a:latin typeface="Times New Roman" panose="02020603050405020304" pitchFamily="18" charset="0"/>
                <a:cs typeface="Times New Roman" panose="02020603050405020304" pitchFamily="18" charset="0"/>
              </a:rPr>
              <a:t> proses </a:t>
            </a:r>
            <a:r>
              <a:rPr lang="en-US" sz="1800" dirty="0" err="1">
                <a:latin typeface="Times New Roman" panose="02020603050405020304" pitchFamily="18" charset="0"/>
                <a:cs typeface="Times New Roman" panose="02020603050405020304" pitchFamily="18" charset="0"/>
              </a:rPr>
              <a:t>belajar</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mengajar</a:t>
            </a:r>
            <a:r>
              <a:rPr lang="en-US" sz="1800" dirty="0">
                <a:latin typeface="Times New Roman" panose="02020603050405020304" pitchFamily="18" charset="0"/>
                <a:cs typeface="Times New Roman" panose="02020603050405020304" pitchFamily="18" charset="0"/>
              </a:rPr>
              <a:t> yang </a:t>
            </a:r>
            <a:r>
              <a:rPr lang="en-US" sz="1800" dirty="0" err="1">
                <a:latin typeface="Times New Roman" panose="02020603050405020304" pitchFamily="18" charset="0"/>
                <a:cs typeface="Times New Roman" panose="02020603050405020304" pitchFamily="18" charset="0"/>
              </a:rPr>
              <a:t>terarah</a:t>
            </a:r>
            <a:r>
              <a:rPr lang="en-US" sz="1800" dirty="0">
                <a:latin typeface="Times New Roman" panose="02020603050405020304" pitchFamily="18" charset="0"/>
                <a:cs typeface="Times New Roman" panose="02020603050405020304" pitchFamily="18" charset="0"/>
              </a:rPr>
              <a:t> agar </a:t>
            </a:r>
            <a:r>
              <a:rPr lang="en-US" sz="1800" dirty="0" err="1">
                <a:latin typeface="Times New Roman" panose="02020603050405020304" pitchFamily="18" charset="0"/>
                <a:cs typeface="Times New Roman" panose="02020603050405020304" pitchFamily="18" charset="0"/>
              </a:rPr>
              <a:t>visi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dan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misi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pembelajaran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dapat</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terlaksana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dan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tercapai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dengan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siginifikan</a:t>
            </a:r>
            <a:r>
              <a:rPr lang="en-US" sz="1800" dirty="0">
                <a:latin typeface="Times New Roman" panose="02020603050405020304" pitchFamily="18" charset="0"/>
                <a:cs typeface="Times New Roman" panose="02020603050405020304" pitchFamily="18" charset="0"/>
              </a:rPr>
              <a:t>.</a:t>
            </a:r>
            <a:r>
              <a:rPr lang="en-US" sz="1600" dirty="0"/>
              <a:t/>
            </a:r>
            <a:br>
              <a:rPr lang="en-US" sz="1600" dirty="0"/>
            </a:br>
            <a:endParaRPr lang="en-US" dirty="0"/>
          </a:p>
        </p:txBody>
      </p:sp>
      <p:sp>
        <p:nvSpPr>
          <p:cNvPr id="3" name="Content Placeholder 2"/>
          <p:cNvSpPr>
            <a:spLocks noGrp="1"/>
          </p:cNvSpPr>
          <p:nvPr>
            <p:ph idx="1"/>
          </p:nvPr>
        </p:nvSpPr>
        <p:spPr>
          <a:xfrm>
            <a:off x="5181600" y="2496212"/>
            <a:ext cx="6248398" cy="3728010"/>
          </a:xfrm>
        </p:spPr>
        <p:txBody>
          <a:bodyPr>
            <a:normAutofit lnSpcReduction="10000"/>
          </a:bodyPr>
          <a:lstStyle/>
          <a:p>
            <a:pPr marL="0" indent="0">
              <a:buNone/>
            </a:pPr>
            <a:r>
              <a:rPr lang="en-US" sz="2400" dirty="0" err="1">
                <a:latin typeface="Times New Roman" panose="02020603050405020304" pitchFamily="18" charset="0"/>
                <a:cs typeface="Times New Roman" panose="02020603050405020304" pitchFamily="18" charset="0"/>
              </a:rPr>
              <a:t>Kurikulum</a:t>
            </a:r>
            <a:r>
              <a:rPr lang="en-US" sz="2400" dirty="0">
                <a:latin typeface="Times New Roman" panose="02020603050405020304" pitchFamily="18" charset="0"/>
                <a:cs typeface="Times New Roman" panose="02020603050405020304" pitchFamily="18" charset="0"/>
              </a:rPr>
              <a:t> 2013 </a:t>
            </a:r>
            <a:r>
              <a:rPr lang="en-US" sz="2400" dirty="0" err="1">
                <a:latin typeface="Times New Roman" panose="02020603050405020304" pitchFamily="18" charset="0"/>
                <a:cs typeface="Times New Roman" panose="02020603050405020304" pitchFamily="18" charset="0"/>
              </a:rPr>
              <a:t>lebih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dominan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atau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memiliki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kecenderungan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pada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paradigma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teori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pembelajaran</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konstruktivisme</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Esensi</a:t>
            </a:r>
            <a:r>
              <a:rPr lang="en-US" sz="2400" dirty="0">
                <a:latin typeface="Times New Roman" panose="02020603050405020304" pitchFamily="18" charset="0"/>
                <a:cs typeface="Times New Roman" panose="02020603050405020304" pitchFamily="18" charset="0"/>
              </a:rPr>
              <a:t> lain </a:t>
            </a:r>
            <a:r>
              <a:rPr lang="en-US" sz="2400" dirty="0" err="1">
                <a:latin typeface="Times New Roman" panose="02020603050405020304" pitchFamily="18" charset="0"/>
                <a:cs typeface="Times New Roman" panose="02020603050405020304" pitchFamily="18" charset="0"/>
              </a:rPr>
              <a:t>dari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teori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konstruktivis</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dalam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pembelajaran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adalah</a:t>
            </a:r>
            <a:r>
              <a:rPr lang="en-US" sz="2400" dirty="0">
                <a:latin typeface="Times New Roman" panose="02020603050405020304" pitchFamily="18" charset="0"/>
                <a:cs typeface="Times New Roman" panose="02020603050405020304" pitchFamily="18" charset="0"/>
              </a:rPr>
              <a:t> ide-ide </a:t>
            </a:r>
            <a:r>
              <a:rPr lang="en-US" sz="2400" dirty="0" err="1">
                <a:latin typeface="Times New Roman" panose="02020603050405020304" pitchFamily="18" charset="0"/>
                <a:cs typeface="Times New Roman" panose="02020603050405020304" pitchFamily="18" charset="0"/>
              </a:rPr>
              <a:t>atau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gagasan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harus</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siswa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sendiri</a:t>
            </a:r>
            <a:r>
              <a:rPr lang="en-US" sz="2400" dirty="0">
                <a:latin typeface="Times New Roman" panose="02020603050405020304" pitchFamily="18" charset="0"/>
                <a:cs typeface="Times New Roman" panose="02020603050405020304" pitchFamily="18" charset="0"/>
              </a:rPr>
              <a:t> yang </a:t>
            </a:r>
            <a:r>
              <a:rPr lang="en-US" sz="2400" dirty="0" err="1">
                <a:latin typeface="Times New Roman" panose="02020603050405020304" pitchFamily="18" charset="0"/>
                <a:cs typeface="Times New Roman" panose="02020603050405020304" pitchFamily="18" charset="0"/>
              </a:rPr>
              <a:t>diamati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ditemukan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sendiri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oleh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siswa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ditransformasikan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serta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diinterpretasikan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sendiri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suatu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informasi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kompleks</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jika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mereka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diharuskan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menjadikan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informasi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itu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sebagai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miliknya</a:t>
            </a:r>
            <a:r>
              <a:rPr lang="en-US" sz="24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pic>
        <p:nvPicPr>
          <p:cNvPr id="4" name="Content Placeholder 3"/>
          <p:cNvPicPr>
            <a:picLocks noChangeAspect="1"/>
          </p:cNvPicPr>
          <p:nvPr/>
        </p:nvPicPr>
        <p:blipFill>
          <a:blip r:embed="rId2"/>
          <a:stretch>
            <a:fillRect/>
          </a:stretch>
        </p:blipFill>
        <p:spPr>
          <a:xfrm>
            <a:off x="5181600" y="0"/>
            <a:ext cx="6135267" cy="2496212"/>
          </a:xfrm>
          <a:prstGeom prst="rect">
            <a:avLst/>
          </a:prstGeom>
        </p:spPr>
      </p:pic>
    </p:spTree>
    <p:extLst>
      <p:ext uri="{BB962C8B-B14F-4D97-AF65-F5344CB8AC3E}">
        <p14:creationId xmlns:p14="http://schemas.microsoft.com/office/powerpoint/2010/main" val="39934493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59678"/>
            <a:ext cx="3833906" cy="5390746"/>
          </a:xfrm>
        </p:spPr>
        <p:txBody>
          <a:bodyPr>
            <a:noAutofit/>
          </a:bodyPr>
          <a:lstStyle/>
          <a:p>
            <a:pPr algn="l"/>
            <a:r>
              <a:rPr lang="en-US" sz="2000" i="0" dirty="0">
                <a:latin typeface="Times New Roman" panose="02020603050405020304" pitchFamily="18" charset="0"/>
                <a:cs typeface="Times New Roman" panose="02020603050405020304" pitchFamily="18" charset="0"/>
              </a:rPr>
              <a:t>Salah </a:t>
            </a:r>
            <a:r>
              <a:rPr lang="en-US" sz="2000" i="0" dirty="0" err="1">
                <a:latin typeface="Times New Roman" panose="02020603050405020304" pitchFamily="18" charset="0"/>
                <a:cs typeface="Times New Roman" panose="02020603050405020304" pitchFamily="18" charset="0"/>
              </a:rPr>
              <a:t>satu</a:t>
            </a:r>
            <a:r>
              <a:rPr lang="en-US" sz="2000" i="0" dirty="0">
                <a:latin typeface="Times New Roman" panose="02020603050405020304" pitchFamily="18" charset="0"/>
                <a:cs typeface="Times New Roman" panose="02020603050405020304" pitchFamily="18" charset="0"/>
              </a:rPr>
              <a:t> </a:t>
            </a:r>
            <a:r>
              <a:rPr lang="en-US" sz="2000" i="0" dirty="0" err="1">
                <a:latin typeface="Times New Roman" panose="02020603050405020304" pitchFamily="18" charset="0"/>
                <a:cs typeface="Times New Roman" panose="02020603050405020304" pitchFamily="18" charset="0"/>
              </a:rPr>
              <a:t>tujuan</a:t>
            </a:r>
            <a:r>
              <a:rPr lang="en-US" sz="2000" i="0" dirty="0">
                <a:latin typeface="Times New Roman" panose="02020603050405020304" pitchFamily="18" charset="0"/>
                <a:cs typeface="Times New Roman" panose="02020603050405020304" pitchFamily="18" charset="0"/>
              </a:rPr>
              <a:t> </a:t>
            </a:r>
            <a:r>
              <a:rPr lang="en-US" sz="2000" i="0" dirty="0" err="1">
                <a:latin typeface="Times New Roman" panose="02020603050405020304" pitchFamily="18" charset="0"/>
                <a:cs typeface="Times New Roman" panose="02020603050405020304" pitchFamily="18" charset="0"/>
              </a:rPr>
              <a:t>utama</a:t>
            </a:r>
            <a:r>
              <a:rPr lang="en-US" sz="2000" i="0" dirty="0">
                <a:latin typeface="Times New Roman" panose="02020603050405020304" pitchFamily="18" charset="0"/>
                <a:cs typeface="Times New Roman" panose="02020603050405020304" pitchFamily="18" charset="0"/>
              </a:rPr>
              <a:t> </a:t>
            </a:r>
            <a:r>
              <a:rPr lang="en-US" sz="2000" i="0" dirty="0" err="1">
                <a:latin typeface="Times New Roman" panose="02020603050405020304" pitchFamily="18" charset="0"/>
                <a:cs typeface="Times New Roman" panose="02020603050405020304" pitchFamily="18" charset="0"/>
              </a:rPr>
              <a:t>dari</a:t>
            </a:r>
            <a:r>
              <a:rPr lang="en-US" sz="2000" i="0" dirty="0">
                <a:latin typeface="Times New Roman" panose="02020603050405020304" pitchFamily="18" charset="0"/>
                <a:cs typeface="Times New Roman" panose="02020603050405020304" pitchFamily="18" charset="0"/>
              </a:rPr>
              <a:t> </a:t>
            </a:r>
            <a:r>
              <a:rPr lang="en-US" sz="2000" i="0" dirty="0" err="1">
                <a:latin typeface="Times New Roman" panose="02020603050405020304" pitchFamily="18" charset="0"/>
                <a:cs typeface="Times New Roman" panose="02020603050405020304" pitchFamily="18" charset="0"/>
              </a:rPr>
              <a:t>pendidikan</a:t>
            </a:r>
            <a:r>
              <a:rPr lang="en-US" sz="2000" i="0" dirty="0">
                <a:latin typeface="Times New Roman" panose="02020603050405020304" pitchFamily="18" charset="0"/>
                <a:cs typeface="Times New Roman" panose="02020603050405020304" pitchFamily="18" charset="0"/>
              </a:rPr>
              <a:t> </a:t>
            </a:r>
            <a:r>
              <a:rPr lang="en-US" sz="2000" i="0" dirty="0" err="1">
                <a:latin typeface="Times New Roman" panose="02020603050405020304" pitchFamily="18" charset="0"/>
                <a:cs typeface="Times New Roman" panose="02020603050405020304" pitchFamily="18" charset="0"/>
              </a:rPr>
              <a:t>inklusif</a:t>
            </a:r>
            <a:r>
              <a:rPr lang="en-US" sz="2000" i="0" dirty="0">
                <a:latin typeface="Times New Roman" panose="02020603050405020304" pitchFamily="18" charset="0"/>
                <a:cs typeface="Times New Roman" panose="02020603050405020304" pitchFamily="18" charset="0"/>
              </a:rPr>
              <a:t> </a:t>
            </a:r>
            <a:r>
              <a:rPr lang="en-US" sz="2000" i="0" dirty="0" err="1">
                <a:latin typeface="Times New Roman" panose="02020603050405020304" pitchFamily="18" charset="0"/>
                <a:cs typeface="Times New Roman" panose="02020603050405020304" pitchFamily="18" charset="0"/>
              </a:rPr>
              <a:t>adalah</a:t>
            </a:r>
            <a:r>
              <a:rPr lang="en-US" sz="2000" i="0" dirty="0">
                <a:latin typeface="Times New Roman" panose="02020603050405020304" pitchFamily="18" charset="0"/>
                <a:cs typeface="Times New Roman" panose="02020603050405020304" pitchFamily="18" charset="0"/>
              </a:rPr>
              <a:t> </a:t>
            </a:r>
            <a:r>
              <a:rPr lang="en-US" sz="2000" i="0" dirty="0" err="1">
                <a:latin typeface="Times New Roman" panose="02020603050405020304" pitchFamily="18" charset="0"/>
                <a:cs typeface="Times New Roman" panose="02020603050405020304" pitchFamily="18" charset="0"/>
              </a:rPr>
              <a:t>untuk</a:t>
            </a:r>
            <a:r>
              <a:rPr lang="en-US" sz="2000" i="0" dirty="0">
                <a:latin typeface="Times New Roman" panose="02020603050405020304" pitchFamily="18" charset="0"/>
                <a:cs typeface="Times New Roman" panose="02020603050405020304" pitchFamily="18" charset="0"/>
              </a:rPr>
              <a:t> </a:t>
            </a:r>
            <a:r>
              <a:rPr lang="en-US" sz="2000" i="0" dirty="0" err="1">
                <a:latin typeface="Times New Roman" panose="02020603050405020304" pitchFamily="18" charset="0"/>
                <a:cs typeface="Times New Roman" panose="02020603050405020304" pitchFamily="18" charset="0"/>
              </a:rPr>
              <a:t>memberikan</a:t>
            </a:r>
            <a:r>
              <a:rPr lang="en-US" sz="2000" i="0" dirty="0">
                <a:latin typeface="Times New Roman" panose="02020603050405020304" pitchFamily="18" charset="0"/>
                <a:cs typeface="Times New Roman" panose="02020603050405020304" pitchFamily="18" charset="0"/>
              </a:rPr>
              <a:t> </a:t>
            </a:r>
            <a:r>
              <a:rPr lang="en-US" sz="2000" i="0" dirty="0" err="1">
                <a:latin typeface="Times New Roman" panose="02020603050405020304" pitchFamily="18" charset="0"/>
                <a:cs typeface="Times New Roman" panose="02020603050405020304" pitchFamily="18" charset="0"/>
              </a:rPr>
              <a:t>pengalaman</a:t>
            </a:r>
            <a:r>
              <a:rPr lang="en-US" sz="2000" i="0" dirty="0">
                <a:latin typeface="Times New Roman" panose="02020603050405020304" pitchFamily="18" charset="0"/>
                <a:cs typeface="Times New Roman" panose="02020603050405020304" pitchFamily="18" charset="0"/>
              </a:rPr>
              <a:t> </a:t>
            </a:r>
            <a:r>
              <a:rPr lang="en-US" sz="2000" i="0" dirty="0" err="1">
                <a:latin typeface="Times New Roman" panose="02020603050405020304" pitchFamily="18" charset="0"/>
                <a:cs typeface="Times New Roman" panose="02020603050405020304" pitchFamily="18" charset="0"/>
              </a:rPr>
              <a:t>belajar</a:t>
            </a:r>
            <a:r>
              <a:rPr lang="en-US" sz="2000" i="0" dirty="0">
                <a:latin typeface="Times New Roman" panose="02020603050405020304" pitchFamily="18" charset="0"/>
                <a:cs typeface="Times New Roman" panose="02020603050405020304" pitchFamily="18" charset="0"/>
              </a:rPr>
              <a:t> yang </a:t>
            </a:r>
            <a:r>
              <a:rPr lang="en-US" sz="2000" i="0" dirty="0" err="1">
                <a:latin typeface="Times New Roman" panose="02020603050405020304" pitchFamily="18" charset="0"/>
                <a:cs typeface="Times New Roman" panose="02020603050405020304" pitchFamily="18" charset="0"/>
              </a:rPr>
              <a:t>bermakna</a:t>
            </a:r>
            <a:r>
              <a:rPr lang="en-US" sz="2000" i="0" dirty="0">
                <a:latin typeface="Times New Roman" panose="02020603050405020304" pitchFamily="18" charset="0"/>
                <a:cs typeface="Times New Roman" panose="02020603050405020304" pitchFamily="18" charset="0"/>
              </a:rPr>
              <a:t> </a:t>
            </a:r>
            <a:r>
              <a:rPr lang="en-US" sz="2000" i="0" dirty="0" err="1">
                <a:latin typeface="Times New Roman" panose="02020603050405020304" pitchFamily="18" charset="0"/>
                <a:cs typeface="Times New Roman" panose="02020603050405020304" pitchFamily="18" charset="0"/>
              </a:rPr>
              <a:t>bagi</a:t>
            </a:r>
            <a:r>
              <a:rPr lang="en-US" sz="2000" i="0" dirty="0">
                <a:latin typeface="Times New Roman" panose="02020603050405020304" pitchFamily="18" charset="0"/>
                <a:cs typeface="Times New Roman" panose="02020603050405020304" pitchFamily="18" charset="0"/>
              </a:rPr>
              <a:t> </a:t>
            </a:r>
            <a:r>
              <a:rPr lang="en-US" sz="2000" i="0" dirty="0" err="1">
                <a:latin typeface="Times New Roman" panose="02020603050405020304" pitchFamily="18" charset="0"/>
                <a:cs typeface="Times New Roman" panose="02020603050405020304" pitchFamily="18" charset="0"/>
              </a:rPr>
              <a:t>siswa</a:t>
            </a:r>
            <a:r>
              <a:rPr lang="en-US" sz="2000" i="0" dirty="0">
                <a:latin typeface="Times New Roman" panose="02020603050405020304" pitchFamily="18" charset="0"/>
                <a:cs typeface="Times New Roman" panose="02020603050405020304" pitchFamily="18" charset="0"/>
              </a:rPr>
              <a:t> </a:t>
            </a:r>
            <a:r>
              <a:rPr lang="en-US" sz="2000" i="0" dirty="0" err="1">
                <a:latin typeface="Times New Roman" panose="02020603050405020304" pitchFamily="18" charset="0"/>
                <a:cs typeface="Times New Roman" panose="02020603050405020304" pitchFamily="18" charset="0"/>
              </a:rPr>
              <a:t>dengan</a:t>
            </a:r>
            <a:r>
              <a:rPr lang="en-US" sz="2000" i="0" dirty="0">
                <a:latin typeface="Times New Roman" panose="02020603050405020304" pitchFamily="18" charset="0"/>
                <a:cs typeface="Times New Roman" panose="02020603050405020304" pitchFamily="18" charset="0"/>
              </a:rPr>
              <a:t> </a:t>
            </a:r>
            <a:r>
              <a:rPr lang="en-US" sz="2000" i="0" dirty="0" err="1">
                <a:latin typeface="Times New Roman" panose="02020603050405020304" pitchFamily="18" charset="0"/>
                <a:cs typeface="Times New Roman" panose="02020603050405020304" pitchFamily="18" charset="0"/>
              </a:rPr>
              <a:t>dan</a:t>
            </a:r>
            <a:r>
              <a:rPr lang="en-US" sz="2000" i="0" dirty="0">
                <a:latin typeface="Times New Roman" panose="02020603050405020304" pitchFamily="18" charset="0"/>
                <a:cs typeface="Times New Roman" panose="02020603050405020304" pitchFamily="18" charset="0"/>
              </a:rPr>
              <a:t> </a:t>
            </a:r>
            <a:r>
              <a:rPr lang="en-US" sz="2000" i="0" dirty="0" err="1">
                <a:latin typeface="Times New Roman" panose="02020603050405020304" pitchFamily="18" charset="0"/>
                <a:cs typeface="Times New Roman" panose="02020603050405020304" pitchFamily="18" charset="0"/>
              </a:rPr>
              <a:t>atau</a:t>
            </a:r>
            <a:r>
              <a:rPr lang="en-US" sz="2000" i="0" dirty="0">
                <a:latin typeface="Times New Roman" panose="02020603050405020304" pitchFamily="18" charset="0"/>
                <a:cs typeface="Times New Roman" panose="02020603050405020304" pitchFamily="18" charset="0"/>
              </a:rPr>
              <a:t> </a:t>
            </a:r>
            <a:r>
              <a:rPr lang="en-US" sz="2000" i="0" dirty="0" err="1">
                <a:latin typeface="Times New Roman" panose="02020603050405020304" pitchFamily="18" charset="0"/>
                <a:cs typeface="Times New Roman" panose="02020603050405020304" pitchFamily="18" charset="0"/>
              </a:rPr>
              <a:t>tanpa</a:t>
            </a:r>
            <a:r>
              <a:rPr lang="en-US" sz="2000" i="0" dirty="0">
                <a:latin typeface="Times New Roman" panose="02020603050405020304" pitchFamily="18" charset="0"/>
                <a:cs typeface="Times New Roman" panose="02020603050405020304" pitchFamily="18" charset="0"/>
              </a:rPr>
              <a:t> </a:t>
            </a:r>
            <a:r>
              <a:rPr lang="en-US" sz="2000" i="0" dirty="0" err="1">
                <a:latin typeface="Times New Roman" panose="02020603050405020304" pitchFamily="18" charset="0"/>
                <a:cs typeface="Times New Roman" panose="02020603050405020304" pitchFamily="18" charset="0"/>
              </a:rPr>
              <a:t>hambatan</a:t>
            </a:r>
            <a:r>
              <a:rPr lang="en-US" sz="2000" i="0" dirty="0">
                <a:latin typeface="Times New Roman" panose="02020603050405020304" pitchFamily="18" charset="0"/>
                <a:cs typeface="Times New Roman" panose="02020603050405020304" pitchFamily="18" charset="0"/>
              </a:rPr>
              <a:t> </a:t>
            </a:r>
            <a:r>
              <a:rPr lang="en-US" sz="2000" i="0" dirty="0" err="1">
                <a:latin typeface="Times New Roman" panose="02020603050405020304" pitchFamily="18" charset="0"/>
                <a:cs typeface="Times New Roman" panose="02020603050405020304" pitchFamily="18" charset="0"/>
              </a:rPr>
              <a:t>dalam</a:t>
            </a:r>
            <a:r>
              <a:rPr lang="en-US" sz="2000" i="0" dirty="0">
                <a:latin typeface="Times New Roman" panose="02020603050405020304" pitchFamily="18" charset="0"/>
                <a:cs typeface="Times New Roman" panose="02020603050405020304" pitchFamily="18" charset="0"/>
              </a:rPr>
              <a:t> </a:t>
            </a:r>
            <a:r>
              <a:rPr lang="en-US" sz="2000" i="0" dirty="0" err="1">
                <a:latin typeface="Times New Roman" panose="02020603050405020304" pitchFamily="18" charset="0"/>
                <a:cs typeface="Times New Roman" panose="02020603050405020304" pitchFamily="18" charset="0"/>
              </a:rPr>
              <a:t>konteks</a:t>
            </a:r>
            <a:r>
              <a:rPr lang="en-US" sz="2000" i="0" dirty="0">
                <a:latin typeface="Times New Roman" panose="02020603050405020304" pitchFamily="18" charset="0"/>
                <a:cs typeface="Times New Roman" panose="02020603050405020304" pitchFamily="18" charset="0"/>
              </a:rPr>
              <a:t> </a:t>
            </a:r>
            <a:r>
              <a:rPr lang="en-US" sz="2000" i="0" dirty="0" err="1">
                <a:latin typeface="Times New Roman" panose="02020603050405020304" pitchFamily="18" charset="0"/>
                <a:cs typeface="Times New Roman" panose="02020603050405020304" pitchFamily="18" charset="0"/>
              </a:rPr>
              <a:t>kegiatan</a:t>
            </a:r>
            <a:r>
              <a:rPr lang="en-US" sz="2000" i="0" dirty="0">
                <a:latin typeface="Times New Roman" panose="02020603050405020304" pitchFamily="18" charset="0"/>
                <a:cs typeface="Times New Roman" panose="02020603050405020304" pitchFamily="18" charset="0"/>
              </a:rPr>
              <a:t> </a:t>
            </a:r>
            <a:r>
              <a:rPr lang="en-US" sz="2000" i="0" dirty="0" err="1">
                <a:latin typeface="Times New Roman" panose="02020603050405020304" pitchFamily="18" charset="0"/>
                <a:cs typeface="Times New Roman" panose="02020603050405020304" pitchFamily="18" charset="0"/>
              </a:rPr>
              <a:t>belajar</a:t>
            </a:r>
            <a:r>
              <a:rPr lang="en-US" sz="2000" i="0" dirty="0">
                <a:latin typeface="Times New Roman" panose="02020603050405020304" pitchFamily="18" charset="0"/>
                <a:cs typeface="Times New Roman" panose="02020603050405020304" pitchFamily="18" charset="0"/>
              </a:rPr>
              <a:t> di </a:t>
            </a:r>
            <a:r>
              <a:rPr lang="en-US" sz="2000" i="0" dirty="0" err="1">
                <a:latin typeface="Times New Roman" panose="02020603050405020304" pitchFamily="18" charset="0"/>
                <a:cs typeface="Times New Roman" panose="02020603050405020304" pitchFamily="18" charset="0"/>
              </a:rPr>
              <a:t>kelas</a:t>
            </a:r>
            <a:r>
              <a:rPr lang="en-US" sz="2000" i="0" dirty="0">
                <a:latin typeface="Times New Roman" panose="02020603050405020304" pitchFamily="18" charset="0"/>
                <a:cs typeface="Times New Roman" panose="02020603050405020304" pitchFamily="18" charset="0"/>
              </a:rPr>
              <a:t>. </a:t>
            </a:r>
            <a:r>
              <a:rPr lang="en-US" sz="2000" i="0" dirty="0" smtClean="0">
                <a:latin typeface="Times New Roman" panose="02020603050405020304" pitchFamily="18" charset="0"/>
                <a:cs typeface="Times New Roman" panose="02020603050405020304" pitchFamily="18" charset="0"/>
              </a:rPr>
              <a:t/>
            </a:r>
            <a:br>
              <a:rPr lang="en-US" sz="2000" i="0" dirty="0" smtClean="0">
                <a:latin typeface="Times New Roman" panose="02020603050405020304" pitchFamily="18" charset="0"/>
                <a:cs typeface="Times New Roman" panose="02020603050405020304" pitchFamily="18" charset="0"/>
              </a:rPr>
            </a:br>
            <a:r>
              <a:rPr lang="en-US" sz="2000" i="0" dirty="0" smtClean="0">
                <a:latin typeface="Times New Roman" panose="02020603050405020304" pitchFamily="18" charset="0"/>
                <a:cs typeface="Times New Roman" panose="02020603050405020304" pitchFamily="18" charset="0"/>
              </a:rPr>
              <a:t/>
            </a:r>
            <a:br>
              <a:rPr lang="en-US" sz="2000" i="0" dirty="0" smtClean="0">
                <a:latin typeface="Times New Roman" panose="02020603050405020304" pitchFamily="18" charset="0"/>
                <a:cs typeface="Times New Roman" panose="02020603050405020304" pitchFamily="18" charset="0"/>
              </a:rPr>
            </a:br>
            <a:r>
              <a:rPr lang="en-US" sz="2000" i="0" dirty="0" smtClean="0">
                <a:latin typeface="Times New Roman" panose="02020603050405020304" pitchFamily="18" charset="0"/>
                <a:cs typeface="Times New Roman" panose="02020603050405020304" pitchFamily="18" charset="0"/>
              </a:rPr>
              <a:t/>
            </a:r>
            <a:br>
              <a:rPr lang="en-US" sz="2000" i="0" dirty="0" smtClean="0">
                <a:latin typeface="Times New Roman" panose="02020603050405020304" pitchFamily="18" charset="0"/>
                <a:cs typeface="Times New Roman" panose="02020603050405020304" pitchFamily="18" charset="0"/>
              </a:rPr>
            </a:br>
            <a:r>
              <a:rPr lang="en-US" sz="2000" i="0" dirty="0" err="1" smtClean="0">
                <a:latin typeface="Times New Roman" panose="02020603050405020304" pitchFamily="18" charset="0"/>
                <a:cs typeface="Times New Roman" panose="02020603050405020304" pitchFamily="18" charset="0"/>
              </a:rPr>
              <a:t>Bagi</a:t>
            </a:r>
            <a:r>
              <a:rPr lang="en-US" sz="2000" i="0" dirty="0" smtClean="0">
                <a:latin typeface="Times New Roman" panose="02020603050405020304" pitchFamily="18" charset="0"/>
                <a:cs typeface="Times New Roman" panose="02020603050405020304" pitchFamily="18" charset="0"/>
              </a:rPr>
              <a:t> </a:t>
            </a:r>
            <a:r>
              <a:rPr lang="en-US" sz="2000" i="0" dirty="0" err="1">
                <a:latin typeface="Times New Roman" panose="02020603050405020304" pitchFamily="18" charset="0"/>
                <a:cs typeface="Times New Roman" panose="02020603050405020304" pitchFamily="18" charset="0"/>
              </a:rPr>
              <a:t>banyak</a:t>
            </a:r>
            <a:r>
              <a:rPr lang="en-US" sz="2000" i="0" dirty="0">
                <a:latin typeface="Times New Roman" panose="02020603050405020304" pitchFamily="18" charset="0"/>
                <a:cs typeface="Times New Roman" panose="02020603050405020304" pitchFamily="18" charset="0"/>
              </a:rPr>
              <a:t> </a:t>
            </a:r>
            <a:r>
              <a:rPr lang="en-US" sz="2000" i="0" dirty="0" err="1">
                <a:latin typeface="Times New Roman" panose="02020603050405020304" pitchFamily="18" charset="0"/>
                <a:cs typeface="Times New Roman" panose="02020603050405020304" pitchFamily="18" charset="0"/>
              </a:rPr>
              <a:t>siswa</a:t>
            </a:r>
            <a:r>
              <a:rPr lang="en-US" sz="2000" i="0" dirty="0">
                <a:latin typeface="Times New Roman" panose="02020603050405020304" pitchFamily="18" charset="0"/>
                <a:cs typeface="Times New Roman" panose="02020603050405020304" pitchFamily="18" charset="0"/>
              </a:rPr>
              <a:t> </a:t>
            </a:r>
            <a:r>
              <a:rPr lang="en-US" sz="2000" i="0" dirty="0" err="1">
                <a:latin typeface="Times New Roman" panose="02020603050405020304" pitchFamily="18" charset="0"/>
                <a:cs typeface="Times New Roman" panose="02020603050405020304" pitchFamily="18" charset="0"/>
              </a:rPr>
              <a:t>penyandang</a:t>
            </a:r>
            <a:r>
              <a:rPr lang="en-US" sz="2000" i="0" dirty="0">
                <a:latin typeface="Times New Roman" panose="02020603050405020304" pitchFamily="18" charset="0"/>
                <a:cs typeface="Times New Roman" panose="02020603050405020304" pitchFamily="18" charset="0"/>
              </a:rPr>
              <a:t> </a:t>
            </a:r>
            <a:r>
              <a:rPr lang="en-US" sz="2000" i="0" dirty="0" err="1">
                <a:latin typeface="Times New Roman" panose="02020603050405020304" pitchFamily="18" charset="0"/>
                <a:cs typeface="Times New Roman" panose="02020603050405020304" pitchFamily="18" charset="0"/>
              </a:rPr>
              <a:t>disabilitas</a:t>
            </a:r>
            <a:r>
              <a:rPr lang="en-US" sz="2000" i="0" dirty="0">
                <a:latin typeface="Times New Roman" panose="02020603050405020304" pitchFamily="18" charset="0"/>
                <a:cs typeface="Times New Roman" panose="02020603050405020304" pitchFamily="18" charset="0"/>
              </a:rPr>
              <a:t> </a:t>
            </a:r>
            <a:r>
              <a:rPr lang="en-US" sz="2000" i="0" dirty="0" err="1">
                <a:latin typeface="Times New Roman" panose="02020603050405020304" pitchFamily="18" charset="0"/>
                <a:cs typeface="Times New Roman" panose="02020603050405020304" pitchFamily="18" charset="0"/>
              </a:rPr>
              <a:t>pertanyaannya</a:t>
            </a:r>
            <a:r>
              <a:rPr lang="en-US" sz="2000" i="0" dirty="0">
                <a:latin typeface="Times New Roman" panose="02020603050405020304" pitchFamily="18" charset="0"/>
                <a:cs typeface="Times New Roman" panose="02020603050405020304" pitchFamily="18" charset="0"/>
              </a:rPr>
              <a:t> </a:t>
            </a:r>
            <a:r>
              <a:rPr lang="en-US" sz="2000" i="0" dirty="0" err="1">
                <a:latin typeface="Times New Roman" panose="02020603050405020304" pitchFamily="18" charset="0"/>
                <a:cs typeface="Times New Roman" panose="02020603050405020304" pitchFamily="18" charset="0"/>
              </a:rPr>
              <a:t>bukan</a:t>
            </a:r>
            <a:r>
              <a:rPr lang="en-US" sz="2000" i="0" dirty="0">
                <a:latin typeface="Times New Roman" panose="02020603050405020304" pitchFamily="18" charset="0"/>
                <a:cs typeface="Times New Roman" panose="02020603050405020304" pitchFamily="18" charset="0"/>
              </a:rPr>
              <a:t> </a:t>
            </a:r>
            <a:r>
              <a:rPr lang="en-US" sz="2000" i="0" dirty="0" err="1">
                <a:latin typeface="Times New Roman" panose="02020603050405020304" pitchFamily="18" charset="0"/>
                <a:cs typeface="Times New Roman" panose="02020603050405020304" pitchFamily="18" charset="0"/>
              </a:rPr>
              <a:t>pada</a:t>
            </a:r>
            <a:r>
              <a:rPr lang="en-US" sz="2000" i="0" dirty="0">
                <a:latin typeface="Times New Roman" panose="02020603050405020304" pitchFamily="18" charset="0"/>
                <a:cs typeface="Times New Roman" panose="02020603050405020304" pitchFamily="18" charset="0"/>
              </a:rPr>
              <a:t> </a:t>
            </a:r>
            <a:r>
              <a:rPr lang="en-US" sz="2000" i="0" dirty="0" err="1">
                <a:latin typeface="Times New Roman" panose="02020603050405020304" pitchFamily="18" charset="0"/>
                <a:cs typeface="Times New Roman" panose="02020603050405020304" pitchFamily="18" charset="0"/>
              </a:rPr>
              <a:t>apa</a:t>
            </a:r>
            <a:r>
              <a:rPr lang="en-US" sz="2000" i="0" dirty="0">
                <a:latin typeface="Times New Roman" panose="02020603050405020304" pitchFamily="18" charset="0"/>
                <a:cs typeface="Times New Roman" panose="02020603050405020304" pitchFamily="18" charset="0"/>
              </a:rPr>
              <a:t> yang </a:t>
            </a:r>
            <a:r>
              <a:rPr lang="en-US" sz="2000" i="0" dirty="0" err="1">
                <a:latin typeface="Times New Roman" panose="02020603050405020304" pitchFamily="18" charset="0"/>
                <a:cs typeface="Times New Roman" panose="02020603050405020304" pitchFamily="18" charset="0"/>
              </a:rPr>
              <a:t>harus</a:t>
            </a:r>
            <a:r>
              <a:rPr lang="en-US" sz="2000" i="0" dirty="0">
                <a:latin typeface="Times New Roman" panose="02020603050405020304" pitchFamily="18" charset="0"/>
                <a:cs typeface="Times New Roman" panose="02020603050405020304" pitchFamily="18" charset="0"/>
              </a:rPr>
              <a:t> </a:t>
            </a:r>
            <a:r>
              <a:rPr lang="en-US" sz="2000" i="0" dirty="0" err="1">
                <a:latin typeface="Times New Roman" panose="02020603050405020304" pitchFamily="18" charset="0"/>
                <a:cs typeface="Times New Roman" panose="02020603050405020304" pitchFamily="18" charset="0"/>
              </a:rPr>
              <a:t>dipelajari</a:t>
            </a:r>
            <a:r>
              <a:rPr lang="en-US" sz="2000" i="0" dirty="0">
                <a:latin typeface="Times New Roman" panose="02020603050405020304" pitchFamily="18" charset="0"/>
                <a:cs typeface="Times New Roman" panose="02020603050405020304" pitchFamily="18" charset="0"/>
              </a:rPr>
              <a:t> </a:t>
            </a:r>
            <a:r>
              <a:rPr lang="en-US" sz="2000" i="0" dirty="0" err="1">
                <a:latin typeface="Times New Roman" panose="02020603050405020304" pitchFamily="18" charset="0"/>
                <a:cs typeface="Times New Roman" panose="02020603050405020304" pitchFamily="18" charset="0"/>
              </a:rPr>
              <a:t>oleh</a:t>
            </a:r>
            <a:r>
              <a:rPr lang="en-US" sz="2000" i="0" dirty="0">
                <a:latin typeface="Times New Roman" panose="02020603050405020304" pitchFamily="18" charset="0"/>
                <a:cs typeface="Times New Roman" panose="02020603050405020304" pitchFamily="18" charset="0"/>
              </a:rPr>
              <a:t> para </a:t>
            </a:r>
            <a:r>
              <a:rPr lang="en-US" sz="2000" i="0" dirty="0" err="1">
                <a:latin typeface="Times New Roman" panose="02020603050405020304" pitchFamily="18" charset="0"/>
                <a:cs typeface="Times New Roman" panose="02020603050405020304" pitchFamily="18" charset="0"/>
              </a:rPr>
              <a:t>peserta</a:t>
            </a:r>
            <a:r>
              <a:rPr lang="en-US" sz="2000" i="0" dirty="0">
                <a:latin typeface="Times New Roman" panose="02020603050405020304" pitchFamily="18" charset="0"/>
                <a:cs typeface="Times New Roman" panose="02020603050405020304" pitchFamily="18" charset="0"/>
              </a:rPr>
              <a:t> </a:t>
            </a:r>
            <a:r>
              <a:rPr lang="en-US" sz="2000" i="0" dirty="0" err="1">
                <a:latin typeface="Times New Roman" panose="02020603050405020304" pitchFamily="18" charset="0"/>
                <a:cs typeface="Times New Roman" panose="02020603050405020304" pitchFamily="18" charset="0"/>
              </a:rPr>
              <a:t>didik</a:t>
            </a:r>
            <a:r>
              <a:rPr lang="en-US" sz="2000" i="0" dirty="0">
                <a:latin typeface="Times New Roman" panose="02020603050405020304" pitchFamily="18" charset="0"/>
                <a:cs typeface="Times New Roman" panose="02020603050405020304" pitchFamily="18" charset="0"/>
              </a:rPr>
              <a:t>, </a:t>
            </a:r>
            <a:r>
              <a:rPr lang="en-US" sz="2000" i="0" dirty="0" err="1">
                <a:latin typeface="Times New Roman" panose="02020603050405020304" pitchFamily="18" charset="0"/>
                <a:cs typeface="Times New Roman" panose="02020603050405020304" pitchFamily="18" charset="0"/>
              </a:rPr>
              <a:t>melainkan</a:t>
            </a:r>
            <a:r>
              <a:rPr lang="en-US" sz="2000" i="0" dirty="0">
                <a:latin typeface="Times New Roman" panose="02020603050405020304" pitchFamily="18" charset="0"/>
                <a:cs typeface="Times New Roman" panose="02020603050405020304" pitchFamily="18" charset="0"/>
              </a:rPr>
              <a:t> </a:t>
            </a:r>
            <a:r>
              <a:rPr lang="en-US" sz="2000" i="0" dirty="0" err="1">
                <a:latin typeface="Times New Roman" panose="02020603050405020304" pitchFamily="18" charset="0"/>
                <a:cs typeface="Times New Roman" panose="02020603050405020304" pitchFamily="18" charset="0"/>
              </a:rPr>
              <a:t>bagaimana</a:t>
            </a:r>
            <a:r>
              <a:rPr lang="en-US" sz="2000" i="0" dirty="0">
                <a:latin typeface="Times New Roman" panose="02020603050405020304" pitchFamily="18" charset="0"/>
                <a:cs typeface="Times New Roman" panose="02020603050405020304" pitchFamily="18" charset="0"/>
              </a:rPr>
              <a:t> </a:t>
            </a:r>
            <a:r>
              <a:rPr lang="en-US" sz="2000" i="0" dirty="0" err="1">
                <a:latin typeface="Times New Roman" panose="02020603050405020304" pitchFamily="18" charset="0"/>
                <a:cs typeface="Times New Roman" panose="02020603050405020304" pitchFamily="18" charset="0"/>
              </a:rPr>
              <a:t>mereka</a:t>
            </a:r>
            <a:r>
              <a:rPr lang="en-US" sz="2000" i="0" dirty="0">
                <a:latin typeface="Times New Roman" panose="02020603050405020304" pitchFamily="18" charset="0"/>
                <a:cs typeface="Times New Roman" panose="02020603050405020304" pitchFamily="18" charset="0"/>
              </a:rPr>
              <a:t> </a:t>
            </a:r>
            <a:r>
              <a:rPr lang="en-US" sz="2000" i="0" dirty="0" err="1">
                <a:latin typeface="Times New Roman" panose="02020603050405020304" pitchFamily="18" charset="0"/>
                <a:cs typeface="Times New Roman" panose="02020603050405020304" pitchFamily="18" charset="0"/>
              </a:rPr>
              <a:t>akan</a:t>
            </a:r>
            <a:r>
              <a:rPr lang="en-US" sz="2000" i="0" dirty="0">
                <a:latin typeface="Times New Roman" panose="02020603050405020304" pitchFamily="18" charset="0"/>
                <a:cs typeface="Times New Roman" panose="02020603050405020304" pitchFamily="18" charset="0"/>
              </a:rPr>
              <a:t> </a:t>
            </a:r>
            <a:r>
              <a:rPr lang="en-US" sz="2000" i="0" dirty="0" err="1">
                <a:latin typeface="Times New Roman" panose="02020603050405020304" pitchFamily="18" charset="0"/>
                <a:cs typeface="Times New Roman" panose="02020603050405020304" pitchFamily="18" charset="0"/>
              </a:rPr>
              <a:t>mengakses</a:t>
            </a:r>
            <a:r>
              <a:rPr lang="en-US" sz="2000" i="0" dirty="0">
                <a:latin typeface="Times New Roman" panose="02020603050405020304" pitchFamily="18" charset="0"/>
                <a:cs typeface="Times New Roman" panose="02020603050405020304" pitchFamily="18" charset="0"/>
              </a:rPr>
              <a:t> </a:t>
            </a:r>
            <a:r>
              <a:rPr lang="en-US" sz="2000" i="0" dirty="0" err="1">
                <a:latin typeface="Times New Roman" panose="02020603050405020304" pitchFamily="18" charset="0"/>
                <a:cs typeface="Times New Roman" panose="02020603050405020304" pitchFamily="18" charset="0"/>
              </a:rPr>
              <a:t>kurikulum</a:t>
            </a:r>
            <a:r>
              <a:rPr lang="en-US" sz="2000" i="0" dirty="0">
                <a:latin typeface="Times New Roman" panose="02020603050405020304" pitchFamily="18" charset="0"/>
                <a:cs typeface="Times New Roman" panose="02020603050405020304" pitchFamily="18" charset="0"/>
              </a:rPr>
              <a:t> </a:t>
            </a:r>
            <a:r>
              <a:rPr lang="en-US" sz="2000" i="0" dirty="0" err="1">
                <a:latin typeface="Times New Roman" panose="02020603050405020304" pitchFamily="18" charset="0"/>
                <a:cs typeface="Times New Roman" panose="02020603050405020304" pitchFamily="18" charset="0"/>
              </a:rPr>
              <a:t>dan</a:t>
            </a:r>
            <a:r>
              <a:rPr lang="en-US" sz="2000" i="0" dirty="0">
                <a:latin typeface="Times New Roman" panose="02020603050405020304" pitchFamily="18" charset="0"/>
                <a:cs typeface="Times New Roman" panose="02020603050405020304" pitchFamily="18" charset="0"/>
              </a:rPr>
              <a:t> </a:t>
            </a:r>
            <a:r>
              <a:rPr lang="en-US" sz="2000" i="0" dirty="0" err="1">
                <a:latin typeface="Times New Roman" panose="02020603050405020304" pitchFamily="18" charset="0"/>
                <a:cs typeface="Times New Roman" panose="02020603050405020304" pitchFamily="18" charset="0"/>
              </a:rPr>
              <a:t>akomodasi</a:t>
            </a:r>
            <a:r>
              <a:rPr lang="en-US" sz="2000" i="0" dirty="0">
                <a:latin typeface="Times New Roman" panose="02020603050405020304" pitchFamily="18" charset="0"/>
                <a:cs typeface="Times New Roman" panose="02020603050405020304" pitchFamily="18" charset="0"/>
              </a:rPr>
              <a:t> </a:t>
            </a:r>
            <a:r>
              <a:rPr lang="en-US" sz="2000" i="0" dirty="0" err="1">
                <a:latin typeface="Times New Roman" panose="02020603050405020304" pitchFamily="18" charset="0"/>
                <a:cs typeface="Times New Roman" panose="02020603050405020304" pitchFamily="18" charset="0"/>
              </a:rPr>
              <a:t>apa</a:t>
            </a:r>
            <a:r>
              <a:rPr lang="en-US" sz="2000" i="0" dirty="0">
                <a:latin typeface="Times New Roman" panose="02020603050405020304" pitchFamily="18" charset="0"/>
                <a:cs typeface="Times New Roman" panose="02020603050405020304" pitchFamily="18" charset="0"/>
              </a:rPr>
              <a:t> yang </a:t>
            </a:r>
            <a:r>
              <a:rPr lang="en-US" sz="2000" i="0" dirty="0" err="1">
                <a:latin typeface="Times New Roman" panose="02020603050405020304" pitchFamily="18" charset="0"/>
                <a:cs typeface="Times New Roman" panose="02020603050405020304" pitchFamily="18" charset="0"/>
              </a:rPr>
              <a:t>akan</a:t>
            </a:r>
            <a:r>
              <a:rPr lang="en-US" sz="2000" i="0" dirty="0">
                <a:latin typeface="Times New Roman" panose="02020603050405020304" pitchFamily="18" charset="0"/>
                <a:cs typeface="Times New Roman" panose="02020603050405020304" pitchFamily="18" charset="0"/>
              </a:rPr>
              <a:t> </a:t>
            </a:r>
            <a:r>
              <a:rPr lang="en-US" sz="2000" i="0" dirty="0" err="1">
                <a:latin typeface="Times New Roman" panose="02020603050405020304" pitchFamily="18" charset="0"/>
                <a:cs typeface="Times New Roman" panose="02020603050405020304" pitchFamily="18" charset="0"/>
              </a:rPr>
              <a:t>dibutuhkan</a:t>
            </a:r>
            <a:r>
              <a:rPr lang="en-US" sz="2000" i="0" dirty="0">
                <a:latin typeface="Times New Roman" panose="02020603050405020304" pitchFamily="18" charset="0"/>
                <a:cs typeface="Times New Roman" panose="02020603050405020304" pitchFamily="18" charset="0"/>
              </a:rPr>
              <a:t>. </a:t>
            </a:r>
            <a:endParaRPr lang="en-US" sz="2000" i="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sz="2400" dirty="0" err="1">
                <a:latin typeface="Times New Roman" panose="02020603050405020304" pitchFamily="18" charset="0"/>
                <a:cs typeface="Times New Roman" panose="02020603050405020304" pitchFamily="18" charset="0"/>
              </a:rPr>
              <a:t>Adaptasi</a:t>
            </a:r>
            <a:r>
              <a:rPr lang="en-US" sz="2400" dirty="0">
                <a:latin typeface="Times New Roman" panose="02020603050405020304" pitchFamily="18" charset="0"/>
                <a:cs typeface="Times New Roman" panose="02020603050405020304" pitchFamily="18" charset="0"/>
              </a:rPr>
              <a:t> yang </a:t>
            </a:r>
            <a:r>
              <a:rPr lang="en-US" sz="2400" dirty="0" err="1">
                <a:latin typeface="Times New Roman" panose="02020603050405020304" pitchFamily="18" charset="0"/>
                <a:cs typeface="Times New Roman" panose="02020603050405020304" pitchFamily="18" charset="0"/>
              </a:rPr>
              <a:t>perlu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dibuat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untuk</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siswa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penyandang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disabilitas</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yaitu</a:t>
            </a:r>
            <a:r>
              <a:rPr lang="en-US" sz="2400" dirty="0">
                <a:latin typeface="Times New Roman" panose="02020603050405020304" pitchFamily="18" charset="0"/>
                <a:cs typeface="Times New Roman" panose="02020603050405020304" pitchFamily="18" charset="0"/>
              </a:rPr>
              <a:t> (a) </a:t>
            </a:r>
            <a:r>
              <a:rPr lang="en-US" sz="2400" dirty="0" err="1">
                <a:latin typeface="Times New Roman" panose="02020603050405020304" pitchFamily="18" charset="0"/>
                <a:cs typeface="Times New Roman" panose="02020603050405020304" pitchFamily="18" charset="0"/>
              </a:rPr>
              <a:t>mengubah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harapan</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kinerja</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(b) </a:t>
            </a:r>
            <a:r>
              <a:rPr lang="en-US" sz="2400" dirty="0" err="1">
                <a:latin typeface="Times New Roman" panose="02020603050405020304" pitchFamily="18" charset="0"/>
                <a:cs typeface="Times New Roman" panose="02020603050405020304" pitchFamily="18" charset="0"/>
              </a:rPr>
              <a:t>memungkinkan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siswa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untuk</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merespon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dengan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cara</a:t>
            </a:r>
            <a:r>
              <a:rPr lang="en-US" sz="2400" dirty="0">
                <a:latin typeface="Times New Roman" panose="02020603050405020304" pitchFamily="18" charset="0"/>
                <a:cs typeface="Times New Roman" panose="02020603050405020304" pitchFamily="18" charset="0"/>
              </a:rPr>
              <a:t> yang </a:t>
            </a:r>
            <a:r>
              <a:rPr lang="en-US" sz="2400" dirty="0" err="1">
                <a:latin typeface="Times New Roman" panose="02020603050405020304" pitchFamily="18" charset="0"/>
                <a:cs typeface="Times New Roman" panose="02020603050405020304" pitchFamily="18" charset="0"/>
              </a:rPr>
              <a:t>berbeda</a:t>
            </a:r>
            <a:r>
              <a:rPr lang="en-US" sz="2400" dirty="0">
                <a:latin typeface="Times New Roman" panose="02020603050405020304" pitchFamily="18" charset="0"/>
                <a:cs typeface="Times New Roman" panose="02020603050405020304" pitchFamily="18" charset="0"/>
              </a:rPr>
              <a:t>; (c) </a:t>
            </a:r>
            <a:r>
              <a:rPr lang="en-US" sz="2400" dirty="0" err="1">
                <a:latin typeface="Times New Roman" panose="02020603050405020304" pitchFamily="18" charset="0"/>
                <a:cs typeface="Times New Roman" panose="02020603050405020304" pitchFamily="18" charset="0"/>
              </a:rPr>
              <a:t>mengubah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materi</a:t>
            </a:r>
            <a:r>
              <a:rPr lang="en-US" sz="2400" dirty="0">
                <a:latin typeface="Times New Roman" panose="02020603050405020304" pitchFamily="18" charset="0"/>
                <a:cs typeface="Times New Roman" panose="02020603050405020304" pitchFamily="18" charset="0"/>
              </a:rPr>
              <a:t> agar </a:t>
            </a:r>
            <a:r>
              <a:rPr lang="en-US" sz="2400" dirty="0" err="1">
                <a:latin typeface="Times New Roman" panose="02020603050405020304" pitchFamily="18" charset="0"/>
                <a:cs typeface="Times New Roman" panose="02020603050405020304" pitchFamily="18" charset="0"/>
              </a:rPr>
              <a:t>sesuai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dengan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motivasi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sensori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atau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karakteristik</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fisik</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siswa</a:t>
            </a:r>
            <a:r>
              <a:rPr lang="en-US" sz="2400" dirty="0">
                <a:latin typeface="Times New Roman" panose="02020603050405020304" pitchFamily="18" charset="0"/>
                <a:cs typeface="Times New Roman" panose="02020603050405020304" pitchFamily="18" charset="0"/>
              </a:rPr>
              <a:t>; (d) </a:t>
            </a:r>
            <a:r>
              <a:rPr lang="en-US" sz="2400" dirty="0" err="1">
                <a:latin typeface="Times New Roman" panose="02020603050405020304" pitchFamily="18" charset="0"/>
                <a:cs typeface="Times New Roman" panose="02020603050405020304" pitchFamily="18" charset="0"/>
              </a:rPr>
              <a:t>menyediakan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waktu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tambahan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atau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penyelesaian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tugas</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atau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merespons</a:t>
            </a:r>
            <a:r>
              <a:rPr lang="en-US" sz="2400" dirty="0">
                <a:latin typeface="Times New Roman" panose="02020603050405020304" pitchFamily="18" charset="0"/>
                <a:cs typeface="Times New Roman" panose="02020603050405020304" pitchFamily="18" charset="0"/>
              </a:rPr>
              <a:t>; (e) </a:t>
            </a:r>
            <a:r>
              <a:rPr lang="en-US" sz="2400" dirty="0" err="1">
                <a:latin typeface="Times New Roman" panose="02020603050405020304" pitchFamily="18" charset="0"/>
                <a:cs typeface="Times New Roman" panose="02020603050405020304" pitchFamily="18" charset="0"/>
              </a:rPr>
              <a:t>menyediakan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alat</a:t>
            </a:r>
            <a:r>
              <a:rPr lang="en-US" sz="2400" dirty="0">
                <a:latin typeface="Times New Roman" panose="02020603050405020304" pitchFamily="18" charset="0"/>
                <a:cs typeface="Times New Roman" panose="02020603050405020304" pitchFamily="18" charset="0"/>
              </a:rPr>
              <a:t> bantu (</a:t>
            </a:r>
            <a:r>
              <a:rPr lang="en-US" sz="2400" dirty="0" err="1">
                <a:latin typeface="Times New Roman" panose="02020603050405020304" pitchFamily="18" charset="0"/>
                <a:cs typeface="Times New Roman" panose="02020603050405020304" pitchFamily="18" charset="0"/>
              </a:rPr>
              <a:t>mis</a:t>
            </a:r>
            <a:r>
              <a:rPr lang="en-US" sz="2400" dirty="0">
                <a:latin typeface="Times New Roman" panose="02020603050405020304" pitchFamily="18" charset="0"/>
                <a:cs typeface="Times New Roman" panose="02020603050405020304" pitchFamily="18" charset="0"/>
              </a:rPr>
              <a:t>., tape </a:t>
            </a:r>
            <a:r>
              <a:rPr lang="en-US" sz="2400" i="1" dirty="0">
                <a:latin typeface="Times New Roman" panose="02020603050405020304" pitchFamily="18" charset="0"/>
                <a:cs typeface="Times New Roman" panose="02020603050405020304" pitchFamily="18" charset="0"/>
              </a:rPr>
              <a:t>recorder</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untuk</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membuat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catatan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komputer</a:t>
            </a:r>
            <a:r>
              <a:rPr lang="en-US" sz="2400" dirty="0">
                <a:latin typeface="Times New Roman" panose="02020603050405020304" pitchFamily="18" charset="0"/>
                <a:cs typeface="Times New Roman" panose="02020603050405020304" pitchFamily="18" charset="0"/>
              </a:rPr>
              <a:t>); (f) </a:t>
            </a:r>
            <a:r>
              <a:rPr lang="en-US" sz="2400" dirty="0" err="1">
                <a:latin typeface="Times New Roman" panose="02020603050405020304" pitchFamily="18" charset="0"/>
                <a:cs typeface="Times New Roman" panose="02020603050405020304" pitchFamily="18" charset="0"/>
              </a:rPr>
              <a:t>preteaching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atau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bimbingan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belajar</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g) ​​</a:t>
            </a:r>
            <a:r>
              <a:rPr lang="en-US" sz="2400" dirty="0" err="1">
                <a:latin typeface="Times New Roman" panose="02020603050405020304" pitchFamily="18" charset="0"/>
                <a:cs typeface="Times New Roman" panose="02020603050405020304" pitchFamily="18" charset="0"/>
              </a:rPr>
              <a:t>memodifikasi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aturan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partisipasi</a:t>
            </a:r>
            <a:r>
              <a:rPr lang="en-US" sz="2400" dirty="0">
                <a:latin typeface="Times New Roman" panose="02020603050405020304" pitchFamily="18" charset="0"/>
                <a:cs typeface="Times New Roman" panose="02020603050405020304" pitchFamily="18" charset="0"/>
              </a:rPr>
              <a:t>. </a:t>
            </a:r>
          </a:p>
          <a:p>
            <a:pPr marL="0" indent="0">
              <a:buNone/>
            </a:pPr>
            <a:endParaRPr lang="en-US" dirty="0"/>
          </a:p>
        </p:txBody>
      </p:sp>
    </p:spTree>
    <p:extLst>
      <p:ext uri="{BB962C8B-B14F-4D97-AF65-F5344CB8AC3E}">
        <p14:creationId xmlns:p14="http://schemas.microsoft.com/office/powerpoint/2010/main" val="1070847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l"/>
            <a:r>
              <a:rPr lang="en-US" sz="2200" i="0" dirty="0" smtClean="0">
                <a:latin typeface="Times New Roman" panose="02020603050405020304" pitchFamily="18" charset="0"/>
                <a:cs typeface="Times New Roman" panose="02020603050405020304" pitchFamily="18" charset="0"/>
              </a:rPr>
              <a:t/>
            </a:r>
            <a:br>
              <a:rPr lang="en-US" sz="2200" i="0" dirty="0" smtClean="0">
                <a:latin typeface="Times New Roman" panose="02020603050405020304" pitchFamily="18" charset="0"/>
                <a:cs typeface="Times New Roman" panose="02020603050405020304" pitchFamily="18" charset="0"/>
              </a:rPr>
            </a:br>
            <a:r>
              <a:rPr lang="en-US" sz="2200" i="0" dirty="0">
                <a:latin typeface="Times New Roman" panose="02020603050405020304" pitchFamily="18" charset="0"/>
                <a:cs typeface="Times New Roman" panose="02020603050405020304" pitchFamily="18" charset="0"/>
              </a:rPr>
              <a:t/>
            </a:r>
            <a:br>
              <a:rPr lang="en-US" sz="2200" i="0" dirty="0">
                <a:latin typeface="Times New Roman" panose="02020603050405020304" pitchFamily="18" charset="0"/>
                <a:cs typeface="Times New Roman" panose="02020603050405020304" pitchFamily="18" charset="0"/>
              </a:rPr>
            </a:br>
            <a:r>
              <a:rPr lang="en-US" sz="2200" i="0" dirty="0" smtClean="0">
                <a:latin typeface="Times New Roman" panose="02020603050405020304" pitchFamily="18" charset="0"/>
                <a:cs typeface="Times New Roman" panose="02020603050405020304" pitchFamily="18" charset="0"/>
              </a:rPr>
              <a:t/>
            </a:r>
            <a:br>
              <a:rPr lang="en-US" sz="2200" i="0" dirty="0" smtClean="0">
                <a:latin typeface="Times New Roman" panose="02020603050405020304" pitchFamily="18" charset="0"/>
                <a:cs typeface="Times New Roman" panose="02020603050405020304" pitchFamily="18" charset="0"/>
              </a:rPr>
            </a:br>
            <a:r>
              <a:rPr lang="en-US" sz="2200" i="0" dirty="0">
                <a:latin typeface="Times New Roman" panose="02020603050405020304" pitchFamily="18" charset="0"/>
                <a:cs typeface="Times New Roman" panose="02020603050405020304" pitchFamily="18" charset="0"/>
              </a:rPr>
              <a:t/>
            </a:r>
            <a:br>
              <a:rPr lang="en-US" sz="2200" i="0" dirty="0">
                <a:latin typeface="Times New Roman" panose="02020603050405020304" pitchFamily="18" charset="0"/>
                <a:cs typeface="Times New Roman" panose="02020603050405020304" pitchFamily="18" charset="0"/>
              </a:rPr>
            </a:br>
            <a:r>
              <a:rPr lang="en-US" sz="2200" i="0" dirty="0" smtClean="0">
                <a:latin typeface="Times New Roman" panose="02020603050405020304" pitchFamily="18" charset="0"/>
                <a:cs typeface="Times New Roman" panose="02020603050405020304" pitchFamily="18" charset="0"/>
              </a:rPr>
              <a:t>Vaughn</a:t>
            </a:r>
            <a:r>
              <a:rPr lang="en-US" sz="2200" i="0" dirty="0">
                <a:latin typeface="Times New Roman" panose="02020603050405020304" pitchFamily="18" charset="0"/>
                <a:cs typeface="Times New Roman" panose="02020603050405020304" pitchFamily="18" charset="0"/>
              </a:rPr>
              <a:t>, S., </a:t>
            </a:r>
            <a:r>
              <a:rPr lang="en-US" sz="2200" i="0" dirty="0" err="1">
                <a:latin typeface="Times New Roman" panose="02020603050405020304" pitchFamily="18" charset="0"/>
                <a:cs typeface="Times New Roman" panose="02020603050405020304" pitchFamily="18" charset="0"/>
              </a:rPr>
              <a:t>Gersten</a:t>
            </a:r>
            <a:r>
              <a:rPr lang="en-US" sz="2200" i="0" dirty="0">
                <a:latin typeface="Times New Roman" panose="02020603050405020304" pitchFamily="18" charset="0"/>
                <a:cs typeface="Times New Roman" panose="02020603050405020304" pitchFamily="18" charset="0"/>
              </a:rPr>
              <a:t>, R., &amp; Chard, D. J. (2000) </a:t>
            </a:r>
            <a:r>
              <a:rPr lang="en-US" sz="2200" i="0" dirty="0" err="1">
                <a:latin typeface="Times New Roman" panose="02020603050405020304" pitchFamily="18" charset="0"/>
                <a:cs typeface="Times New Roman" panose="02020603050405020304" pitchFamily="18" charset="0"/>
              </a:rPr>
              <a:t>merekomendasikan</a:t>
            </a:r>
            <a:r>
              <a:rPr lang="en-US" sz="2200" i="0" dirty="0">
                <a:latin typeface="Times New Roman" panose="02020603050405020304" pitchFamily="18" charset="0"/>
                <a:cs typeface="Times New Roman" panose="02020603050405020304" pitchFamily="18" charset="0"/>
              </a:rPr>
              <a:t> agar para guru </a:t>
            </a:r>
            <a:r>
              <a:rPr lang="en-US" sz="2200" i="0" dirty="0" err="1">
                <a:latin typeface="Times New Roman" panose="02020603050405020304" pitchFamily="18" charset="0"/>
                <a:cs typeface="Times New Roman" panose="02020603050405020304" pitchFamily="18" charset="0"/>
              </a:rPr>
              <a:t>menggunakan</a:t>
            </a:r>
            <a:r>
              <a:rPr lang="en-US" sz="2200" i="0" dirty="0">
                <a:latin typeface="Times New Roman" panose="02020603050405020304" pitchFamily="18" charset="0"/>
                <a:cs typeface="Times New Roman" panose="02020603050405020304" pitchFamily="18" charset="0"/>
              </a:rPr>
              <a:t> </a:t>
            </a:r>
            <a:r>
              <a:rPr lang="en-US" sz="2200" i="0" dirty="0" err="1">
                <a:latin typeface="Times New Roman" panose="02020603050405020304" pitchFamily="18" charset="0"/>
                <a:cs typeface="Times New Roman" panose="02020603050405020304" pitchFamily="18" charset="0"/>
              </a:rPr>
              <a:t>Formulir</a:t>
            </a:r>
            <a:r>
              <a:rPr lang="en-US" sz="2200" i="0" dirty="0">
                <a:latin typeface="Times New Roman" panose="02020603050405020304" pitchFamily="18" charset="0"/>
                <a:cs typeface="Times New Roman" panose="02020603050405020304" pitchFamily="18" charset="0"/>
              </a:rPr>
              <a:t> </a:t>
            </a:r>
            <a:r>
              <a:rPr lang="en-US" sz="2200" i="0" dirty="0" smtClean="0">
                <a:latin typeface="Times New Roman" panose="02020603050405020304" pitchFamily="18" charset="0"/>
                <a:cs typeface="Times New Roman" panose="02020603050405020304" pitchFamily="18" charset="0"/>
              </a:rPr>
              <a:t>Unit </a:t>
            </a:r>
            <a:r>
              <a:rPr lang="en-US" sz="2200" i="0" dirty="0" err="1" smtClean="0">
                <a:latin typeface="Times New Roman" panose="02020603050405020304" pitchFamily="18" charset="0"/>
                <a:cs typeface="Times New Roman" panose="02020603050405020304" pitchFamily="18" charset="0"/>
              </a:rPr>
              <a:t>Perencanaan</a:t>
            </a:r>
            <a:r>
              <a:rPr lang="en-US" sz="2200" i="0" dirty="0" smtClean="0">
                <a:latin typeface="Times New Roman" panose="02020603050405020304" pitchFamily="18" charset="0"/>
                <a:cs typeface="Times New Roman" panose="02020603050405020304" pitchFamily="18" charset="0"/>
              </a:rPr>
              <a:t> </a:t>
            </a:r>
            <a:r>
              <a:rPr lang="en-US" sz="2200" i="0" dirty="0" err="1" smtClean="0">
                <a:latin typeface="Times New Roman" panose="02020603050405020304" pitchFamily="18" charset="0"/>
                <a:cs typeface="Times New Roman" panose="02020603050405020304" pitchFamily="18" charset="0"/>
              </a:rPr>
              <a:t>seperti</a:t>
            </a:r>
            <a:r>
              <a:rPr lang="en-US" sz="2200" i="0" dirty="0" smtClean="0">
                <a:latin typeface="Times New Roman" panose="02020603050405020304" pitchFamily="18" charset="0"/>
                <a:cs typeface="Times New Roman" panose="02020603050405020304" pitchFamily="18" charset="0"/>
              </a:rPr>
              <a:t> </a:t>
            </a:r>
            <a:r>
              <a:rPr lang="en-US" sz="2200" i="0" dirty="0" err="1">
                <a:latin typeface="Times New Roman" panose="02020603050405020304" pitchFamily="18" charset="0"/>
                <a:cs typeface="Times New Roman" panose="02020603050405020304" pitchFamily="18" charset="0"/>
              </a:rPr>
              <a:t>tabel</a:t>
            </a:r>
            <a:r>
              <a:rPr lang="en-US" sz="2200" i="0" dirty="0">
                <a:latin typeface="Times New Roman" panose="02020603050405020304" pitchFamily="18" charset="0"/>
                <a:cs typeface="Times New Roman" panose="02020603050405020304" pitchFamily="18" charset="0"/>
              </a:rPr>
              <a:t> </a:t>
            </a:r>
            <a:r>
              <a:rPr lang="en-US" sz="2200" i="0" dirty="0" err="1" smtClean="0">
                <a:latin typeface="Times New Roman" panose="02020603050405020304" pitchFamily="18" charset="0"/>
                <a:cs typeface="Times New Roman" panose="02020603050405020304" pitchFamily="18" charset="0"/>
              </a:rPr>
              <a:t>berikut</a:t>
            </a:r>
            <a:r>
              <a:rPr lang="en-US" sz="2200" i="0" dirty="0" smtClean="0">
                <a:latin typeface="Times New Roman" panose="02020603050405020304" pitchFamily="18" charset="0"/>
                <a:cs typeface="Times New Roman" panose="02020603050405020304" pitchFamily="18" charset="0"/>
              </a:rPr>
              <a:t> </a:t>
            </a:r>
            <a:r>
              <a:rPr lang="en-US" sz="2200" i="0" dirty="0" err="1" smtClean="0">
                <a:latin typeface="Times New Roman" panose="02020603050405020304" pitchFamily="18" charset="0"/>
                <a:cs typeface="Times New Roman" panose="02020603050405020304" pitchFamily="18" charset="0"/>
              </a:rPr>
              <a:t>ini</a:t>
            </a:r>
            <a:r>
              <a:rPr lang="en-US" sz="2200" i="0" dirty="0" smtClean="0">
                <a:latin typeface="Times New Roman" panose="02020603050405020304" pitchFamily="18" charset="0"/>
                <a:cs typeface="Times New Roman" panose="02020603050405020304" pitchFamily="18" charset="0"/>
              </a:rPr>
              <a:t> </a:t>
            </a:r>
            <a:r>
              <a:rPr lang="en-US" sz="2200" i="0" dirty="0">
                <a:latin typeface="Times New Roman" panose="02020603050405020304" pitchFamily="18" charset="0"/>
                <a:cs typeface="Times New Roman" panose="02020603050405020304" pitchFamily="18" charset="0"/>
              </a:rPr>
              <a:t>:</a:t>
            </a:r>
            <a:r>
              <a:rPr lang="en-US" dirty="0"/>
              <a:t/>
            </a:r>
            <a:br>
              <a:rPr lang="en-US" dirty="0"/>
            </a:br>
            <a:endParaRPr lang="en-US" dirty="0"/>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2859267853"/>
              </p:ext>
            </p:extLst>
          </p:nvPr>
        </p:nvGraphicFramePr>
        <p:xfrm>
          <a:off x="4804012" y="559678"/>
          <a:ext cx="7055892" cy="5223409"/>
        </p:xfrm>
        <a:graphic>
          <a:graphicData uri="http://schemas.openxmlformats.org/drawingml/2006/table">
            <a:tbl>
              <a:tblPr firstRow="1" firstCol="1" bandRow="1">
                <a:tableStyleId>{5C22544A-7EE6-4342-B048-85BDC9FD1C3A}</a:tableStyleId>
              </a:tblPr>
              <a:tblGrid>
                <a:gridCol w="2391163">
                  <a:extLst>
                    <a:ext uri="{9D8B030D-6E8A-4147-A177-3AD203B41FA5}">
                      <a16:colId xmlns:a16="http://schemas.microsoft.com/office/drawing/2014/main" val="1083797718"/>
                    </a:ext>
                  </a:extLst>
                </a:gridCol>
                <a:gridCol w="4664729">
                  <a:extLst>
                    <a:ext uri="{9D8B030D-6E8A-4147-A177-3AD203B41FA5}">
                      <a16:colId xmlns:a16="http://schemas.microsoft.com/office/drawing/2014/main" val="2478593645"/>
                    </a:ext>
                  </a:extLst>
                </a:gridCol>
              </a:tblGrid>
              <a:tr h="1971128">
                <a:tc>
                  <a:txBody>
                    <a:bodyPr/>
                    <a:lstStyle/>
                    <a:p>
                      <a:pPr marL="0" marR="0">
                        <a:lnSpc>
                          <a:spcPct val="107000"/>
                        </a:lnSpc>
                        <a:spcBef>
                          <a:spcPts val="0"/>
                        </a:spcBef>
                        <a:spcAft>
                          <a:spcPts val="0"/>
                        </a:spcAft>
                      </a:pPr>
                      <a:r>
                        <a:rPr lang="en-US" sz="1800" b="1">
                          <a:solidFill>
                            <a:schemeClr val="tx1"/>
                          </a:solidFill>
                          <a:effectLst/>
                          <a:latin typeface="Times New Roman" panose="02020603050405020304" pitchFamily="18" charset="0"/>
                          <a:cs typeface="Times New Roman" panose="02020603050405020304" pitchFamily="18" charset="0"/>
                        </a:rPr>
                        <a:t>Apa yang akan dipelajari beberapa siswa.</a:t>
                      </a:r>
                    </a:p>
                    <a:p>
                      <a:pPr marL="0" marR="0">
                        <a:lnSpc>
                          <a:spcPct val="107000"/>
                        </a:lnSpc>
                        <a:spcBef>
                          <a:spcPts val="0"/>
                        </a:spcBef>
                        <a:spcAft>
                          <a:spcPts val="0"/>
                        </a:spcAft>
                      </a:pPr>
                      <a:r>
                        <a:rPr lang="en-US" sz="1800" b="1">
                          <a:solidFill>
                            <a:schemeClr val="tx1"/>
                          </a:solidFill>
                          <a:effectLst/>
                          <a:latin typeface="Times New Roman" panose="02020603050405020304" pitchFamily="18" charset="0"/>
                          <a:cs typeface="Times New Roman" panose="02020603050405020304" pitchFamily="18" charset="0"/>
                        </a:rPr>
                        <a:t> </a:t>
                      </a:r>
                      <a:endParaRPr lang="en-US" sz="1800" b="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058" marR="55058" marT="0" marB="0"/>
                </a:tc>
                <a:tc>
                  <a:txBody>
                    <a:bodyPr/>
                    <a:lstStyle/>
                    <a:p>
                      <a:pPr marL="742950" marR="0" lvl="1" indent="-285750">
                        <a:lnSpc>
                          <a:spcPct val="107000"/>
                        </a:lnSpc>
                        <a:spcBef>
                          <a:spcPts val="0"/>
                        </a:spcBef>
                        <a:spcAft>
                          <a:spcPts val="0"/>
                        </a:spcAft>
                        <a:buFont typeface="Calibri" panose="020F0502020204030204" pitchFamily="34" charset="0"/>
                        <a:buChar char="-"/>
                      </a:pPr>
                      <a:r>
                        <a:rPr lang="en-US" sz="1800" b="1">
                          <a:solidFill>
                            <a:schemeClr val="tx1"/>
                          </a:solidFill>
                          <a:effectLst/>
                          <a:latin typeface="Times New Roman" panose="02020603050405020304" pitchFamily="18" charset="0"/>
                          <a:cs typeface="Times New Roman" panose="02020603050405020304" pitchFamily="18" charset="0"/>
                        </a:rPr>
                        <a:t>Bagaimana Bumi terlihat selama Zaman Es</a:t>
                      </a:r>
                    </a:p>
                    <a:p>
                      <a:pPr marL="742950" marR="0" lvl="1" indent="-285750">
                        <a:lnSpc>
                          <a:spcPct val="107000"/>
                        </a:lnSpc>
                        <a:spcBef>
                          <a:spcPts val="0"/>
                        </a:spcBef>
                        <a:spcAft>
                          <a:spcPts val="0"/>
                        </a:spcAft>
                        <a:buFont typeface="Calibri" panose="020F0502020204030204" pitchFamily="34" charset="0"/>
                        <a:buChar char="-"/>
                      </a:pPr>
                      <a:r>
                        <a:rPr lang="en-US" sz="1800" b="1">
                          <a:solidFill>
                            <a:schemeClr val="tx1"/>
                          </a:solidFill>
                          <a:effectLst/>
                          <a:latin typeface="Times New Roman" panose="02020603050405020304" pitchFamily="18" charset="0"/>
                          <a:cs typeface="Times New Roman" panose="02020603050405020304" pitchFamily="18" charset="0"/>
                        </a:rPr>
                        <a:t>Bencana yang disebabkan oleh perubahan mendadak</a:t>
                      </a:r>
                    </a:p>
                    <a:p>
                      <a:pPr marL="742950" marR="0" lvl="1" indent="-285750">
                        <a:lnSpc>
                          <a:spcPct val="107000"/>
                        </a:lnSpc>
                        <a:spcBef>
                          <a:spcPts val="0"/>
                        </a:spcBef>
                        <a:spcAft>
                          <a:spcPts val="0"/>
                        </a:spcAft>
                        <a:buFont typeface="Calibri" panose="020F0502020204030204" pitchFamily="34" charset="0"/>
                        <a:buChar char="-"/>
                      </a:pPr>
                      <a:r>
                        <a:rPr lang="en-US" sz="1800" b="1">
                          <a:solidFill>
                            <a:schemeClr val="tx1"/>
                          </a:solidFill>
                          <a:effectLst/>
                          <a:latin typeface="Times New Roman" panose="02020603050405020304" pitchFamily="18" charset="0"/>
                          <a:cs typeface="Times New Roman" panose="02020603050405020304" pitchFamily="18" charset="0"/>
                        </a:rPr>
                        <a:t>Contoh geografis perubahan lambat dan cepat</a:t>
                      </a:r>
                    </a:p>
                    <a:p>
                      <a:pPr marL="0" marR="0">
                        <a:lnSpc>
                          <a:spcPct val="107000"/>
                        </a:lnSpc>
                        <a:spcBef>
                          <a:spcPts val="0"/>
                        </a:spcBef>
                        <a:spcAft>
                          <a:spcPts val="0"/>
                        </a:spcAft>
                      </a:pPr>
                      <a:r>
                        <a:rPr lang="en-US" sz="1800" b="1">
                          <a:solidFill>
                            <a:schemeClr val="tx1"/>
                          </a:solidFill>
                          <a:effectLst/>
                          <a:latin typeface="Times New Roman" panose="02020603050405020304" pitchFamily="18" charset="0"/>
                          <a:cs typeface="Times New Roman" panose="02020603050405020304" pitchFamily="18" charset="0"/>
                        </a:rPr>
                        <a:t> </a:t>
                      </a:r>
                      <a:endParaRPr lang="en-US" sz="1800" b="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058" marR="55058" marT="0" marB="0"/>
                </a:tc>
                <a:extLst>
                  <a:ext uri="{0D108BD9-81ED-4DB2-BD59-A6C34878D82A}">
                    <a16:rowId xmlns:a16="http://schemas.microsoft.com/office/drawing/2014/main" val="2680991040"/>
                  </a:ext>
                </a:extLst>
              </a:tr>
              <a:tr h="1689538">
                <a:tc>
                  <a:txBody>
                    <a:bodyPr/>
                    <a:lstStyle/>
                    <a:p>
                      <a:pPr marL="0" marR="0">
                        <a:lnSpc>
                          <a:spcPct val="107000"/>
                        </a:lnSpc>
                        <a:spcBef>
                          <a:spcPts val="0"/>
                        </a:spcBef>
                        <a:spcAft>
                          <a:spcPts val="0"/>
                        </a:spcAft>
                      </a:pPr>
                      <a:r>
                        <a:rPr lang="en-US" sz="1800" b="1">
                          <a:solidFill>
                            <a:schemeClr val="tx1"/>
                          </a:solidFill>
                          <a:effectLst/>
                          <a:latin typeface="Times New Roman" panose="02020603050405020304" pitchFamily="18" charset="0"/>
                          <a:cs typeface="Times New Roman" panose="02020603050405020304" pitchFamily="18" charset="0"/>
                        </a:rPr>
                        <a:t>Apa yang akan dipelajari kebanyakan siswa.</a:t>
                      </a:r>
                    </a:p>
                    <a:p>
                      <a:pPr marL="0" marR="0">
                        <a:lnSpc>
                          <a:spcPct val="107000"/>
                        </a:lnSpc>
                        <a:spcBef>
                          <a:spcPts val="0"/>
                        </a:spcBef>
                        <a:spcAft>
                          <a:spcPts val="0"/>
                        </a:spcAft>
                      </a:pPr>
                      <a:r>
                        <a:rPr lang="en-US" sz="1800" b="1">
                          <a:solidFill>
                            <a:schemeClr val="tx1"/>
                          </a:solidFill>
                          <a:effectLst/>
                          <a:latin typeface="Times New Roman" panose="02020603050405020304" pitchFamily="18" charset="0"/>
                          <a:cs typeface="Times New Roman" panose="02020603050405020304" pitchFamily="18" charset="0"/>
                        </a:rPr>
                        <a:t> </a:t>
                      </a:r>
                      <a:endParaRPr lang="en-US" sz="1800" b="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058" marR="55058" marT="0" marB="0"/>
                </a:tc>
                <a:tc>
                  <a:txBody>
                    <a:bodyPr/>
                    <a:lstStyle/>
                    <a:p>
                      <a:pPr marL="742950" marR="0" lvl="1" indent="-285750">
                        <a:lnSpc>
                          <a:spcPct val="107000"/>
                        </a:lnSpc>
                        <a:spcBef>
                          <a:spcPts val="0"/>
                        </a:spcBef>
                        <a:spcAft>
                          <a:spcPts val="0"/>
                        </a:spcAft>
                        <a:buFont typeface="Calibri" panose="020F0502020204030204" pitchFamily="34" charset="0"/>
                        <a:buChar char="-"/>
                      </a:pPr>
                      <a:r>
                        <a:rPr lang="en-US" sz="1800" b="1">
                          <a:solidFill>
                            <a:schemeClr val="tx1"/>
                          </a:solidFill>
                          <a:effectLst/>
                          <a:latin typeface="Times New Roman" panose="02020603050405020304" pitchFamily="18" charset="0"/>
                          <a:cs typeface="Times New Roman" panose="02020603050405020304" pitchFamily="18" charset="0"/>
                        </a:rPr>
                        <a:t>Bandingkan dan kontraskan pelapukan dan erosi</a:t>
                      </a:r>
                    </a:p>
                    <a:p>
                      <a:pPr marL="742950" marR="0" lvl="1" indent="-285750">
                        <a:lnSpc>
                          <a:spcPct val="107000"/>
                        </a:lnSpc>
                        <a:spcBef>
                          <a:spcPts val="0"/>
                        </a:spcBef>
                        <a:spcAft>
                          <a:spcPts val="0"/>
                        </a:spcAft>
                        <a:buFont typeface="Calibri" panose="020F0502020204030204" pitchFamily="34" charset="0"/>
                        <a:buChar char="-"/>
                      </a:pPr>
                      <a:r>
                        <a:rPr lang="en-US" sz="1800" b="1">
                          <a:solidFill>
                            <a:schemeClr val="tx1"/>
                          </a:solidFill>
                          <a:effectLst/>
                          <a:latin typeface="Times New Roman" panose="02020603050405020304" pitchFamily="18" charset="0"/>
                          <a:cs typeface="Times New Roman" panose="02020603050405020304" pitchFamily="18" charset="0"/>
                        </a:rPr>
                        <a:t>Bagaimana manusia menyebabkan pelapukan fisik dan kimia</a:t>
                      </a:r>
                    </a:p>
                    <a:p>
                      <a:pPr marL="742950" marR="0" lvl="1" indent="-285750">
                        <a:lnSpc>
                          <a:spcPct val="107000"/>
                        </a:lnSpc>
                        <a:spcBef>
                          <a:spcPts val="0"/>
                        </a:spcBef>
                        <a:spcAft>
                          <a:spcPts val="0"/>
                        </a:spcAft>
                        <a:buFont typeface="Calibri" panose="020F0502020204030204" pitchFamily="34" charset="0"/>
                        <a:buChar char="-"/>
                      </a:pPr>
                      <a:r>
                        <a:rPr lang="en-US" sz="1800" b="1">
                          <a:solidFill>
                            <a:schemeClr val="tx1"/>
                          </a:solidFill>
                          <a:effectLst/>
                          <a:latin typeface="Times New Roman" panose="02020603050405020304" pitchFamily="18" charset="0"/>
                          <a:cs typeface="Times New Roman" panose="02020603050405020304" pitchFamily="18" charset="0"/>
                        </a:rPr>
                        <a:t>Jenis dasar batuan</a:t>
                      </a:r>
                    </a:p>
                    <a:p>
                      <a:pPr marL="0" marR="0">
                        <a:lnSpc>
                          <a:spcPct val="107000"/>
                        </a:lnSpc>
                        <a:spcBef>
                          <a:spcPts val="0"/>
                        </a:spcBef>
                        <a:spcAft>
                          <a:spcPts val="0"/>
                        </a:spcAft>
                      </a:pPr>
                      <a:r>
                        <a:rPr lang="en-US" sz="1800" b="1">
                          <a:solidFill>
                            <a:schemeClr val="tx1"/>
                          </a:solidFill>
                          <a:effectLst/>
                          <a:latin typeface="Times New Roman" panose="02020603050405020304" pitchFamily="18" charset="0"/>
                          <a:cs typeface="Times New Roman" panose="02020603050405020304" pitchFamily="18" charset="0"/>
                        </a:rPr>
                        <a:t> </a:t>
                      </a:r>
                      <a:endParaRPr lang="en-US" sz="1800" b="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058" marR="55058" marT="0" marB="0"/>
                </a:tc>
                <a:extLst>
                  <a:ext uri="{0D108BD9-81ED-4DB2-BD59-A6C34878D82A}">
                    <a16:rowId xmlns:a16="http://schemas.microsoft.com/office/drawing/2014/main" val="1548739907"/>
                  </a:ext>
                </a:extLst>
              </a:tr>
              <a:tr h="1407948">
                <a:tc>
                  <a:txBody>
                    <a:bodyPr/>
                    <a:lstStyle/>
                    <a:p>
                      <a:pPr marL="0" marR="0">
                        <a:lnSpc>
                          <a:spcPct val="107000"/>
                        </a:lnSpc>
                        <a:spcBef>
                          <a:spcPts val="0"/>
                        </a:spcBef>
                        <a:spcAft>
                          <a:spcPts val="0"/>
                        </a:spcAft>
                      </a:pPr>
                      <a:r>
                        <a:rPr lang="en-US" sz="1800" b="1">
                          <a:solidFill>
                            <a:schemeClr val="tx1"/>
                          </a:solidFill>
                          <a:effectLst/>
                          <a:latin typeface="Times New Roman" panose="02020603050405020304" pitchFamily="18" charset="0"/>
                          <a:cs typeface="Times New Roman" panose="02020603050405020304" pitchFamily="18" charset="0"/>
                        </a:rPr>
                        <a:t>Apa yang harus dipelajari semua siswa.</a:t>
                      </a:r>
                    </a:p>
                    <a:p>
                      <a:pPr marL="0" marR="0">
                        <a:lnSpc>
                          <a:spcPct val="107000"/>
                        </a:lnSpc>
                        <a:spcBef>
                          <a:spcPts val="0"/>
                        </a:spcBef>
                        <a:spcAft>
                          <a:spcPts val="0"/>
                        </a:spcAft>
                      </a:pPr>
                      <a:r>
                        <a:rPr lang="en-US" sz="1800" b="1">
                          <a:solidFill>
                            <a:schemeClr val="tx1"/>
                          </a:solidFill>
                          <a:effectLst/>
                          <a:latin typeface="Times New Roman" panose="02020603050405020304" pitchFamily="18" charset="0"/>
                          <a:cs typeface="Times New Roman" panose="02020603050405020304" pitchFamily="18" charset="0"/>
                        </a:rPr>
                        <a:t> </a:t>
                      </a:r>
                      <a:endParaRPr lang="en-US" sz="1800" b="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058" marR="55058" marT="0" marB="0"/>
                </a:tc>
                <a:tc>
                  <a:txBody>
                    <a:bodyPr/>
                    <a:lstStyle/>
                    <a:p>
                      <a:pPr marL="742950" marR="0" lvl="1" indent="-285750">
                        <a:lnSpc>
                          <a:spcPct val="107000"/>
                        </a:lnSpc>
                        <a:spcBef>
                          <a:spcPts val="0"/>
                        </a:spcBef>
                        <a:spcAft>
                          <a:spcPts val="0"/>
                        </a:spcAft>
                        <a:buFont typeface="Calibri" panose="020F0502020204030204" pitchFamily="34" charset="0"/>
                        <a:buChar char="-"/>
                      </a:pPr>
                      <a:r>
                        <a:rPr lang="en-US" sz="1800" b="1" dirty="0" err="1">
                          <a:solidFill>
                            <a:schemeClr val="tx1"/>
                          </a:solidFill>
                          <a:effectLst/>
                          <a:latin typeface="Times New Roman" panose="02020603050405020304" pitchFamily="18" charset="0"/>
                          <a:cs typeface="Times New Roman" panose="02020603050405020304" pitchFamily="18" charset="0"/>
                        </a:rPr>
                        <a:t>Komponen</a:t>
                      </a:r>
                      <a:r>
                        <a:rPr lang="en-US" sz="1800" b="1" dirty="0">
                          <a:solidFill>
                            <a:schemeClr val="tx1"/>
                          </a:solidFill>
                          <a:effectLst/>
                          <a:latin typeface="Times New Roman" panose="02020603050405020304" pitchFamily="18" charset="0"/>
                          <a:cs typeface="Times New Roman" panose="02020603050405020304" pitchFamily="18" charset="0"/>
                        </a:rPr>
                        <a:t> </a:t>
                      </a:r>
                      <a:r>
                        <a:rPr lang="en-US" sz="1800" b="1" dirty="0" err="1">
                          <a:solidFill>
                            <a:schemeClr val="tx1"/>
                          </a:solidFill>
                          <a:effectLst/>
                          <a:latin typeface="Times New Roman" panose="02020603050405020304" pitchFamily="18" charset="0"/>
                          <a:cs typeface="Times New Roman" panose="02020603050405020304" pitchFamily="18" charset="0"/>
                        </a:rPr>
                        <a:t>dasar</a:t>
                      </a:r>
                      <a:r>
                        <a:rPr lang="en-US" sz="1800" b="1" dirty="0">
                          <a:solidFill>
                            <a:schemeClr val="tx1"/>
                          </a:solidFill>
                          <a:effectLst/>
                          <a:latin typeface="Times New Roman" panose="02020603050405020304" pitchFamily="18" charset="0"/>
                          <a:cs typeface="Times New Roman" panose="02020603050405020304" pitchFamily="18" charset="0"/>
                        </a:rPr>
                        <a:t> </a:t>
                      </a:r>
                      <a:r>
                        <a:rPr lang="en-US" sz="1800" b="1" dirty="0" err="1">
                          <a:solidFill>
                            <a:schemeClr val="tx1"/>
                          </a:solidFill>
                          <a:effectLst/>
                          <a:latin typeface="Times New Roman" panose="02020603050405020304" pitchFamily="18" charset="0"/>
                          <a:cs typeface="Times New Roman" panose="02020603050405020304" pitchFamily="18" charset="0"/>
                        </a:rPr>
                        <a:t>permukaan</a:t>
                      </a:r>
                      <a:r>
                        <a:rPr lang="en-US" sz="1800" b="1" dirty="0">
                          <a:solidFill>
                            <a:schemeClr val="tx1"/>
                          </a:solidFill>
                          <a:effectLst/>
                          <a:latin typeface="Times New Roman" panose="02020603050405020304" pitchFamily="18" charset="0"/>
                          <a:cs typeface="Times New Roman" panose="02020603050405020304" pitchFamily="18" charset="0"/>
                        </a:rPr>
                        <a:t> </a:t>
                      </a:r>
                      <a:r>
                        <a:rPr lang="en-US" sz="1800" b="1" dirty="0" err="1">
                          <a:solidFill>
                            <a:schemeClr val="tx1"/>
                          </a:solidFill>
                          <a:effectLst/>
                          <a:latin typeface="Times New Roman" panose="02020603050405020304" pitchFamily="18" charset="0"/>
                          <a:cs typeface="Times New Roman" panose="02020603050405020304" pitchFamily="18" charset="0"/>
                        </a:rPr>
                        <a:t>Bumi</a:t>
                      </a:r>
                      <a:endParaRPr lang="en-US" sz="1800" b="1" dirty="0">
                        <a:solidFill>
                          <a:schemeClr val="tx1"/>
                        </a:solidFill>
                        <a:effectLst/>
                        <a:latin typeface="Times New Roman" panose="02020603050405020304" pitchFamily="18" charset="0"/>
                        <a:cs typeface="Times New Roman" panose="02020603050405020304" pitchFamily="18" charset="0"/>
                      </a:endParaRPr>
                    </a:p>
                    <a:p>
                      <a:pPr marL="742950" marR="0" lvl="1" indent="-285750">
                        <a:lnSpc>
                          <a:spcPct val="107000"/>
                        </a:lnSpc>
                        <a:spcBef>
                          <a:spcPts val="0"/>
                        </a:spcBef>
                        <a:spcAft>
                          <a:spcPts val="0"/>
                        </a:spcAft>
                        <a:buFont typeface="Calibri" panose="020F0502020204030204" pitchFamily="34" charset="0"/>
                        <a:buChar char="-"/>
                      </a:pPr>
                      <a:r>
                        <a:rPr lang="en-US" sz="1800" b="1" dirty="0" err="1">
                          <a:solidFill>
                            <a:schemeClr val="tx1"/>
                          </a:solidFill>
                          <a:effectLst/>
                          <a:latin typeface="Times New Roman" panose="02020603050405020304" pitchFamily="18" charset="0"/>
                          <a:cs typeface="Times New Roman" panose="02020603050405020304" pitchFamily="18" charset="0"/>
                        </a:rPr>
                        <a:t>Kekuatan</a:t>
                      </a:r>
                      <a:r>
                        <a:rPr lang="en-US" sz="1800" b="1" dirty="0">
                          <a:solidFill>
                            <a:schemeClr val="tx1"/>
                          </a:solidFill>
                          <a:effectLst/>
                          <a:latin typeface="Times New Roman" panose="02020603050405020304" pitchFamily="18" charset="0"/>
                          <a:cs typeface="Times New Roman" panose="02020603050405020304" pitchFamily="18" charset="0"/>
                        </a:rPr>
                        <a:t> yang </a:t>
                      </a:r>
                      <a:r>
                        <a:rPr lang="en-US" sz="1800" b="1" dirty="0" err="1">
                          <a:solidFill>
                            <a:schemeClr val="tx1"/>
                          </a:solidFill>
                          <a:effectLst/>
                          <a:latin typeface="Times New Roman" panose="02020603050405020304" pitchFamily="18" charset="0"/>
                          <a:cs typeface="Times New Roman" panose="02020603050405020304" pitchFamily="18" charset="0"/>
                        </a:rPr>
                        <a:t>mengubah</a:t>
                      </a:r>
                      <a:r>
                        <a:rPr lang="en-US" sz="1800" b="1" dirty="0">
                          <a:solidFill>
                            <a:schemeClr val="tx1"/>
                          </a:solidFill>
                          <a:effectLst/>
                          <a:latin typeface="Times New Roman" panose="02020603050405020304" pitchFamily="18" charset="0"/>
                          <a:cs typeface="Times New Roman" panose="02020603050405020304" pitchFamily="18" charset="0"/>
                        </a:rPr>
                        <a:t> </a:t>
                      </a:r>
                      <a:r>
                        <a:rPr lang="en-US" sz="1800" b="1" dirty="0" err="1">
                          <a:solidFill>
                            <a:schemeClr val="tx1"/>
                          </a:solidFill>
                          <a:effectLst/>
                          <a:latin typeface="Times New Roman" panose="02020603050405020304" pitchFamily="18" charset="0"/>
                          <a:cs typeface="Times New Roman" panose="02020603050405020304" pitchFamily="18" charset="0"/>
                        </a:rPr>
                        <a:t>kerak</a:t>
                      </a:r>
                      <a:r>
                        <a:rPr lang="en-US" sz="1800" b="1" dirty="0">
                          <a:solidFill>
                            <a:schemeClr val="tx1"/>
                          </a:solidFill>
                          <a:effectLst/>
                          <a:latin typeface="Times New Roman" panose="02020603050405020304" pitchFamily="18" charset="0"/>
                          <a:cs typeface="Times New Roman" panose="02020603050405020304" pitchFamily="18" charset="0"/>
                        </a:rPr>
                        <a:t> </a:t>
                      </a:r>
                      <a:r>
                        <a:rPr lang="en-US" sz="1800" b="1" dirty="0" err="1">
                          <a:solidFill>
                            <a:schemeClr val="tx1"/>
                          </a:solidFill>
                          <a:effectLst/>
                          <a:latin typeface="Times New Roman" panose="02020603050405020304" pitchFamily="18" charset="0"/>
                          <a:cs typeface="Times New Roman" panose="02020603050405020304" pitchFamily="18" charset="0"/>
                        </a:rPr>
                        <a:t>adalah</a:t>
                      </a:r>
                      <a:r>
                        <a:rPr lang="en-US" sz="1800" b="1" dirty="0">
                          <a:solidFill>
                            <a:schemeClr val="tx1"/>
                          </a:solidFill>
                          <a:effectLst/>
                          <a:latin typeface="Times New Roman" panose="02020603050405020304" pitchFamily="18" charset="0"/>
                          <a:cs typeface="Times New Roman" panose="02020603050405020304" pitchFamily="18" charset="0"/>
                        </a:rPr>
                        <a:t> </a:t>
                      </a:r>
                      <a:r>
                        <a:rPr lang="en-US" sz="1800" b="1" dirty="0" err="1">
                          <a:solidFill>
                            <a:schemeClr val="tx1"/>
                          </a:solidFill>
                          <a:effectLst/>
                          <a:latin typeface="Times New Roman" panose="02020603050405020304" pitchFamily="18" charset="0"/>
                          <a:cs typeface="Times New Roman" panose="02020603050405020304" pitchFamily="18" charset="0"/>
                        </a:rPr>
                        <a:t>pelapukan</a:t>
                      </a:r>
                      <a:r>
                        <a:rPr lang="en-US" sz="1800" b="1" dirty="0">
                          <a:solidFill>
                            <a:schemeClr val="tx1"/>
                          </a:solidFill>
                          <a:effectLst/>
                          <a:latin typeface="Times New Roman" panose="02020603050405020304" pitchFamily="18" charset="0"/>
                          <a:cs typeface="Times New Roman" panose="02020603050405020304" pitchFamily="18" charset="0"/>
                        </a:rPr>
                        <a:t> </a:t>
                      </a:r>
                      <a:r>
                        <a:rPr lang="en-US" sz="1800" b="1" dirty="0" err="1">
                          <a:solidFill>
                            <a:schemeClr val="tx1"/>
                          </a:solidFill>
                          <a:effectLst/>
                          <a:latin typeface="Times New Roman" panose="02020603050405020304" pitchFamily="18" charset="0"/>
                          <a:cs typeface="Times New Roman" panose="02020603050405020304" pitchFamily="18" charset="0"/>
                        </a:rPr>
                        <a:t>dan</a:t>
                      </a:r>
                      <a:r>
                        <a:rPr lang="en-US" sz="1800" b="1" dirty="0">
                          <a:solidFill>
                            <a:schemeClr val="tx1"/>
                          </a:solidFill>
                          <a:effectLst/>
                          <a:latin typeface="Times New Roman" panose="02020603050405020304" pitchFamily="18" charset="0"/>
                          <a:cs typeface="Times New Roman" panose="02020603050405020304" pitchFamily="18" charset="0"/>
                        </a:rPr>
                        <a:t> </a:t>
                      </a:r>
                      <a:r>
                        <a:rPr lang="en-US" sz="1800" b="1" dirty="0" err="1">
                          <a:solidFill>
                            <a:schemeClr val="tx1"/>
                          </a:solidFill>
                          <a:effectLst/>
                          <a:latin typeface="Times New Roman" panose="02020603050405020304" pitchFamily="18" charset="0"/>
                          <a:cs typeface="Times New Roman" panose="02020603050405020304" pitchFamily="18" charset="0"/>
                        </a:rPr>
                        <a:t>erosi</a:t>
                      </a:r>
                      <a:endParaRPr lang="en-US" sz="1800" b="1" dirty="0">
                        <a:solidFill>
                          <a:schemeClr val="tx1"/>
                        </a:solidFill>
                        <a:effectLst/>
                        <a:latin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US" sz="1800" b="1" dirty="0">
                          <a:solidFill>
                            <a:schemeClr val="tx1"/>
                          </a:solidFill>
                          <a:effectLst/>
                          <a:latin typeface="Times New Roman" panose="02020603050405020304" pitchFamily="18" charset="0"/>
                          <a:cs typeface="Times New Roman" panose="02020603050405020304" pitchFamily="18" charset="0"/>
                        </a:rPr>
                        <a:t> </a:t>
                      </a:r>
                      <a:endParaRPr lang="en-US" sz="1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058" marR="55058" marT="0" marB="0"/>
                </a:tc>
                <a:extLst>
                  <a:ext uri="{0D108BD9-81ED-4DB2-BD59-A6C34878D82A}">
                    <a16:rowId xmlns:a16="http://schemas.microsoft.com/office/drawing/2014/main" val="4110051991"/>
                  </a:ext>
                </a:extLst>
              </a:tr>
            </a:tbl>
          </a:graphicData>
        </a:graphic>
      </p:graphicFrame>
    </p:spTree>
    <p:extLst>
      <p:ext uri="{BB962C8B-B14F-4D97-AF65-F5344CB8AC3E}">
        <p14:creationId xmlns:p14="http://schemas.microsoft.com/office/powerpoint/2010/main" val="28329387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2200" i="0" dirty="0" err="1">
                <a:latin typeface="Times New Roman" panose="02020603050405020304" pitchFamily="18" charset="0"/>
                <a:cs typeface="Times New Roman" panose="02020603050405020304" pitchFamily="18" charset="0"/>
              </a:rPr>
              <a:t>Adapun</a:t>
            </a:r>
            <a:r>
              <a:rPr lang="en-US" sz="2200" i="0" dirty="0">
                <a:latin typeface="Times New Roman" panose="02020603050405020304" pitchFamily="18" charset="0"/>
                <a:cs typeface="Times New Roman" panose="02020603050405020304" pitchFamily="18" charset="0"/>
              </a:rPr>
              <a:t> model </a:t>
            </a:r>
            <a:r>
              <a:rPr lang="en-US" sz="2200" i="0" dirty="0" err="1">
                <a:latin typeface="Times New Roman" panose="02020603050405020304" pitchFamily="18" charset="0"/>
                <a:cs typeface="Times New Roman" panose="02020603050405020304" pitchFamily="18" charset="0"/>
              </a:rPr>
              <a:t>pembelajaran</a:t>
            </a:r>
            <a:r>
              <a:rPr lang="en-US" sz="2200" i="0" dirty="0">
                <a:latin typeface="Times New Roman" panose="02020603050405020304" pitchFamily="18" charset="0"/>
                <a:cs typeface="Times New Roman" panose="02020603050405020304" pitchFamily="18" charset="0"/>
              </a:rPr>
              <a:t> </a:t>
            </a:r>
            <a:r>
              <a:rPr lang="en-US" sz="2200" i="0" dirty="0" err="1">
                <a:latin typeface="Times New Roman" panose="02020603050405020304" pitchFamily="18" charset="0"/>
                <a:cs typeface="Times New Roman" panose="02020603050405020304" pitchFamily="18" charset="0"/>
              </a:rPr>
              <a:t>pendidikan</a:t>
            </a:r>
            <a:r>
              <a:rPr lang="en-US" sz="2200" i="0" dirty="0">
                <a:latin typeface="Times New Roman" panose="02020603050405020304" pitchFamily="18" charset="0"/>
                <a:cs typeface="Times New Roman" panose="02020603050405020304" pitchFamily="18" charset="0"/>
              </a:rPr>
              <a:t> </a:t>
            </a:r>
            <a:r>
              <a:rPr lang="en-US" sz="2200" i="0" dirty="0" err="1">
                <a:latin typeface="Times New Roman" panose="02020603050405020304" pitchFamily="18" charset="0"/>
                <a:cs typeface="Times New Roman" panose="02020603050405020304" pitchFamily="18" charset="0"/>
              </a:rPr>
              <a:t>inklusif</a:t>
            </a:r>
            <a:r>
              <a:rPr lang="en-US" sz="2200" i="0" dirty="0">
                <a:latin typeface="Times New Roman" panose="02020603050405020304" pitchFamily="18" charset="0"/>
                <a:cs typeface="Times New Roman" panose="02020603050405020304" pitchFamily="18" charset="0"/>
              </a:rPr>
              <a:t> </a:t>
            </a:r>
            <a:r>
              <a:rPr lang="en-US" sz="2200" i="0" dirty="0" err="1">
                <a:latin typeface="Times New Roman" panose="02020603050405020304" pitchFamily="18" charset="0"/>
                <a:cs typeface="Times New Roman" panose="02020603050405020304" pitchFamily="18" charset="0"/>
              </a:rPr>
              <a:t>diantaranya</a:t>
            </a:r>
            <a:r>
              <a:rPr lang="en-US" sz="2200" i="0" dirty="0">
                <a:latin typeface="Times New Roman" panose="02020603050405020304" pitchFamily="18" charset="0"/>
                <a:cs typeface="Times New Roman" panose="02020603050405020304" pitchFamily="18" charset="0"/>
              </a:rPr>
              <a:t> </a:t>
            </a:r>
            <a:r>
              <a:rPr lang="en-US" sz="2200" i="0" dirty="0" err="1">
                <a:latin typeface="Times New Roman" panose="02020603050405020304" pitchFamily="18" charset="0"/>
                <a:cs typeface="Times New Roman" panose="02020603050405020304" pitchFamily="18" charset="0"/>
              </a:rPr>
              <a:t>yaitu</a:t>
            </a:r>
            <a:r>
              <a:rPr lang="en-US" sz="2200" i="0" dirty="0">
                <a:latin typeface="Times New Roman" panose="02020603050405020304" pitchFamily="18" charset="0"/>
                <a:cs typeface="Times New Roman" panose="02020603050405020304" pitchFamily="18" charset="0"/>
              </a:rPr>
              <a:t> : </a:t>
            </a:r>
            <a:br>
              <a:rPr lang="en-US" sz="2200" i="0" dirty="0">
                <a:latin typeface="Times New Roman" panose="02020603050405020304" pitchFamily="18" charset="0"/>
                <a:cs typeface="Times New Roman" panose="02020603050405020304" pitchFamily="18" charset="0"/>
              </a:rPr>
            </a:br>
            <a:r>
              <a:rPr lang="en-US" sz="2200" i="0" dirty="0" smtClean="0">
                <a:latin typeface="Times New Roman" panose="02020603050405020304" pitchFamily="18" charset="0"/>
                <a:cs typeface="Times New Roman" panose="02020603050405020304" pitchFamily="18" charset="0"/>
              </a:rPr>
              <a:t/>
            </a:r>
            <a:br>
              <a:rPr lang="en-US" sz="2200" i="0" dirty="0" smtClean="0">
                <a:latin typeface="Times New Roman" panose="02020603050405020304" pitchFamily="18" charset="0"/>
                <a:cs typeface="Times New Roman" panose="02020603050405020304" pitchFamily="18" charset="0"/>
              </a:rPr>
            </a:br>
            <a:r>
              <a:rPr lang="en-US" sz="2200" b="1" dirty="0" smtClean="0">
                <a:latin typeface="Times New Roman" panose="02020603050405020304" pitchFamily="18" charset="0"/>
                <a:cs typeface="Times New Roman" panose="02020603050405020304" pitchFamily="18" charset="0"/>
              </a:rPr>
              <a:t>In-and-out</a:t>
            </a:r>
            <a:r>
              <a:rPr lang="en-US" sz="2200" i="0" dirty="0" smtClean="0">
                <a:latin typeface="Times New Roman" panose="02020603050405020304" pitchFamily="18" charset="0"/>
                <a:cs typeface="Times New Roman" panose="02020603050405020304" pitchFamily="18" charset="0"/>
              </a:rPr>
              <a:t> </a:t>
            </a:r>
            <a:r>
              <a:rPr lang="en-US" sz="2200" i="0" dirty="0" err="1">
                <a:latin typeface="Times New Roman" panose="02020603050405020304" pitchFamily="18" charset="0"/>
                <a:cs typeface="Times New Roman" panose="02020603050405020304" pitchFamily="18" charset="0"/>
              </a:rPr>
              <a:t>yaitu</a:t>
            </a:r>
            <a:r>
              <a:rPr lang="en-US" sz="2200" i="0" dirty="0">
                <a:latin typeface="Times New Roman" panose="02020603050405020304" pitchFamily="18" charset="0"/>
                <a:cs typeface="Times New Roman" panose="02020603050405020304" pitchFamily="18" charset="0"/>
              </a:rPr>
              <a:t> model </a:t>
            </a:r>
            <a:r>
              <a:rPr lang="en-US" sz="2200" i="0" dirty="0" err="1">
                <a:latin typeface="Times New Roman" panose="02020603050405020304" pitchFamily="18" charset="0"/>
                <a:cs typeface="Times New Roman" panose="02020603050405020304" pitchFamily="18" charset="0"/>
              </a:rPr>
              <a:t>pembelajaran</a:t>
            </a:r>
            <a:r>
              <a:rPr lang="en-US" sz="2200" i="0" dirty="0">
                <a:latin typeface="Times New Roman" panose="02020603050405020304" pitchFamily="18" charset="0"/>
                <a:cs typeface="Times New Roman" panose="02020603050405020304" pitchFamily="18" charset="0"/>
              </a:rPr>
              <a:t> </a:t>
            </a:r>
            <a:r>
              <a:rPr lang="en-US" sz="2200" i="0" dirty="0" err="1">
                <a:latin typeface="Times New Roman" panose="02020603050405020304" pitchFamily="18" charset="0"/>
                <a:cs typeface="Times New Roman" panose="02020603050405020304" pitchFamily="18" charset="0"/>
              </a:rPr>
              <a:t>bagi</a:t>
            </a:r>
            <a:r>
              <a:rPr lang="en-US" sz="2200" i="0" dirty="0">
                <a:latin typeface="Times New Roman" panose="02020603050405020304" pitchFamily="18" charset="0"/>
                <a:cs typeface="Times New Roman" panose="02020603050405020304" pitchFamily="18" charset="0"/>
              </a:rPr>
              <a:t> </a:t>
            </a:r>
            <a:r>
              <a:rPr lang="en-US" sz="2200" i="0" dirty="0" err="1">
                <a:latin typeface="Times New Roman" panose="02020603050405020304" pitchFamily="18" charset="0"/>
                <a:cs typeface="Times New Roman" panose="02020603050405020304" pitchFamily="18" charset="0"/>
              </a:rPr>
              <a:t>anak-anak</a:t>
            </a:r>
            <a:r>
              <a:rPr lang="en-US" sz="2200" i="0" dirty="0">
                <a:latin typeface="Times New Roman" panose="02020603050405020304" pitchFamily="18" charset="0"/>
                <a:cs typeface="Times New Roman" panose="02020603050405020304" pitchFamily="18" charset="0"/>
              </a:rPr>
              <a:t> </a:t>
            </a:r>
            <a:r>
              <a:rPr lang="en-US" sz="2200" i="0" dirty="0" err="1">
                <a:latin typeface="Times New Roman" panose="02020603050405020304" pitchFamily="18" charset="0"/>
                <a:cs typeface="Times New Roman" panose="02020603050405020304" pitchFamily="18" charset="0"/>
              </a:rPr>
              <a:t>berkebutuhan</a:t>
            </a:r>
            <a:r>
              <a:rPr lang="en-US" sz="2200" i="0" dirty="0">
                <a:latin typeface="Times New Roman" panose="02020603050405020304" pitchFamily="18" charset="0"/>
                <a:cs typeface="Times New Roman" panose="02020603050405020304" pitchFamily="18" charset="0"/>
              </a:rPr>
              <a:t> </a:t>
            </a:r>
            <a:r>
              <a:rPr lang="en-US" sz="2200" i="0" dirty="0" err="1">
                <a:latin typeface="Times New Roman" panose="02020603050405020304" pitchFamily="18" charset="0"/>
                <a:cs typeface="Times New Roman" panose="02020603050405020304" pitchFamily="18" charset="0"/>
              </a:rPr>
              <a:t>khusus</a:t>
            </a:r>
            <a:r>
              <a:rPr lang="en-US" sz="2200" i="0" dirty="0">
                <a:latin typeface="Times New Roman" panose="02020603050405020304" pitchFamily="18" charset="0"/>
                <a:cs typeface="Times New Roman" panose="02020603050405020304" pitchFamily="18" charset="0"/>
              </a:rPr>
              <a:t> di mana </a:t>
            </a:r>
            <a:r>
              <a:rPr lang="en-US" sz="2200" i="0" dirty="0" err="1">
                <a:latin typeface="Times New Roman" panose="02020603050405020304" pitchFamily="18" charset="0"/>
                <a:cs typeface="Times New Roman" panose="02020603050405020304" pitchFamily="18" charset="0"/>
              </a:rPr>
              <a:t>anak-anak</a:t>
            </a:r>
            <a:r>
              <a:rPr lang="en-US" sz="2200" i="0" dirty="0">
                <a:latin typeface="Times New Roman" panose="02020603050405020304" pitchFamily="18" charset="0"/>
                <a:cs typeface="Times New Roman" panose="02020603050405020304" pitchFamily="18" charset="0"/>
              </a:rPr>
              <a:t> </a:t>
            </a:r>
            <a:r>
              <a:rPr lang="en-US" sz="2200" i="0" dirty="0" err="1">
                <a:latin typeface="Times New Roman" panose="02020603050405020304" pitchFamily="18" charset="0"/>
                <a:cs typeface="Times New Roman" panose="02020603050405020304" pitchFamily="18" charset="0"/>
              </a:rPr>
              <a:t>tersebut</a:t>
            </a:r>
            <a:r>
              <a:rPr lang="en-US" sz="2200" i="0" dirty="0">
                <a:latin typeface="Times New Roman" panose="02020603050405020304" pitchFamily="18" charset="0"/>
                <a:cs typeface="Times New Roman" panose="02020603050405020304" pitchFamily="18" charset="0"/>
              </a:rPr>
              <a:t> </a:t>
            </a:r>
            <a:r>
              <a:rPr lang="en-US" sz="2200" i="0" dirty="0" err="1">
                <a:latin typeface="Times New Roman" panose="02020603050405020304" pitchFamily="18" charset="0"/>
                <a:cs typeface="Times New Roman" panose="02020603050405020304" pitchFamily="18" charset="0"/>
              </a:rPr>
              <a:t>keluar</a:t>
            </a:r>
            <a:r>
              <a:rPr lang="en-US" sz="2200" i="0" dirty="0">
                <a:latin typeface="Times New Roman" panose="02020603050405020304" pitchFamily="18" charset="0"/>
                <a:cs typeface="Times New Roman" panose="02020603050405020304" pitchFamily="18" charset="0"/>
              </a:rPr>
              <a:t> </a:t>
            </a:r>
            <a:r>
              <a:rPr lang="en-US" sz="2200" i="0" dirty="0" err="1">
                <a:latin typeface="Times New Roman" panose="02020603050405020304" pitchFamily="18" charset="0"/>
                <a:cs typeface="Times New Roman" panose="02020603050405020304" pitchFamily="18" charset="0"/>
              </a:rPr>
              <a:t>masuk</a:t>
            </a:r>
            <a:r>
              <a:rPr lang="en-US" sz="2200" i="0" dirty="0">
                <a:latin typeface="Times New Roman" panose="02020603050405020304" pitchFamily="18" charset="0"/>
                <a:cs typeface="Times New Roman" panose="02020603050405020304" pitchFamily="18" charset="0"/>
              </a:rPr>
              <a:t> </a:t>
            </a:r>
            <a:r>
              <a:rPr lang="en-US" sz="2200" i="0" dirty="0" err="1">
                <a:latin typeface="Times New Roman" panose="02020603050405020304" pitchFamily="18" charset="0"/>
                <a:cs typeface="Times New Roman" panose="02020603050405020304" pitchFamily="18" charset="0"/>
              </a:rPr>
              <a:t>kelas</a:t>
            </a:r>
            <a:r>
              <a:rPr lang="en-US" sz="2200" i="0" dirty="0">
                <a:latin typeface="Times New Roman" panose="02020603050405020304" pitchFamily="18" charset="0"/>
                <a:cs typeface="Times New Roman" panose="02020603050405020304" pitchFamily="18" charset="0"/>
              </a:rPr>
              <a:t> regular </a:t>
            </a:r>
            <a:r>
              <a:rPr lang="en-US" sz="2200" i="0" dirty="0" err="1">
                <a:latin typeface="Times New Roman" panose="02020603050405020304" pitchFamily="18" charset="0"/>
                <a:cs typeface="Times New Roman" panose="02020603050405020304" pitchFamily="18" charset="0"/>
              </a:rPr>
              <a:t>pada</a:t>
            </a:r>
            <a:r>
              <a:rPr lang="en-US" sz="2200" i="0" dirty="0">
                <a:latin typeface="Times New Roman" panose="02020603050405020304" pitchFamily="18" charset="0"/>
                <a:cs typeface="Times New Roman" panose="02020603050405020304" pitchFamily="18" charset="0"/>
              </a:rPr>
              <a:t> </a:t>
            </a:r>
            <a:r>
              <a:rPr lang="en-US" sz="2200" i="0" dirty="0" err="1">
                <a:latin typeface="Times New Roman" panose="02020603050405020304" pitchFamily="18" charset="0"/>
                <a:cs typeface="Times New Roman" panose="02020603050405020304" pitchFamily="18" charset="0"/>
              </a:rPr>
              <a:t>pembelajaran</a:t>
            </a:r>
            <a:r>
              <a:rPr lang="en-US" sz="2200" i="0" dirty="0">
                <a:latin typeface="Times New Roman" panose="02020603050405020304" pitchFamily="18" charset="0"/>
                <a:cs typeface="Times New Roman" panose="02020603050405020304" pitchFamily="18" charset="0"/>
              </a:rPr>
              <a:t> </a:t>
            </a:r>
            <a:r>
              <a:rPr lang="en-US" sz="2200" i="0" dirty="0" err="1">
                <a:latin typeface="Times New Roman" panose="02020603050405020304" pitchFamily="18" charset="0"/>
                <a:cs typeface="Times New Roman" panose="02020603050405020304" pitchFamily="18" charset="0"/>
              </a:rPr>
              <a:t>tertentu</a:t>
            </a:r>
            <a:r>
              <a:rPr lang="en-US" sz="2200" i="0" dirty="0">
                <a:latin typeface="Times New Roman" panose="02020603050405020304" pitchFamily="18" charset="0"/>
                <a:cs typeface="Times New Roman" panose="02020603050405020304" pitchFamily="18" charset="0"/>
              </a:rPr>
              <a:t>, </a:t>
            </a:r>
            <a:br>
              <a:rPr lang="en-US" sz="2200" i="0" dirty="0">
                <a:latin typeface="Times New Roman" panose="02020603050405020304" pitchFamily="18" charset="0"/>
                <a:cs typeface="Times New Roman" panose="02020603050405020304" pitchFamily="18" charset="0"/>
              </a:rPr>
            </a:br>
            <a:r>
              <a:rPr lang="en-US" sz="2200" i="0" dirty="0" smtClean="0">
                <a:latin typeface="Times New Roman" panose="02020603050405020304" pitchFamily="18" charset="0"/>
                <a:cs typeface="Times New Roman" panose="02020603050405020304" pitchFamily="18" charset="0"/>
              </a:rPr>
              <a:t/>
            </a:r>
            <a:br>
              <a:rPr lang="en-US" sz="2200" i="0" dirty="0" smtClean="0">
                <a:latin typeface="Times New Roman" panose="02020603050405020304" pitchFamily="18" charset="0"/>
                <a:cs typeface="Times New Roman" panose="02020603050405020304" pitchFamily="18" charset="0"/>
              </a:rPr>
            </a:br>
            <a:r>
              <a:rPr lang="en-US" sz="2200" b="1" dirty="0" smtClean="0">
                <a:latin typeface="Times New Roman" panose="02020603050405020304" pitchFamily="18" charset="0"/>
                <a:cs typeface="Times New Roman" panose="02020603050405020304" pitchFamily="18" charset="0"/>
              </a:rPr>
              <a:t>Two-teachers</a:t>
            </a:r>
            <a:r>
              <a:rPr lang="en-US" sz="2200" i="0" dirty="0" smtClean="0">
                <a:latin typeface="Times New Roman" panose="02020603050405020304" pitchFamily="18" charset="0"/>
                <a:cs typeface="Times New Roman" panose="02020603050405020304" pitchFamily="18" charset="0"/>
              </a:rPr>
              <a:t> </a:t>
            </a:r>
            <a:r>
              <a:rPr lang="en-US" sz="2200" i="0" dirty="0" err="1">
                <a:latin typeface="Times New Roman" panose="02020603050405020304" pitchFamily="18" charset="0"/>
                <a:cs typeface="Times New Roman" panose="02020603050405020304" pitchFamily="18" charset="0"/>
              </a:rPr>
              <a:t>yaitu</a:t>
            </a:r>
            <a:r>
              <a:rPr lang="en-US" sz="2200" i="0" dirty="0">
                <a:latin typeface="Times New Roman" panose="02020603050405020304" pitchFamily="18" charset="0"/>
                <a:cs typeface="Times New Roman" panose="02020603050405020304" pitchFamily="18" charset="0"/>
              </a:rPr>
              <a:t> model </a:t>
            </a:r>
            <a:r>
              <a:rPr lang="en-US" sz="2200" i="0" dirty="0" err="1">
                <a:latin typeface="Times New Roman" panose="02020603050405020304" pitchFamily="18" charset="0"/>
                <a:cs typeface="Times New Roman" panose="02020603050405020304" pitchFamily="18" charset="0"/>
              </a:rPr>
              <a:t>pembelajaran</a:t>
            </a:r>
            <a:r>
              <a:rPr lang="en-US" sz="2200" i="0" dirty="0">
                <a:latin typeface="Times New Roman" panose="02020603050405020304" pitchFamily="18" charset="0"/>
                <a:cs typeface="Times New Roman" panose="02020603050405020304" pitchFamily="18" charset="0"/>
              </a:rPr>
              <a:t> </a:t>
            </a:r>
            <a:r>
              <a:rPr lang="en-US" sz="2200" i="0" dirty="0" err="1">
                <a:latin typeface="Times New Roman" panose="02020603050405020304" pitchFamily="18" charset="0"/>
                <a:cs typeface="Times New Roman" panose="02020603050405020304" pitchFamily="18" charset="0"/>
              </a:rPr>
              <a:t>bagi</a:t>
            </a:r>
            <a:r>
              <a:rPr lang="en-US" sz="2200" i="0" dirty="0">
                <a:latin typeface="Times New Roman" panose="02020603050405020304" pitchFamily="18" charset="0"/>
                <a:cs typeface="Times New Roman" panose="02020603050405020304" pitchFamily="18" charset="0"/>
              </a:rPr>
              <a:t> </a:t>
            </a:r>
            <a:r>
              <a:rPr lang="en-US" sz="2200" i="0" dirty="0" err="1">
                <a:latin typeface="Times New Roman" panose="02020603050405020304" pitchFamily="18" charset="0"/>
                <a:cs typeface="Times New Roman" panose="02020603050405020304" pitchFamily="18" charset="0"/>
              </a:rPr>
              <a:t>anak-anak</a:t>
            </a:r>
            <a:r>
              <a:rPr lang="en-US" sz="2200" i="0" dirty="0">
                <a:latin typeface="Times New Roman" panose="02020603050405020304" pitchFamily="18" charset="0"/>
                <a:cs typeface="Times New Roman" panose="02020603050405020304" pitchFamily="18" charset="0"/>
              </a:rPr>
              <a:t> </a:t>
            </a:r>
            <a:r>
              <a:rPr lang="en-US" sz="2200" i="0" dirty="0" err="1">
                <a:latin typeface="Times New Roman" panose="02020603050405020304" pitchFamily="18" charset="0"/>
                <a:cs typeface="Times New Roman" panose="02020603050405020304" pitchFamily="18" charset="0"/>
              </a:rPr>
              <a:t>berkebutuhan</a:t>
            </a:r>
            <a:r>
              <a:rPr lang="en-US" sz="2200" i="0" dirty="0">
                <a:latin typeface="Times New Roman" panose="02020603050405020304" pitchFamily="18" charset="0"/>
                <a:cs typeface="Times New Roman" panose="02020603050405020304" pitchFamily="18" charset="0"/>
              </a:rPr>
              <a:t> </a:t>
            </a:r>
            <a:r>
              <a:rPr lang="en-US" sz="2200" i="0" dirty="0" err="1">
                <a:latin typeface="Times New Roman" panose="02020603050405020304" pitchFamily="18" charset="0"/>
                <a:cs typeface="Times New Roman" panose="02020603050405020304" pitchFamily="18" charset="0"/>
              </a:rPr>
              <a:t>khusus</a:t>
            </a:r>
            <a:r>
              <a:rPr lang="en-US" sz="2200" i="0" dirty="0">
                <a:latin typeface="Times New Roman" panose="02020603050405020304" pitchFamily="18" charset="0"/>
                <a:cs typeface="Times New Roman" panose="02020603050405020304" pitchFamily="18" charset="0"/>
              </a:rPr>
              <a:t> </a:t>
            </a:r>
            <a:r>
              <a:rPr lang="en-US" sz="2200" i="0" dirty="0" err="1">
                <a:latin typeface="Times New Roman" panose="02020603050405020304" pitchFamily="18" charset="0"/>
                <a:cs typeface="Times New Roman" panose="02020603050405020304" pitchFamily="18" charset="0"/>
              </a:rPr>
              <a:t>dengan</a:t>
            </a:r>
            <a:r>
              <a:rPr lang="en-US" sz="2200" i="0" dirty="0">
                <a:latin typeface="Times New Roman" panose="02020603050405020304" pitchFamily="18" charset="0"/>
                <a:cs typeface="Times New Roman" panose="02020603050405020304" pitchFamily="18" charset="0"/>
              </a:rPr>
              <a:t> </a:t>
            </a:r>
            <a:r>
              <a:rPr lang="en-US" sz="2200" i="0" dirty="0" err="1">
                <a:latin typeface="Times New Roman" panose="02020603050405020304" pitchFamily="18" charset="0"/>
                <a:cs typeface="Times New Roman" panose="02020603050405020304" pitchFamily="18" charset="0"/>
              </a:rPr>
              <a:t>menggunakan</a:t>
            </a:r>
            <a:r>
              <a:rPr lang="en-US" sz="2200" i="0" dirty="0">
                <a:latin typeface="Times New Roman" panose="02020603050405020304" pitchFamily="18" charset="0"/>
                <a:cs typeface="Times New Roman" panose="02020603050405020304" pitchFamily="18" charset="0"/>
              </a:rPr>
              <a:t> </a:t>
            </a:r>
            <a:r>
              <a:rPr lang="en-US" sz="2200" i="0" dirty="0" err="1">
                <a:latin typeface="Times New Roman" panose="02020603050405020304" pitchFamily="18" charset="0"/>
                <a:cs typeface="Times New Roman" panose="02020603050405020304" pitchFamily="18" charset="0"/>
              </a:rPr>
              <a:t>dua</a:t>
            </a:r>
            <a:r>
              <a:rPr lang="en-US" sz="2200" i="0" dirty="0">
                <a:latin typeface="Times New Roman" panose="02020603050405020304" pitchFamily="18" charset="0"/>
                <a:cs typeface="Times New Roman" panose="02020603050405020304" pitchFamily="18" charset="0"/>
              </a:rPr>
              <a:t> orang guru, </a:t>
            </a:r>
            <a:r>
              <a:rPr lang="en-US" sz="2200" i="0" dirty="0" err="1">
                <a:latin typeface="Times New Roman" panose="02020603050405020304" pitchFamily="18" charset="0"/>
                <a:cs typeface="Times New Roman" panose="02020603050405020304" pitchFamily="18" charset="0"/>
              </a:rPr>
              <a:t>yaitu</a:t>
            </a:r>
            <a:r>
              <a:rPr lang="en-US" sz="2200" i="0" dirty="0">
                <a:latin typeface="Times New Roman" panose="02020603050405020304" pitchFamily="18" charset="0"/>
                <a:cs typeface="Times New Roman" panose="02020603050405020304" pitchFamily="18" charset="0"/>
              </a:rPr>
              <a:t> guru regular </a:t>
            </a:r>
            <a:r>
              <a:rPr lang="en-US" sz="2200" i="0" dirty="0" err="1">
                <a:latin typeface="Times New Roman" panose="02020603050405020304" pitchFamily="18" charset="0"/>
                <a:cs typeface="Times New Roman" panose="02020603050405020304" pitchFamily="18" charset="0"/>
              </a:rPr>
              <a:t>dan</a:t>
            </a:r>
            <a:r>
              <a:rPr lang="en-US" sz="2200" i="0" dirty="0">
                <a:latin typeface="Times New Roman" panose="02020603050405020304" pitchFamily="18" charset="0"/>
                <a:cs typeface="Times New Roman" panose="02020603050405020304" pitchFamily="18" charset="0"/>
              </a:rPr>
              <a:t> guru </a:t>
            </a:r>
            <a:r>
              <a:rPr lang="en-US" sz="2200" i="0" dirty="0" err="1">
                <a:latin typeface="Times New Roman" panose="02020603050405020304" pitchFamily="18" charset="0"/>
                <a:cs typeface="Times New Roman" panose="02020603050405020304" pitchFamily="18" charset="0"/>
              </a:rPr>
              <a:t>pendidikan</a:t>
            </a:r>
            <a:r>
              <a:rPr lang="en-US" sz="2200" i="0" dirty="0">
                <a:latin typeface="Times New Roman" panose="02020603050405020304" pitchFamily="18" charset="0"/>
                <a:cs typeface="Times New Roman" panose="02020603050405020304" pitchFamily="18" charset="0"/>
              </a:rPr>
              <a:t> </a:t>
            </a:r>
            <a:r>
              <a:rPr lang="en-US" sz="2200" i="0" dirty="0" err="1">
                <a:latin typeface="Times New Roman" panose="02020603050405020304" pitchFamily="18" charset="0"/>
                <a:cs typeface="Times New Roman" panose="02020603050405020304" pitchFamily="18" charset="0"/>
              </a:rPr>
              <a:t>khusus</a:t>
            </a:r>
            <a:r>
              <a:rPr lang="en-US" sz="2200" i="0" dirty="0">
                <a:latin typeface="Times New Roman" panose="02020603050405020304" pitchFamily="18" charset="0"/>
                <a:cs typeface="Times New Roman" panose="02020603050405020304" pitchFamily="18" charset="0"/>
              </a:rPr>
              <a:t> (GPK). </a:t>
            </a:r>
            <a:r>
              <a:rPr lang="en-US" dirty="0"/>
              <a:t/>
            </a:r>
            <a:br>
              <a:rPr lang="en-US" dirty="0"/>
            </a:br>
            <a:endParaRPr lang="en-US" sz="1600" dirty="0"/>
          </a:p>
        </p:txBody>
      </p:sp>
      <p:sp>
        <p:nvSpPr>
          <p:cNvPr id="3" name="Content Placeholder 2"/>
          <p:cNvSpPr>
            <a:spLocks noGrp="1"/>
          </p:cNvSpPr>
          <p:nvPr>
            <p:ph idx="1"/>
          </p:nvPr>
        </p:nvSpPr>
        <p:spPr/>
        <p:txBody>
          <a:bodyPr>
            <a:normAutofit/>
          </a:bodyPr>
          <a:lstStyle/>
          <a:p>
            <a:pPr lvl="0"/>
            <a:r>
              <a:rPr lang="en-US" sz="2400" b="1" i="1" dirty="0">
                <a:latin typeface="Times New Roman" panose="02020603050405020304" pitchFamily="18" charset="0"/>
                <a:cs typeface="Times New Roman" panose="02020603050405020304" pitchFamily="18" charset="0"/>
              </a:rPr>
              <a:t>Full inclusion</a:t>
            </a:r>
            <a:r>
              <a:rPr lang="en-US" sz="2400" b="1"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yaitu</a:t>
            </a:r>
            <a:r>
              <a:rPr lang="en-US" sz="2400" dirty="0">
                <a:latin typeface="Times New Roman" panose="02020603050405020304" pitchFamily="18" charset="0"/>
                <a:cs typeface="Times New Roman" panose="02020603050405020304" pitchFamily="18" charset="0"/>
              </a:rPr>
              <a:t> model </a:t>
            </a:r>
            <a:r>
              <a:rPr lang="en-US" sz="2400" dirty="0" err="1">
                <a:latin typeface="Times New Roman" panose="02020603050405020304" pitchFamily="18" charset="0"/>
                <a:cs typeface="Times New Roman" panose="02020603050405020304" pitchFamily="18" charset="0"/>
              </a:rPr>
              <a:t>pembelajaran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bagi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anak-anak</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berkebutuhan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khusus</a:t>
            </a:r>
            <a:r>
              <a:rPr lang="en-US" sz="2400" dirty="0">
                <a:latin typeface="Times New Roman" panose="02020603050405020304" pitchFamily="18" charset="0"/>
                <a:cs typeface="Times New Roman" panose="02020603050405020304" pitchFamily="18" charset="0"/>
              </a:rPr>
              <a:t> di mana </a:t>
            </a:r>
            <a:r>
              <a:rPr lang="en-US" sz="2400" dirty="0" err="1">
                <a:latin typeface="Times New Roman" panose="02020603050405020304" pitchFamily="18" charset="0"/>
                <a:cs typeface="Times New Roman" panose="02020603050405020304" pitchFamily="18" charset="0"/>
              </a:rPr>
              <a:t>siswa-siswa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dengan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siswa-siswa</a:t>
            </a:r>
            <a:r>
              <a:rPr lang="en-US" sz="2400" dirty="0">
                <a:latin typeface="Times New Roman" panose="02020603050405020304" pitchFamily="18" charset="0"/>
                <a:cs typeface="Times New Roman" panose="02020603050405020304" pitchFamily="18" charset="0"/>
              </a:rPr>
              <a:t> regular </a:t>
            </a:r>
            <a:r>
              <a:rPr lang="en-US" sz="2400" dirty="0" err="1">
                <a:latin typeface="Times New Roman" panose="02020603050405020304" pitchFamily="18" charset="0"/>
                <a:cs typeface="Times New Roman" panose="02020603050405020304" pitchFamily="18" charset="0"/>
              </a:rPr>
              <a:t>lainnya</a:t>
            </a:r>
            <a:r>
              <a:rPr lang="en-US" sz="2400" dirty="0">
                <a:latin typeface="Times New Roman" panose="02020603050405020304" pitchFamily="18" charset="0"/>
                <a:cs typeface="Times New Roman" panose="02020603050405020304" pitchFamily="18" charset="0"/>
              </a:rPr>
              <a:t> di </a:t>
            </a:r>
            <a:r>
              <a:rPr lang="en-US" sz="2400" dirty="0" err="1">
                <a:latin typeface="Times New Roman" panose="02020603050405020304" pitchFamily="18" charset="0"/>
                <a:cs typeface="Times New Roman" panose="02020603050405020304" pitchFamily="18" charset="0"/>
              </a:rPr>
              <a:t>kelas</a:t>
            </a:r>
            <a:r>
              <a:rPr lang="en-US" sz="2400" dirty="0">
                <a:latin typeface="Times New Roman" panose="02020603050405020304" pitchFamily="18" charset="0"/>
                <a:cs typeface="Times New Roman" panose="02020603050405020304" pitchFamily="18" charset="0"/>
              </a:rPr>
              <a:t> yang </a:t>
            </a:r>
            <a:r>
              <a:rPr lang="en-US" sz="2400" dirty="0" err="1">
                <a:latin typeface="Times New Roman" panose="02020603050405020304" pitchFamily="18" charset="0"/>
                <a:cs typeface="Times New Roman" panose="02020603050405020304" pitchFamily="18" charset="0"/>
              </a:rPr>
              <a:t>sama</a:t>
            </a:r>
            <a:r>
              <a:rPr lang="en-US" sz="2400" dirty="0">
                <a:latin typeface="Times New Roman" panose="02020603050405020304" pitchFamily="18" charset="0"/>
                <a:cs typeface="Times New Roman" panose="02020603050405020304" pitchFamily="18" charset="0"/>
              </a:rPr>
              <a:t>.</a:t>
            </a:r>
            <a:r>
              <a:rPr lang="en-US" sz="2400" i="1"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r>
              <a:rPr lang="en-US" sz="2400" b="1" i="1" dirty="0">
                <a:latin typeface="Times New Roman" panose="02020603050405020304" pitchFamily="18" charset="0"/>
                <a:cs typeface="Times New Roman" panose="02020603050405020304" pitchFamily="18" charset="0"/>
              </a:rPr>
              <a:t>Rejection of inclusion</a:t>
            </a:r>
            <a:r>
              <a:rPr lang="en-US" sz="2400" i="1"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yaitu</a:t>
            </a:r>
            <a:r>
              <a:rPr lang="en-US" sz="2400" dirty="0">
                <a:latin typeface="Times New Roman" panose="02020603050405020304" pitchFamily="18" charset="0"/>
                <a:cs typeface="Times New Roman" panose="02020603050405020304" pitchFamily="18" charset="0"/>
              </a:rPr>
              <a:t> model </a:t>
            </a:r>
            <a:r>
              <a:rPr lang="en-US" sz="2400" dirty="0" err="1">
                <a:latin typeface="Times New Roman" panose="02020603050405020304" pitchFamily="18" charset="0"/>
                <a:cs typeface="Times New Roman" panose="02020603050405020304" pitchFamily="18" charset="0"/>
              </a:rPr>
              <a:t>pembelajaran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bagi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anak-anak</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berkebutuhan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khusus</a:t>
            </a:r>
            <a:r>
              <a:rPr lang="en-US" sz="2400" dirty="0">
                <a:latin typeface="Times New Roman" panose="02020603050405020304" pitchFamily="18" charset="0"/>
                <a:cs typeface="Times New Roman" panose="02020603050405020304" pitchFamily="18" charset="0"/>
              </a:rPr>
              <a:t> di mana </a:t>
            </a:r>
            <a:r>
              <a:rPr lang="en-US" sz="2400" dirty="0" err="1">
                <a:latin typeface="Times New Roman" panose="02020603050405020304" pitchFamily="18" charset="0"/>
                <a:cs typeface="Times New Roman" panose="02020603050405020304" pitchFamily="18" charset="0"/>
              </a:rPr>
              <a:t>siswa-siswa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berkebutuhan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khusus</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belajar</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terpisah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dengan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siswa-siswa</a:t>
            </a:r>
            <a:r>
              <a:rPr lang="en-US" sz="2400" dirty="0">
                <a:latin typeface="Times New Roman" panose="02020603050405020304" pitchFamily="18" charset="0"/>
                <a:cs typeface="Times New Roman" panose="02020603050405020304" pitchFamily="18" charset="0"/>
              </a:rPr>
              <a:t> regular </a:t>
            </a:r>
            <a:r>
              <a:rPr lang="en-US" sz="2400" dirty="0" err="1">
                <a:latin typeface="Times New Roman" panose="02020603050405020304" pitchFamily="18" charset="0"/>
                <a:cs typeface="Times New Roman" panose="02020603050405020304" pitchFamily="18" charset="0"/>
              </a:rPr>
              <a:t>lainnya</a:t>
            </a:r>
            <a:r>
              <a:rPr lang="en-US" sz="24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46131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err="1" smtClean="0">
                <a:solidFill>
                  <a:srgbClr val="FF0000"/>
                </a:solidFill>
              </a:rPr>
              <a:t>Bagaimana</a:t>
            </a:r>
            <a:r>
              <a:rPr lang="en-US" dirty="0" smtClean="0">
                <a:solidFill>
                  <a:srgbClr val="FF0000"/>
                </a:solidFill>
              </a:rPr>
              <a:t> </a:t>
            </a:r>
            <a:r>
              <a:rPr lang="en-US" dirty="0" err="1" smtClean="0">
                <a:solidFill>
                  <a:srgbClr val="FF0000"/>
                </a:solidFill>
              </a:rPr>
              <a:t>peran</a:t>
            </a:r>
            <a:r>
              <a:rPr lang="en-US" dirty="0" smtClean="0">
                <a:solidFill>
                  <a:srgbClr val="FF0000"/>
                </a:solidFill>
              </a:rPr>
              <a:t> guru BK </a:t>
            </a:r>
            <a:r>
              <a:rPr lang="en-US" dirty="0" err="1" smtClean="0">
                <a:solidFill>
                  <a:srgbClr val="FF0000"/>
                </a:solidFill>
              </a:rPr>
              <a:t>dalam</a:t>
            </a:r>
            <a:r>
              <a:rPr lang="en-US" dirty="0" smtClean="0">
                <a:solidFill>
                  <a:srgbClr val="FF0000"/>
                </a:solidFill>
              </a:rPr>
              <a:t> </a:t>
            </a:r>
            <a:r>
              <a:rPr lang="en-US" dirty="0" err="1" smtClean="0">
                <a:solidFill>
                  <a:srgbClr val="FF0000"/>
                </a:solidFill>
              </a:rPr>
              <a:t>kurikulum</a:t>
            </a:r>
            <a:r>
              <a:rPr lang="en-US" dirty="0" smtClean="0">
                <a:solidFill>
                  <a:srgbClr val="FF0000"/>
                </a:solidFill>
              </a:rPr>
              <a:t> </a:t>
            </a:r>
            <a:r>
              <a:rPr lang="en-US" dirty="0" err="1" smtClean="0">
                <a:solidFill>
                  <a:srgbClr val="FF0000"/>
                </a:solidFill>
              </a:rPr>
              <a:t>pendidikan</a:t>
            </a:r>
            <a:r>
              <a:rPr lang="en-US" dirty="0" smtClean="0">
                <a:solidFill>
                  <a:srgbClr val="FF0000"/>
                </a:solidFill>
              </a:rPr>
              <a:t> </a:t>
            </a:r>
            <a:r>
              <a:rPr lang="en-US" dirty="0" err="1" smtClean="0">
                <a:solidFill>
                  <a:srgbClr val="FF0000"/>
                </a:solidFill>
              </a:rPr>
              <a:t>inklusif</a:t>
            </a:r>
            <a:r>
              <a:rPr lang="en-US" dirty="0" smtClean="0">
                <a:solidFill>
                  <a:srgbClr val="FF0000"/>
                </a:solidFill>
              </a:rPr>
              <a:t>?</a:t>
            </a:r>
            <a:endParaRPr lang="en-US" dirty="0">
              <a:solidFill>
                <a:srgbClr val="FF0000"/>
              </a:solidFill>
            </a:endParaRPr>
          </a:p>
        </p:txBody>
      </p:sp>
      <p:pic>
        <p:nvPicPr>
          <p:cNvPr id="6" name="Picture 2" descr="Gambar terkait"/>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167952" y="781394"/>
            <a:ext cx="6248400" cy="4165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9939458"/>
      </p:ext>
    </p:extLst>
  </p:cSld>
  <p:clrMapOvr>
    <a:masterClrMapping/>
  </p:clrMapOvr>
</p:sld>
</file>

<file path=ppt/theme/theme1.xml><?xml version="1.0" encoding="utf-8"?>
<a:theme xmlns:a="http://schemas.openxmlformats.org/drawingml/2006/main" name="Headlines">
  <a:themeElements>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fontScheme name="Headlines">
      <a:majorFont>
        <a:latin typeface="Century Schoolbook" panose="02040604050505020304"/>
        <a:ea typeface=""/>
        <a:cs typeface=""/>
        <a:font script="Jpan" typeface="メイリオ"/>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eadlines">
      <a:fillStyleLst>
        <a:solidFill>
          <a:schemeClr val="phClr"/>
        </a:solidFill>
        <a:solidFill>
          <a:schemeClr val="phClr">
            <a:tint val="67000"/>
            <a:satMod val="105000"/>
          </a:schemeClr>
        </a:solidFill>
        <a:gradFill rotWithShape="1">
          <a:gsLst>
            <a:gs pos="0">
              <a:schemeClr val="phClr">
                <a:tint val="100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6350" cap="flat" cmpd="sng" algn="in">
          <a:solidFill>
            <a:schemeClr val="phClr"/>
          </a:solidFill>
          <a:prstDash val="solid"/>
        </a:ln>
        <a:ln w="12700" cap="flat" cmpd="sng" algn="in">
          <a:solidFill>
            <a:schemeClr val="phClr"/>
          </a:solidFill>
          <a:prstDash val="solid"/>
        </a:ln>
        <a:ln w="19050" cap="flat" cmpd="sng" algn="in">
          <a:solidFill>
            <a:schemeClr val="phClr">
              <a:satMod val="150000"/>
            </a:schemeClr>
          </a:solidFill>
          <a:prstDash val="solid"/>
        </a:ln>
      </a:lnStyleLst>
      <a:effectStyleLst>
        <a:effectStyle>
          <a:effectLst/>
        </a:effectStyle>
        <a:effectStyle>
          <a:effectLst/>
        </a:effectStyle>
        <a:effectStyle>
          <a:effectLst>
            <a:innerShdw blurRad="88900" dist="25400" dir="10800000">
              <a:srgbClr val="000000">
                <a:alpha val="25000"/>
              </a:srgbClr>
            </a:innerShdw>
            <a:outerShdw blurRad="25400" dist="25400" dir="5400000" rotWithShape="0">
              <a:srgbClr val="FFFFFF">
                <a:alpha val="1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adlines" id="{3841520A-25F2-4EB8-BE4C-611DB5ABEED9}" vid="{ECD25A4C-D97E-4C12-84B1-63580BFFAEEB}"/>
    </a:ext>
  </a:extLst>
</a:theme>
</file>

<file path=docProps/app.xml><?xml version="1.0" encoding="utf-8"?>
<Properties xmlns="http://schemas.openxmlformats.org/officeDocument/2006/extended-properties" xmlns:vt="http://schemas.openxmlformats.org/officeDocument/2006/docPropsVTypes">
  <Template>TM10001103[[fn=Headlines]]</Template>
  <TotalTime>53</TotalTime>
  <Words>316</Words>
  <Application>Microsoft Office PowerPoint</Application>
  <PresentationFormat>Widescreen</PresentationFormat>
  <Paragraphs>29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Century Schoolbook</vt:lpstr>
      <vt:lpstr>Corbel</vt:lpstr>
      <vt:lpstr>Times New Roman</vt:lpstr>
      <vt:lpstr>Headlines</vt:lpstr>
      <vt:lpstr>Kurikulum dan Pembelajaran Bagi Anak Berkebutuhan Khusus Di Pendidikan Inklusif </vt:lpstr>
      <vt:lpstr>Definisi Kurikulum   Kurikulum menurut Undang-undang Nomor 20 Tahun 2003 Pasal 1 Ayat (19) adalah seperangkat rencana dan pengaturan mengenai tujuan, isi, dan bahan pelajaran serta cara yang digunakan sebagai pedoman penyelenggaraan kegiatan pembelajaran untuk mencapai tujuan pendidikan tertentu. Fungsi dari kurikulum yaitu menjadi pedoman keberlangsungan proses belajar mengajar yang terarah agar visi dan misi pembelajaran dapat terlaksana dan tercapai dengan siginifikan. </vt:lpstr>
      <vt:lpstr>Salah satu tujuan utama dari pendidikan inklusif adalah untuk memberikan pengalaman belajar yang bermakna bagi siswa dengan dan atau tanpa hambatan dalam konteks kegiatan belajar di kelas.    Bagi banyak siswa penyandang disabilitas pertanyaannya bukan pada apa yang harus dipelajari oleh para peserta didik, melainkan bagaimana mereka akan mengakses kurikulum dan akomodasi apa yang akan dibutuhkan. </vt:lpstr>
      <vt:lpstr>    Vaughn, S., Gersten, R., &amp; Chard, D. J. (2000) merekomendasikan agar para guru menggunakan Formulir Unit Perencanaan seperti tabel berikut ini : </vt:lpstr>
      <vt:lpstr>Adapun model pembelajaran pendidikan inklusif diantaranya yaitu :   In-and-out yaitu model pembelajaran bagi anak-anak berkebutuhan khusus di mana anak-anak tersebut keluar masuk kelas regular pada pembelajaran tertentu,   Two-teachers yaitu model pembelajaran bagi anak-anak berkebutuhan khusus dengan menggunakan dua orang guru, yaitu guru regular dan guru pendidikan khusus (GPK).  </vt:lpstr>
      <vt:lpstr>Bagaimana peran guru BK dalam kurikulum pendidikan inklusif?</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Tita rosita</dc:creator>
  <cp:lastModifiedBy>Tita rosita</cp:lastModifiedBy>
  <cp:revision>22</cp:revision>
  <dcterms:created xsi:type="dcterms:W3CDTF">2020-08-30T03:00:55Z</dcterms:created>
  <dcterms:modified xsi:type="dcterms:W3CDTF">2020-08-30T03:54:10Z</dcterms:modified>
</cp:coreProperties>
</file>