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20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2573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7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030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3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7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4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1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6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smtClean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378424"/>
            <a:ext cx="8860305" cy="4033834"/>
          </a:xfrm>
        </p:spPr>
        <p:txBody>
          <a:bodyPr>
            <a:normAutofit/>
          </a:bodyPr>
          <a:lstStyle/>
          <a:p>
            <a:pPr algn="ctr"/>
            <a:r>
              <a:rPr lang="en-US" sz="5400" b="1" i="0" dirty="0"/>
              <a:t>ANAK BERKEBUTUHAN KHUSUS</a:t>
            </a:r>
            <a:r>
              <a:rPr lang="en-US" i="0" dirty="0"/>
              <a:t/>
            </a:r>
            <a:br>
              <a:rPr lang="en-US" i="0" dirty="0"/>
            </a:br>
            <a:endParaRPr lang="en-US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0" dirty="0" smtClean="0"/>
              <a:t>TITA ROSITA</a:t>
            </a:r>
          </a:p>
          <a:p>
            <a:r>
              <a:rPr lang="en-US" i="0" dirty="0" smtClean="0"/>
              <a:t>PRODI BK IKIP SILIWANGI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19016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548628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Kementrian</a:t>
            </a:r>
            <a:r>
              <a:rPr lang="en-US" sz="20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Pemberdayaan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Perempuan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Perlindungan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Republik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Indonesia 2013,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keterbatasan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keluarbiasaan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, mental-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intelektual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emosional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perkembangannya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anak-anak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lain yang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seusia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dirty="0" err="1">
                <a:latin typeface="Arial" panose="020B0604020202020204" pitchFamily="34" charset="0"/>
                <a:cs typeface="Arial" panose="020B0604020202020204" pitchFamily="34" charset="0"/>
              </a:rPr>
              <a:t>dengannya</a:t>
            </a:r>
            <a: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Penyebab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5425">
              <a:buFont typeface="+mj-lt"/>
              <a:buAutoNum type="arabicPeriod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Pre-Natal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5425">
              <a:buFont typeface="+mj-lt"/>
              <a:buAutoNum type="arabicPeriod"/>
            </a:pP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-Natal</a:t>
            </a:r>
          </a:p>
          <a:p>
            <a:pPr marL="457200" indent="-225425">
              <a:buFont typeface="+mj-lt"/>
              <a:buAutoNum type="arabicPeriod"/>
            </a:pP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Pasca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-natal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enurut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Individuals with Disabilities Education Act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Amandements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(IDEA)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1997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ditinjau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2004,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diantaranya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gangguan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unanetra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tunarungu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tunadaksa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gangguan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unalaras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tunawicara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hiperaktif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Gangguan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Intelektual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tunagrahita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lamban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slow learner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berkesulitan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berbakat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autism, indigo).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6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Prevalensi</a:t>
            </a:r>
            <a:r>
              <a:rPr lang="en-US" sz="40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4000" b="1" i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sz="4000" b="1" i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endParaRPr lang="en-US" sz="40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 Indonesia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dikeluarkan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terbaru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Indonesia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tercatat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1.544.184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330.764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(21,42%)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rentang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5-18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Dari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85.737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bersekolah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245.027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mengenyam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ataupun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inklusi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Pusat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(BPS) 2017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menyebutkan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(ABK) di Indonesia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sebanyak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1,6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orang.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ABK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kehidupannya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Dari 30% ABK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18% di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pendidiikan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inklusi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(SLB),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inklusi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39807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40C0F"/>
      </a:dk2>
      <a:lt2>
        <a:srgbClr val="F2F0EF"/>
      </a:lt2>
      <a:accent1>
        <a:srgbClr val="51303B"/>
      </a:accent1>
      <a:accent2>
        <a:srgbClr val="ABA299"/>
      </a:accent2>
      <a:accent3>
        <a:srgbClr val="475A6B"/>
      </a:accent3>
      <a:accent4>
        <a:srgbClr val="9A5853"/>
      </a:accent4>
      <a:accent5>
        <a:srgbClr val="A98E58"/>
      </a:accent5>
      <a:accent6>
        <a:srgbClr val="754C66"/>
      </a:accent6>
      <a:hlink>
        <a:srgbClr val="448593"/>
      </a:hlink>
      <a:folHlink>
        <a:srgbClr val="935E7A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36CA9F4A-BB34-428E-BF18-E0AFB26A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21</TotalTime>
  <Words>161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Corbel</vt:lpstr>
      <vt:lpstr>Headlines</vt:lpstr>
      <vt:lpstr>ANAK BERKEBUTUHAN KHUSUS </vt:lpstr>
      <vt:lpstr>Pengertian Anak Berkebutuhan Khusus  Kementrian Pemberdayaan Perempuan dan Perlindungan Anak Republik Indonesia 2013, menjelaskan bahwa anak berkebutuhan khusus adalah anak yang mengalami keterbatasan atau keluarbiasaan, baik fisik, mental-intelektual, sosial, maupun emosional, yang berpengaruh secara signifikan dalam proses pertumbuhan atau perkembangannya dibandingkan dengan anak-anak lain yang seusia dengannya. </vt:lpstr>
      <vt:lpstr>  Prevalensi Anak  Berkebutuhan Khusus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ANAK BERKEBUTUHAN KHUSUS </dc:title>
  <dc:creator>Tita rosita</dc:creator>
  <cp:lastModifiedBy>Tita rosita</cp:lastModifiedBy>
  <cp:revision>17</cp:revision>
  <dcterms:created xsi:type="dcterms:W3CDTF">2020-08-31T09:26:42Z</dcterms:created>
  <dcterms:modified xsi:type="dcterms:W3CDTF">2020-08-31T09:48:02Z</dcterms:modified>
</cp:coreProperties>
</file>