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82" r:id="rId1"/>
  </p:sldMasterIdLst>
  <p:sldIdLst>
    <p:sldId id="265" r:id="rId2"/>
    <p:sldId id="256" r:id="rId3"/>
    <p:sldId id="257" r:id="rId4"/>
    <p:sldId id="258" r:id="rId5"/>
    <p:sldId id="259" r:id="rId6"/>
    <p:sldId id="260" r:id="rId7"/>
    <p:sldId id="261" r:id="rId8"/>
    <p:sldId id="262" r:id="rId9"/>
    <p:sldId id="263" r:id="rId10"/>
    <p:sldId id="267" r:id="rId11"/>
    <p:sldId id="268" r:id="rId12"/>
    <p:sldId id="269" r:id="rId13"/>
    <p:sldId id="270" r:id="rId14"/>
    <p:sldId id="271" r:id="rId15"/>
    <p:sldId id="273" r:id="rId16"/>
    <p:sldId id="274" r:id="rId17"/>
    <p:sldId id="275" r:id="rId18"/>
    <p:sldId id="26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24" autoAdjust="0"/>
    <p:restoredTop sz="94660"/>
  </p:normalViewPr>
  <p:slideViewPr>
    <p:cSldViewPr snapToGrid="0">
      <p:cViewPr varScale="1">
        <p:scale>
          <a:sx n="69" d="100"/>
          <a:sy n="69" d="100"/>
        </p:scale>
        <p:origin x="608"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F7AFFB9B-9FB8-469E-96F9-4D32314110B6}" type="datetimeFigureOut">
              <a:rPr lang="en-US" smtClean="0"/>
              <a:t>9/13/2020</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6D22F896-40B5-4ADD-8801-0D06FADFA095}" type="slidenum">
              <a:rPr lang="en-US" smtClean="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2536886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9/13/2020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93236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9/13/2020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167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9/13/2020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5408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0F7F47CF-67C9-420C-80A5-E2069FF0C2DF}" type="datetimeFigureOut">
              <a:rPr lang="en-US" smtClean="0"/>
              <a:t>9/13/2020</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6D22F896-40B5-4ADD-8801-0D06FADFA095}"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2669595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9/13/2020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86873179"/>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9/13/2020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52886476"/>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9/13/2020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1207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9/13/2020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5344068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051" y="6375679"/>
            <a:ext cx="1233355" cy="348462"/>
          </a:xfrm>
        </p:spPr>
        <p:txBody>
          <a:bodyPr/>
          <a:lstStyle/>
          <a:p>
            <a:fld id="{50C3BFE2-83B7-4B0A-B9D3-AB28331082B3}" type="datetimeFigureOut">
              <a:rPr lang="en-US" smtClean="0"/>
              <a:t>9/13/2020</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6D22F896-40B5-4ADD-8801-0D06FADFA095}" type="slidenum">
              <a:rPr lang="en-US" smtClean="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45654572"/>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950" y="6375679"/>
            <a:ext cx="1232456" cy="348462"/>
          </a:xfrm>
        </p:spPr>
        <p:txBody>
          <a:bodyPr/>
          <a:lstStyle/>
          <a:p>
            <a:fld id="{12EF78E3-FDA3-4D28-AAA2-0B81F349A39D}" type="datetimeFigureOut">
              <a:rPr lang="en-US" smtClean="0"/>
              <a:t>9/13/2020</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4410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C35BB1C6-BF8F-4481-8AB2-603A1C8A906A}" type="datetimeFigureOut">
              <a:rPr lang="en-US" smtClean="0"/>
              <a:t>9/13/2020</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D22F896-40B5-4ADD-8801-0D06FADFA095}" type="slidenum">
              <a:rPr lang="en-US" smtClean="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7896154"/>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smtClean="0"/>
              <a:t>OUR PRESENTATION</a:t>
            </a:r>
            <a:endParaRPr lang="en-US" dirty="0"/>
          </a:p>
        </p:txBody>
      </p:sp>
      <p:pic>
        <p:nvPicPr>
          <p:cNvPr id="6" name="Content Placeholder 5" descr="welcome4.png"/>
          <p:cNvPicPr>
            <a:picLocks noChangeAspect="1"/>
          </p:cNvPicPr>
          <p:nvPr/>
        </p:nvPicPr>
        <p:blipFill>
          <a:blip r:embed="rId3"/>
          <a:stretch>
            <a:fillRect/>
          </a:stretch>
        </p:blipFill>
        <p:spPr>
          <a:xfrm>
            <a:off x="0" y="0"/>
            <a:ext cx="12316691" cy="5846618"/>
          </a:xfrm>
          <a:prstGeom prst="rect">
            <a:avLst/>
          </a:prstGeom>
        </p:spPr>
      </p:pic>
    </p:spTree>
    <p:extLst>
      <p:ext uri="{BB962C8B-B14F-4D97-AF65-F5344CB8AC3E}">
        <p14:creationId xmlns:p14="http://schemas.microsoft.com/office/powerpoint/2010/main" val="3209853702"/>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387927"/>
            <a:ext cx="10178322" cy="5491665"/>
          </a:xfrm>
        </p:spPr>
        <p:txBody>
          <a:bodyPr>
            <a:normAutofit/>
          </a:bodyPr>
          <a:lstStyle/>
          <a:p>
            <a:r>
              <a:rPr lang="en-US" sz="2400" b="1" dirty="0" err="1"/>
              <a:t>Kurikulum</a:t>
            </a:r>
            <a:r>
              <a:rPr lang="en-US" sz="2400" b="1" dirty="0"/>
              <a:t> 1947 </a:t>
            </a:r>
            <a:r>
              <a:rPr lang="en-US" sz="2400" b="1" dirty="0" err="1"/>
              <a:t>atau</a:t>
            </a:r>
            <a:r>
              <a:rPr lang="en-US" sz="2400" b="1" dirty="0"/>
              <a:t> </a:t>
            </a:r>
            <a:r>
              <a:rPr lang="en-US" sz="2400" b="1" dirty="0" err="1"/>
              <a:t>disebut</a:t>
            </a:r>
            <a:r>
              <a:rPr lang="en-US" sz="2400" b="1" dirty="0"/>
              <a:t> </a:t>
            </a:r>
            <a:r>
              <a:rPr lang="en-US" sz="2400" b="1" dirty="0" err="1"/>
              <a:t>Rentjana</a:t>
            </a:r>
            <a:r>
              <a:rPr lang="en-US" sz="2400" b="1" dirty="0"/>
              <a:t> </a:t>
            </a:r>
            <a:r>
              <a:rPr lang="en-US" sz="2400" b="1" dirty="0" err="1"/>
              <a:t>Pelajaran</a:t>
            </a:r>
            <a:r>
              <a:rPr lang="en-US" sz="2400" b="1" dirty="0"/>
              <a:t> </a:t>
            </a:r>
            <a:r>
              <a:rPr lang="en-US" sz="2400" b="1" dirty="0" smtClean="0"/>
              <a:t>1947</a:t>
            </a:r>
          </a:p>
          <a:p>
            <a:r>
              <a:rPr lang="en-US" sz="2400" dirty="0" err="1"/>
              <a:t>Kurikulum</a:t>
            </a:r>
            <a:r>
              <a:rPr lang="en-US" sz="2400" dirty="0"/>
              <a:t> </a:t>
            </a:r>
            <a:r>
              <a:rPr lang="en-US" sz="2400" dirty="0" err="1"/>
              <a:t>pertama</a:t>
            </a:r>
            <a:r>
              <a:rPr lang="en-US" sz="2400" dirty="0"/>
              <a:t> </a:t>
            </a:r>
            <a:r>
              <a:rPr lang="en-US" sz="2400" dirty="0" err="1"/>
              <a:t>lahir</a:t>
            </a:r>
            <a:r>
              <a:rPr lang="en-US" sz="2400" dirty="0"/>
              <a:t> </a:t>
            </a:r>
            <a:r>
              <a:rPr lang="en-US" sz="2400" dirty="0" err="1"/>
              <a:t>pada</a:t>
            </a:r>
            <a:r>
              <a:rPr lang="en-US" sz="2400" dirty="0"/>
              <a:t> masa </a:t>
            </a:r>
            <a:r>
              <a:rPr lang="en-US" sz="2400" dirty="0" err="1"/>
              <a:t>kemerdekaan</a:t>
            </a:r>
            <a:r>
              <a:rPr lang="en-US" sz="2400" dirty="0"/>
              <a:t> </a:t>
            </a:r>
            <a:r>
              <a:rPr lang="en-US" sz="2400" dirty="0" err="1"/>
              <a:t>ini</a:t>
            </a:r>
            <a:r>
              <a:rPr lang="en-US" sz="2400" dirty="0"/>
              <a:t> </a:t>
            </a:r>
            <a:r>
              <a:rPr lang="en-US" sz="2400" dirty="0" err="1"/>
              <a:t>memakai</a:t>
            </a:r>
            <a:r>
              <a:rPr lang="en-US" sz="2400" dirty="0"/>
              <a:t> </a:t>
            </a:r>
            <a:r>
              <a:rPr lang="en-US" sz="2400" dirty="0" err="1"/>
              <a:t>istilah</a:t>
            </a:r>
            <a:r>
              <a:rPr lang="en-US" sz="2400" dirty="0"/>
              <a:t> </a:t>
            </a:r>
            <a:r>
              <a:rPr lang="en-US" sz="2400" dirty="0" err="1"/>
              <a:t>bahasa</a:t>
            </a:r>
            <a:r>
              <a:rPr lang="en-US" sz="2400" dirty="0"/>
              <a:t> </a:t>
            </a:r>
            <a:r>
              <a:rPr lang="en-US" sz="2400" dirty="0" err="1"/>
              <a:t>Belanda</a:t>
            </a:r>
            <a:r>
              <a:rPr lang="en-US" sz="2400" dirty="0"/>
              <a:t> </a:t>
            </a:r>
            <a:r>
              <a:rPr lang="en-US" sz="2400" dirty="0" err="1"/>
              <a:t>Leerplan</a:t>
            </a:r>
            <a:r>
              <a:rPr lang="en-US" sz="2400" dirty="0"/>
              <a:t> </a:t>
            </a:r>
            <a:r>
              <a:rPr lang="en-US" sz="2400" dirty="0" err="1"/>
              <a:t>artinya</a:t>
            </a:r>
            <a:r>
              <a:rPr lang="en-US" sz="2400" dirty="0"/>
              <a:t> </a:t>
            </a:r>
            <a:r>
              <a:rPr lang="en-US" sz="2400" dirty="0" err="1"/>
              <a:t>rencana</a:t>
            </a:r>
            <a:r>
              <a:rPr lang="en-US" sz="2400" dirty="0"/>
              <a:t> </a:t>
            </a:r>
            <a:r>
              <a:rPr lang="en-US" sz="2400" dirty="0" err="1"/>
              <a:t>pelajaran</a:t>
            </a:r>
            <a:r>
              <a:rPr lang="en-US" sz="2400" dirty="0"/>
              <a:t>. </a:t>
            </a:r>
            <a:r>
              <a:rPr lang="en-US" sz="2400" dirty="0" err="1"/>
              <a:t>Istilah</a:t>
            </a:r>
            <a:r>
              <a:rPr lang="en-US" sz="2400" dirty="0"/>
              <a:t> </a:t>
            </a:r>
            <a:r>
              <a:rPr lang="en-US" sz="2400" dirty="0" err="1"/>
              <a:t>ini</a:t>
            </a:r>
            <a:r>
              <a:rPr lang="en-US" sz="2400" dirty="0"/>
              <a:t> </a:t>
            </a:r>
            <a:r>
              <a:rPr lang="en-US" sz="2400" dirty="0" err="1"/>
              <a:t>lebih</a:t>
            </a:r>
            <a:r>
              <a:rPr lang="en-US" sz="2400" dirty="0"/>
              <a:t> </a:t>
            </a:r>
            <a:r>
              <a:rPr lang="en-US" sz="2400" dirty="0" err="1"/>
              <a:t>populer</a:t>
            </a:r>
            <a:r>
              <a:rPr lang="en-US" sz="2400" dirty="0"/>
              <a:t> </a:t>
            </a:r>
            <a:r>
              <a:rPr lang="en-US" sz="2400" dirty="0" err="1"/>
              <a:t>dibanding</a:t>
            </a:r>
            <a:r>
              <a:rPr lang="en-US" sz="2400" dirty="0"/>
              <a:t> </a:t>
            </a:r>
            <a:r>
              <a:rPr lang="en-US" sz="2400" dirty="0" err="1"/>
              <a:t>istilah</a:t>
            </a:r>
            <a:r>
              <a:rPr lang="en-US" sz="2400" dirty="0"/>
              <a:t> </a:t>
            </a:r>
            <a:r>
              <a:rPr lang="en-US" sz="2400" i="1" dirty="0"/>
              <a:t>curriculum</a:t>
            </a:r>
            <a:r>
              <a:rPr lang="en-US" sz="2400" dirty="0"/>
              <a:t> (</a:t>
            </a:r>
            <a:r>
              <a:rPr lang="en-US" sz="2400" dirty="0" err="1"/>
              <a:t>bahasa</a:t>
            </a:r>
            <a:r>
              <a:rPr lang="en-US" sz="2400" dirty="0"/>
              <a:t> </a:t>
            </a:r>
            <a:r>
              <a:rPr lang="en-US" sz="2400" dirty="0" err="1"/>
              <a:t>Inggris</a:t>
            </a:r>
            <a:r>
              <a:rPr lang="en-US" sz="2400" dirty="0"/>
              <a:t>). </a:t>
            </a:r>
            <a:r>
              <a:rPr lang="en-US" sz="2400" dirty="0" err="1"/>
              <a:t>Perubahan</a:t>
            </a:r>
            <a:r>
              <a:rPr lang="en-US" sz="2400" dirty="0"/>
              <a:t> </a:t>
            </a:r>
            <a:r>
              <a:rPr lang="en-US" sz="2400" dirty="0" err="1"/>
              <a:t>arah</a:t>
            </a:r>
            <a:r>
              <a:rPr lang="en-US" sz="2400" dirty="0"/>
              <a:t> </a:t>
            </a:r>
            <a:r>
              <a:rPr lang="en-US" sz="2400" dirty="0" err="1"/>
              <a:t>pendidikan</a:t>
            </a:r>
            <a:r>
              <a:rPr lang="en-US" sz="2400" dirty="0"/>
              <a:t> </a:t>
            </a:r>
            <a:r>
              <a:rPr lang="en-US" sz="2400" dirty="0" err="1"/>
              <a:t>lebih</a:t>
            </a:r>
            <a:r>
              <a:rPr lang="en-US" sz="2400" dirty="0"/>
              <a:t> </a:t>
            </a:r>
            <a:r>
              <a:rPr lang="en-US" sz="2400" dirty="0" err="1"/>
              <a:t>bersifat</a:t>
            </a:r>
            <a:r>
              <a:rPr lang="en-US" sz="2400" dirty="0"/>
              <a:t> </a:t>
            </a:r>
            <a:r>
              <a:rPr lang="en-US" sz="2400" dirty="0" err="1"/>
              <a:t>politis</a:t>
            </a:r>
            <a:r>
              <a:rPr lang="en-US" sz="2400" dirty="0"/>
              <a:t>, </a:t>
            </a:r>
            <a:r>
              <a:rPr lang="en-US" sz="2400" dirty="0" err="1"/>
              <a:t>dari</a:t>
            </a:r>
            <a:r>
              <a:rPr lang="en-US" sz="2400" dirty="0"/>
              <a:t> </a:t>
            </a:r>
            <a:r>
              <a:rPr lang="en-US" sz="2400" dirty="0" err="1"/>
              <a:t>orientasi</a:t>
            </a:r>
            <a:r>
              <a:rPr lang="en-US" sz="2400" dirty="0"/>
              <a:t> </a:t>
            </a:r>
            <a:r>
              <a:rPr lang="en-US" sz="2400" dirty="0" err="1"/>
              <a:t>pendidikan</a:t>
            </a:r>
            <a:r>
              <a:rPr lang="en-US" sz="2400" dirty="0"/>
              <a:t> </a:t>
            </a:r>
            <a:r>
              <a:rPr lang="en-US" sz="2400" dirty="0" err="1"/>
              <a:t>Belanda</a:t>
            </a:r>
            <a:r>
              <a:rPr lang="en-US" sz="2400" dirty="0"/>
              <a:t> </a:t>
            </a:r>
            <a:r>
              <a:rPr lang="en-US" sz="2400" dirty="0" err="1"/>
              <a:t>ke</a:t>
            </a:r>
            <a:r>
              <a:rPr lang="en-US" sz="2400" dirty="0"/>
              <a:t> </a:t>
            </a:r>
            <a:r>
              <a:rPr lang="en-US" sz="2400" dirty="0" err="1"/>
              <a:t>kepentingan</a:t>
            </a:r>
            <a:r>
              <a:rPr lang="en-US" sz="2400" dirty="0"/>
              <a:t> </a:t>
            </a:r>
            <a:r>
              <a:rPr lang="en-US" sz="2400" dirty="0" err="1"/>
              <a:t>nasional</a:t>
            </a:r>
            <a:r>
              <a:rPr lang="en-US" sz="2400" dirty="0"/>
              <a:t>. </a:t>
            </a:r>
            <a:r>
              <a:rPr lang="en-US" sz="2400" dirty="0" err="1"/>
              <a:t>Sedangkan</a:t>
            </a:r>
            <a:r>
              <a:rPr lang="en-US" sz="2400" dirty="0"/>
              <a:t> </a:t>
            </a:r>
            <a:r>
              <a:rPr lang="en-US" sz="2400" dirty="0" err="1"/>
              <a:t>asas</a:t>
            </a:r>
            <a:r>
              <a:rPr lang="en-US" sz="2400" dirty="0"/>
              <a:t> </a:t>
            </a:r>
            <a:r>
              <a:rPr lang="en-US" sz="2400" dirty="0" err="1"/>
              <a:t>pendidikan</a:t>
            </a:r>
            <a:r>
              <a:rPr lang="en-US" sz="2400" dirty="0"/>
              <a:t> </a:t>
            </a:r>
            <a:r>
              <a:rPr lang="en-US" sz="2400" dirty="0" err="1"/>
              <a:t>ditetapkan</a:t>
            </a:r>
            <a:r>
              <a:rPr lang="en-US" sz="2400" dirty="0"/>
              <a:t> Pancasila. </a:t>
            </a:r>
            <a:r>
              <a:rPr lang="en-US" sz="2400" dirty="0" err="1"/>
              <a:t>Kurikulum</a:t>
            </a:r>
            <a:r>
              <a:rPr lang="en-US" sz="2400" dirty="0"/>
              <a:t> </a:t>
            </a:r>
            <a:r>
              <a:rPr lang="en-US" sz="2400" dirty="0" err="1"/>
              <a:t>ini</a:t>
            </a:r>
            <a:r>
              <a:rPr lang="en-US" sz="2400" dirty="0"/>
              <a:t> </a:t>
            </a:r>
            <a:r>
              <a:rPr lang="en-US" sz="2400" dirty="0" err="1"/>
              <a:t>sebutan</a:t>
            </a:r>
            <a:r>
              <a:rPr lang="en-US" sz="2400" dirty="0"/>
              <a:t> </a:t>
            </a:r>
            <a:r>
              <a:rPr lang="en-US" sz="2400" dirty="0" err="1"/>
              <a:t>Rentjana</a:t>
            </a:r>
            <a:r>
              <a:rPr lang="en-US" sz="2400" dirty="0"/>
              <a:t> </a:t>
            </a:r>
            <a:r>
              <a:rPr lang="en-US" sz="2400" dirty="0" err="1"/>
              <a:t>Pelajaran</a:t>
            </a:r>
            <a:r>
              <a:rPr lang="en-US" sz="2400" dirty="0"/>
              <a:t> 1947, </a:t>
            </a:r>
            <a:r>
              <a:rPr lang="en-US" sz="2400" dirty="0" err="1"/>
              <a:t>dan</a:t>
            </a:r>
            <a:r>
              <a:rPr lang="en-US" sz="2400" dirty="0"/>
              <a:t> </a:t>
            </a:r>
            <a:r>
              <a:rPr lang="en-US" sz="2400" dirty="0" err="1"/>
              <a:t>baru</a:t>
            </a:r>
            <a:r>
              <a:rPr lang="en-US" sz="2400" dirty="0"/>
              <a:t> </a:t>
            </a:r>
            <a:r>
              <a:rPr lang="en-US" sz="2400" dirty="0" err="1"/>
              <a:t>dilaksanakan</a:t>
            </a:r>
            <a:r>
              <a:rPr lang="en-US" sz="2400" dirty="0"/>
              <a:t> </a:t>
            </a:r>
            <a:r>
              <a:rPr lang="en-US" sz="2400" dirty="0" err="1"/>
              <a:t>pada</a:t>
            </a:r>
            <a:r>
              <a:rPr lang="en-US" sz="2400" dirty="0"/>
              <a:t> 1950. </a:t>
            </a:r>
            <a:r>
              <a:rPr lang="en-US" sz="2400" dirty="0" err="1"/>
              <a:t>Karena</a:t>
            </a:r>
            <a:r>
              <a:rPr lang="en-US" sz="2400" dirty="0"/>
              <a:t> </a:t>
            </a:r>
            <a:r>
              <a:rPr lang="en-US" sz="2400" dirty="0" err="1"/>
              <a:t>masih</a:t>
            </a:r>
            <a:r>
              <a:rPr lang="en-US" sz="2400" dirty="0"/>
              <a:t> </a:t>
            </a:r>
            <a:r>
              <a:rPr lang="en-US" sz="2400" dirty="0" err="1"/>
              <a:t>dalam</a:t>
            </a:r>
            <a:r>
              <a:rPr lang="en-US" sz="2400" dirty="0"/>
              <a:t> </a:t>
            </a:r>
            <a:r>
              <a:rPr lang="en-US" sz="2400" dirty="0" err="1"/>
              <a:t>suasana</a:t>
            </a:r>
            <a:r>
              <a:rPr lang="en-US" sz="2400" dirty="0"/>
              <a:t> </a:t>
            </a:r>
            <a:r>
              <a:rPr lang="en-US" sz="2400" dirty="0" err="1"/>
              <a:t>perjuangan</a:t>
            </a:r>
            <a:r>
              <a:rPr lang="en-US" sz="2400" dirty="0"/>
              <a:t>, </a:t>
            </a:r>
            <a:r>
              <a:rPr lang="en-US" sz="2400" dirty="0" err="1"/>
              <a:t>pendidikan</a:t>
            </a:r>
            <a:r>
              <a:rPr lang="en-US" sz="2400" dirty="0"/>
              <a:t> </a:t>
            </a:r>
            <a:r>
              <a:rPr lang="en-US" sz="2400" dirty="0" err="1"/>
              <a:t>lebih</a:t>
            </a:r>
            <a:r>
              <a:rPr lang="en-US" sz="2400" dirty="0"/>
              <a:t> </a:t>
            </a:r>
            <a:r>
              <a:rPr lang="en-US" sz="2400" dirty="0" err="1"/>
              <a:t>menekankan</a:t>
            </a:r>
            <a:r>
              <a:rPr lang="en-US" sz="2400" dirty="0"/>
              <a:t> </a:t>
            </a:r>
            <a:r>
              <a:rPr lang="en-US" sz="2400" dirty="0" err="1"/>
              <a:t>pada</a:t>
            </a:r>
            <a:r>
              <a:rPr lang="en-US" sz="2400" dirty="0"/>
              <a:t> </a:t>
            </a:r>
            <a:r>
              <a:rPr lang="en-US" sz="2400" dirty="0" err="1"/>
              <a:t>pembentukan</a:t>
            </a:r>
            <a:r>
              <a:rPr lang="en-US" sz="2400" dirty="0"/>
              <a:t> </a:t>
            </a:r>
            <a:r>
              <a:rPr lang="en-US" sz="2400" dirty="0" err="1"/>
              <a:t>karakter</a:t>
            </a:r>
            <a:r>
              <a:rPr lang="en-US" sz="2400" dirty="0"/>
              <a:t> </a:t>
            </a:r>
            <a:r>
              <a:rPr lang="en-US" sz="2400" dirty="0" err="1"/>
              <a:t>manusia</a:t>
            </a:r>
            <a:r>
              <a:rPr lang="en-US" sz="2400" dirty="0"/>
              <a:t> Indonesia </a:t>
            </a:r>
            <a:r>
              <a:rPr lang="en-US" sz="2400" dirty="0" err="1"/>
              <a:t>merdeka</a:t>
            </a:r>
            <a:r>
              <a:rPr lang="en-US" sz="2400" dirty="0"/>
              <a:t>, </a:t>
            </a:r>
            <a:r>
              <a:rPr lang="en-US" sz="2400" dirty="0" err="1"/>
              <a:t>berdaulat</a:t>
            </a:r>
            <a:r>
              <a:rPr lang="en-US" sz="2400" dirty="0"/>
              <a:t>, </a:t>
            </a:r>
            <a:r>
              <a:rPr lang="en-US" sz="2400" dirty="0" err="1"/>
              <a:t>dan</a:t>
            </a:r>
            <a:r>
              <a:rPr lang="en-US" sz="2400" dirty="0"/>
              <a:t> </a:t>
            </a:r>
            <a:r>
              <a:rPr lang="en-US" sz="2400" dirty="0" err="1"/>
              <a:t>sejajar</a:t>
            </a:r>
            <a:r>
              <a:rPr lang="en-US" sz="2400" dirty="0"/>
              <a:t> </a:t>
            </a:r>
            <a:r>
              <a:rPr lang="en-US" sz="2400" dirty="0" err="1"/>
              <a:t>dengan</a:t>
            </a:r>
            <a:r>
              <a:rPr lang="en-US" sz="2400" dirty="0"/>
              <a:t> </a:t>
            </a:r>
            <a:r>
              <a:rPr lang="en-US" sz="2400" dirty="0" err="1"/>
              <a:t>bangsa</a:t>
            </a:r>
            <a:r>
              <a:rPr lang="en-US" sz="2400" dirty="0"/>
              <a:t> lain di </a:t>
            </a:r>
            <a:r>
              <a:rPr lang="en-US" sz="2400" dirty="0" err="1"/>
              <a:t>muka</a:t>
            </a:r>
            <a:r>
              <a:rPr lang="en-US" sz="2400" dirty="0"/>
              <a:t> </a:t>
            </a:r>
            <a:r>
              <a:rPr lang="en-US" sz="2400" dirty="0" err="1"/>
              <a:t>bumi</a:t>
            </a:r>
            <a:r>
              <a:rPr lang="en-US" sz="2400" dirty="0"/>
              <a:t> </a:t>
            </a:r>
            <a:r>
              <a:rPr lang="en-US" sz="2400" dirty="0" err="1"/>
              <a:t>ini</a:t>
            </a:r>
            <a:r>
              <a:rPr lang="en-US" sz="2400" dirty="0"/>
              <a:t>. </a:t>
            </a:r>
            <a:r>
              <a:rPr lang="en-US" sz="2400" dirty="0" err="1"/>
              <a:t>Fokus</a:t>
            </a:r>
            <a:r>
              <a:rPr lang="en-US" sz="2400" dirty="0"/>
              <a:t> </a:t>
            </a:r>
            <a:r>
              <a:rPr lang="en-US" sz="2400" dirty="0" err="1"/>
              <a:t>Rencana</a:t>
            </a:r>
            <a:r>
              <a:rPr lang="en-US" sz="2400" dirty="0"/>
              <a:t> </a:t>
            </a:r>
            <a:r>
              <a:rPr lang="en-US" sz="2400" dirty="0" err="1"/>
              <a:t>Pelajaran</a:t>
            </a:r>
            <a:r>
              <a:rPr lang="en-US" sz="2400" dirty="0"/>
              <a:t> 1947 </a:t>
            </a:r>
            <a:r>
              <a:rPr lang="en-US" sz="2400" dirty="0" err="1"/>
              <a:t>tidak</a:t>
            </a:r>
            <a:r>
              <a:rPr lang="en-US" sz="2400" dirty="0"/>
              <a:t> </a:t>
            </a:r>
            <a:r>
              <a:rPr lang="en-US" sz="2400" dirty="0" err="1"/>
              <a:t>menekankan</a:t>
            </a:r>
            <a:r>
              <a:rPr lang="en-US" sz="2400" dirty="0"/>
              <a:t> </a:t>
            </a:r>
            <a:r>
              <a:rPr lang="en-US" sz="2400" dirty="0" err="1"/>
              <a:t>pendidikan</a:t>
            </a:r>
            <a:r>
              <a:rPr lang="en-US" sz="2400" dirty="0"/>
              <a:t> </a:t>
            </a:r>
            <a:r>
              <a:rPr lang="en-US" sz="2400" dirty="0" err="1"/>
              <a:t>pikiran</a:t>
            </a:r>
            <a:r>
              <a:rPr lang="en-US" sz="2400" dirty="0"/>
              <a:t>, </a:t>
            </a:r>
            <a:r>
              <a:rPr lang="en-US" sz="2400" dirty="0" err="1"/>
              <a:t>melainkan</a:t>
            </a:r>
            <a:r>
              <a:rPr lang="en-US" sz="2400" dirty="0"/>
              <a:t> </a:t>
            </a:r>
            <a:r>
              <a:rPr lang="en-US" sz="2400" dirty="0" err="1"/>
              <a:t>hanya</a:t>
            </a:r>
            <a:r>
              <a:rPr lang="en-US" sz="2400" dirty="0"/>
              <a:t> </a:t>
            </a:r>
            <a:r>
              <a:rPr lang="en-US" sz="2400" dirty="0" err="1"/>
              <a:t>pendidikan</a:t>
            </a:r>
            <a:r>
              <a:rPr lang="en-US" sz="2400" dirty="0"/>
              <a:t> </a:t>
            </a:r>
            <a:r>
              <a:rPr lang="en-US" sz="2400" dirty="0" err="1"/>
              <a:t>watak</a:t>
            </a:r>
            <a:r>
              <a:rPr lang="en-US" sz="2400" dirty="0"/>
              <a:t>, </a:t>
            </a:r>
            <a:r>
              <a:rPr lang="en-US" sz="2400" dirty="0" err="1"/>
              <a:t>kesadaran</a:t>
            </a:r>
            <a:r>
              <a:rPr lang="en-US" sz="2400" dirty="0"/>
              <a:t> </a:t>
            </a:r>
            <a:r>
              <a:rPr lang="en-US" sz="2400" dirty="0" err="1"/>
              <a:t>bernegara</a:t>
            </a:r>
            <a:r>
              <a:rPr lang="en-US" sz="2400" dirty="0"/>
              <a:t> </a:t>
            </a:r>
            <a:r>
              <a:rPr lang="en-US" sz="2400" dirty="0" err="1"/>
              <a:t>dan</a:t>
            </a:r>
            <a:r>
              <a:rPr lang="en-US" sz="2400" dirty="0"/>
              <a:t> </a:t>
            </a:r>
            <a:r>
              <a:rPr lang="en-US" sz="2400" dirty="0" err="1"/>
              <a:t>bermasyarakat</a:t>
            </a:r>
            <a:r>
              <a:rPr lang="en-US" sz="2400" dirty="0"/>
              <a:t>. </a:t>
            </a:r>
            <a:r>
              <a:rPr lang="en-US" sz="2400" dirty="0" err="1"/>
              <a:t>Materi</a:t>
            </a:r>
            <a:r>
              <a:rPr lang="en-US" sz="2400" dirty="0"/>
              <a:t> </a:t>
            </a:r>
            <a:r>
              <a:rPr lang="en-US" sz="2400" dirty="0" err="1"/>
              <a:t>pelajaran</a:t>
            </a:r>
            <a:r>
              <a:rPr lang="en-US" sz="2400" dirty="0"/>
              <a:t> </a:t>
            </a:r>
            <a:r>
              <a:rPr lang="en-US" sz="2400" dirty="0" err="1"/>
              <a:t>dihubungkan</a:t>
            </a:r>
            <a:r>
              <a:rPr lang="en-US" sz="2400" dirty="0"/>
              <a:t> </a:t>
            </a:r>
            <a:r>
              <a:rPr lang="en-US" sz="2400" dirty="0" err="1"/>
              <a:t>dengan</a:t>
            </a:r>
            <a:r>
              <a:rPr lang="en-US" sz="2400" dirty="0"/>
              <a:t> </a:t>
            </a:r>
            <a:r>
              <a:rPr lang="en-US" sz="2400" dirty="0" err="1"/>
              <a:t>kejadian</a:t>
            </a:r>
            <a:r>
              <a:rPr lang="en-US" sz="2400" dirty="0"/>
              <a:t> </a:t>
            </a:r>
            <a:r>
              <a:rPr lang="en-US" sz="2400" dirty="0" err="1"/>
              <a:t>sehari-hari</a:t>
            </a:r>
            <a:r>
              <a:rPr lang="en-US" sz="2400" dirty="0"/>
              <a:t>, </a:t>
            </a:r>
            <a:r>
              <a:rPr lang="en-US" sz="2400" dirty="0" err="1"/>
              <a:t>perhatian</a:t>
            </a:r>
            <a:r>
              <a:rPr lang="en-US" sz="2400" dirty="0"/>
              <a:t> </a:t>
            </a:r>
            <a:r>
              <a:rPr lang="en-US" sz="2400" dirty="0" err="1"/>
              <a:t>terhadap</a:t>
            </a:r>
            <a:r>
              <a:rPr lang="en-US" sz="2400" dirty="0"/>
              <a:t> </a:t>
            </a:r>
            <a:r>
              <a:rPr lang="en-US" sz="2400" dirty="0" err="1"/>
              <a:t>kesenian</a:t>
            </a:r>
            <a:r>
              <a:rPr lang="en-US" sz="2400" dirty="0"/>
              <a:t> </a:t>
            </a:r>
            <a:r>
              <a:rPr lang="en-US" sz="2400" dirty="0" err="1"/>
              <a:t>dan</a:t>
            </a:r>
            <a:r>
              <a:rPr lang="en-US" sz="2400" dirty="0"/>
              <a:t> </a:t>
            </a:r>
            <a:r>
              <a:rPr lang="en-US" sz="2400" dirty="0" err="1"/>
              <a:t>pendidikan</a:t>
            </a:r>
            <a:r>
              <a:rPr lang="en-US" sz="2400" dirty="0"/>
              <a:t> </a:t>
            </a:r>
            <a:r>
              <a:rPr lang="en-US" sz="2400" dirty="0" err="1"/>
              <a:t>jasmani</a:t>
            </a:r>
            <a:r>
              <a:rPr lang="en-US" sz="2400" dirty="0"/>
              <a:t>.</a:t>
            </a:r>
          </a:p>
          <a:p>
            <a:endParaRPr lang="en-US" sz="2400" dirty="0"/>
          </a:p>
        </p:txBody>
      </p:sp>
    </p:spTree>
    <p:extLst>
      <p:ext uri="{BB962C8B-B14F-4D97-AF65-F5344CB8AC3E}">
        <p14:creationId xmlns:p14="http://schemas.microsoft.com/office/powerpoint/2010/main" val="2022544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563419"/>
            <a:ext cx="10178322" cy="5316174"/>
          </a:xfrm>
        </p:spPr>
        <p:txBody>
          <a:bodyPr>
            <a:noAutofit/>
          </a:bodyPr>
          <a:lstStyle/>
          <a:p>
            <a:r>
              <a:rPr lang="en-US" sz="2200" b="1" dirty="0" err="1"/>
              <a:t>Kurikulum</a:t>
            </a:r>
            <a:r>
              <a:rPr lang="en-US" sz="2200" b="1" dirty="0"/>
              <a:t> 1952, </a:t>
            </a:r>
            <a:r>
              <a:rPr lang="en-US" sz="2200" b="1" dirty="0" err="1"/>
              <a:t>Rentjana</a:t>
            </a:r>
            <a:r>
              <a:rPr lang="en-US" sz="2200" b="1" dirty="0"/>
              <a:t> </a:t>
            </a:r>
            <a:r>
              <a:rPr lang="en-US" sz="2200" b="1" dirty="0" err="1"/>
              <a:t>Pelajaran</a:t>
            </a:r>
            <a:r>
              <a:rPr lang="en-US" sz="2200" b="1" dirty="0"/>
              <a:t> </a:t>
            </a:r>
            <a:r>
              <a:rPr lang="en-US" sz="2200" b="1" dirty="0" err="1"/>
              <a:t>Terurai</a:t>
            </a:r>
            <a:r>
              <a:rPr lang="en-US" sz="2200" b="1" dirty="0"/>
              <a:t> 1952</a:t>
            </a:r>
            <a:endParaRPr lang="en-US" sz="2200" dirty="0"/>
          </a:p>
          <a:p>
            <a:r>
              <a:rPr lang="en-US" sz="2200" dirty="0" err="1"/>
              <a:t>Kurikulum</a:t>
            </a:r>
            <a:r>
              <a:rPr lang="en-US" sz="2200" dirty="0"/>
              <a:t> </a:t>
            </a:r>
            <a:r>
              <a:rPr lang="en-US" sz="2200" dirty="0" err="1"/>
              <a:t>ini</a:t>
            </a:r>
            <a:r>
              <a:rPr lang="en-US" sz="2200" dirty="0"/>
              <a:t> </a:t>
            </a:r>
            <a:r>
              <a:rPr lang="en-US" sz="2200" dirty="0" err="1"/>
              <a:t>merupakan</a:t>
            </a:r>
            <a:r>
              <a:rPr lang="en-US" sz="2200" dirty="0"/>
              <a:t> </a:t>
            </a:r>
            <a:r>
              <a:rPr lang="en-US" sz="2200" dirty="0" err="1"/>
              <a:t>penyempurnaan</a:t>
            </a:r>
            <a:r>
              <a:rPr lang="en-US" sz="2200" dirty="0"/>
              <a:t> </a:t>
            </a:r>
            <a:r>
              <a:rPr lang="en-US" sz="2200" dirty="0" err="1"/>
              <a:t>kurikulum</a:t>
            </a:r>
            <a:r>
              <a:rPr lang="en-US" sz="2200" dirty="0"/>
              <a:t> </a:t>
            </a:r>
            <a:r>
              <a:rPr lang="en-US" sz="2200" dirty="0" err="1"/>
              <a:t>sebelumnya</a:t>
            </a:r>
            <a:r>
              <a:rPr lang="en-US" sz="2200" dirty="0"/>
              <a:t>, </a:t>
            </a:r>
            <a:r>
              <a:rPr lang="en-US" sz="2200" dirty="0" err="1"/>
              <a:t>merinci</a:t>
            </a:r>
            <a:r>
              <a:rPr lang="en-US" sz="2200" dirty="0"/>
              <a:t> </a:t>
            </a:r>
            <a:r>
              <a:rPr lang="en-US" sz="2200" dirty="0" err="1"/>
              <a:t>setiap</a:t>
            </a:r>
            <a:r>
              <a:rPr lang="en-US" sz="2200" dirty="0"/>
              <a:t> </a:t>
            </a:r>
            <a:r>
              <a:rPr lang="en-US" sz="2200" dirty="0" err="1"/>
              <a:t>mata</a:t>
            </a:r>
            <a:r>
              <a:rPr lang="en-US" sz="2200" dirty="0"/>
              <a:t> </a:t>
            </a:r>
            <a:r>
              <a:rPr lang="en-US" sz="2200" dirty="0" err="1"/>
              <a:t>pelajaran</a:t>
            </a:r>
            <a:r>
              <a:rPr lang="en-US" sz="2200" dirty="0"/>
              <a:t> </a:t>
            </a:r>
            <a:r>
              <a:rPr lang="en-US" sz="2200" dirty="0" err="1"/>
              <a:t>sehingga</a:t>
            </a:r>
            <a:r>
              <a:rPr lang="en-US" sz="2200" dirty="0"/>
              <a:t> </a:t>
            </a:r>
            <a:r>
              <a:rPr lang="en-US" sz="2200" dirty="0" err="1"/>
              <a:t>dinamakan</a:t>
            </a:r>
            <a:r>
              <a:rPr lang="en-US" sz="2200" dirty="0"/>
              <a:t> </a:t>
            </a:r>
            <a:r>
              <a:rPr lang="en-US" sz="2200" dirty="0" err="1"/>
              <a:t>Rentjana</a:t>
            </a:r>
            <a:r>
              <a:rPr lang="en-US" sz="2200" dirty="0"/>
              <a:t> </a:t>
            </a:r>
            <a:r>
              <a:rPr lang="en-US" sz="2200" dirty="0" err="1"/>
              <a:t>Pelajaran</a:t>
            </a:r>
            <a:r>
              <a:rPr lang="en-US" sz="2200" dirty="0"/>
              <a:t> </a:t>
            </a:r>
            <a:r>
              <a:rPr lang="en-US" sz="2200" dirty="0" err="1"/>
              <a:t>Terurai</a:t>
            </a:r>
            <a:r>
              <a:rPr lang="en-US" sz="2200" dirty="0"/>
              <a:t> 1952. </a:t>
            </a:r>
            <a:r>
              <a:rPr lang="en-US" sz="2200" dirty="0" err="1"/>
              <a:t>Kurikulum</a:t>
            </a:r>
            <a:r>
              <a:rPr lang="en-US" sz="2200" dirty="0"/>
              <a:t> </a:t>
            </a:r>
            <a:r>
              <a:rPr lang="en-US" sz="2200" dirty="0" err="1"/>
              <a:t>ini</a:t>
            </a:r>
            <a:r>
              <a:rPr lang="en-US" sz="2200" dirty="0"/>
              <a:t> </a:t>
            </a:r>
            <a:r>
              <a:rPr lang="en-US" sz="2200" dirty="0" err="1"/>
              <a:t>sudah</a:t>
            </a:r>
            <a:r>
              <a:rPr lang="en-US" sz="2200" dirty="0"/>
              <a:t> </a:t>
            </a:r>
            <a:r>
              <a:rPr lang="en-US" sz="2200" dirty="0" err="1"/>
              <a:t>mengarah</a:t>
            </a:r>
            <a:r>
              <a:rPr lang="en-US" sz="2200" dirty="0"/>
              <a:t> </a:t>
            </a:r>
            <a:r>
              <a:rPr lang="en-US" sz="2200" dirty="0" err="1"/>
              <a:t>pada</a:t>
            </a:r>
            <a:r>
              <a:rPr lang="en-US" sz="2200" dirty="0"/>
              <a:t> </a:t>
            </a:r>
            <a:r>
              <a:rPr lang="en-US" sz="2200" dirty="0" err="1"/>
              <a:t>suatu</a:t>
            </a:r>
            <a:r>
              <a:rPr lang="en-US" sz="2200" dirty="0"/>
              <a:t> </a:t>
            </a:r>
            <a:r>
              <a:rPr lang="en-US" sz="2200" dirty="0" err="1"/>
              <a:t>sistem</a:t>
            </a:r>
            <a:r>
              <a:rPr lang="en-US" sz="2200" dirty="0"/>
              <a:t> </a:t>
            </a:r>
            <a:r>
              <a:rPr lang="en-US" sz="2200" dirty="0" err="1"/>
              <a:t>pendidikan</a:t>
            </a:r>
            <a:r>
              <a:rPr lang="en-US" sz="2200" dirty="0"/>
              <a:t> </a:t>
            </a:r>
            <a:r>
              <a:rPr lang="en-US" sz="2200" dirty="0" err="1"/>
              <a:t>nasional</a:t>
            </a:r>
            <a:r>
              <a:rPr lang="en-US" sz="2200" dirty="0"/>
              <a:t>. Paling </a:t>
            </a:r>
            <a:r>
              <a:rPr lang="en-US" sz="2200" dirty="0" err="1"/>
              <a:t>menonjol</a:t>
            </a:r>
            <a:r>
              <a:rPr lang="en-US" sz="2200" dirty="0"/>
              <a:t> </a:t>
            </a:r>
            <a:r>
              <a:rPr lang="en-US" sz="2200" dirty="0" err="1"/>
              <a:t>sekaligus</a:t>
            </a:r>
            <a:r>
              <a:rPr lang="en-US" sz="2200" dirty="0"/>
              <a:t> </a:t>
            </a:r>
            <a:r>
              <a:rPr lang="en-US" sz="2200" dirty="0" err="1"/>
              <a:t>ciri</a:t>
            </a:r>
            <a:r>
              <a:rPr lang="en-US" sz="2200" dirty="0"/>
              <a:t> </a:t>
            </a:r>
            <a:r>
              <a:rPr lang="en-US" sz="2200" dirty="0" err="1"/>
              <a:t>dari</a:t>
            </a:r>
            <a:r>
              <a:rPr lang="en-US" sz="2200" dirty="0"/>
              <a:t> </a:t>
            </a:r>
            <a:r>
              <a:rPr lang="en-US" sz="2200" dirty="0" err="1"/>
              <a:t>Kurikulum</a:t>
            </a:r>
            <a:r>
              <a:rPr lang="en-US" sz="2200" dirty="0"/>
              <a:t> 1952 </a:t>
            </a:r>
            <a:r>
              <a:rPr lang="en-US" sz="2200" dirty="0" err="1"/>
              <a:t>ini</a:t>
            </a:r>
            <a:r>
              <a:rPr lang="en-US" sz="2200" dirty="0"/>
              <a:t>, </a:t>
            </a:r>
            <a:r>
              <a:rPr lang="en-US" sz="2200" dirty="0" err="1"/>
              <a:t>yaitu</a:t>
            </a:r>
            <a:r>
              <a:rPr lang="en-US" sz="2200" dirty="0"/>
              <a:t> </a:t>
            </a:r>
            <a:r>
              <a:rPr lang="en-US" sz="2200" dirty="0" err="1"/>
              <a:t>setiap</a:t>
            </a:r>
            <a:r>
              <a:rPr lang="en-US" sz="2200" dirty="0"/>
              <a:t> </a:t>
            </a:r>
            <a:r>
              <a:rPr lang="en-US" sz="2200" dirty="0" err="1"/>
              <a:t>pelajaran</a:t>
            </a:r>
            <a:r>
              <a:rPr lang="en-US" sz="2200" dirty="0"/>
              <a:t> </a:t>
            </a:r>
            <a:r>
              <a:rPr lang="en-US" sz="2200" dirty="0" err="1"/>
              <a:t>dihubungkan</a:t>
            </a:r>
            <a:r>
              <a:rPr lang="en-US" sz="2200" dirty="0"/>
              <a:t> </a:t>
            </a:r>
            <a:r>
              <a:rPr lang="en-US" sz="2200" dirty="0" err="1"/>
              <a:t>dengan</a:t>
            </a:r>
            <a:r>
              <a:rPr lang="en-US" sz="2200" dirty="0"/>
              <a:t> </a:t>
            </a:r>
            <a:r>
              <a:rPr lang="en-US" sz="2200" dirty="0" err="1"/>
              <a:t>kehidupan</a:t>
            </a:r>
            <a:r>
              <a:rPr lang="en-US" sz="2200" dirty="0"/>
              <a:t> </a:t>
            </a:r>
            <a:r>
              <a:rPr lang="en-US" sz="2200" dirty="0" err="1"/>
              <a:t>sehari-hari</a:t>
            </a:r>
            <a:r>
              <a:rPr lang="en-US" sz="2200" dirty="0"/>
              <a:t>. </a:t>
            </a:r>
            <a:r>
              <a:rPr lang="en-US" sz="2200" dirty="0" err="1"/>
              <a:t>Silabus</a:t>
            </a:r>
            <a:r>
              <a:rPr lang="en-US" sz="2200" dirty="0"/>
              <a:t> </a:t>
            </a:r>
            <a:r>
              <a:rPr lang="en-US" sz="2200" dirty="0" err="1"/>
              <a:t>mata</a:t>
            </a:r>
            <a:r>
              <a:rPr lang="en-US" sz="2200" dirty="0"/>
              <a:t> </a:t>
            </a:r>
            <a:r>
              <a:rPr lang="en-US" sz="2200" dirty="0" err="1"/>
              <a:t>pelajaran</a:t>
            </a:r>
            <a:r>
              <a:rPr lang="en-US" sz="2200" dirty="0"/>
              <a:t> </a:t>
            </a:r>
            <a:r>
              <a:rPr lang="en-US" sz="2200" dirty="0" err="1"/>
              <a:t>menunjukkan</a:t>
            </a:r>
            <a:r>
              <a:rPr lang="en-US" sz="2200" dirty="0"/>
              <a:t> </a:t>
            </a:r>
            <a:r>
              <a:rPr lang="en-US" sz="2200" dirty="0" err="1"/>
              <a:t>secara</a:t>
            </a:r>
            <a:r>
              <a:rPr lang="en-US" sz="2200" dirty="0"/>
              <a:t> </a:t>
            </a:r>
            <a:r>
              <a:rPr lang="en-US" sz="2200" dirty="0" err="1"/>
              <a:t>jelas</a:t>
            </a:r>
            <a:r>
              <a:rPr lang="en-US" sz="2200" dirty="0"/>
              <a:t> </a:t>
            </a:r>
            <a:r>
              <a:rPr lang="en-US" sz="2200" dirty="0" err="1"/>
              <a:t>seorang</a:t>
            </a:r>
            <a:r>
              <a:rPr lang="en-US" sz="2200" dirty="0"/>
              <a:t> guru </a:t>
            </a:r>
            <a:r>
              <a:rPr lang="en-US" sz="2200" dirty="0" err="1"/>
              <a:t>mengajar</a:t>
            </a:r>
            <a:r>
              <a:rPr lang="en-US" sz="2200" dirty="0"/>
              <a:t> </a:t>
            </a:r>
            <a:r>
              <a:rPr lang="en-US" sz="2200" dirty="0" err="1"/>
              <a:t>satu</a:t>
            </a:r>
            <a:r>
              <a:rPr lang="en-US" sz="2200" dirty="0"/>
              <a:t> </a:t>
            </a:r>
            <a:r>
              <a:rPr lang="en-US" sz="2200" dirty="0" err="1"/>
              <a:t>mata</a:t>
            </a:r>
            <a:r>
              <a:rPr lang="en-US" sz="2200" dirty="0"/>
              <a:t> </a:t>
            </a:r>
            <a:r>
              <a:rPr lang="en-US" sz="2200" dirty="0" err="1"/>
              <a:t>pelajaran</a:t>
            </a:r>
            <a:r>
              <a:rPr lang="en-US" sz="2200" dirty="0"/>
              <a:t>.</a:t>
            </a:r>
          </a:p>
          <a:p>
            <a:r>
              <a:rPr lang="en-US" sz="2200" b="1" dirty="0" err="1"/>
              <a:t>Kurikulum</a:t>
            </a:r>
            <a:r>
              <a:rPr lang="en-US" sz="2200" b="1" dirty="0"/>
              <a:t> 1964, </a:t>
            </a:r>
            <a:r>
              <a:rPr lang="en-US" sz="2200" b="1" dirty="0" err="1"/>
              <a:t>Rentjana</a:t>
            </a:r>
            <a:r>
              <a:rPr lang="en-US" sz="2200" b="1" dirty="0"/>
              <a:t> </a:t>
            </a:r>
            <a:r>
              <a:rPr lang="en-US" sz="2200" b="1" dirty="0" err="1"/>
              <a:t>Pendidikan</a:t>
            </a:r>
            <a:r>
              <a:rPr lang="en-US" sz="2200" b="1" dirty="0"/>
              <a:t> 1964</a:t>
            </a:r>
            <a:endParaRPr lang="en-US" sz="2200" dirty="0"/>
          </a:p>
          <a:p>
            <a:r>
              <a:rPr lang="en-US" sz="2200" dirty="0" err="1"/>
              <a:t>Pemerintah</a:t>
            </a:r>
            <a:r>
              <a:rPr lang="en-US" sz="2200" dirty="0"/>
              <a:t> </a:t>
            </a:r>
            <a:r>
              <a:rPr lang="en-US" sz="2200" dirty="0" err="1"/>
              <a:t>kembali</a:t>
            </a:r>
            <a:r>
              <a:rPr lang="en-US" sz="2200" dirty="0"/>
              <a:t> </a:t>
            </a:r>
            <a:r>
              <a:rPr lang="en-US" sz="2200" dirty="0" err="1"/>
              <a:t>menyempurnakan</a:t>
            </a:r>
            <a:r>
              <a:rPr lang="en-US" sz="2200" dirty="0"/>
              <a:t> </a:t>
            </a:r>
            <a:r>
              <a:rPr lang="en-US" sz="2200" dirty="0" err="1"/>
              <a:t>sistem</a:t>
            </a:r>
            <a:r>
              <a:rPr lang="en-US" sz="2200" dirty="0"/>
              <a:t> </a:t>
            </a:r>
            <a:r>
              <a:rPr lang="en-US" sz="2200" dirty="0" err="1"/>
              <a:t>kurikulum</a:t>
            </a:r>
            <a:r>
              <a:rPr lang="en-US" sz="2200" dirty="0"/>
              <a:t> </a:t>
            </a:r>
            <a:r>
              <a:rPr lang="en-US" sz="2200" dirty="0" err="1"/>
              <a:t>pada</a:t>
            </a:r>
            <a:r>
              <a:rPr lang="en-US" sz="2200" dirty="0"/>
              <a:t> 1964, </a:t>
            </a:r>
            <a:r>
              <a:rPr lang="en-US" sz="2200" dirty="0" err="1"/>
              <a:t>namanya</a:t>
            </a:r>
            <a:r>
              <a:rPr lang="en-US" sz="2200" dirty="0"/>
              <a:t> </a:t>
            </a:r>
            <a:r>
              <a:rPr lang="en-US" sz="2200" dirty="0" err="1"/>
              <a:t>Rentjana</a:t>
            </a:r>
            <a:r>
              <a:rPr lang="en-US" sz="2200" dirty="0"/>
              <a:t> </a:t>
            </a:r>
            <a:r>
              <a:rPr lang="en-US" sz="2200" dirty="0" err="1"/>
              <a:t>Pendidikan</a:t>
            </a:r>
            <a:r>
              <a:rPr lang="en-US" sz="2200" dirty="0"/>
              <a:t> 1964. </a:t>
            </a:r>
            <a:r>
              <a:rPr lang="en-US" sz="2200" dirty="0" err="1"/>
              <a:t>Ciri-ciri</a:t>
            </a:r>
            <a:r>
              <a:rPr lang="en-US" sz="2200" dirty="0"/>
              <a:t> </a:t>
            </a:r>
            <a:r>
              <a:rPr lang="en-US" sz="2200" dirty="0" err="1"/>
              <a:t>kurikulum</a:t>
            </a:r>
            <a:r>
              <a:rPr lang="en-US" sz="2200" dirty="0"/>
              <a:t> </a:t>
            </a:r>
            <a:r>
              <a:rPr lang="en-US" sz="2200" dirty="0" err="1"/>
              <a:t>ini</a:t>
            </a:r>
            <a:r>
              <a:rPr lang="en-US" sz="2200" dirty="0"/>
              <a:t>, </a:t>
            </a:r>
            <a:r>
              <a:rPr lang="en-US" sz="2200" dirty="0" err="1"/>
              <a:t>pemerintah</a:t>
            </a:r>
            <a:r>
              <a:rPr lang="en-US" sz="2200" dirty="0"/>
              <a:t> </a:t>
            </a:r>
            <a:r>
              <a:rPr lang="en-US" sz="2200" dirty="0" err="1"/>
              <a:t>mempunyai</a:t>
            </a:r>
            <a:r>
              <a:rPr lang="en-US" sz="2200" dirty="0"/>
              <a:t> </a:t>
            </a:r>
            <a:r>
              <a:rPr lang="en-US" sz="2200" dirty="0" err="1"/>
              <a:t>keinginan</a:t>
            </a:r>
            <a:r>
              <a:rPr lang="en-US" sz="2200" dirty="0"/>
              <a:t> agar </a:t>
            </a:r>
            <a:r>
              <a:rPr lang="en-US" sz="2200" dirty="0" err="1"/>
              <a:t>rakyat</a:t>
            </a:r>
            <a:r>
              <a:rPr lang="en-US" sz="2200" dirty="0"/>
              <a:t> </a:t>
            </a:r>
            <a:r>
              <a:rPr lang="en-US" sz="2200" dirty="0" err="1"/>
              <a:t>mendapat</a:t>
            </a:r>
            <a:r>
              <a:rPr lang="en-US" sz="2200" dirty="0"/>
              <a:t> </a:t>
            </a:r>
            <a:r>
              <a:rPr lang="en-US" sz="2200" dirty="0" err="1"/>
              <a:t>pengetahuan</a:t>
            </a:r>
            <a:r>
              <a:rPr lang="en-US" sz="2200" dirty="0"/>
              <a:t> </a:t>
            </a:r>
            <a:r>
              <a:rPr lang="en-US" sz="2200" dirty="0" err="1"/>
              <a:t>akademik</a:t>
            </a:r>
            <a:r>
              <a:rPr lang="en-US" sz="2200" dirty="0"/>
              <a:t> </a:t>
            </a:r>
            <a:r>
              <a:rPr lang="en-US" sz="2200" dirty="0" err="1"/>
              <a:t>untuk</a:t>
            </a:r>
            <a:r>
              <a:rPr lang="en-US" sz="2200" dirty="0"/>
              <a:t> </a:t>
            </a:r>
            <a:r>
              <a:rPr lang="en-US" sz="2200" dirty="0" err="1"/>
              <a:t>pembekalan</a:t>
            </a:r>
            <a:r>
              <a:rPr lang="en-US" sz="2200" dirty="0"/>
              <a:t> </a:t>
            </a:r>
            <a:r>
              <a:rPr lang="en-US" sz="2200" dirty="0" err="1"/>
              <a:t>pada</a:t>
            </a:r>
            <a:r>
              <a:rPr lang="en-US" sz="2200" dirty="0"/>
              <a:t> </a:t>
            </a:r>
            <a:r>
              <a:rPr lang="en-US" sz="2200" dirty="0" err="1"/>
              <a:t>jenjang</a:t>
            </a:r>
            <a:r>
              <a:rPr lang="en-US" sz="2200" dirty="0"/>
              <a:t> SD. </a:t>
            </a:r>
            <a:r>
              <a:rPr lang="en-US" sz="2200" dirty="0" err="1"/>
              <a:t>Sehingga</a:t>
            </a:r>
            <a:r>
              <a:rPr lang="en-US" sz="2200" dirty="0"/>
              <a:t> </a:t>
            </a:r>
            <a:r>
              <a:rPr lang="en-US" sz="2200" dirty="0" err="1"/>
              <a:t>pembelajaran</a:t>
            </a:r>
            <a:r>
              <a:rPr lang="en-US" sz="2200" dirty="0"/>
              <a:t> </a:t>
            </a:r>
            <a:r>
              <a:rPr lang="en-US" sz="2200" dirty="0" err="1"/>
              <a:t>dipusatkan</a:t>
            </a:r>
            <a:r>
              <a:rPr lang="en-US" sz="2200" dirty="0"/>
              <a:t> </a:t>
            </a:r>
            <a:r>
              <a:rPr lang="en-US" sz="2200" dirty="0" err="1"/>
              <a:t>pada</a:t>
            </a:r>
            <a:r>
              <a:rPr lang="en-US" sz="2200" dirty="0"/>
              <a:t> program </a:t>
            </a:r>
            <a:r>
              <a:rPr lang="en-US" sz="2200" dirty="0" err="1"/>
              <a:t>Pancawardhana</a:t>
            </a:r>
            <a:r>
              <a:rPr lang="en-US" sz="2200" dirty="0"/>
              <a:t>, </a:t>
            </a:r>
            <a:r>
              <a:rPr lang="en-US" sz="2200" dirty="0" err="1"/>
              <a:t>yaitu</a:t>
            </a:r>
            <a:r>
              <a:rPr lang="en-US" sz="2200" dirty="0"/>
              <a:t> </a:t>
            </a:r>
            <a:r>
              <a:rPr lang="en-US" sz="2200" dirty="0" err="1"/>
              <a:t>pengembangan</a:t>
            </a:r>
            <a:r>
              <a:rPr lang="en-US" sz="2200" dirty="0"/>
              <a:t> moral, </a:t>
            </a:r>
            <a:r>
              <a:rPr lang="en-US" sz="2200" dirty="0" err="1"/>
              <a:t>kecerdasan</a:t>
            </a:r>
            <a:r>
              <a:rPr lang="en-US" sz="2200" dirty="0"/>
              <a:t>, </a:t>
            </a:r>
            <a:r>
              <a:rPr lang="en-US" sz="2200" dirty="0" err="1"/>
              <a:t>emosional</a:t>
            </a:r>
            <a:r>
              <a:rPr lang="en-US" sz="2200" dirty="0"/>
              <a:t> </a:t>
            </a:r>
            <a:r>
              <a:rPr lang="en-US" sz="2200" dirty="0" err="1"/>
              <a:t>atau</a:t>
            </a:r>
            <a:r>
              <a:rPr lang="en-US" sz="2200" dirty="0"/>
              <a:t> </a:t>
            </a:r>
            <a:r>
              <a:rPr lang="en-US" sz="2200" dirty="0" err="1"/>
              <a:t>artistik</a:t>
            </a:r>
            <a:r>
              <a:rPr lang="en-US" sz="2200" dirty="0"/>
              <a:t>, </a:t>
            </a:r>
            <a:r>
              <a:rPr lang="en-US" sz="2200" dirty="0" err="1"/>
              <a:t>keprigelan</a:t>
            </a:r>
            <a:r>
              <a:rPr lang="en-US" sz="2200" dirty="0"/>
              <a:t> (</a:t>
            </a:r>
            <a:r>
              <a:rPr lang="en-US" sz="2200" dirty="0" err="1"/>
              <a:t>keterampilan</a:t>
            </a:r>
            <a:r>
              <a:rPr lang="en-US" sz="2200" dirty="0"/>
              <a:t>), </a:t>
            </a:r>
            <a:r>
              <a:rPr lang="en-US" sz="2200" dirty="0" err="1"/>
              <a:t>dan</a:t>
            </a:r>
            <a:r>
              <a:rPr lang="en-US" sz="2200" dirty="0"/>
              <a:t> </a:t>
            </a:r>
            <a:r>
              <a:rPr lang="en-US" sz="2200" dirty="0" err="1"/>
              <a:t>jasmani</a:t>
            </a:r>
            <a:r>
              <a:rPr lang="en-US" sz="2200" dirty="0"/>
              <a:t>.</a:t>
            </a:r>
          </a:p>
          <a:p>
            <a:pPr marL="0" indent="0">
              <a:buNone/>
            </a:pPr>
            <a:endParaRPr lang="en-US" sz="2200" dirty="0"/>
          </a:p>
        </p:txBody>
      </p:sp>
    </p:spTree>
    <p:extLst>
      <p:ext uri="{BB962C8B-B14F-4D97-AF65-F5344CB8AC3E}">
        <p14:creationId xmlns:p14="http://schemas.microsoft.com/office/powerpoint/2010/main" val="2471239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7714" y="461819"/>
            <a:ext cx="10178322" cy="5390064"/>
          </a:xfrm>
        </p:spPr>
        <p:txBody>
          <a:bodyPr>
            <a:normAutofit/>
          </a:bodyPr>
          <a:lstStyle/>
          <a:p>
            <a:r>
              <a:rPr lang="en-US" sz="2400" b="1" dirty="0" err="1"/>
              <a:t>Kurikulum</a:t>
            </a:r>
            <a:r>
              <a:rPr lang="en-US" sz="2400" b="1" dirty="0"/>
              <a:t> 1968</a:t>
            </a:r>
            <a:endParaRPr lang="en-US" sz="2400" dirty="0"/>
          </a:p>
          <a:p>
            <a:r>
              <a:rPr lang="en-US" sz="2400" dirty="0" err="1"/>
              <a:t>Lahir</a:t>
            </a:r>
            <a:r>
              <a:rPr lang="en-US" sz="2400" dirty="0"/>
              <a:t> </a:t>
            </a:r>
            <a:r>
              <a:rPr lang="en-US" sz="2400" dirty="0" err="1"/>
              <a:t>pada</a:t>
            </a:r>
            <a:r>
              <a:rPr lang="en-US" sz="2400" dirty="0"/>
              <a:t> masa </a:t>
            </a:r>
            <a:r>
              <a:rPr lang="en-US" sz="2400" dirty="0" err="1"/>
              <a:t>Orde</a:t>
            </a:r>
            <a:r>
              <a:rPr lang="en-US" sz="2400" dirty="0"/>
              <a:t> </a:t>
            </a:r>
            <a:r>
              <a:rPr lang="en-US" sz="2400" dirty="0" err="1"/>
              <a:t>Baru</a:t>
            </a:r>
            <a:r>
              <a:rPr lang="en-US" sz="2400" dirty="0"/>
              <a:t>, </a:t>
            </a:r>
            <a:r>
              <a:rPr lang="en-US" sz="2400" dirty="0" err="1"/>
              <a:t>kurikulum</a:t>
            </a:r>
            <a:r>
              <a:rPr lang="en-US" sz="2400" dirty="0"/>
              <a:t> </a:t>
            </a:r>
            <a:r>
              <a:rPr lang="en-US" sz="2400" dirty="0" err="1"/>
              <a:t>ini</a:t>
            </a:r>
            <a:r>
              <a:rPr lang="en-US" sz="2400" dirty="0"/>
              <a:t> </a:t>
            </a:r>
            <a:r>
              <a:rPr lang="en-US" sz="2400" dirty="0" err="1"/>
              <a:t>bersifat</a:t>
            </a:r>
            <a:r>
              <a:rPr lang="en-US" sz="2400" dirty="0"/>
              <a:t> </a:t>
            </a:r>
            <a:r>
              <a:rPr lang="en-US" sz="2400" dirty="0" err="1"/>
              <a:t>politis</a:t>
            </a:r>
            <a:r>
              <a:rPr lang="en-US" sz="2400" dirty="0"/>
              <a:t> </a:t>
            </a:r>
            <a:r>
              <a:rPr lang="en-US" sz="2400" dirty="0" err="1"/>
              <a:t>dan</a:t>
            </a:r>
            <a:r>
              <a:rPr lang="en-US" sz="2400" dirty="0"/>
              <a:t> </a:t>
            </a:r>
            <a:r>
              <a:rPr lang="en-US" sz="2400" dirty="0" err="1"/>
              <a:t>menggantikan</a:t>
            </a:r>
            <a:r>
              <a:rPr lang="en-US" sz="2400" dirty="0"/>
              <a:t> </a:t>
            </a:r>
            <a:r>
              <a:rPr lang="en-US" sz="2400" dirty="0" err="1"/>
              <a:t>Rentjana</a:t>
            </a:r>
            <a:r>
              <a:rPr lang="en-US" sz="2400" dirty="0"/>
              <a:t> </a:t>
            </a:r>
            <a:r>
              <a:rPr lang="en-US" sz="2400" dirty="0" err="1"/>
              <a:t>Pendidikan</a:t>
            </a:r>
            <a:r>
              <a:rPr lang="en-US" sz="2400" dirty="0"/>
              <a:t> 1964 yang </a:t>
            </a:r>
            <a:r>
              <a:rPr lang="en-US" sz="2400" dirty="0" err="1"/>
              <a:t>dicitrakan</a:t>
            </a:r>
            <a:r>
              <a:rPr lang="en-US" sz="2400" dirty="0"/>
              <a:t> </a:t>
            </a:r>
            <a:r>
              <a:rPr lang="en-US" sz="2400" dirty="0" err="1"/>
              <a:t>sebagai</a:t>
            </a:r>
            <a:r>
              <a:rPr lang="en-US" sz="2400" dirty="0"/>
              <a:t> </a:t>
            </a:r>
            <a:r>
              <a:rPr lang="en-US" sz="2400" dirty="0" err="1"/>
              <a:t>produk</a:t>
            </a:r>
            <a:r>
              <a:rPr lang="en-US" sz="2400" dirty="0"/>
              <a:t> </a:t>
            </a:r>
            <a:r>
              <a:rPr lang="en-US" sz="2400" dirty="0" err="1"/>
              <a:t>Orde</a:t>
            </a:r>
            <a:r>
              <a:rPr lang="en-US" sz="2400" dirty="0"/>
              <a:t> Lama. </a:t>
            </a:r>
            <a:r>
              <a:rPr lang="en-US" sz="2400" dirty="0" err="1"/>
              <a:t>Kurikulum</a:t>
            </a:r>
            <a:r>
              <a:rPr lang="en-US" sz="2400" dirty="0"/>
              <a:t> </a:t>
            </a:r>
            <a:r>
              <a:rPr lang="en-US" sz="2400" dirty="0" err="1"/>
              <a:t>ini</a:t>
            </a:r>
            <a:r>
              <a:rPr lang="en-US" sz="2400" dirty="0"/>
              <a:t> </a:t>
            </a:r>
            <a:r>
              <a:rPr lang="en-US" sz="2400" dirty="0" err="1"/>
              <a:t>bertujuan</a:t>
            </a:r>
            <a:r>
              <a:rPr lang="en-US" sz="2400" dirty="0"/>
              <a:t> </a:t>
            </a:r>
            <a:r>
              <a:rPr lang="en-US" sz="2400" dirty="0" err="1"/>
              <a:t>membentuk</a:t>
            </a:r>
            <a:r>
              <a:rPr lang="en-US" sz="2400" dirty="0"/>
              <a:t> </a:t>
            </a:r>
            <a:r>
              <a:rPr lang="en-US" sz="2400" dirty="0" err="1"/>
              <a:t>manusia</a:t>
            </a:r>
            <a:r>
              <a:rPr lang="en-US" sz="2400" dirty="0"/>
              <a:t> Pancasila </a:t>
            </a:r>
            <a:r>
              <a:rPr lang="en-US" sz="2400" dirty="0" err="1"/>
              <a:t>sejati</a:t>
            </a:r>
            <a:r>
              <a:rPr lang="en-US" sz="2400" dirty="0"/>
              <a:t>, </a:t>
            </a:r>
            <a:r>
              <a:rPr lang="en-US" sz="2400" dirty="0" err="1"/>
              <a:t>kuat</a:t>
            </a:r>
            <a:r>
              <a:rPr lang="en-US" sz="2400" dirty="0"/>
              <a:t>, </a:t>
            </a:r>
            <a:r>
              <a:rPr lang="en-US" sz="2400" dirty="0" err="1"/>
              <a:t>dan</a:t>
            </a:r>
            <a:r>
              <a:rPr lang="en-US" sz="2400" dirty="0"/>
              <a:t> </a:t>
            </a:r>
            <a:r>
              <a:rPr lang="en-US" sz="2400" dirty="0" err="1"/>
              <a:t>sehat</a:t>
            </a:r>
            <a:r>
              <a:rPr lang="en-US" sz="2400" dirty="0"/>
              <a:t> </a:t>
            </a:r>
            <a:r>
              <a:rPr lang="en-US" sz="2400" dirty="0" err="1"/>
              <a:t>jasmani</a:t>
            </a:r>
            <a:r>
              <a:rPr lang="en-US" sz="2400" dirty="0"/>
              <a:t>, </a:t>
            </a:r>
            <a:r>
              <a:rPr lang="en-US" sz="2400" dirty="0" err="1"/>
              <a:t>mempertinggi</a:t>
            </a:r>
            <a:r>
              <a:rPr lang="en-US" sz="2400" dirty="0"/>
              <a:t> </a:t>
            </a:r>
            <a:r>
              <a:rPr lang="en-US" sz="2400" dirty="0" err="1"/>
              <a:t>kecerdasan</a:t>
            </a:r>
            <a:r>
              <a:rPr lang="en-US" sz="2400" dirty="0"/>
              <a:t> </a:t>
            </a:r>
            <a:r>
              <a:rPr lang="en-US" sz="2400" dirty="0" err="1"/>
              <a:t>dan</a:t>
            </a:r>
            <a:r>
              <a:rPr lang="en-US" sz="2400" dirty="0"/>
              <a:t> </a:t>
            </a:r>
            <a:r>
              <a:rPr lang="en-US" sz="2400" dirty="0" err="1"/>
              <a:t>keterampilan</a:t>
            </a:r>
            <a:r>
              <a:rPr lang="en-US" sz="2400" dirty="0"/>
              <a:t> </a:t>
            </a:r>
            <a:r>
              <a:rPr lang="en-US" sz="2400" dirty="0" err="1"/>
              <a:t>jasmani</a:t>
            </a:r>
            <a:r>
              <a:rPr lang="en-US" sz="2400" dirty="0"/>
              <a:t>, moral, </a:t>
            </a:r>
            <a:r>
              <a:rPr lang="en-US" sz="2400" dirty="0" err="1"/>
              <a:t>budi</a:t>
            </a:r>
            <a:r>
              <a:rPr lang="en-US" sz="2400" dirty="0"/>
              <a:t> </a:t>
            </a:r>
            <a:r>
              <a:rPr lang="en-US" sz="2400" dirty="0" err="1"/>
              <a:t>pekerti</a:t>
            </a:r>
            <a:r>
              <a:rPr lang="en-US" sz="2400" dirty="0"/>
              <a:t>, </a:t>
            </a:r>
            <a:r>
              <a:rPr lang="en-US" sz="2400" dirty="0" err="1"/>
              <a:t>dan</a:t>
            </a:r>
            <a:r>
              <a:rPr lang="en-US" sz="2400" dirty="0"/>
              <a:t> </a:t>
            </a:r>
            <a:r>
              <a:rPr lang="en-US" sz="2400" dirty="0" err="1"/>
              <a:t>keyakinan</a:t>
            </a:r>
            <a:r>
              <a:rPr lang="en-US" sz="2400" dirty="0"/>
              <a:t> </a:t>
            </a:r>
            <a:r>
              <a:rPr lang="en-US" sz="2400" dirty="0" err="1"/>
              <a:t>beragama</a:t>
            </a:r>
            <a:r>
              <a:rPr lang="en-US" sz="2400" dirty="0"/>
              <a:t>. </a:t>
            </a:r>
            <a:r>
              <a:rPr lang="en-US" sz="2400" dirty="0" err="1"/>
              <a:t>Kurikulum</a:t>
            </a:r>
            <a:r>
              <a:rPr lang="en-US" sz="2400" dirty="0"/>
              <a:t> 1968 </a:t>
            </a:r>
            <a:r>
              <a:rPr lang="en-US" sz="2400" dirty="0" err="1"/>
              <a:t>merupakan</a:t>
            </a:r>
            <a:r>
              <a:rPr lang="en-US" sz="2400" dirty="0"/>
              <a:t> </a:t>
            </a:r>
            <a:r>
              <a:rPr lang="en-US" sz="2400" dirty="0" err="1"/>
              <a:t>perwujudan</a:t>
            </a:r>
            <a:r>
              <a:rPr lang="en-US" sz="2400" dirty="0"/>
              <a:t> </a:t>
            </a:r>
            <a:r>
              <a:rPr lang="en-US" sz="2400" dirty="0" err="1"/>
              <a:t>dari</a:t>
            </a:r>
            <a:r>
              <a:rPr lang="en-US" sz="2400" dirty="0"/>
              <a:t> </a:t>
            </a:r>
            <a:r>
              <a:rPr lang="en-US" sz="2400" dirty="0" err="1"/>
              <a:t>perubahan</a:t>
            </a:r>
            <a:r>
              <a:rPr lang="en-US" sz="2400" dirty="0"/>
              <a:t> </a:t>
            </a:r>
            <a:r>
              <a:rPr lang="en-US" sz="2400" dirty="0" err="1"/>
              <a:t>orientasi</a:t>
            </a:r>
            <a:r>
              <a:rPr lang="en-US" sz="2400" dirty="0"/>
              <a:t> </a:t>
            </a:r>
            <a:r>
              <a:rPr lang="en-US" sz="2400" dirty="0" err="1"/>
              <a:t>pada</a:t>
            </a:r>
            <a:r>
              <a:rPr lang="en-US" sz="2400" dirty="0"/>
              <a:t> </a:t>
            </a:r>
            <a:r>
              <a:rPr lang="en-US" sz="2400" dirty="0" err="1"/>
              <a:t>pelaksanaan</a:t>
            </a:r>
            <a:r>
              <a:rPr lang="en-US" sz="2400" dirty="0"/>
              <a:t> UUD 1945 </a:t>
            </a:r>
            <a:r>
              <a:rPr lang="en-US" sz="2400" dirty="0" err="1"/>
              <a:t>secara</a:t>
            </a:r>
            <a:r>
              <a:rPr lang="en-US" sz="2400" dirty="0"/>
              <a:t> </a:t>
            </a:r>
            <a:r>
              <a:rPr lang="en-US" sz="2400" dirty="0" err="1"/>
              <a:t>murni</a:t>
            </a:r>
            <a:r>
              <a:rPr lang="en-US" sz="2400" dirty="0"/>
              <a:t>.</a:t>
            </a:r>
          </a:p>
          <a:p>
            <a:r>
              <a:rPr lang="en-US" sz="2400" dirty="0" err="1"/>
              <a:t>Cirinya</a:t>
            </a:r>
            <a:r>
              <a:rPr lang="en-US" sz="2400" dirty="0"/>
              <a:t>, </a:t>
            </a:r>
            <a:r>
              <a:rPr lang="en-US" sz="2400" dirty="0" err="1"/>
              <a:t>muatan</a:t>
            </a:r>
            <a:r>
              <a:rPr lang="en-US" sz="2400" dirty="0"/>
              <a:t> </a:t>
            </a:r>
            <a:r>
              <a:rPr lang="en-US" sz="2400" dirty="0" err="1"/>
              <a:t>materi</a:t>
            </a:r>
            <a:r>
              <a:rPr lang="en-US" sz="2400" dirty="0"/>
              <a:t> </a:t>
            </a:r>
            <a:r>
              <a:rPr lang="en-US" sz="2400" dirty="0" err="1"/>
              <a:t>pelajaran</a:t>
            </a:r>
            <a:r>
              <a:rPr lang="en-US" sz="2400" dirty="0"/>
              <a:t> </a:t>
            </a:r>
            <a:r>
              <a:rPr lang="en-US" sz="2400" dirty="0" err="1"/>
              <a:t>bersifat</a:t>
            </a:r>
            <a:r>
              <a:rPr lang="en-US" sz="2400" dirty="0"/>
              <a:t> </a:t>
            </a:r>
            <a:r>
              <a:rPr lang="en-US" sz="2400" dirty="0" err="1"/>
              <a:t>teoretis</a:t>
            </a:r>
            <a:r>
              <a:rPr lang="en-US" sz="2400" dirty="0"/>
              <a:t>, </a:t>
            </a:r>
            <a:r>
              <a:rPr lang="en-US" sz="2400" dirty="0" err="1"/>
              <a:t>tidak</a:t>
            </a:r>
            <a:r>
              <a:rPr lang="en-US" sz="2400" dirty="0"/>
              <a:t> </a:t>
            </a:r>
            <a:r>
              <a:rPr lang="en-US" sz="2400" dirty="0" err="1"/>
              <a:t>mengaitkan</a:t>
            </a:r>
            <a:r>
              <a:rPr lang="en-US" sz="2400" dirty="0"/>
              <a:t> </a:t>
            </a:r>
            <a:r>
              <a:rPr lang="en-US" sz="2400" dirty="0" err="1"/>
              <a:t>dengan</a:t>
            </a:r>
            <a:r>
              <a:rPr lang="en-US" sz="2400" dirty="0"/>
              <a:t> </a:t>
            </a:r>
            <a:r>
              <a:rPr lang="en-US" sz="2400" dirty="0" err="1"/>
              <a:t>permasalahan</a:t>
            </a:r>
            <a:r>
              <a:rPr lang="en-US" sz="2400" dirty="0"/>
              <a:t> </a:t>
            </a:r>
            <a:r>
              <a:rPr lang="en-US" sz="2400" dirty="0" err="1"/>
              <a:t>faktual</a:t>
            </a:r>
            <a:r>
              <a:rPr lang="en-US" sz="2400" dirty="0"/>
              <a:t> di </a:t>
            </a:r>
            <a:r>
              <a:rPr lang="en-US" sz="2400" dirty="0" err="1"/>
              <a:t>lapangan</a:t>
            </a:r>
            <a:r>
              <a:rPr lang="en-US" sz="2400" dirty="0"/>
              <a:t>. </a:t>
            </a:r>
            <a:r>
              <a:rPr lang="en-US" sz="2400" dirty="0" err="1"/>
              <a:t>Titik</a:t>
            </a:r>
            <a:r>
              <a:rPr lang="en-US" sz="2400" dirty="0"/>
              <a:t> </a:t>
            </a:r>
            <a:r>
              <a:rPr lang="en-US" sz="2400" dirty="0" err="1"/>
              <a:t>beratnya</a:t>
            </a:r>
            <a:r>
              <a:rPr lang="en-US" sz="2400" dirty="0"/>
              <a:t> </a:t>
            </a:r>
            <a:r>
              <a:rPr lang="en-US" sz="2400" dirty="0" err="1"/>
              <a:t>pada</a:t>
            </a:r>
            <a:r>
              <a:rPr lang="en-US" sz="2400" dirty="0"/>
              <a:t> </a:t>
            </a:r>
            <a:r>
              <a:rPr lang="en-US" sz="2400" dirty="0" err="1"/>
              <a:t>materi</a:t>
            </a:r>
            <a:r>
              <a:rPr lang="en-US" sz="2400" dirty="0"/>
              <a:t> </a:t>
            </a:r>
            <a:r>
              <a:rPr lang="en-US" sz="2400" dirty="0" err="1"/>
              <a:t>apa</a:t>
            </a:r>
            <a:r>
              <a:rPr lang="en-US" sz="2400" dirty="0"/>
              <a:t> </a:t>
            </a:r>
            <a:r>
              <a:rPr lang="en-US" sz="2400" dirty="0" err="1"/>
              <a:t>saja</a:t>
            </a:r>
            <a:r>
              <a:rPr lang="en-US" sz="2400" dirty="0"/>
              <a:t> yang </a:t>
            </a:r>
            <a:r>
              <a:rPr lang="en-US" sz="2400" dirty="0" err="1"/>
              <a:t>tepat</a:t>
            </a:r>
            <a:r>
              <a:rPr lang="en-US" sz="2400" dirty="0"/>
              <a:t> </a:t>
            </a:r>
            <a:r>
              <a:rPr lang="en-US" sz="2400" dirty="0" err="1"/>
              <a:t>diberikan</a:t>
            </a:r>
            <a:r>
              <a:rPr lang="en-US" sz="2400" dirty="0"/>
              <a:t> </a:t>
            </a:r>
            <a:r>
              <a:rPr lang="en-US" sz="2400" dirty="0" err="1"/>
              <a:t>kepada</a:t>
            </a:r>
            <a:r>
              <a:rPr lang="en-US" sz="2400" dirty="0"/>
              <a:t> </a:t>
            </a:r>
            <a:r>
              <a:rPr lang="en-US" sz="2400" dirty="0" err="1"/>
              <a:t>siswa</a:t>
            </a:r>
            <a:r>
              <a:rPr lang="en-US" sz="2400" dirty="0"/>
              <a:t> di </a:t>
            </a:r>
            <a:r>
              <a:rPr lang="en-US" sz="2400" dirty="0" err="1"/>
              <a:t>setiap</a:t>
            </a:r>
            <a:r>
              <a:rPr lang="en-US" sz="2400" dirty="0"/>
              <a:t> </a:t>
            </a:r>
            <a:r>
              <a:rPr lang="en-US" sz="2400" dirty="0" err="1"/>
              <a:t>jenjang</a:t>
            </a:r>
            <a:r>
              <a:rPr lang="en-US" sz="2400" dirty="0"/>
              <a:t> </a:t>
            </a:r>
            <a:r>
              <a:rPr lang="en-US" sz="2400" dirty="0" err="1"/>
              <a:t>pendidikan</a:t>
            </a:r>
            <a:r>
              <a:rPr lang="en-US" sz="2400" dirty="0"/>
              <a:t>. Isi </a:t>
            </a:r>
            <a:r>
              <a:rPr lang="en-US" sz="2400" dirty="0" err="1"/>
              <a:t>pendidikan</a:t>
            </a:r>
            <a:r>
              <a:rPr lang="en-US" sz="2400" dirty="0"/>
              <a:t> </a:t>
            </a:r>
            <a:r>
              <a:rPr lang="en-US" sz="2400" dirty="0" err="1"/>
              <a:t>diarahkan</a:t>
            </a:r>
            <a:r>
              <a:rPr lang="en-US" sz="2400" dirty="0"/>
              <a:t> </a:t>
            </a:r>
            <a:r>
              <a:rPr lang="en-US" sz="2400" dirty="0" err="1"/>
              <a:t>pada</a:t>
            </a:r>
            <a:r>
              <a:rPr lang="en-US" sz="2400" dirty="0"/>
              <a:t> </a:t>
            </a:r>
            <a:r>
              <a:rPr lang="en-US" sz="2400" dirty="0" err="1"/>
              <a:t>kegiatan</a:t>
            </a:r>
            <a:r>
              <a:rPr lang="en-US" sz="2400" dirty="0"/>
              <a:t> </a:t>
            </a:r>
            <a:r>
              <a:rPr lang="en-US" sz="2400" dirty="0" err="1"/>
              <a:t>mempertinggi</a:t>
            </a:r>
            <a:r>
              <a:rPr lang="en-US" sz="2400" dirty="0"/>
              <a:t> </a:t>
            </a:r>
            <a:r>
              <a:rPr lang="en-US" sz="2400" dirty="0" err="1"/>
              <a:t>kecerdasan</a:t>
            </a:r>
            <a:r>
              <a:rPr lang="en-US" sz="2400" dirty="0"/>
              <a:t> </a:t>
            </a:r>
            <a:r>
              <a:rPr lang="en-US" sz="2400" dirty="0" err="1"/>
              <a:t>dan</a:t>
            </a:r>
            <a:r>
              <a:rPr lang="en-US" sz="2400" dirty="0"/>
              <a:t> </a:t>
            </a:r>
            <a:r>
              <a:rPr lang="en-US" sz="2400" dirty="0" err="1"/>
              <a:t>keterampilan</a:t>
            </a:r>
            <a:r>
              <a:rPr lang="en-US" sz="2400" dirty="0"/>
              <a:t>, </a:t>
            </a:r>
            <a:r>
              <a:rPr lang="en-US" sz="2400" dirty="0" err="1"/>
              <a:t>serta</a:t>
            </a:r>
            <a:r>
              <a:rPr lang="en-US" sz="2400" dirty="0"/>
              <a:t> </a:t>
            </a:r>
            <a:r>
              <a:rPr lang="en-US" sz="2400" dirty="0" err="1"/>
              <a:t>mengembangkan</a:t>
            </a:r>
            <a:r>
              <a:rPr lang="en-US" sz="2400" dirty="0"/>
              <a:t> </a:t>
            </a:r>
            <a:r>
              <a:rPr lang="en-US" sz="2400" dirty="0" err="1"/>
              <a:t>fisik</a:t>
            </a:r>
            <a:r>
              <a:rPr lang="en-US" sz="2400" dirty="0"/>
              <a:t> </a:t>
            </a:r>
            <a:r>
              <a:rPr lang="en-US" sz="2400" dirty="0" err="1"/>
              <a:t>sehat</a:t>
            </a:r>
            <a:r>
              <a:rPr lang="en-US" sz="2400" dirty="0"/>
              <a:t> </a:t>
            </a:r>
            <a:r>
              <a:rPr lang="en-US" sz="2400" dirty="0" err="1"/>
              <a:t>dan</a:t>
            </a:r>
            <a:r>
              <a:rPr lang="en-US" sz="2400" dirty="0"/>
              <a:t> </a:t>
            </a:r>
            <a:r>
              <a:rPr lang="en-US" sz="2400" dirty="0" err="1"/>
              <a:t>kuat</a:t>
            </a:r>
            <a:r>
              <a:rPr lang="en-US" sz="2400" dirty="0"/>
              <a:t>.</a:t>
            </a:r>
          </a:p>
          <a:p>
            <a:endParaRPr lang="en-US" sz="2400" dirty="0"/>
          </a:p>
        </p:txBody>
      </p:sp>
    </p:spTree>
    <p:extLst>
      <p:ext uri="{BB962C8B-B14F-4D97-AF65-F5344CB8AC3E}">
        <p14:creationId xmlns:p14="http://schemas.microsoft.com/office/powerpoint/2010/main" val="2328197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609601"/>
            <a:ext cx="10178322" cy="5269992"/>
          </a:xfrm>
        </p:spPr>
        <p:txBody>
          <a:bodyPr/>
          <a:lstStyle/>
          <a:p>
            <a:r>
              <a:rPr lang="en-US" b="1" dirty="0" err="1"/>
              <a:t>Kurikulum</a:t>
            </a:r>
            <a:r>
              <a:rPr lang="en-US" b="1" dirty="0"/>
              <a:t> 1975 </a:t>
            </a:r>
            <a:endParaRPr lang="en-US" b="1" dirty="0" smtClean="0"/>
          </a:p>
          <a:p>
            <a:pPr marL="0" indent="0">
              <a:buNone/>
            </a:pPr>
            <a:r>
              <a:rPr lang="en-US" dirty="0" err="1" smtClean="0"/>
              <a:t>menekankan</a:t>
            </a:r>
            <a:r>
              <a:rPr lang="en-US" dirty="0" smtClean="0"/>
              <a:t> </a:t>
            </a:r>
            <a:r>
              <a:rPr lang="en-US" dirty="0" err="1"/>
              <a:t>pendidikan</a:t>
            </a:r>
            <a:r>
              <a:rPr lang="en-US" dirty="0"/>
              <a:t> </a:t>
            </a:r>
            <a:r>
              <a:rPr lang="en-US" dirty="0" err="1"/>
              <a:t>lebih</a:t>
            </a:r>
            <a:r>
              <a:rPr lang="en-US" dirty="0"/>
              <a:t> </a:t>
            </a:r>
            <a:r>
              <a:rPr lang="en-US" dirty="0" err="1"/>
              <a:t>efektif</a:t>
            </a:r>
            <a:r>
              <a:rPr lang="en-US" dirty="0"/>
              <a:t> </a:t>
            </a:r>
            <a:r>
              <a:rPr lang="en-US" dirty="0" err="1"/>
              <a:t>dan</a:t>
            </a:r>
            <a:r>
              <a:rPr lang="en-US" dirty="0"/>
              <a:t> </a:t>
            </a:r>
            <a:r>
              <a:rPr lang="en-US" dirty="0" err="1"/>
              <a:t>efisien</a:t>
            </a:r>
            <a:r>
              <a:rPr lang="en-US" dirty="0"/>
              <a:t>. </a:t>
            </a:r>
            <a:r>
              <a:rPr lang="en-US" dirty="0" err="1"/>
              <a:t>Menurut</a:t>
            </a:r>
            <a:r>
              <a:rPr lang="en-US" dirty="0"/>
              <a:t> </a:t>
            </a:r>
            <a:r>
              <a:rPr lang="en-US" dirty="0" err="1"/>
              <a:t>Mudjito</a:t>
            </a:r>
            <a:r>
              <a:rPr lang="en-US" dirty="0"/>
              <a:t>, </a:t>
            </a:r>
            <a:r>
              <a:rPr lang="en-US" dirty="0" err="1"/>
              <a:t>Direktur</a:t>
            </a:r>
            <a:r>
              <a:rPr lang="en-US" dirty="0"/>
              <a:t> </a:t>
            </a:r>
            <a:r>
              <a:rPr lang="en-US" dirty="0" err="1"/>
              <a:t>Pembinaan</a:t>
            </a:r>
            <a:r>
              <a:rPr lang="en-US" dirty="0"/>
              <a:t> TK </a:t>
            </a:r>
            <a:r>
              <a:rPr lang="en-US" dirty="0" err="1"/>
              <a:t>dan</a:t>
            </a:r>
            <a:r>
              <a:rPr lang="en-US" dirty="0"/>
              <a:t> SD </a:t>
            </a:r>
            <a:r>
              <a:rPr lang="en-US" dirty="0" err="1"/>
              <a:t>Departemen</a:t>
            </a:r>
            <a:r>
              <a:rPr lang="en-US" dirty="0"/>
              <a:t> </a:t>
            </a:r>
            <a:r>
              <a:rPr lang="en-US" dirty="0" err="1"/>
              <a:t>Pendidikan</a:t>
            </a:r>
            <a:r>
              <a:rPr lang="en-US" dirty="0"/>
              <a:t> Nasional kala </a:t>
            </a:r>
            <a:r>
              <a:rPr lang="en-US" dirty="0" err="1"/>
              <a:t>itu</a:t>
            </a:r>
            <a:r>
              <a:rPr lang="en-US" dirty="0"/>
              <a:t>, </a:t>
            </a:r>
            <a:r>
              <a:rPr lang="en-US" dirty="0" err="1"/>
              <a:t>kurikulum</a:t>
            </a:r>
            <a:r>
              <a:rPr lang="en-US" dirty="0"/>
              <a:t> </a:t>
            </a:r>
            <a:r>
              <a:rPr lang="en-US" dirty="0" err="1"/>
              <a:t>ini</a:t>
            </a:r>
            <a:r>
              <a:rPr lang="en-US" dirty="0"/>
              <a:t> </a:t>
            </a:r>
            <a:r>
              <a:rPr lang="en-US" dirty="0" err="1"/>
              <a:t>lahir</a:t>
            </a:r>
            <a:r>
              <a:rPr lang="en-US" dirty="0"/>
              <a:t> </a:t>
            </a:r>
            <a:r>
              <a:rPr lang="en-US" dirty="0" err="1"/>
              <a:t>karena</a:t>
            </a:r>
            <a:r>
              <a:rPr lang="en-US" dirty="0"/>
              <a:t> </a:t>
            </a:r>
            <a:r>
              <a:rPr lang="en-US" dirty="0" err="1"/>
              <a:t>pengaruh</a:t>
            </a:r>
            <a:r>
              <a:rPr lang="en-US" dirty="0"/>
              <a:t> </a:t>
            </a:r>
            <a:r>
              <a:rPr lang="en-US" dirty="0" err="1"/>
              <a:t>konsep</a:t>
            </a:r>
            <a:r>
              <a:rPr lang="en-US" dirty="0"/>
              <a:t> di </a:t>
            </a:r>
            <a:r>
              <a:rPr lang="en-US" dirty="0" err="1"/>
              <a:t>bidang</a:t>
            </a:r>
            <a:r>
              <a:rPr lang="en-US" dirty="0"/>
              <a:t> </a:t>
            </a:r>
            <a:r>
              <a:rPr lang="en-US" dirty="0" err="1"/>
              <a:t>manajemen</a:t>
            </a:r>
            <a:r>
              <a:rPr lang="en-US" dirty="0"/>
              <a:t> MBO (</a:t>
            </a:r>
            <a:r>
              <a:rPr lang="en-US" i="1" dirty="0"/>
              <a:t>management by objective</a:t>
            </a:r>
            <a:r>
              <a:rPr lang="en-US" dirty="0"/>
              <a:t>). </a:t>
            </a:r>
            <a:r>
              <a:rPr lang="en-US" dirty="0" err="1"/>
              <a:t>Metode</a:t>
            </a:r>
            <a:r>
              <a:rPr lang="en-US" dirty="0"/>
              <a:t>, </a:t>
            </a:r>
            <a:r>
              <a:rPr lang="en-US" dirty="0" err="1"/>
              <a:t>materi</a:t>
            </a:r>
            <a:r>
              <a:rPr lang="en-US" dirty="0"/>
              <a:t>, </a:t>
            </a:r>
            <a:r>
              <a:rPr lang="en-US" dirty="0" err="1"/>
              <a:t>dan</a:t>
            </a:r>
            <a:r>
              <a:rPr lang="en-US" dirty="0"/>
              <a:t> </a:t>
            </a:r>
            <a:r>
              <a:rPr lang="en-US" dirty="0" err="1"/>
              <a:t>tujuan</a:t>
            </a:r>
            <a:r>
              <a:rPr lang="en-US" dirty="0"/>
              <a:t> </a:t>
            </a:r>
            <a:r>
              <a:rPr lang="en-US" dirty="0" err="1"/>
              <a:t>pengajaran</a:t>
            </a:r>
            <a:r>
              <a:rPr lang="en-US" dirty="0"/>
              <a:t> </a:t>
            </a:r>
            <a:r>
              <a:rPr lang="en-US" dirty="0" err="1"/>
              <a:t>dirinci</a:t>
            </a:r>
            <a:r>
              <a:rPr lang="en-US" dirty="0"/>
              <a:t> </a:t>
            </a:r>
            <a:r>
              <a:rPr lang="en-US" dirty="0" err="1"/>
              <a:t>dalam</a:t>
            </a:r>
            <a:r>
              <a:rPr lang="en-US" dirty="0"/>
              <a:t> </a:t>
            </a:r>
            <a:r>
              <a:rPr lang="en-US" dirty="0" err="1"/>
              <a:t>Prosedur</a:t>
            </a:r>
            <a:r>
              <a:rPr lang="en-US" dirty="0"/>
              <a:t> </a:t>
            </a:r>
            <a:r>
              <a:rPr lang="en-US" dirty="0" err="1"/>
              <a:t>Pengembangan</a:t>
            </a:r>
            <a:r>
              <a:rPr lang="en-US" dirty="0"/>
              <a:t> </a:t>
            </a:r>
            <a:r>
              <a:rPr lang="en-US" dirty="0" err="1"/>
              <a:t>Sistem</a:t>
            </a:r>
            <a:r>
              <a:rPr lang="en-US" dirty="0"/>
              <a:t> </a:t>
            </a:r>
            <a:r>
              <a:rPr lang="en-US" dirty="0" err="1"/>
              <a:t>Instruksional</a:t>
            </a:r>
            <a:r>
              <a:rPr lang="en-US" dirty="0"/>
              <a:t> (PPSI), </a:t>
            </a:r>
            <a:r>
              <a:rPr lang="en-US" dirty="0" err="1"/>
              <a:t>dikenal</a:t>
            </a:r>
            <a:r>
              <a:rPr lang="en-US" dirty="0"/>
              <a:t> </a:t>
            </a:r>
            <a:r>
              <a:rPr lang="en-US" dirty="0" err="1"/>
              <a:t>dengan</a:t>
            </a:r>
            <a:r>
              <a:rPr lang="en-US" dirty="0"/>
              <a:t> </a:t>
            </a:r>
            <a:r>
              <a:rPr lang="en-US" dirty="0" err="1"/>
              <a:t>istilah</a:t>
            </a:r>
            <a:r>
              <a:rPr lang="en-US" dirty="0"/>
              <a:t> </a:t>
            </a:r>
            <a:r>
              <a:rPr lang="en-US" dirty="0" err="1"/>
              <a:t>satuan</a:t>
            </a:r>
            <a:r>
              <a:rPr lang="en-US" dirty="0"/>
              <a:t> </a:t>
            </a:r>
            <a:r>
              <a:rPr lang="en-US" dirty="0" err="1"/>
              <a:t>pelajaran</a:t>
            </a:r>
            <a:r>
              <a:rPr lang="en-US" dirty="0"/>
              <a:t>, </a:t>
            </a:r>
            <a:r>
              <a:rPr lang="en-US" dirty="0" err="1"/>
              <a:t>yaitu</a:t>
            </a:r>
            <a:r>
              <a:rPr lang="en-US" dirty="0"/>
              <a:t> </a:t>
            </a:r>
            <a:r>
              <a:rPr lang="en-US" dirty="0" err="1"/>
              <a:t>rencana</a:t>
            </a:r>
            <a:r>
              <a:rPr lang="en-US" dirty="0"/>
              <a:t> </a:t>
            </a:r>
            <a:r>
              <a:rPr lang="en-US" dirty="0" err="1"/>
              <a:t>pelajaran</a:t>
            </a:r>
            <a:r>
              <a:rPr lang="en-US" dirty="0"/>
              <a:t> </a:t>
            </a:r>
            <a:r>
              <a:rPr lang="en-US" dirty="0" err="1"/>
              <a:t>setiap</a:t>
            </a:r>
            <a:r>
              <a:rPr lang="en-US" dirty="0"/>
              <a:t> </a:t>
            </a:r>
            <a:r>
              <a:rPr lang="en-US" dirty="0" err="1"/>
              <a:t>satuan</a:t>
            </a:r>
            <a:r>
              <a:rPr lang="en-US" dirty="0"/>
              <a:t> </a:t>
            </a:r>
            <a:r>
              <a:rPr lang="en-US" dirty="0" err="1"/>
              <a:t>bahasan</a:t>
            </a:r>
            <a:r>
              <a:rPr lang="en-US" dirty="0" smtClean="0"/>
              <a:t>.</a:t>
            </a:r>
          </a:p>
          <a:p>
            <a:pPr marL="0" indent="0">
              <a:buNone/>
            </a:pPr>
            <a:endParaRPr lang="en-US" dirty="0"/>
          </a:p>
          <a:p>
            <a:pPr marL="0" indent="0">
              <a:buNone/>
            </a:pPr>
            <a:r>
              <a:rPr lang="en-US" b="1" dirty="0" smtClean="0"/>
              <a:t>. </a:t>
            </a:r>
            <a:r>
              <a:rPr lang="en-US" b="1" dirty="0" err="1" smtClean="0"/>
              <a:t>Kurikulum</a:t>
            </a:r>
            <a:r>
              <a:rPr lang="en-US" b="1" dirty="0" smtClean="0"/>
              <a:t> </a:t>
            </a:r>
            <a:r>
              <a:rPr lang="en-US" b="1" dirty="0"/>
              <a:t>1984</a:t>
            </a:r>
            <a:endParaRPr lang="en-US" dirty="0"/>
          </a:p>
          <a:p>
            <a:r>
              <a:rPr lang="en-US" dirty="0" err="1"/>
              <a:t>Kurikulum</a:t>
            </a:r>
            <a:r>
              <a:rPr lang="en-US" dirty="0"/>
              <a:t> </a:t>
            </a:r>
            <a:r>
              <a:rPr lang="en-US" dirty="0" err="1"/>
              <a:t>ini</a:t>
            </a:r>
            <a:r>
              <a:rPr lang="en-US" dirty="0"/>
              <a:t> </a:t>
            </a:r>
            <a:r>
              <a:rPr lang="en-US" dirty="0" err="1"/>
              <a:t>mengusung</a:t>
            </a:r>
            <a:r>
              <a:rPr lang="en-US" dirty="0"/>
              <a:t> </a:t>
            </a:r>
            <a:r>
              <a:rPr lang="en-US" dirty="0" err="1"/>
              <a:t>pendekatan</a:t>
            </a:r>
            <a:r>
              <a:rPr lang="en-US" dirty="0"/>
              <a:t> proses </a:t>
            </a:r>
            <a:r>
              <a:rPr lang="en-US" dirty="0" err="1"/>
              <a:t>keahlian</a:t>
            </a:r>
            <a:r>
              <a:rPr lang="en-US" dirty="0"/>
              <a:t>. </a:t>
            </a:r>
            <a:r>
              <a:rPr lang="en-US" dirty="0" err="1"/>
              <a:t>Meski</a:t>
            </a:r>
            <a:r>
              <a:rPr lang="en-US" dirty="0"/>
              <a:t> </a:t>
            </a:r>
            <a:r>
              <a:rPr lang="en-US" dirty="0" err="1"/>
              <a:t>mengutamakan</a:t>
            </a:r>
            <a:r>
              <a:rPr lang="en-US" dirty="0"/>
              <a:t> </a:t>
            </a:r>
            <a:r>
              <a:rPr lang="en-US" dirty="0" err="1"/>
              <a:t>pendekatan</a:t>
            </a:r>
            <a:r>
              <a:rPr lang="en-US" dirty="0"/>
              <a:t> proses, </a:t>
            </a:r>
            <a:r>
              <a:rPr lang="en-US" dirty="0" err="1"/>
              <a:t>tapi</a:t>
            </a:r>
            <a:r>
              <a:rPr lang="en-US" dirty="0"/>
              <a:t> </a:t>
            </a:r>
            <a:r>
              <a:rPr lang="en-US" dirty="0" err="1"/>
              <a:t>faktor</a:t>
            </a:r>
            <a:r>
              <a:rPr lang="en-US" dirty="0"/>
              <a:t> </a:t>
            </a:r>
            <a:r>
              <a:rPr lang="en-US" dirty="0" err="1"/>
              <a:t>tujuan</a:t>
            </a:r>
            <a:r>
              <a:rPr lang="en-US" dirty="0"/>
              <a:t> </a:t>
            </a:r>
            <a:r>
              <a:rPr lang="en-US" dirty="0" err="1"/>
              <a:t>tetap</a:t>
            </a:r>
            <a:r>
              <a:rPr lang="en-US" dirty="0"/>
              <a:t> </a:t>
            </a:r>
            <a:r>
              <a:rPr lang="en-US" dirty="0" err="1"/>
              <a:t>penting</a:t>
            </a:r>
            <a:r>
              <a:rPr lang="en-US" dirty="0"/>
              <a:t>. </a:t>
            </a:r>
            <a:r>
              <a:rPr lang="en-US" dirty="0" err="1"/>
              <a:t>Kurikulum</a:t>
            </a:r>
            <a:r>
              <a:rPr lang="en-US" dirty="0"/>
              <a:t> </a:t>
            </a:r>
            <a:r>
              <a:rPr lang="en-US" dirty="0" err="1"/>
              <a:t>ini</a:t>
            </a:r>
            <a:r>
              <a:rPr lang="en-US" dirty="0"/>
              <a:t> </a:t>
            </a:r>
            <a:r>
              <a:rPr lang="en-US" dirty="0" err="1"/>
              <a:t>juga</a:t>
            </a:r>
            <a:r>
              <a:rPr lang="en-US" dirty="0"/>
              <a:t> </a:t>
            </a:r>
            <a:r>
              <a:rPr lang="en-US" dirty="0" err="1"/>
              <a:t>sering</a:t>
            </a:r>
            <a:r>
              <a:rPr lang="en-US" dirty="0"/>
              <a:t> </a:t>
            </a:r>
            <a:r>
              <a:rPr lang="en-US" dirty="0" err="1"/>
              <a:t>disebut</a:t>
            </a:r>
            <a:r>
              <a:rPr lang="en-US" dirty="0"/>
              <a:t> "</a:t>
            </a:r>
            <a:r>
              <a:rPr lang="en-US" dirty="0" err="1"/>
              <a:t>Kurikulum</a:t>
            </a:r>
            <a:r>
              <a:rPr lang="en-US" dirty="0"/>
              <a:t> 1975 </a:t>
            </a:r>
            <a:r>
              <a:rPr lang="en-US" dirty="0" err="1"/>
              <a:t>disempurnakan</a:t>
            </a:r>
            <a:r>
              <a:rPr lang="en-US" dirty="0"/>
              <a:t>". </a:t>
            </a:r>
            <a:r>
              <a:rPr lang="en-US" dirty="0" err="1"/>
              <a:t>Posisi</a:t>
            </a:r>
            <a:r>
              <a:rPr lang="en-US" dirty="0"/>
              <a:t> </a:t>
            </a:r>
            <a:r>
              <a:rPr lang="en-US" dirty="0" err="1"/>
              <a:t>siswa</a:t>
            </a:r>
            <a:r>
              <a:rPr lang="en-US" dirty="0"/>
              <a:t> </a:t>
            </a:r>
            <a:r>
              <a:rPr lang="en-US" dirty="0" err="1"/>
              <a:t>ditempatkan</a:t>
            </a:r>
            <a:r>
              <a:rPr lang="en-US" dirty="0"/>
              <a:t> </a:t>
            </a:r>
            <a:r>
              <a:rPr lang="en-US" dirty="0" err="1"/>
              <a:t>sebagai</a:t>
            </a:r>
            <a:r>
              <a:rPr lang="en-US" dirty="0"/>
              <a:t> </a:t>
            </a:r>
            <a:r>
              <a:rPr lang="en-US" dirty="0" err="1"/>
              <a:t>subjek</a:t>
            </a:r>
            <a:r>
              <a:rPr lang="en-US" dirty="0"/>
              <a:t> </a:t>
            </a:r>
            <a:r>
              <a:rPr lang="en-US" dirty="0" err="1"/>
              <a:t>belajar</a:t>
            </a:r>
            <a:r>
              <a:rPr lang="en-US" dirty="0"/>
              <a:t>. Dari </a:t>
            </a:r>
            <a:r>
              <a:rPr lang="en-US" dirty="0" err="1"/>
              <a:t>mengamati</a:t>
            </a:r>
            <a:r>
              <a:rPr lang="en-US" dirty="0"/>
              <a:t> </a:t>
            </a:r>
            <a:r>
              <a:rPr lang="en-US" dirty="0" err="1"/>
              <a:t>sesuatu</a:t>
            </a:r>
            <a:r>
              <a:rPr lang="en-US" dirty="0"/>
              <a:t>, </a:t>
            </a:r>
            <a:r>
              <a:rPr lang="en-US" dirty="0" err="1"/>
              <a:t>mengelompokkan</a:t>
            </a:r>
            <a:r>
              <a:rPr lang="en-US" dirty="0"/>
              <a:t>, </a:t>
            </a:r>
            <a:r>
              <a:rPr lang="en-US" dirty="0" err="1"/>
              <a:t>mendiskusikan</a:t>
            </a:r>
            <a:r>
              <a:rPr lang="en-US" dirty="0"/>
              <a:t>, </a:t>
            </a:r>
            <a:r>
              <a:rPr lang="en-US" dirty="0" err="1"/>
              <a:t>hingga</a:t>
            </a:r>
            <a:r>
              <a:rPr lang="en-US" dirty="0"/>
              <a:t> </a:t>
            </a:r>
            <a:r>
              <a:rPr lang="en-US" dirty="0" err="1"/>
              <a:t>melaporkan</a:t>
            </a:r>
            <a:r>
              <a:rPr lang="en-US" dirty="0"/>
              <a:t>. Model </a:t>
            </a:r>
            <a:r>
              <a:rPr lang="en-US" dirty="0" err="1"/>
              <a:t>ini</a:t>
            </a:r>
            <a:r>
              <a:rPr lang="en-US" dirty="0"/>
              <a:t> </a:t>
            </a:r>
            <a:r>
              <a:rPr lang="en-US" dirty="0" err="1"/>
              <a:t>disebut</a:t>
            </a:r>
            <a:r>
              <a:rPr lang="en-US" dirty="0"/>
              <a:t> Cara </a:t>
            </a:r>
            <a:r>
              <a:rPr lang="en-US" dirty="0" err="1"/>
              <a:t>Belajar</a:t>
            </a:r>
            <a:r>
              <a:rPr lang="en-US" dirty="0"/>
              <a:t> </a:t>
            </a:r>
            <a:r>
              <a:rPr lang="en-US" dirty="0" err="1"/>
              <a:t>Siswa</a:t>
            </a:r>
            <a:r>
              <a:rPr lang="en-US" dirty="0"/>
              <a:t> </a:t>
            </a:r>
            <a:r>
              <a:rPr lang="en-US" dirty="0" err="1"/>
              <a:t>Aktif</a:t>
            </a:r>
            <a:r>
              <a:rPr lang="en-US" dirty="0"/>
              <a:t> (CBSA).</a:t>
            </a:r>
          </a:p>
          <a:p>
            <a:endParaRPr lang="en-US" dirty="0"/>
          </a:p>
        </p:txBody>
      </p:sp>
    </p:spTree>
    <p:extLst>
      <p:ext uri="{BB962C8B-B14F-4D97-AF65-F5344CB8AC3E}">
        <p14:creationId xmlns:p14="http://schemas.microsoft.com/office/powerpoint/2010/main" val="2174094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1154545"/>
            <a:ext cx="10178322" cy="4725047"/>
          </a:xfrm>
        </p:spPr>
        <p:txBody>
          <a:bodyPr>
            <a:normAutofit/>
          </a:bodyPr>
          <a:lstStyle/>
          <a:p>
            <a:r>
              <a:rPr lang="en-US" sz="2400" b="1"/>
              <a:t>Kurikulum 1994 dan Suplemen Kurikulum 1999</a:t>
            </a:r>
            <a:endParaRPr lang="en-US" sz="2400"/>
          </a:p>
          <a:p>
            <a:r>
              <a:rPr lang="en-US" sz="2400"/>
              <a:t>Kurikulum 1994 merupakan hasil upaya memadukan kurikulum kurikulum sebelumnya, terutama Kurikulum 1975 dan 1984. Sayang, perpaduan antara tujuan dan proses belum berhasil. Sehingga banyak kritik berdatangan, disebabkan oleh beban belajar siswa dinilai terlalu berat, dari muatan nasional sampai muatan lokal. Misalnya bahasa daerah, kesenian, keterampilan daerah, dan lain-lain. Akhirnya, Kurikulum 1994 menjelma menjadi kurikulum super padat.</a:t>
            </a:r>
          </a:p>
        </p:txBody>
      </p:sp>
    </p:spTree>
    <p:extLst>
      <p:ext uri="{BB962C8B-B14F-4D97-AF65-F5344CB8AC3E}">
        <p14:creationId xmlns:p14="http://schemas.microsoft.com/office/powerpoint/2010/main" val="30543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1099127"/>
            <a:ext cx="10178322" cy="4780465"/>
          </a:xfrm>
        </p:spPr>
        <p:txBody>
          <a:bodyPr>
            <a:normAutofit/>
          </a:bodyPr>
          <a:lstStyle/>
          <a:p>
            <a:r>
              <a:rPr lang="en-US" sz="2400" b="1" dirty="0" err="1"/>
              <a:t>Kurikulum</a:t>
            </a:r>
            <a:r>
              <a:rPr lang="en-US" sz="2400" b="1" dirty="0"/>
              <a:t> 2004, KBK (</a:t>
            </a:r>
            <a:r>
              <a:rPr lang="en-US" sz="2400" b="1" dirty="0" err="1"/>
              <a:t>Kurikulum</a:t>
            </a:r>
            <a:r>
              <a:rPr lang="en-US" sz="2400" b="1" dirty="0"/>
              <a:t> </a:t>
            </a:r>
            <a:r>
              <a:rPr lang="en-US" sz="2400" b="1" dirty="0" err="1"/>
              <a:t>Berbasis</a:t>
            </a:r>
            <a:r>
              <a:rPr lang="en-US" sz="2400" b="1" dirty="0"/>
              <a:t> </a:t>
            </a:r>
            <a:r>
              <a:rPr lang="en-US" sz="2400" b="1" dirty="0" err="1"/>
              <a:t>Kompetensi</a:t>
            </a:r>
            <a:r>
              <a:rPr lang="en-US" sz="2400" b="1" dirty="0"/>
              <a:t>)</a:t>
            </a:r>
            <a:endParaRPr lang="en-US" sz="2400" dirty="0"/>
          </a:p>
          <a:p>
            <a:r>
              <a:rPr lang="en-US" sz="2400" dirty="0" err="1"/>
              <a:t>Sebagai</a:t>
            </a:r>
            <a:r>
              <a:rPr lang="en-US" sz="2400" dirty="0"/>
              <a:t> </a:t>
            </a:r>
            <a:r>
              <a:rPr lang="en-US" sz="2400" dirty="0" err="1"/>
              <a:t>pengganti</a:t>
            </a:r>
            <a:r>
              <a:rPr lang="en-US" sz="2400" dirty="0"/>
              <a:t> </a:t>
            </a:r>
            <a:r>
              <a:rPr lang="en-US" sz="2400" dirty="0" err="1"/>
              <a:t>Kurikulum</a:t>
            </a:r>
            <a:r>
              <a:rPr lang="en-US" sz="2400" dirty="0"/>
              <a:t> 1994 </a:t>
            </a:r>
            <a:r>
              <a:rPr lang="en-US" sz="2400" dirty="0" err="1"/>
              <a:t>adalah</a:t>
            </a:r>
            <a:r>
              <a:rPr lang="en-US" sz="2400" dirty="0"/>
              <a:t> </a:t>
            </a:r>
            <a:r>
              <a:rPr lang="en-US" sz="2400" dirty="0" err="1"/>
              <a:t>Kurikulum</a:t>
            </a:r>
            <a:r>
              <a:rPr lang="en-US" sz="2400" dirty="0"/>
              <a:t> 2004 </a:t>
            </a:r>
            <a:r>
              <a:rPr lang="en-US" sz="2400" dirty="0" err="1"/>
              <a:t>disebut</a:t>
            </a:r>
            <a:r>
              <a:rPr lang="en-US" sz="2400" dirty="0"/>
              <a:t> </a:t>
            </a:r>
            <a:r>
              <a:rPr lang="en-US" sz="2400" dirty="0" err="1"/>
              <a:t>Kurikulum</a:t>
            </a:r>
            <a:r>
              <a:rPr lang="en-US" sz="2400" dirty="0"/>
              <a:t> </a:t>
            </a:r>
            <a:r>
              <a:rPr lang="en-US" sz="2400" dirty="0" err="1"/>
              <a:t>Berbasis</a:t>
            </a:r>
            <a:r>
              <a:rPr lang="en-US" sz="2400" dirty="0"/>
              <a:t> </a:t>
            </a:r>
            <a:r>
              <a:rPr lang="en-US" sz="2400" dirty="0" err="1"/>
              <a:t>Kompetensi</a:t>
            </a:r>
            <a:r>
              <a:rPr lang="en-US" sz="2400" dirty="0"/>
              <a:t> (KBK). </a:t>
            </a:r>
            <a:r>
              <a:rPr lang="en-US" sz="2400" dirty="0" err="1"/>
              <a:t>Suatu</a:t>
            </a:r>
            <a:r>
              <a:rPr lang="en-US" sz="2400" dirty="0"/>
              <a:t> program </a:t>
            </a:r>
            <a:r>
              <a:rPr lang="en-US" sz="2400" dirty="0" err="1"/>
              <a:t>pendidikan</a:t>
            </a:r>
            <a:r>
              <a:rPr lang="en-US" sz="2400" dirty="0"/>
              <a:t> </a:t>
            </a:r>
            <a:r>
              <a:rPr lang="en-US" sz="2400" dirty="0" err="1"/>
              <a:t>berbasis</a:t>
            </a:r>
            <a:r>
              <a:rPr lang="en-US" sz="2400" dirty="0"/>
              <a:t> </a:t>
            </a:r>
            <a:r>
              <a:rPr lang="en-US" sz="2400" dirty="0" err="1"/>
              <a:t>kompetensi</a:t>
            </a:r>
            <a:r>
              <a:rPr lang="en-US" sz="2400" dirty="0"/>
              <a:t> </a:t>
            </a:r>
            <a:r>
              <a:rPr lang="en-US" sz="2400" dirty="0" err="1"/>
              <a:t>harus</a:t>
            </a:r>
            <a:r>
              <a:rPr lang="en-US" sz="2400" dirty="0"/>
              <a:t> </a:t>
            </a:r>
            <a:r>
              <a:rPr lang="en-US" sz="2400" dirty="0" err="1"/>
              <a:t>mengandung</a:t>
            </a:r>
            <a:r>
              <a:rPr lang="en-US" sz="2400" dirty="0"/>
              <a:t> </a:t>
            </a:r>
            <a:r>
              <a:rPr lang="en-US" sz="2400" dirty="0" err="1"/>
              <a:t>tiga</a:t>
            </a:r>
            <a:r>
              <a:rPr lang="en-US" sz="2400" dirty="0"/>
              <a:t> </a:t>
            </a:r>
            <a:r>
              <a:rPr lang="en-US" sz="2400" dirty="0" err="1"/>
              <a:t>unsur</a:t>
            </a:r>
            <a:r>
              <a:rPr lang="en-US" sz="2400" dirty="0"/>
              <a:t> </a:t>
            </a:r>
            <a:r>
              <a:rPr lang="en-US" sz="2400" dirty="0" err="1"/>
              <a:t>pokok</a:t>
            </a:r>
            <a:r>
              <a:rPr lang="en-US" sz="2400" dirty="0"/>
              <a:t>, </a:t>
            </a:r>
            <a:r>
              <a:rPr lang="en-US" sz="2400" dirty="0" err="1"/>
              <a:t>yaitu</a:t>
            </a:r>
            <a:r>
              <a:rPr lang="en-US" sz="2400" dirty="0"/>
              <a:t> </a:t>
            </a:r>
            <a:r>
              <a:rPr lang="en-US" sz="2400" dirty="0" err="1"/>
              <a:t>pemilihan</a:t>
            </a:r>
            <a:r>
              <a:rPr lang="en-US" sz="2400" dirty="0"/>
              <a:t> </a:t>
            </a:r>
            <a:r>
              <a:rPr lang="en-US" sz="2400" dirty="0" err="1"/>
              <a:t>kompetensi</a:t>
            </a:r>
            <a:r>
              <a:rPr lang="en-US" sz="2400" dirty="0"/>
              <a:t> </a:t>
            </a:r>
            <a:r>
              <a:rPr lang="en-US" sz="2400" dirty="0" err="1"/>
              <a:t>sesuai</a:t>
            </a:r>
            <a:r>
              <a:rPr lang="en-US" sz="2400" dirty="0"/>
              <a:t>, </a:t>
            </a:r>
            <a:r>
              <a:rPr lang="en-US" sz="2400" dirty="0" err="1"/>
              <a:t>spesifikasi</a:t>
            </a:r>
            <a:r>
              <a:rPr lang="en-US" sz="2400" dirty="0"/>
              <a:t> </a:t>
            </a:r>
            <a:r>
              <a:rPr lang="en-US" sz="2400" dirty="0" err="1"/>
              <a:t>indikator-indikator</a:t>
            </a:r>
            <a:r>
              <a:rPr lang="en-US" sz="2400" dirty="0"/>
              <a:t> </a:t>
            </a:r>
            <a:r>
              <a:rPr lang="en-US" sz="2400" dirty="0" err="1"/>
              <a:t>evaluasi</a:t>
            </a:r>
            <a:r>
              <a:rPr lang="en-US" sz="2400" dirty="0"/>
              <a:t> </a:t>
            </a:r>
            <a:r>
              <a:rPr lang="en-US" sz="2400" dirty="0" err="1"/>
              <a:t>untuk</a:t>
            </a:r>
            <a:r>
              <a:rPr lang="en-US" sz="2400" dirty="0"/>
              <a:t> </a:t>
            </a:r>
            <a:r>
              <a:rPr lang="en-US" sz="2400" dirty="0" err="1"/>
              <a:t>menentukan</a:t>
            </a:r>
            <a:r>
              <a:rPr lang="en-US" sz="2400" dirty="0"/>
              <a:t> </a:t>
            </a:r>
            <a:r>
              <a:rPr lang="en-US" sz="2400" dirty="0" err="1"/>
              <a:t>keberhasilan</a:t>
            </a:r>
            <a:r>
              <a:rPr lang="en-US" sz="2400" dirty="0"/>
              <a:t> </a:t>
            </a:r>
            <a:r>
              <a:rPr lang="en-US" sz="2400" dirty="0" err="1"/>
              <a:t>pencapaian</a:t>
            </a:r>
            <a:r>
              <a:rPr lang="en-US" sz="2400" dirty="0"/>
              <a:t> </a:t>
            </a:r>
            <a:r>
              <a:rPr lang="en-US" sz="2400" dirty="0" err="1"/>
              <a:t>kompetensi</a:t>
            </a:r>
            <a:r>
              <a:rPr lang="en-US" sz="2400" dirty="0"/>
              <a:t>, </a:t>
            </a:r>
            <a:r>
              <a:rPr lang="en-US" sz="2400" dirty="0" err="1"/>
              <a:t>dan</a:t>
            </a:r>
            <a:r>
              <a:rPr lang="en-US" sz="2400" dirty="0"/>
              <a:t> </a:t>
            </a:r>
            <a:r>
              <a:rPr lang="en-US" sz="2400" dirty="0" err="1"/>
              <a:t>pengembangan</a:t>
            </a:r>
            <a:r>
              <a:rPr lang="en-US" sz="2400" dirty="0"/>
              <a:t> </a:t>
            </a:r>
            <a:r>
              <a:rPr lang="en-US" sz="2400" dirty="0" err="1"/>
              <a:t>pembelajaran</a:t>
            </a:r>
            <a:r>
              <a:rPr lang="en-US" sz="2400" dirty="0"/>
              <a:t>.</a:t>
            </a:r>
          </a:p>
          <a:p>
            <a:r>
              <a:rPr lang="en-US" sz="2400" dirty="0"/>
              <a:t>KBK </a:t>
            </a:r>
            <a:r>
              <a:rPr lang="en-US" sz="2400" dirty="0" err="1"/>
              <a:t>memiliki</a:t>
            </a:r>
            <a:r>
              <a:rPr lang="en-US" sz="2400" dirty="0"/>
              <a:t> </a:t>
            </a:r>
            <a:r>
              <a:rPr lang="en-US" sz="2400" dirty="0" err="1"/>
              <a:t>ciri-ciri</a:t>
            </a:r>
            <a:r>
              <a:rPr lang="en-US" sz="2400" dirty="0"/>
              <a:t> </a:t>
            </a:r>
            <a:r>
              <a:rPr lang="en-US" sz="2400" dirty="0" err="1"/>
              <a:t>sebagai</a:t>
            </a:r>
            <a:r>
              <a:rPr lang="en-US" sz="2400" dirty="0"/>
              <a:t> </a:t>
            </a:r>
            <a:r>
              <a:rPr lang="en-US" sz="2400" dirty="0" err="1"/>
              <a:t>berikut</a:t>
            </a:r>
            <a:r>
              <a:rPr lang="en-US" sz="2400" dirty="0"/>
              <a:t>, </a:t>
            </a:r>
            <a:r>
              <a:rPr lang="en-US" sz="2400" dirty="0" err="1"/>
              <a:t>menekankan</a:t>
            </a:r>
            <a:r>
              <a:rPr lang="en-US" sz="2400" dirty="0"/>
              <a:t> </a:t>
            </a:r>
            <a:r>
              <a:rPr lang="en-US" sz="2400" dirty="0" err="1"/>
              <a:t>pada</a:t>
            </a:r>
            <a:r>
              <a:rPr lang="en-US" sz="2400" dirty="0"/>
              <a:t> </a:t>
            </a:r>
            <a:r>
              <a:rPr lang="en-US" sz="2400" dirty="0" err="1"/>
              <a:t>ketercapaian</a:t>
            </a:r>
            <a:r>
              <a:rPr lang="en-US" sz="2400" dirty="0"/>
              <a:t> </a:t>
            </a:r>
            <a:r>
              <a:rPr lang="en-US" sz="2400" dirty="0" err="1"/>
              <a:t>kompetensi</a:t>
            </a:r>
            <a:r>
              <a:rPr lang="en-US" sz="2400" dirty="0"/>
              <a:t> </a:t>
            </a:r>
            <a:r>
              <a:rPr lang="en-US" sz="2400" dirty="0" err="1"/>
              <a:t>siswa</a:t>
            </a:r>
            <a:r>
              <a:rPr lang="en-US" sz="2400" dirty="0"/>
              <a:t> </a:t>
            </a:r>
            <a:r>
              <a:rPr lang="en-US" sz="2400" dirty="0" err="1"/>
              <a:t>baik</a:t>
            </a:r>
            <a:r>
              <a:rPr lang="en-US" sz="2400" dirty="0"/>
              <a:t> </a:t>
            </a:r>
            <a:r>
              <a:rPr lang="en-US" sz="2400" dirty="0" err="1"/>
              <a:t>secara</a:t>
            </a:r>
            <a:r>
              <a:rPr lang="en-US" sz="2400" dirty="0"/>
              <a:t> individual </a:t>
            </a:r>
            <a:r>
              <a:rPr lang="en-US" sz="2400" dirty="0" err="1"/>
              <a:t>maupun</a:t>
            </a:r>
            <a:r>
              <a:rPr lang="en-US" sz="2400" dirty="0"/>
              <a:t> </a:t>
            </a:r>
            <a:r>
              <a:rPr lang="en-US" sz="2400" dirty="0" err="1"/>
              <a:t>klasikal</a:t>
            </a:r>
            <a:r>
              <a:rPr lang="en-US" sz="2400" dirty="0"/>
              <a:t>, </a:t>
            </a:r>
            <a:r>
              <a:rPr lang="en-US" sz="2400" dirty="0" err="1"/>
              <a:t>berorientasi</a:t>
            </a:r>
            <a:r>
              <a:rPr lang="en-US" sz="2400" dirty="0"/>
              <a:t> </a:t>
            </a:r>
            <a:r>
              <a:rPr lang="en-US" sz="2400" dirty="0" err="1"/>
              <a:t>pada</a:t>
            </a:r>
            <a:r>
              <a:rPr lang="en-US" sz="2400" dirty="0"/>
              <a:t> </a:t>
            </a:r>
            <a:r>
              <a:rPr lang="en-US" sz="2400" dirty="0" err="1"/>
              <a:t>hasil</a:t>
            </a:r>
            <a:r>
              <a:rPr lang="en-US" sz="2400" dirty="0"/>
              <a:t> </a:t>
            </a:r>
            <a:r>
              <a:rPr lang="en-US" sz="2400" dirty="0" err="1"/>
              <a:t>belajar</a:t>
            </a:r>
            <a:r>
              <a:rPr lang="en-US" sz="2400" dirty="0"/>
              <a:t> </a:t>
            </a:r>
            <a:r>
              <a:rPr lang="en-US" sz="2400" dirty="0" err="1"/>
              <a:t>dan</a:t>
            </a:r>
            <a:r>
              <a:rPr lang="en-US" sz="2400" dirty="0"/>
              <a:t> </a:t>
            </a:r>
            <a:r>
              <a:rPr lang="en-US" sz="2400" dirty="0" err="1"/>
              <a:t>keberagaman</a:t>
            </a:r>
            <a:r>
              <a:rPr lang="en-US" sz="2400" dirty="0"/>
              <a:t>. </a:t>
            </a:r>
            <a:r>
              <a:rPr lang="en-US" sz="2400" dirty="0" err="1"/>
              <a:t>Kegiatan</a:t>
            </a:r>
            <a:r>
              <a:rPr lang="en-US" sz="2400" dirty="0"/>
              <a:t> </a:t>
            </a:r>
            <a:r>
              <a:rPr lang="en-US" sz="2400" dirty="0" err="1"/>
              <a:t>belajar</a:t>
            </a:r>
            <a:r>
              <a:rPr lang="en-US" sz="2400" dirty="0"/>
              <a:t> </a:t>
            </a:r>
            <a:r>
              <a:rPr lang="en-US" sz="2400" dirty="0" err="1"/>
              <a:t>menggunakan</a:t>
            </a:r>
            <a:r>
              <a:rPr lang="en-US" sz="2400" dirty="0"/>
              <a:t> </a:t>
            </a:r>
            <a:r>
              <a:rPr lang="en-US" sz="2400" dirty="0" err="1"/>
              <a:t>pendekatan</a:t>
            </a:r>
            <a:r>
              <a:rPr lang="en-US" sz="2400" dirty="0"/>
              <a:t> </a:t>
            </a:r>
            <a:r>
              <a:rPr lang="en-US" sz="2400" dirty="0" err="1"/>
              <a:t>dan</a:t>
            </a:r>
            <a:r>
              <a:rPr lang="en-US" sz="2400" dirty="0"/>
              <a:t> </a:t>
            </a:r>
            <a:r>
              <a:rPr lang="en-US" sz="2400" dirty="0" err="1"/>
              <a:t>metode</a:t>
            </a:r>
            <a:r>
              <a:rPr lang="en-US" sz="2400" dirty="0"/>
              <a:t> </a:t>
            </a:r>
            <a:r>
              <a:rPr lang="en-US" sz="2400" dirty="0" err="1"/>
              <a:t>bervariasi</a:t>
            </a:r>
            <a:r>
              <a:rPr lang="en-US" sz="2400" dirty="0"/>
              <a:t>, </a:t>
            </a:r>
            <a:r>
              <a:rPr lang="en-US" sz="2400" dirty="0" err="1"/>
              <a:t>sumber</a:t>
            </a:r>
            <a:r>
              <a:rPr lang="en-US" sz="2400" dirty="0"/>
              <a:t> </a:t>
            </a:r>
            <a:r>
              <a:rPr lang="en-US" sz="2400" dirty="0" err="1"/>
              <a:t>belajar</a:t>
            </a:r>
            <a:r>
              <a:rPr lang="en-US" sz="2400" dirty="0"/>
              <a:t> </a:t>
            </a:r>
            <a:r>
              <a:rPr lang="en-US" sz="2400" dirty="0" err="1"/>
              <a:t>bukan</a:t>
            </a:r>
            <a:r>
              <a:rPr lang="en-US" sz="2400" dirty="0"/>
              <a:t> </a:t>
            </a:r>
            <a:r>
              <a:rPr lang="en-US" sz="2400" dirty="0" err="1"/>
              <a:t>hanya</a:t>
            </a:r>
            <a:r>
              <a:rPr lang="en-US" sz="2400" dirty="0"/>
              <a:t> guru, </a:t>
            </a:r>
            <a:r>
              <a:rPr lang="en-US" sz="2400" dirty="0" err="1"/>
              <a:t>tetapi</a:t>
            </a:r>
            <a:r>
              <a:rPr lang="en-US" sz="2400" dirty="0"/>
              <a:t> </a:t>
            </a:r>
            <a:r>
              <a:rPr lang="en-US" sz="2400" dirty="0" err="1"/>
              <a:t>juga</a:t>
            </a:r>
            <a:r>
              <a:rPr lang="en-US" sz="2400" dirty="0"/>
              <a:t> </a:t>
            </a:r>
            <a:r>
              <a:rPr lang="en-US" sz="2400" dirty="0" err="1"/>
              <a:t>sumber</a:t>
            </a:r>
            <a:r>
              <a:rPr lang="en-US" sz="2400" dirty="0"/>
              <a:t> </a:t>
            </a:r>
            <a:r>
              <a:rPr lang="en-US" sz="2400" dirty="0" err="1"/>
              <a:t>belajar</a:t>
            </a:r>
            <a:r>
              <a:rPr lang="en-US" sz="2400" dirty="0"/>
              <a:t> </a:t>
            </a:r>
            <a:r>
              <a:rPr lang="en-US" sz="2400" dirty="0" err="1"/>
              <a:t>lainnya</a:t>
            </a:r>
            <a:r>
              <a:rPr lang="en-US" sz="2400" dirty="0"/>
              <a:t> yang </a:t>
            </a:r>
            <a:r>
              <a:rPr lang="en-US" sz="2400" dirty="0" err="1"/>
              <a:t>memenuhi</a:t>
            </a:r>
            <a:r>
              <a:rPr lang="en-US" sz="2400" dirty="0"/>
              <a:t> </a:t>
            </a:r>
            <a:r>
              <a:rPr lang="en-US" sz="2400" dirty="0" err="1"/>
              <a:t>unsur</a:t>
            </a:r>
            <a:r>
              <a:rPr lang="en-US" sz="2400" dirty="0"/>
              <a:t> </a:t>
            </a:r>
            <a:r>
              <a:rPr lang="en-US" sz="2400" dirty="0" err="1"/>
              <a:t>edukatif</a:t>
            </a:r>
            <a:r>
              <a:rPr lang="en-US" sz="2400" dirty="0"/>
              <a:t>.</a:t>
            </a:r>
          </a:p>
          <a:p>
            <a:endParaRPr lang="en-US" sz="2400" dirty="0"/>
          </a:p>
        </p:txBody>
      </p:sp>
    </p:spTree>
    <p:extLst>
      <p:ext uri="{BB962C8B-B14F-4D97-AF65-F5344CB8AC3E}">
        <p14:creationId xmlns:p14="http://schemas.microsoft.com/office/powerpoint/2010/main" val="33568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951345"/>
            <a:ext cx="10178322" cy="4928247"/>
          </a:xfrm>
        </p:spPr>
        <p:txBody>
          <a:bodyPr>
            <a:normAutofit/>
          </a:bodyPr>
          <a:lstStyle/>
          <a:p>
            <a:r>
              <a:rPr lang="en-US" sz="2400" b="1" dirty="0" err="1"/>
              <a:t>Kurikulum</a:t>
            </a:r>
            <a:r>
              <a:rPr lang="en-US" sz="2400" b="1" dirty="0"/>
              <a:t> 2006, KTSP (</a:t>
            </a:r>
            <a:r>
              <a:rPr lang="en-US" sz="2400" b="1" dirty="0" err="1"/>
              <a:t>Kurikulum</a:t>
            </a:r>
            <a:r>
              <a:rPr lang="en-US" sz="2400" b="1" dirty="0"/>
              <a:t> Tingkat </a:t>
            </a:r>
            <a:r>
              <a:rPr lang="en-US" sz="2400" b="1" dirty="0" err="1"/>
              <a:t>Satuan</a:t>
            </a:r>
            <a:r>
              <a:rPr lang="en-US" sz="2400" b="1" dirty="0"/>
              <a:t> </a:t>
            </a:r>
            <a:r>
              <a:rPr lang="en-US" sz="2400" b="1" dirty="0" err="1"/>
              <a:t>Pendidikan</a:t>
            </a:r>
            <a:r>
              <a:rPr lang="en-US" sz="2400" b="1" dirty="0"/>
              <a:t>)</a:t>
            </a:r>
            <a:endParaRPr lang="en-US" sz="2400" dirty="0"/>
          </a:p>
          <a:p>
            <a:r>
              <a:rPr lang="en-US" sz="2400" dirty="0" err="1"/>
              <a:t>Kurikulum</a:t>
            </a:r>
            <a:r>
              <a:rPr lang="en-US" sz="2400" dirty="0"/>
              <a:t> </a:t>
            </a:r>
            <a:r>
              <a:rPr lang="en-US" sz="2400" dirty="0" err="1"/>
              <a:t>ini</a:t>
            </a:r>
            <a:r>
              <a:rPr lang="en-US" sz="2400" dirty="0"/>
              <a:t> </a:t>
            </a:r>
            <a:r>
              <a:rPr lang="en-US" sz="2400" dirty="0" err="1"/>
              <a:t>pada</a:t>
            </a:r>
            <a:r>
              <a:rPr lang="en-US" sz="2400" dirty="0"/>
              <a:t> </a:t>
            </a:r>
            <a:r>
              <a:rPr lang="en-US" sz="2400" dirty="0" err="1"/>
              <a:t>dasarnya</a:t>
            </a:r>
            <a:r>
              <a:rPr lang="en-US" sz="2400" dirty="0"/>
              <a:t> </a:t>
            </a:r>
            <a:r>
              <a:rPr lang="en-US" sz="2400" dirty="0" err="1"/>
              <a:t>sama</a:t>
            </a:r>
            <a:r>
              <a:rPr lang="en-US" sz="2400" dirty="0"/>
              <a:t> </a:t>
            </a:r>
            <a:r>
              <a:rPr lang="en-US" sz="2400" dirty="0" err="1"/>
              <a:t>dengan</a:t>
            </a:r>
            <a:r>
              <a:rPr lang="en-US" sz="2400" dirty="0"/>
              <a:t> </a:t>
            </a:r>
            <a:r>
              <a:rPr lang="en-US" sz="2400" dirty="0" err="1"/>
              <a:t>Kurikulum</a:t>
            </a:r>
            <a:r>
              <a:rPr lang="en-US" sz="2400" dirty="0"/>
              <a:t> 2004. </a:t>
            </a:r>
            <a:r>
              <a:rPr lang="en-US" sz="2400" dirty="0" err="1"/>
              <a:t>Perbedaan</a:t>
            </a:r>
            <a:r>
              <a:rPr lang="en-US" sz="2400" dirty="0"/>
              <a:t> </a:t>
            </a:r>
            <a:r>
              <a:rPr lang="en-US" sz="2400" dirty="0" err="1"/>
              <a:t>menonjol</a:t>
            </a:r>
            <a:r>
              <a:rPr lang="en-US" sz="2400" dirty="0"/>
              <a:t> </a:t>
            </a:r>
            <a:r>
              <a:rPr lang="en-US" sz="2400" dirty="0" err="1"/>
              <a:t>terletak</a:t>
            </a:r>
            <a:r>
              <a:rPr lang="en-US" sz="2400" dirty="0"/>
              <a:t> </a:t>
            </a:r>
            <a:r>
              <a:rPr lang="en-US" sz="2400" dirty="0" err="1"/>
              <a:t>pada</a:t>
            </a:r>
            <a:r>
              <a:rPr lang="en-US" sz="2400" dirty="0"/>
              <a:t> </a:t>
            </a:r>
            <a:r>
              <a:rPr lang="en-US" sz="2400" dirty="0" err="1"/>
              <a:t>kewenangan</a:t>
            </a:r>
            <a:r>
              <a:rPr lang="en-US" sz="2400" dirty="0"/>
              <a:t> </a:t>
            </a:r>
            <a:r>
              <a:rPr lang="en-US" sz="2400" dirty="0" err="1"/>
              <a:t>dalam</a:t>
            </a:r>
            <a:r>
              <a:rPr lang="en-US" sz="2400" dirty="0"/>
              <a:t> </a:t>
            </a:r>
            <a:r>
              <a:rPr lang="en-US" sz="2400" dirty="0" err="1"/>
              <a:t>penyusunannya</a:t>
            </a:r>
            <a:r>
              <a:rPr lang="en-US" sz="2400" dirty="0"/>
              <a:t>, </a:t>
            </a:r>
            <a:r>
              <a:rPr lang="en-US" sz="2400" dirty="0" err="1"/>
              <a:t>yaitu</a:t>
            </a:r>
            <a:r>
              <a:rPr lang="en-US" sz="2400" dirty="0"/>
              <a:t> </a:t>
            </a:r>
            <a:r>
              <a:rPr lang="en-US" sz="2400" dirty="0" err="1"/>
              <a:t>mengacu</a:t>
            </a:r>
            <a:r>
              <a:rPr lang="en-US" sz="2400" dirty="0"/>
              <a:t> </a:t>
            </a:r>
            <a:r>
              <a:rPr lang="en-US" sz="2400" dirty="0" err="1"/>
              <a:t>pada</a:t>
            </a:r>
            <a:r>
              <a:rPr lang="en-US" sz="2400" dirty="0"/>
              <a:t> </a:t>
            </a:r>
            <a:r>
              <a:rPr lang="en-US" sz="2400" dirty="0" err="1"/>
              <a:t>jiwa</a:t>
            </a:r>
            <a:r>
              <a:rPr lang="en-US" sz="2400" dirty="0"/>
              <a:t> </a:t>
            </a:r>
            <a:r>
              <a:rPr lang="en-US" sz="2400" dirty="0" err="1"/>
              <a:t>dari</a:t>
            </a:r>
            <a:r>
              <a:rPr lang="en-US" sz="2400" dirty="0"/>
              <a:t> </a:t>
            </a:r>
            <a:r>
              <a:rPr lang="en-US" sz="2400" dirty="0" err="1"/>
              <a:t>desentralisasi</a:t>
            </a:r>
            <a:r>
              <a:rPr lang="en-US" sz="2400" dirty="0"/>
              <a:t> </a:t>
            </a:r>
            <a:r>
              <a:rPr lang="en-US" sz="2400" dirty="0" err="1"/>
              <a:t>sistem</a:t>
            </a:r>
            <a:r>
              <a:rPr lang="en-US" sz="2400" dirty="0"/>
              <a:t> </a:t>
            </a:r>
            <a:r>
              <a:rPr lang="en-US" sz="2400" dirty="0" err="1"/>
              <a:t>pendidikan</a:t>
            </a:r>
            <a:r>
              <a:rPr lang="en-US" sz="2400" dirty="0"/>
              <a:t>. </a:t>
            </a:r>
            <a:r>
              <a:rPr lang="en-US" sz="2400" dirty="0" err="1"/>
              <a:t>Pada</a:t>
            </a:r>
            <a:r>
              <a:rPr lang="en-US" sz="2400" dirty="0"/>
              <a:t> </a:t>
            </a:r>
            <a:r>
              <a:rPr lang="en-US" sz="2400" dirty="0" err="1"/>
              <a:t>Kurikulum</a:t>
            </a:r>
            <a:r>
              <a:rPr lang="en-US" sz="2400" dirty="0"/>
              <a:t> 2006, </a:t>
            </a:r>
            <a:r>
              <a:rPr lang="en-US" sz="2400" dirty="0" err="1"/>
              <a:t>pemerintah</a:t>
            </a:r>
            <a:r>
              <a:rPr lang="en-US" sz="2400" dirty="0"/>
              <a:t> </a:t>
            </a:r>
            <a:r>
              <a:rPr lang="en-US" sz="2400" dirty="0" err="1"/>
              <a:t>pusat</a:t>
            </a:r>
            <a:r>
              <a:rPr lang="en-US" sz="2400" dirty="0"/>
              <a:t> </a:t>
            </a:r>
            <a:r>
              <a:rPr lang="en-US" sz="2400" dirty="0" err="1"/>
              <a:t>menetapkan</a:t>
            </a:r>
            <a:r>
              <a:rPr lang="en-US" sz="2400" dirty="0"/>
              <a:t> </a:t>
            </a:r>
            <a:r>
              <a:rPr lang="en-US" sz="2400" dirty="0" err="1"/>
              <a:t>standar</a:t>
            </a:r>
            <a:r>
              <a:rPr lang="en-US" sz="2400" dirty="0"/>
              <a:t> </a:t>
            </a:r>
            <a:r>
              <a:rPr lang="en-US" sz="2400" dirty="0" err="1"/>
              <a:t>kompetensi</a:t>
            </a:r>
            <a:r>
              <a:rPr lang="en-US" sz="2400" dirty="0"/>
              <a:t> </a:t>
            </a:r>
            <a:r>
              <a:rPr lang="en-US" sz="2400" dirty="0" err="1"/>
              <a:t>dan</a:t>
            </a:r>
            <a:r>
              <a:rPr lang="en-US" sz="2400" dirty="0"/>
              <a:t> </a:t>
            </a:r>
            <a:r>
              <a:rPr lang="en-US" sz="2400" dirty="0" err="1"/>
              <a:t>kompetensi</a:t>
            </a:r>
            <a:r>
              <a:rPr lang="en-US" sz="2400" dirty="0"/>
              <a:t> </a:t>
            </a:r>
            <a:r>
              <a:rPr lang="en-US" sz="2400" dirty="0" err="1"/>
              <a:t>dasar</a:t>
            </a:r>
            <a:r>
              <a:rPr lang="en-US" sz="2400" dirty="0"/>
              <a:t>. Guru </a:t>
            </a:r>
            <a:r>
              <a:rPr lang="en-US" sz="2400" dirty="0" err="1"/>
              <a:t>dituntut</a:t>
            </a:r>
            <a:r>
              <a:rPr lang="en-US" sz="2400" dirty="0"/>
              <a:t> </a:t>
            </a:r>
            <a:r>
              <a:rPr lang="en-US" sz="2400" dirty="0" err="1"/>
              <a:t>mampu</a:t>
            </a:r>
            <a:r>
              <a:rPr lang="en-US" sz="2400" dirty="0"/>
              <a:t> </a:t>
            </a:r>
            <a:r>
              <a:rPr lang="en-US" sz="2400" dirty="0" err="1"/>
              <a:t>mengembangkan</a:t>
            </a:r>
            <a:r>
              <a:rPr lang="en-US" sz="2400" dirty="0"/>
              <a:t> </a:t>
            </a:r>
            <a:r>
              <a:rPr lang="en-US" sz="2400" dirty="0" err="1"/>
              <a:t>sendiri</a:t>
            </a:r>
            <a:r>
              <a:rPr lang="en-US" sz="2400" dirty="0"/>
              <a:t> </a:t>
            </a:r>
            <a:r>
              <a:rPr lang="en-US" sz="2400" dirty="0" err="1"/>
              <a:t>silabus</a:t>
            </a:r>
            <a:r>
              <a:rPr lang="en-US" sz="2400" dirty="0"/>
              <a:t> </a:t>
            </a:r>
            <a:r>
              <a:rPr lang="en-US" sz="2400" dirty="0" err="1"/>
              <a:t>dan</a:t>
            </a:r>
            <a:r>
              <a:rPr lang="en-US" sz="2400" dirty="0"/>
              <a:t> </a:t>
            </a:r>
            <a:r>
              <a:rPr lang="en-US" sz="2400" dirty="0" err="1"/>
              <a:t>penilaian</a:t>
            </a:r>
            <a:r>
              <a:rPr lang="en-US" sz="2400" dirty="0"/>
              <a:t> </a:t>
            </a:r>
            <a:r>
              <a:rPr lang="en-US" sz="2400" dirty="0" err="1"/>
              <a:t>sesuai</a:t>
            </a:r>
            <a:r>
              <a:rPr lang="en-US" sz="2400" dirty="0"/>
              <a:t> </a:t>
            </a:r>
            <a:r>
              <a:rPr lang="en-US" sz="2400" dirty="0" err="1"/>
              <a:t>kondisi</a:t>
            </a:r>
            <a:r>
              <a:rPr lang="en-US" sz="2400" dirty="0"/>
              <a:t> </a:t>
            </a:r>
            <a:r>
              <a:rPr lang="en-US" sz="2400" dirty="0" err="1"/>
              <a:t>sekolah</a:t>
            </a:r>
            <a:r>
              <a:rPr lang="en-US" sz="2400" dirty="0"/>
              <a:t> </a:t>
            </a:r>
            <a:r>
              <a:rPr lang="en-US" sz="2400" dirty="0" err="1"/>
              <a:t>dan</a:t>
            </a:r>
            <a:r>
              <a:rPr lang="en-US" sz="2400" dirty="0"/>
              <a:t> </a:t>
            </a:r>
            <a:r>
              <a:rPr lang="en-US" sz="2400" dirty="0" err="1"/>
              <a:t>daerahnya</a:t>
            </a:r>
            <a:r>
              <a:rPr lang="en-US" sz="2400" dirty="0"/>
              <a:t>. </a:t>
            </a:r>
            <a:r>
              <a:rPr lang="en-US" sz="2400" dirty="0" err="1"/>
              <a:t>Hasil</a:t>
            </a:r>
            <a:r>
              <a:rPr lang="en-US" sz="2400" dirty="0"/>
              <a:t> </a:t>
            </a:r>
            <a:r>
              <a:rPr lang="en-US" sz="2400" dirty="0" err="1"/>
              <a:t>pengembangan</a:t>
            </a:r>
            <a:r>
              <a:rPr lang="en-US" sz="2400" dirty="0"/>
              <a:t> </a:t>
            </a:r>
            <a:r>
              <a:rPr lang="en-US" sz="2400" dirty="0" err="1"/>
              <a:t>dari</a:t>
            </a:r>
            <a:r>
              <a:rPr lang="en-US" sz="2400" dirty="0"/>
              <a:t> </a:t>
            </a:r>
            <a:r>
              <a:rPr lang="en-US" sz="2400" dirty="0" err="1"/>
              <a:t>semua</a:t>
            </a:r>
            <a:r>
              <a:rPr lang="en-US" sz="2400" dirty="0"/>
              <a:t> </a:t>
            </a:r>
            <a:r>
              <a:rPr lang="en-US" sz="2400" dirty="0" err="1"/>
              <a:t>mata</a:t>
            </a:r>
            <a:r>
              <a:rPr lang="en-US" sz="2400" dirty="0"/>
              <a:t> </a:t>
            </a:r>
            <a:r>
              <a:rPr lang="en-US" sz="2400" dirty="0" err="1"/>
              <a:t>pelajaran</a:t>
            </a:r>
            <a:r>
              <a:rPr lang="en-US" sz="2400" dirty="0"/>
              <a:t> </a:t>
            </a:r>
            <a:r>
              <a:rPr lang="en-US" sz="2400" dirty="0" err="1"/>
              <a:t>dihimpun</a:t>
            </a:r>
            <a:r>
              <a:rPr lang="en-US" sz="2400" dirty="0"/>
              <a:t> </a:t>
            </a:r>
            <a:r>
              <a:rPr lang="en-US" sz="2400" dirty="0" err="1"/>
              <a:t>menjadi</a:t>
            </a:r>
            <a:r>
              <a:rPr lang="en-US" sz="2400" dirty="0"/>
              <a:t> </a:t>
            </a:r>
            <a:r>
              <a:rPr lang="en-US" sz="2400" dirty="0" err="1"/>
              <a:t>sebuah</a:t>
            </a:r>
            <a:r>
              <a:rPr lang="en-US" sz="2400" dirty="0"/>
              <a:t> </a:t>
            </a:r>
            <a:r>
              <a:rPr lang="en-US" sz="2400" dirty="0" err="1"/>
              <a:t>perangkat</a:t>
            </a:r>
            <a:r>
              <a:rPr lang="en-US" sz="2400" dirty="0"/>
              <a:t> </a:t>
            </a:r>
            <a:r>
              <a:rPr lang="en-US" sz="2400" dirty="0" err="1"/>
              <a:t>dinamakan</a:t>
            </a:r>
            <a:r>
              <a:rPr lang="en-US" sz="2400" dirty="0"/>
              <a:t> </a:t>
            </a:r>
            <a:r>
              <a:rPr lang="en-US" sz="2400" dirty="0" err="1"/>
              <a:t>Kurikulum</a:t>
            </a:r>
            <a:r>
              <a:rPr lang="en-US" sz="2400" dirty="0"/>
              <a:t> Tingkat </a:t>
            </a:r>
            <a:r>
              <a:rPr lang="en-US" sz="2400" dirty="0" err="1"/>
              <a:t>Satuan</a:t>
            </a:r>
            <a:r>
              <a:rPr lang="en-US" sz="2400" dirty="0"/>
              <a:t> </a:t>
            </a:r>
            <a:r>
              <a:rPr lang="en-US" sz="2400" dirty="0" err="1"/>
              <a:t>Pendidikan</a:t>
            </a:r>
            <a:r>
              <a:rPr lang="en-US" sz="2400" dirty="0"/>
              <a:t> (KTSP).</a:t>
            </a:r>
          </a:p>
          <a:p>
            <a:endParaRPr lang="en-US" sz="2400" dirty="0"/>
          </a:p>
        </p:txBody>
      </p:sp>
    </p:spTree>
    <p:extLst>
      <p:ext uri="{BB962C8B-B14F-4D97-AF65-F5344CB8AC3E}">
        <p14:creationId xmlns:p14="http://schemas.microsoft.com/office/powerpoint/2010/main" val="4043377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766619"/>
            <a:ext cx="10178322" cy="5560290"/>
          </a:xfrm>
        </p:spPr>
        <p:txBody>
          <a:bodyPr>
            <a:noAutofit/>
          </a:bodyPr>
          <a:lstStyle/>
          <a:p>
            <a:r>
              <a:rPr lang="en-US" sz="2400" b="1" dirty="0" err="1"/>
              <a:t>Kurikulum</a:t>
            </a:r>
            <a:r>
              <a:rPr lang="en-US" sz="2400" b="1" dirty="0"/>
              <a:t> 2013</a:t>
            </a:r>
            <a:endParaRPr lang="en-US" sz="2400" dirty="0"/>
          </a:p>
          <a:p>
            <a:r>
              <a:rPr lang="en-US" sz="2400" dirty="0" err="1"/>
              <a:t>Kurikulum</a:t>
            </a:r>
            <a:r>
              <a:rPr lang="en-US" sz="2400" dirty="0"/>
              <a:t> </a:t>
            </a:r>
            <a:r>
              <a:rPr lang="en-US" sz="2400" dirty="0" err="1"/>
              <a:t>ini</a:t>
            </a:r>
            <a:r>
              <a:rPr lang="en-US" sz="2400" dirty="0"/>
              <a:t> </a:t>
            </a:r>
            <a:r>
              <a:rPr lang="en-US" sz="2400" dirty="0" err="1"/>
              <a:t>adalah</a:t>
            </a:r>
            <a:r>
              <a:rPr lang="en-US" sz="2400" dirty="0"/>
              <a:t> </a:t>
            </a:r>
            <a:r>
              <a:rPr lang="en-US" sz="2400" dirty="0" err="1"/>
              <a:t>pengganti</a:t>
            </a:r>
            <a:r>
              <a:rPr lang="en-US" sz="2400" dirty="0"/>
              <a:t> </a:t>
            </a:r>
            <a:r>
              <a:rPr lang="en-US" sz="2400" dirty="0" err="1"/>
              <a:t>kurikulum</a:t>
            </a:r>
            <a:r>
              <a:rPr lang="en-US" sz="2400" dirty="0"/>
              <a:t> KTSP. </a:t>
            </a:r>
            <a:r>
              <a:rPr lang="en-US" sz="2400" dirty="0" err="1"/>
              <a:t>Kurikulum</a:t>
            </a:r>
            <a:r>
              <a:rPr lang="en-US" sz="2400" dirty="0"/>
              <a:t> 2013 </a:t>
            </a:r>
            <a:r>
              <a:rPr lang="en-US" sz="2400" dirty="0" err="1"/>
              <a:t>memiliki</a:t>
            </a:r>
            <a:r>
              <a:rPr lang="en-US" sz="2400" dirty="0"/>
              <a:t> </a:t>
            </a:r>
            <a:r>
              <a:rPr lang="en-US" sz="2400" dirty="0" err="1"/>
              <a:t>tiga</a:t>
            </a:r>
            <a:r>
              <a:rPr lang="en-US" sz="2400" dirty="0"/>
              <a:t> </a:t>
            </a:r>
            <a:r>
              <a:rPr lang="en-US" sz="2400" dirty="0" err="1"/>
              <a:t>aspek</a:t>
            </a:r>
            <a:r>
              <a:rPr lang="en-US" sz="2400" dirty="0"/>
              <a:t> </a:t>
            </a:r>
            <a:r>
              <a:rPr lang="en-US" sz="2400" dirty="0" err="1"/>
              <a:t>penilaian</a:t>
            </a:r>
            <a:r>
              <a:rPr lang="en-US" sz="2400" dirty="0"/>
              <a:t>, </a:t>
            </a:r>
            <a:r>
              <a:rPr lang="en-US" sz="2400" dirty="0" err="1"/>
              <a:t>yaitu</a:t>
            </a:r>
            <a:r>
              <a:rPr lang="en-US" sz="2400" dirty="0"/>
              <a:t> </a:t>
            </a:r>
            <a:r>
              <a:rPr lang="en-US" sz="2400" dirty="0" err="1"/>
              <a:t>aspek</a:t>
            </a:r>
            <a:r>
              <a:rPr lang="en-US" sz="2400" dirty="0"/>
              <a:t> </a:t>
            </a:r>
            <a:r>
              <a:rPr lang="en-US" sz="2400" dirty="0" err="1"/>
              <a:t>pengetahuan</a:t>
            </a:r>
            <a:r>
              <a:rPr lang="en-US" sz="2400" dirty="0"/>
              <a:t>, </a:t>
            </a:r>
            <a:r>
              <a:rPr lang="en-US" sz="2400" dirty="0" err="1"/>
              <a:t>aspek</a:t>
            </a:r>
            <a:r>
              <a:rPr lang="en-US" sz="2400" dirty="0"/>
              <a:t> </a:t>
            </a:r>
            <a:r>
              <a:rPr lang="en-US" sz="2400" dirty="0" err="1"/>
              <a:t>keterampilan</a:t>
            </a:r>
            <a:r>
              <a:rPr lang="en-US" sz="2400" dirty="0"/>
              <a:t>, </a:t>
            </a:r>
            <a:r>
              <a:rPr lang="en-US" sz="2400" dirty="0" err="1"/>
              <a:t>dan</a:t>
            </a:r>
            <a:r>
              <a:rPr lang="en-US" sz="2400" dirty="0"/>
              <a:t> </a:t>
            </a:r>
            <a:r>
              <a:rPr lang="en-US" sz="2400" dirty="0" err="1"/>
              <a:t>aspek</a:t>
            </a:r>
            <a:r>
              <a:rPr lang="en-US" sz="2400" dirty="0"/>
              <a:t> </a:t>
            </a:r>
            <a:r>
              <a:rPr lang="en-US" sz="2400" dirty="0" err="1"/>
              <a:t>sikap</a:t>
            </a:r>
            <a:r>
              <a:rPr lang="en-US" sz="2400" dirty="0"/>
              <a:t> </a:t>
            </a:r>
            <a:r>
              <a:rPr lang="en-US" sz="2400" dirty="0" err="1"/>
              <a:t>dan</a:t>
            </a:r>
            <a:r>
              <a:rPr lang="en-US" sz="2400" dirty="0"/>
              <a:t> </a:t>
            </a:r>
            <a:r>
              <a:rPr lang="en-US" sz="2400" dirty="0" err="1"/>
              <a:t>perilaku</a:t>
            </a:r>
            <a:r>
              <a:rPr lang="en-US" sz="2400" dirty="0"/>
              <a:t>. Di </a:t>
            </a:r>
            <a:r>
              <a:rPr lang="en-US" sz="2400" dirty="0" err="1"/>
              <a:t>dalam</a:t>
            </a:r>
            <a:r>
              <a:rPr lang="en-US" sz="2400" dirty="0"/>
              <a:t> </a:t>
            </a:r>
            <a:r>
              <a:rPr lang="en-US" sz="2400" dirty="0" err="1"/>
              <a:t>Kurikulum</a:t>
            </a:r>
            <a:r>
              <a:rPr lang="en-US" sz="2400" dirty="0"/>
              <a:t> 2013, </a:t>
            </a:r>
            <a:r>
              <a:rPr lang="en-US" sz="2400" dirty="0" err="1"/>
              <a:t>terutama</a:t>
            </a:r>
            <a:r>
              <a:rPr lang="en-US" sz="2400" dirty="0"/>
              <a:t> di </a:t>
            </a:r>
            <a:r>
              <a:rPr lang="en-US" sz="2400" dirty="0" err="1"/>
              <a:t>dalam</a:t>
            </a:r>
            <a:r>
              <a:rPr lang="en-US" sz="2400" dirty="0"/>
              <a:t> </a:t>
            </a:r>
            <a:r>
              <a:rPr lang="en-US" sz="2400" dirty="0" err="1"/>
              <a:t>materi</a:t>
            </a:r>
            <a:r>
              <a:rPr lang="en-US" sz="2400" dirty="0"/>
              <a:t> </a:t>
            </a:r>
            <a:r>
              <a:rPr lang="en-US" sz="2400" dirty="0" err="1"/>
              <a:t>pembelajaran</a:t>
            </a:r>
            <a:r>
              <a:rPr lang="en-US" sz="2400" dirty="0"/>
              <a:t> </a:t>
            </a:r>
            <a:r>
              <a:rPr lang="en-US" sz="2400" dirty="0" err="1"/>
              <a:t>terdapat</a:t>
            </a:r>
            <a:r>
              <a:rPr lang="en-US" sz="2400" dirty="0"/>
              <a:t> </a:t>
            </a:r>
            <a:r>
              <a:rPr lang="en-US" sz="2400" dirty="0" err="1"/>
              <a:t>materi</a:t>
            </a:r>
            <a:r>
              <a:rPr lang="en-US" sz="2400" dirty="0"/>
              <a:t> yang </a:t>
            </a:r>
            <a:r>
              <a:rPr lang="en-US" sz="2400" dirty="0" err="1"/>
              <a:t>dirampingkan</a:t>
            </a:r>
            <a:r>
              <a:rPr lang="en-US" sz="2400" dirty="0"/>
              <a:t> </a:t>
            </a:r>
            <a:r>
              <a:rPr lang="en-US" sz="2400" dirty="0" err="1"/>
              <a:t>dan</a:t>
            </a:r>
            <a:r>
              <a:rPr lang="en-US" sz="2400" dirty="0"/>
              <a:t> </a:t>
            </a:r>
            <a:r>
              <a:rPr lang="en-US" sz="2400" dirty="0" err="1"/>
              <a:t>materi</a:t>
            </a:r>
            <a:r>
              <a:rPr lang="en-US" sz="2400" dirty="0"/>
              <a:t> yang </a:t>
            </a:r>
            <a:r>
              <a:rPr lang="en-US" sz="2400" dirty="0" err="1"/>
              <a:t>ditambahkan</a:t>
            </a:r>
            <a:r>
              <a:rPr lang="en-US" sz="2400" dirty="0"/>
              <a:t>. </a:t>
            </a:r>
            <a:r>
              <a:rPr lang="en-US" sz="2400" dirty="0" err="1"/>
              <a:t>Materi</a:t>
            </a:r>
            <a:r>
              <a:rPr lang="en-US" sz="2400" dirty="0"/>
              <a:t> yang </a:t>
            </a:r>
            <a:r>
              <a:rPr lang="en-US" sz="2400" dirty="0" err="1"/>
              <a:t>dirampingkan</a:t>
            </a:r>
            <a:r>
              <a:rPr lang="en-US" sz="2400" dirty="0"/>
              <a:t> </a:t>
            </a:r>
            <a:r>
              <a:rPr lang="en-US" sz="2400" dirty="0" err="1"/>
              <a:t>terlihat</a:t>
            </a:r>
            <a:r>
              <a:rPr lang="en-US" sz="2400" dirty="0"/>
              <a:t> </a:t>
            </a:r>
            <a:r>
              <a:rPr lang="en-US" sz="2400" dirty="0" err="1"/>
              <a:t>ada</a:t>
            </a:r>
            <a:r>
              <a:rPr lang="en-US" sz="2400" dirty="0"/>
              <a:t> di </a:t>
            </a:r>
            <a:r>
              <a:rPr lang="en-US" sz="2400" dirty="0" err="1"/>
              <a:t>materi</a:t>
            </a:r>
            <a:r>
              <a:rPr lang="en-US" sz="2400" dirty="0"/>
              <a:t> Bahasa Indonesia, IPS, </a:t>
            </a:r>
            <a:r>
              <a:rPr lang="en-US" sz="2400" dirty="0" err="1"/>
              <a:t>PPKn</a:t>
            </a:r>
            <a:r>
              <a:rPr lang="en-US" sz="2400" dirty="0"/>
              <a:t>, </a:t>
            </a:r>
            <a:r>
              <a:rPr lang="en-US" sz="2400" dirty="0" err="1"/>
              <a:t>dsb</a:t>
            </a:r>
            <a:r>
              <a:rPr lang="en-US" sz="2400" dirty="0"/>
              <a:t>., </a:t>
            </a:r>
            <a:r>
              <a:rPr lang="en-US" sz="2400" dirty="0" err="1"/>
              <a:t>sedangkan</a:t>
            </a:r>
            <a:r>
              <a:rPr lang="en-US" sz="2400" dirty="0"/>
              <a:t> </a:t>
            </a:r>
            <a:r>
              <a:rPr lang="en-US" sz="2400" dirty="0" err="1"/>
              <a:t>materi</a:t>
            </a:r>
            <a:r>
              <a:rPr lang="en-US" sz="2400" dirty="0"/>
              <a:t> yang </a:t>
            </a:r>
            <a:r>
              <a:rPr lang="en-US" sz="2400" dirty="0" err="1"/>
              <a:t>ditambahkan</a:t>
            </a:r>
            <a:r>
              <a:rPr lang="en-US" sz="2400" dirty="0"/>
              <a:t> </a:t>
            </a:r>
            <a:r>
              <a:rPr lang="en-US" sz="2400" dirty="0" err="1"/>
              <a:t>adalah</a:t>
            </a:r>
            <a:r>
              <a:rPr lang="en-US" sz="2400" dirty="0"/>
              <a:t> </a:t>
            </a:r>
            <a:r>
              <a:rPr lang="en-US" sz="2400" dirty="0" err="1"/>
              <a:t>materi</a:t>
            </a:r>
            <a:r>
              <a:rPr lang="en-US" sz="2400" dirty="0"/>
              <a:t> </a:t>
            </a:r>
            <a:r>
              <a:rPr lang="en-US" sz="2400" dirty="0" err="1"/>
              <a:t>Matematika</a:t>
            </a:r>
            <a:r>
              <a:rPr lang="en-US" sz="2400" dirty="0"/>
              <a:t>.</a:t>
            </a:r>
          </a:p>
          <a:p>
            <a:r>
              <a:rPr lang="en-US" sz="2400" b="1" dirty="0" smtClean="0"/>
              <a:t> </a:t>
            </a:r>
            <a:r>
              <a:rPr lang="en-US" sz="2400" b="1" dirty="0" err="1"/>
              <a:t>Kurikulum</a:t>
            </a:r>
            <a:r>
              <a:rPr lang="en-US" sz="2400" b="1" dirty="0"/>
              <a:t> 2015</a:t>
            </a:r>
            <a:endParaRPr lang="en-US" sz="2400" dirty="0"/>
          </a:p>
          <a:p>
            <a:r>
              <a:rPr lang="en-US" sz="2400" dirty="0" err="1"/>
              <a:t>Kurikulum</a:t>
            </a:r>
            <a:r>
              <a:rPr lang="en-US" sz="2400" dirty="0"/>
              <a:t> </a:t>
            </a:r>
            <a:r>
              <a:rPr lang="en-US" sz="2400" dirty="0" err="1"/>
              <a:t>tahun</a:t>
            </a:r>
            <a:r>
              <a:rPr lang="en-US" sz="2400" dirty="0"/>
              <a:t> 2015 </a:t>
            </a:r>
            <a:r>
              <a:rPr lang="en-US" sz="2400" dirty="0" err="1"/>
              <a:t>ini</a:t>
            </a:r>
            <a:r>
              <a:rPr lang="en-US" sz="2400" dirty="0"/>
              <a:t> </a:t>
            </a:r>
            <a:r>
              <a:rPr lang="en-US" sz="2400" dirty="0" err="1"/>
              <a:t>ternyata</a:t>
            </a:r>
            <a:r>
              <a:rPr lang="en-US" sz="2400" dirty="0"/>
              <a:t> </a:t>
            </a:r>
            <a:r>
              <a:rPr lang="en-US" sz="2400" dirty="0" err="1"/>
              <a:t>masih</a:t>
            </a:r>
            <a:r>
              <a:rPr lang="en-US" sz="2400" dirty="0"/>
              <a:t> </a:t>
            </a:r>
            <a:r>
              <a:rPr lang="en-US" sz="2400" dirty="0" err="1"/>
              <a:t>dalam</a:t>
            </a:r>
            <a:r>
              <a:rPr lang="en-US" sz="2400" dirty="0"/>
              <a:t> </a:t>
            </a:r>
            <a:r>
              <a:rPr lang="en-US" sz="2400" dirty="0" err="1"/>
              <a:t>tahap</a:t>
            </a:r>
            <a:r>
              <a:rPr lang="en-US" sz="2400" dirty="0"/>
              <a:t> </a:t>
            </a:r>
            <a:r>
              <a:rPr lang="en-US" sz="2400" dirty="0" err="1"/>
              <a:t>penyempurnaan</a:t>
            </a:r>
            <a:r>
              <a:rPr lang="en-US" sz="2400" dirty="0"/>
              <a:t> </a:t>
            </a:r>
            <a:r>
              <a:rPr lang="en-US" sz="2400" dirty="0" err="1"/>
              <a:t>dari</a:t>
            </a:r>
            <a:r>
              <a:rPr lang="en-US" sz="2400" dirty="0"/>
              <a:t> </a:t>
            </a:r>
            <a:r>
              <a:rPr lang="en-US" sz="2400" dirty="0" err="1"/>
              <a:t>kurikulum</a:t>
            </a:r>
            <a:r>
              <a:rPr lang="en-US" sz="2400" dirty="0"/>
              <a:t> 2013. </a:t>
            </a:r>
            <a:r>
              <a:rPr lang="en-US" sz="2400" dirty="0" err="1"/>
              <a:t>Namun</a:t>
            </a:r>
            <a:r>
              <a:rPr lang="en-US" sz="2400" dirty="0"/>
              <a:t> </a:t>
            </a:r>
            <a:r>
              <a:rPr lang="en-US" sz="2400" dirty="0" err="1"/>
              <a:t>Ujian</a:t>
            </a:r>
            <a:r>
              <a:rPr lang="en-US" sz="2400" dirty="0"/>
              <a:t> Nasional yang </a:t>
            </a:r>
            <a:r>
              <a:rPr lang="en-US" sz="2400" dirty="0" err="1"/>
              <a:t>digelar</a:t>
            </a:r>
            <a:r>
              <a:rPr lang="en-US" sz="2400" dirty="0"/>
              <a:t> </a:t>
            </a:r>
            <a:r>
              <a:rPr lang="en-US" sz="2400" dirty="0" err="1"/>
              <a:t>pada</a:t>
            </a:r>
            <a:r>
              <a:rPr lang="en-US" sz="2400" dirty="0"/>
              <a:t> </a:t>
            </a:r>
            <a:r>
              <a:rPr lang="en-US" sz="2400" dirty="0" err="1"/>
              <a:t>tahun</a:t>
            </a:r>
            <a:r>
              <a:rPr lang="en-US" sz="2400" dirty="0"/>
              <a:t> 2015 </a:t>
            </a:r>
            <a:r>
              <a:rPr lang="en-US" sz="2400" dirty="0" err="1"/>
              <a:t>ternyata</a:t>
            </a:r>
            <a:r>
              <a:rPr lang="en-US" sz="2400" dirty="0"/>
              <a:t> </a:t>
            </a:r>
            <a:r>
              <a:rPr lang="en-US" sz="2400" dirty="0" err="1"/>
              <a:t>menggunakan</a:t>
            </a:r>
            <a:r>
              <a:rPr lang="en-US" sz="2400" dirty="0"/>
              <a:t> </a:t>
            </a:r>
            <a:r>
              <a:rPr lang="en-US" sz="2400" dirty="0" err="1"/>
              <a:t>Kurikulum</a:t>
            </a:r>
            <a:r>
              <a:rPr lang="en-US" sz="2400" dirty="0"/>
              <a:t> 2006 </a:t>
            </a:r>
            <a:r>
              <a:rPr lang="en-US" sz="2400" dirty="0" err="1"/>
              <a:t>yaitu</a:t>
            </a:r>
            <a:r>
              <a:rPr lang="en-US" sz="2400" dirty="0"/>
              <a:t> KTSP. </a:t>
            </a:r>
            <a:r>
              <a:rPr lang="en-US" sz="2400" dirty="0" err="1"/>
              <a:t>Karena</a:t>
            </a:r>
            <a:r>
              <a:rPr lang="en-US" sz="2400" dirty="0"/>
              <a:t>, </a:t>
            </a:r>
            <a:r>
              <a:rPr lang="en-US" sz="2400" dirty="0" err="1"/>
              <a:t>untuk</a:t>
            </a:r>
            <a:r>
              <a:rPr lang="en-US" sz="2400" dirty="0"/>
              <a:t> </a:t>
            </a:r>
            <a:r>
              <a:rPr lang="en-US" sz="2400" dirty="0" err="1"/>
              <a:t>saat</a:t>
            </a:r>
            <a:r>
              <a:rPr lang="en-US" sz="2400" dirty="0"/>
              <a:t> </a:t>
            </a:r>
            <a:r>
              <a:rPr lang="en-US" sz="2400" dirty="0" err="1"/>
              <a:t>ini</a:t>
            </a:r>
            <a:r>
              <a:rPr lang="en-US" sz="2400" dirty="0"/>
              <a:t>, </a:t>
            </a:r>
            <a:r>
              <a:rPr lang="en-US" sz="2400" dirty="0" err="1"/>
              <a:t>siswa</a:t>
            </a:r>
            <a:r>
              <a:rPr lang="en-US" sz="2400" dirty="0"/>
              <a:t> yang </a:t>
            </a:r>
            <a:r>
              <a:rPr lang="en-US" sz="2400" dirty="0" err="1"/>
              <a:t>sekolahnya</a:t>
            </a:r>
            <a:r>
              <a:rPr lang="en-US" sz="2400" dirty="0"/>
              <a:t> </a:t>
            </a:r>
            <a:r>
              <a:rPr lang="en-US" sz="2400" dirty="0" err="1"/>
              <a:t>sudah</a:t>
            </a:r>
            <a:r>
              <a:rPr lang="en-US" sz="2400" dirty="0"/>
              <a:t> </a:t>
            </a:r>
            <a:r>
              <a:rPr lang="en-US" sz="2400" dirty="0" err="1"/>
              <a:t>menggunakan</a:t>
            </a:r>
            <a:r>
              <a:rPr lang="en-US" sz="2400" dirty="0"/>
              <a:t> </a:t>
            </a:r>
            <a:r>
              <a:rPr lang="en-US" sz="2400" dirty="0" err="1"/>
              <a:t>Kurikulum</a:t>
            </a:r>
            <a:r>
              <a:rPr lang="en-US" sz="2400" dirty="0"/>
              <a:t> 2013 </a:t>
            </a:r>
            <a:r>
              <a:rPr lang="en-US" sz="2400" dirty="0" err="1"/>
              <a:t>baru</a:t>
            </a:r>
            <a:r>
              <a:rPr lang="en-US" sz="2400" dirty="0"/>
              <a:t> </a:t>
            </a:r>
            <a:r>
              <a:rPr lang="en-US" sz="2400" dirty="0" err="1"/>
              <a:t>melaksanakan</a:t>
            </a:r>
            <a:r>
              <a:rPr lang="en-US" sz="2400" dirty="0"/>
              <a:t> </a:t>
            </a:r>
            <a:r>
              <a:rPr lang="en-US" sz="2400" dirty="0" err="1"/>
              <a:t>tiga</a:t>
            </a:r>
            <a:r>
              <a:rPr lang="en-US" sz="2400" dirty="0"/>
              <a:t> semester.</a:t>
            </a:r>
          </a:p>
          <a:p>
            <a:endParaRPr lang="en-US" sz="2400" dirty="0"/>
          </a:p>
        </p:txBody>
      </p:sp>
    </p:spTree>
    <p:extLst>
      <p:ext uri="{BB962C8B-B14F-4D97-AF65-F5344CB8AC3E}">
        <p14:creationId xmlns:p14="http://schemas.microsoft.com/office/powerpoint/2010/main" val="2671172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11500" dirty="0" err="1" smtClean="0"/>
              <a:t>Wassalam</a:t>
            </a:r>
            <a:r>
              <a:rPr lang="en-US" sz="11500" dirty="0" smtClean="0"/>
              <a:t>,,,</a:t>
            </a:r>
            <a:endParaRPr lang="en-US" sz="11500" dirty="0"/>
          </a:p>
        </p:txBody>
      </p:sp>
    </p:spTree>
    <p:extLst>
      <p:ext uri="{BB962C8B-B14F-4D97-AF65-F5344CB8AC3E}">
        <p14:creationId xmlns:p14="http://schemas.microsoft.com/office/powerpoint/2010/main" val="256815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01947" y="620785"/>
            <a:ext cx="8949964" cy="3179435"/>
          </a:xfrm>
        </p:spPr>
        <p:txBody>
          <a:bodyPr>
            <a:noAutofit/>
          </a:bodyPr>
          <a:lstStyle/>
          <a:p>
            <a:r>
              <a:rPr lang="en-US" sz="4000" dirty="0" smtClean="0">
                <a:solidFill>
                  <a:schemeClr val="tx1"/>
                </a:solidFill>
                <a:latin typeface="Times New Roman" panose="02020603050405020304" pitchFamily="18" charset="0"/>
                <a:cs typeface="Times New Roman" panose="02020603050405020304" pitchFamily="18" charset="0"/>
              </a:rPr>
              <a:t>INOVASI KURIKULUM</a:t>
            </a:r>
            <a:br>
              <a:rPr lang="en-US" sz="4000" dirty="0" smtClean="0">
                <a:solidFill>
                  <a:schemeClr val="tx1"/>
                </a:solidFill>
                <a:latin typeface="Times New Roman" panose="02020603050405020304" pitchFamily="18" charset="0"/>
                <a:cs typeface="Times New Roman" panose="02020603050405020304" pitchFamily="18" charset="0"/>
              </a:rPr>
            </a:br>
            <a:r>
              <a:rPr lang="en-US" sz="4000" dirty="0" smtClean="0">
                <a:solidFill>
                  <a:schemeClr val="tx1"/>
                </a:solidFill>
                <a:latin typeface="Times New Roman" panose="02020603050405020304" pitchFamily="18" charset="0"/>
                <a:cs typeface="Times New Roman" panose="02020603050405020304" pitchFamily="18" charset="0"/>
              </a:rPr>
              <a:t/>
            </a:r>
            <a:br>
              <a:rPr lang="en-US" sz="4000" dirty="0" smtClean="0">
                <a:solidFill>
                  <a:schemeClr val="tx1"/>
                </a:solidFill>
                <a:latin typeface="Times New Roman" panose="02020603050405020304" pitchFamily="18" charset="0"/>
                <a:cs typeface="Times New Roman" panose="02020603050405020304" pitchFamily="18" charset="0"/>
              </a:rPr>
            </a:br>
            <a:r>
              <a:rPr lang="en-US" sz="4000" dirty="0" smtClean="0">
                <a:solidFill>
                  <a:schemeClr val="tx1"/>
                </a:solidFill>
                <a:latin typeface="Times New Roman" panose="02020603050405020304" pitchFamily="18" charset="0"/>
                <a:cs typeface="Times New Roman" panose="02020603050405020304" pitchFamily="18" charset="0"/>
              </a:rPr>
              <a:t>HENI NAFIQOH, </a:t>
            </a:r>
            <a:r>
              <a:rPr lang="en-US" sz="4000" dirty="0" err="1" smtClean="0">
                <a:solidFill>
                  <a:schemeClr val="tx1"/>
                </a:solidFill>
                <a:latin typeface="Times New Roman" panose="02020603050405020304" pitchFamily="18" charset="0"/>
                <a:cs typeface="Times New Roman" panose="02020603050405020304" pitchFamily="18" charset="0"/>
              </a:rPr>
              <a:t>m.pD</a:t>
            </a:r>
            <a:endParaRPr lang="en-US" sz="4000"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smtClean="0"/>
          </a:p>
          <a:p>
            <a:endParaRPr lang="en-US" dirty="0"/>
          </a:p>
        </p:txBody>
      </p:sp>
    </p:spTree>
    <p:extLst>
      <p:ext uri="{BB962C8B-B14F-4D97-AF65-F5344CB8AC3E}">
        <p14:creationId xmlns:p14="http://schemas.microsoft.com/office/powerpoint/2010/main" val="4161952793"/>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suction.wav"/>
          </p:stSnd>
        </p:sndAc>
      </p:transition>
    </mc:Choice>
    <mc:Fallback xmlns="">
      <p:transition spd="slow">
        <p:sndAc>
          <p:stSnd>
            <p:snd r:embed="rId3" name="suctio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936462"/>
          </a:xfrm>
        </p:spPr>
        <p:txBody>
          <a:bodyPr>
            <a:normAutofit fontScale="90000"/>
          </a:bodyPr>
          <a:lstStyle/>
          <a:p>
            <a:pPr algn="ctr"/>
            <a:r>
              <a:rPr lang="en-US" sz="3600" b="1" dirty="0" smtClean="0">
                <a:latin typeface="Copperplate Gothic Bold" panose="020E0705020206020404" pitchFamily="34" charset="0"/>
                <a:cs typeface="Times New Roman" panose="02020603050405020304" pitchFamily="18" charset="0"/>
              </a:rPr>
              <a:t/>
            </a:r>
            <a:br>
              <a:rPr lang="en-US" sz="3600" b="1" dirty="0" smtClean="0">
                <a:latin typeface="Copperplate Gothic Bold" panose="020E0705020206020404" pitchFamily="34" charset="0"/>
                <a:cs typeface="Times New Roman" panose="02020603050405020304" pitchFamily="18" charset="0"/>
              </a:rPr>
            </a:br>
            <a:r>
              <a:rPr lang="en-US" sz="3600" b="1" dirty="0">
                <a:latin typeface="Copperplate Gothic Bold" panose="020E0705020206020404" pitchFamily="34" charset="0"/>
                <a:cs typeface="Times New Roman" panose="02020603050405020304" pitchFamily="18" charset="0"/>
              </a:rPr>
              <a:t/>
            </a:r>
            <a:br>
              <a:rPr lang="en-US" sz="3600" b="1" dirty="0">
                <a:latin typeface="Copperplate Gothic Bold" panose="020E0705020206020404" pitchFamily="34" charset="0"/>
                <a:cs typeface="Times New Roman" panose="02020603050405020304" pitchFamily="18" charset="0"/>
              </a:rPr>
            </a:br>
            <a:r>
              <a:rPr lang="en-US" sz="3600" b="1" dirty="0" smtClean="0">
                <a:latin typeface="Copperplate Gothic Bold" panose="020E0705020206020404" pitchFamily="34" charset="0"/>
                <a:cs typeface="Times New Roman" panose="02020603050405020304" pitchFamily="18" charset="0"/>
              </a:rPr>
              <a:t>      HAKIKAT KURIKULUM</a:t>
            </a:r>
            <a:endParaRPr lang="en-US" sz="3600" b="1" dirty="0">
              <a:latin typeface="Copperplate Gothic Bold" panose="020E0705020206020404" pitchFamily="34" charset="0"/>
              <a:cs typeface="Times New Roman" panose="02020603050405020304" pitchFamily="18" charset="0"/>
            </a:endParaRPr>
          </a:p>
        </p:txBody>
      </p:sp>
      <p:sp>
        <p:nvSpPr>
          <p:cNvPr id="3" name="Content Placeholder 2"/>
          <p:cNvSpPr>
            <a:spLocks noGrp="1"/>
          </p:cNvSpPr>
          <p:nvPr>
            <p:ph idx="1"/>
          </p:nvPr>
        </p:nvSpPr>
        <p:spPr>
          <a:xfrm>
            <a:off x="1251678" y="1951892"/>
            <a:ext cx="10178322" cy="4191469"/>
          </a:xfrm>
        </p:spPr>
        <p:txBody>
          <a:bodyPr>
            <a:normAutofit/>
          </a:bodyPr>
          <a:lstStyle/>
          <a:p>
            <a:pPr marL="0" indent="0">
              <a:buNone/>
            </a:pPr>
            <a:r>
              <a:rPr lang="es-ES" sz="2400" dirty="0" err="1" smtClean="0"/>
              <a:t>Pengertian</a:t>
            </a:r>
            <a:r>
              <a:rPr lang="es-ES" sz="2400" dirty="0" smtClean="0"/>
              <a:t> </a:t>
            </a:r>
            <a:r>
              <a:rPr lang="es-ES" sz="2400" dirty="0" err="1" smtClean="0"/>
              <a:t>kurikulum</a:t>
            </a:r>
            <a:endParaRPr lang="es-ES" sz="2400" dirty="0"/>
          </a:p>
          <a:p>
            <a:pPr marL="0" indent="0" algn="just">
              <a:buNone/>
            </a:pPr>
            <a:r>
              <a:rPr lang="es-ES" sz="2400" dirty="0"/>
              <a:t> </a:t>
            </a:r>
            <a:r>
              <a:rPr lang="es-ES" sz="2400" dirty="0" smtClean="0"/>
              <a:t>         </a:t>
            </a:r>
            <a:r>
              <a:rPr lang="es-ES" sz="2400" dirty="0" err="1" smtClean="0"/>
              <a:t>Kurikulum</a:t>
            </a:r>
            <a:r>
              <a:rPr lang="es-ES" sz="2400" dirty="0" smtClean="0"/>
              <a:t> </a:t>
            </a:r>
            <a:r>
              <a:rPr lang="es-ES" sz="2400" dirty="0" err="1"/>
              <a:t>adalah</a:t>
            </a:r>
            <a:r>
              <a:rPr lang="es-ES" sz="2400" dirty="0"/>
              <a:t> </a:t>
            </a:r>
            <a:r>
              <a:rPr lang="es-ES" sz="2400" dirty="0" err="1"/>
              <a:t>seperangkat</a:t>
            </a:r>
            <a:r>
              <a:rPr lang="es-ES" sz="2400" dirty="0"/>
              <a:t> </a:t>
            </a:r>
            <a:r>
              <a:rPr lang="es-ES" sz="2400" dirty="0" err="1"/>
              <a:t>rencana</a:t>
            </a:r>
            <a:r>
              <a:rPr lang="es-ES" sz="2400" dirty="0"/>
              <a:t> dan </a:t>
            </a:r>
            <a:r>
              <a:rPr lang="es-ES" sz="2400" dirty="0" err="1"/>
              <a:t>pengaturan</a:t>
            </a:r>
            <a:r>
              <a:rPr lang="es-ES" sz="2400" dirty="0"/>
              <a:t> </a:t>
            </a:r>
            <a:r>
              <a:rPr lang="es-ES" sz="2400" dirty="0" err="1"/>
              <a:t>mengenai</a:t>
            </a:r>
            <a:r>
              <a:rPr lang="es-ES" sz="2400" dirty="0"/>
              <a:t> </a:t>
            </a:r>
            <a:r>
              <a:rPr lang="es-ES" sz="2400" dirty="0" err="1"/>
              <a:t>tujuan</a:t>
            </a:r>
            <a:r>
              <a:rPr lang="es-ES" sz="2400" dirty="0"/>
              <a:t>, </a:t>
            </a:r>
            <a:r>
              <a:rPr lang="es-ES" sz="2400" dirty="0" err="1"/>
              <a:t>isi</a:t>
            </a:r>
            <a:r>
              <a:rPr lang="es-ES" sz="2400" dirty="0"/>
              <a:t> dan </a:t>
            </a:r>
            <a:r>
              <a:rPr lang="es-ES" sz="2400" dirty="0" err="1"/>
              <a:t>bahan</a:t>
            </a:r>
            <a:r>
              <a:rPr lang="es-ES" sz="2400" dirty="0"/>
              <a:t> </a:t>
            </a:r>
            <a:r>
              <a:rPr lang="es-ES" sz="2400" dirty="0" err="1"/>
              <a:t>pelajaran</a:t>
            </a:r>
            <a:r>
              <a:rPr lang="es-ES" sz="2400" dirty="0"/>
              <a:t> </a:t>
            </a:r>
            <a:r>
              <a:rPr lang="es-ES" sz="2400" dirty="0" err="1"/>
              <a:t>serta</a:t>
            </a:r>
            <a:r>
              <a:rPr lang="es-ES" sz="2400" dirty="0"/>
              <a:t> cara yang </a:t>
            </a:r>
            <a:r>
              <a:rPr lang="es-ES" sz="2400" dirty="0" err="1"/>
              <a:t>digunakan</a:t>
            </a:r>
            <a:r>
              <a:rPr lang="es-ES" sz="2400" dirty="0"/>
              <a:t> </a:t>
            </a:r>
            <a:r>
              <a:rPr lang="es-ES" sz="2400" dirty="0" err="1"/>
              <a:t>sebagai</a:t>
            </a:r>
            <a:r>
              <a:rPr lang="es-ES" sz="2400" dirty="0"/>
              <a:t> </a:t>
            </a:r>
            <a:r>
              <a:rPr lang="es-ES" sz="2400" dirty="0" err="1"/>
              <a:t>pedoman</a:t>
            </a:r>
            <a:r>
              <a:rPr lang="es-ES" sz="2400" dirty="0"/>
              <a:t> </a:t>
            </a:r>
            <a:r>
              <a:rPr lang="es-ES" sz="2400" dirty="0" err="1"/>
              <a:t>penyelenggaraan</a:t>
            </a:r>
            <a:r>
              <a:rPr lang="es-ES" sz="2400" dirty="0"/>
              <a:t> </a:t>
            </a:r>
            <a:r>
              <a:rPr lang="es-ES" sz="2400" dirty="0" err="1"/>
              <a:t>kegiatan</a:t>
            </a:r>
            <a:r>
              <a:rPr lang="es-ES" sz="2400" dirty="0"/>
              <a:t> </a:t>
            </a:r>
            <a:r>
              <a:rPr lang="es-ES" sz="2400" dirty="0" err="1"/>
              <a:t>pembelajaran</a:t>
            </a:r>
            <a:r>
              <a:rPr lang="es-ES" sz="2400" dirty="0"/>
              <a:t> untuk </a:t>
            </a:r>
            <a:r>
              <a:rPr lang="es-ES" sz="2400" dirty="0" err="1"/>
              <a:t>mencapai</a:t>
            </a:r>
            <a:r>
              <a:rPr lang="es-ES" sz="2400" dirty="0"/>
              <a:t> </a:t>
            </a:r>
            <a:r>
              <a:rPr lang="es-ES" sz="2400" dirty="0" err="1"/>
              <a:t>tujuan</a:t>
            </a:r>
            <a:r>
              <a:rPr lang="es-ES" sz="2400" dirty="0"/>
              <a:t> </a:t>
            </a:r>
            <a:r>
              <a:rPr lang="es-ES" sz="2400" dirty="0" err="1"/>
              <a:t>pendidikan</a:t>
            </a:r>
            <a:r>
              <a:rPr lang="es-ES" sz="2400" dirty="0"/>
              <a:t> </a:t>
            </a:r>
            <a:r>
              <a:rPr lang="es-ES" sz="2400" dirty="0" err="1" smtClean="0"/>
              <a:t>tertentu</a:t>
            </a:r>
            <a:r>
              <a:rPr lang="es-ES" sz="2400" dirty="0" smtClean="0"/>
              <a:t>.</a:t>
            </a:r>
          </a:p>
          <a:p>
            <a:pPr marL="0" indent="0" algn="just">
              <a:buNone/>
            </a:pPr>
            <a:r>
              <a:rPr lang="es-ES" sz="2400" dirty="0" smtClean="0"/>
              <a:t>          </a:t>
            </a:r>
            <a:r>
              <a:rPr lang="es-ES" sz="2400" dirty="0" err="1" smtClean="0"/>
              <a:t>Inovasi</a:t>
            </a:r>
            <a:r>
              <a:rPr lang="es-ES" sz="2400" dirty="0" smtClean="0"/>
              <a:t> </a:t>
            </a:r>
            <a:r>
              <a:rPr lang="es-ES" sz="2400" dirty="0" err="1" smtClean="0"/>
              <a:t>kurikulum</a:t>
            </a:r>
            <a:r>
              <a:rPr lang="es-ES" sz="2400" dirty="0" smtClean="0"/>
              <a:t> </a:t>
            </a:r>
            <a:r>
              <a:rPr lang="es-ES" sz="2400" dirty="0" err="1" smtClean="0"/>
              <a:t>adalah</a:t>
            </a:r>
            <a:r>
              <a:rPr lang="es-ES" sz="2400" dirty="0" smtClean="0"/>
              <a:t> </a:t>
            </a:r>
            <a:r>
              <a:rPr lang="es-ES" sz="2400" dirty="0" err="1" smtClean="0"/>
              <a:t>suatu</a:t>
            </a:r>
            <a:r>
              <a:rPr lang="es-ES" sz="2400" dirty="0" smtClean="0"/>
              <a:t> </a:t>
            </a:r>
            <a:r>
              <a:rPr lang="es-ES" sz="2400" dirty="0" err="1" smtClean="0"/>
              <a:t>ide</a:t>
            </a:r>
            <a:r>
              <a:rPr lang="es-ES" sz="2400" dirty="0" smtClean="0"/>
              <a:t>, </a:t>
            </a:r>
            <a:r>
              <a:rPr lang="es-ES" sz="2400" dirty="0" err="1" smtClean="0"/>
              <a:t>gagasan</a:t>
            </a:r>
            <a:r>
              <a:rPr lang="es-ES" sz="2400" dirty="0" smtClean="0"/>
              <a:t>, </a:t>
            </a:r>
            <a:r>
              <a:rPr lang="es-ES" sz="2400" dirty="0" err="1" smtClean="0"/>
              <a:t>atau</a:t>
            </a:r>
            <a:r>
              <a:rPr lang="es-ES" sz="2400" dirty="0" smtClean="0"/>
              <a:t> </a:t>
            </a:r>
            <a:r>
              <a:rPr lang="es-ES" sz="2400" dirty="0" err="1" smtClean="0"/>
              <a:t>tindakan-tindakan</a:t>
            </a:r>
            <a:r>
              <a:rPr lang="es-ES" sz="2400" dirty="0" smtClean="0"/>
              <a:t> </a:t>
            </a:r>
            <a:r>
              <a:rPr lang="es-ES" sz="2400" dirty="0" err="1" smtClean="0"/>
              <a:t>tertentu</a:t>
            </a:r>
            <a:r>
              <a:rPr lang="es-ES" sz="2400" dirty="0" smtClean="0"/>
              <a:t> </a:t>
            </a:r>
            <a:r>
              <a:rPr lang="es-ES" sz="2400" dirty="0" err="1" smtClean="0"/>
              <a:t>dalam</a:t>
            </a:r>
            <a:r>
              <a:rPr lang="es-ES" sz="2400" dirty="0" smtClean="0"/>
              <a:t> </a:t>
            </a:r>
            <a:r>
              <a:rPr lang="es-ES" sz="2400" dirty="0" err="1" smtClean="0"/>
              <a:t>bidang</a:t>
            </a:r>
            <a:r>
              <a:rPr lang="es-ES" sz="2400" dirty="0" smtClean="0"/>
              <a:t> </a:t>
            </a:r>
            <a:r>
              <a:rPr lang="es-ES" sz="2400" dirty="0" err="1" smtClean="0"/>
              <a:t>kurikulum</a:t>
            </a:r>
            <a:r>
              <a:rPr lang="es-ES" sz="2400" dirty="0" smtClean="0"/>
              <a:t> yang di </a:t>
            </a:r>
            <a:r>
              <a:rPr lang="es-ES" sz="2400" dirty="0" err="1" smtClean="0"/>
              <a:t>anggap</a:t>
            </a:r>
            <a:r>
              <a:rPr lang="es-ES" sz="2400" dirty="0" smtClean="0"/>
              <a:t> </a:t>
            </a:r>
            <a:r>
              <a:rPr lang="es-ES" sz="2400" dirty="0" err="1" smtClean="0"/>
              <a:t>baru</a:t>
            </a:r>
            <a:r>
              <a:rPr lang="es-ES" sz="2400" dirty="0" smtClean="0"/>
              <a:t> untuk </a:t>
            </a:r>
            <a:r>
              <a:rPr lang="es-ES" sz="2400" dirty="0" err="1" smtClean="0"/>
              <a:t>memecahkan</a:t>
            </a:r>
            <a:r>
              <a:rPr lang="es-ES" sz="2400" dirty="0" smtClean="0"/>
              <a:t> </a:t>
            </a:r>
            <a:r>
              <a:rPr lang="es-ES" sz="2400" dirty="0" err="1" smtClean="0"/>
              <a:t>masalah</a:t>
            </a:r>
            <a:r>
              <a:rPr lang="es-ES" sz="2400" dirty="0" smtClean="0"/>
              <a:t> </a:t>
            </a:r>
            <a:r>
              <a:rPr lang="es-ES" sz="2400" dirty="0" err="1" smtClean="0"/>
              <a:t>pendidikan</a:t>
            </a:r>
            <a:r>
              <a:rPr lang="es-ES" sz="2400" dirty="0" smtClean="0"/>
              <a:t>.</a:t>
            </a:r>
          </a:p>
          <a:p>
            <a:pPr marL="0" indent="0">
              <a:buNone/>
            </a:pPr>
            <a:endParaRPr lang="es-ES" sz="2400" dirty="0" smtClean="0"/>
          </a:p>
        </p:txBody>
      </p:sp>
    </p:spTree>
    <p:extLst>
      <p:ext uri="{BB962C8B-B14F-4D97-AF65-F5344CB8AC3E}">
        <p14:creationId xmlns:p14="http://schemas.microsoft.com/office/powerpoint/2010/main" val="28541375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
                                        <p:tgtEl>
                                          <p:spTgt spid="3">
                                            <p:txEl>
                                              <p:pRg st="0" end="0"/>
                                            </p:txEl>
                                          </p:spTgt>
                                        </p:tgtEl>
                                      </p:cBhvr>
                                    </p:animEffect>
                                    <p:anim calcmode="lin" valueType="num">
                                      <p:cBhvr>
                                        <p:cTn id="14" dur="1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
                                        <p:tgtEl>
                                          <p:spTgt spid="3">
                                            <p:txEl>
                                              <p:pRg st="1" end="1"/>
                                            </p:txEl>
                                          </p:spTgt>
                                        </p:tgtEl>
                                      </p:cBhvr>
                                    </p:animEffect>
                                    <p:anim calcmode="lin" valueType="num">
                                      <p:cBhvr>
                                        <p:cTn id="21" dur="1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
                                        <p:tgtEl>
                                          <p:spTgt spid="3">
                                            <p:txEl>
                                              <p:pRg st="2" end="2"/>
                                            </p:txEl>
                                          </p:spTgt>
                                        </p:tgtEl>
                                      </p:cBhvr>
                                    </p:animEffect>
                                    <p:anim calcmode="lin" valueType="num">
                                      <p:cBhvr>
                                        <p:cTn id="28" dur="1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7" presetClass="emph" presetSubtype="2" fill="hold" nodeType="clickEffect">
                                  <p:stCondLst>
                                    <p:cond delay="0"/>
                                  </p:stCondLst>
                                  <p:childTnLst>
                                    <p:animClr clrSpc="rgb" dir="cw">
                                      <p:cBhvr>
                                        <p:cTn id="33" dur="2000" fill="hold"/>
                                        <p:tgtEl>
                                          <p:spTgt spid="3"/>
                                        </p:tgtEl>
                                        <p:attrNameLst>
                                          <p:attrName>stroke.color</p:attrName>
                                        </p:attrNameLst>
                                      </p:cBhvr>
                                      <p:to>
                                        <a:schemeClr val="accent2"/>
                                      </p:to>
                                    </p:animClr>
                                    <p:set>
                                      <p:cBhvr>
                                        <p:cTn id="34" dur="2000" fill="hold"/>
                                        <p:tgtEl>
                                          <p:spTgt spid="3"/>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smtClean="0"/>
              <a:t/>
            </a:r>
            <a:br>
              <a:rPr lang="en-US" sz="2000" dirty="0" smtClean="0"/>
            </a:br>
            <a:r>
              <a:rPr lang="en-US" sz="3200" dirty="0"/>
              <a:t/>
            </a:r>
            <a:br>
              <a:rPr lang="en-US" sz="3200" dirty="0"/>
            </a:br>
            <a:r>
              <a:rPr lang="en-US" sz="3200" dirty="0" err="1" smtClean="0"/>
              <a:t>Substansi</a:t>
            </a:r>
            <a:r>
              <a:rPr lang="en-US" sz="3200" dirty="0" smtClean="0"/>
              <a:t> </a:t>
            </a:r>
            <a:r>
              <a:rPr lang="en-US" sz="3200" dirty="0" err="1" smtClean="0"/>
              <a:t>dalam</a:t>
            </a:r>
            <a:r>
              <a:rPr lang="en-US" sz="3200" dirty="0" smtClean="0"/>
              <a:t> </a:t>
            </a:r>
            <a:r>
              <a:rPr lang="en-US" sz="3200" dirty="0" err="1" smtClean="0"/>
              <a:t>inovasi</a:t>
            </a:r>
            <a:r>
              <a:rPr lang="en-US" sz="3200" dirty="0" smtClean="0"/>
              <a:t> </a:t>
            </a:r>
            <a:r>
              <a:rPr lang="en-US" sz="3200" dirty="0" err="1" smtClean="0"/>
              <a:t>kurikulum</a:t>
            </a:r>
            <a:r>
              <a:rPr lang="en-US" sz="3200" dirty="0" smtClean="0"/>
              <a:t>, </a:t>
            </a:r>
            <a:r>
              <a:rPr lang="en-US" sz="3200" dirty="0" err="1" smtClean="0"/>
              <a:t>ada</a:t>
            </a:r>
            <a:r>
              <a:rPr lang="en-US" sz="3200" dirty="0" smtClean="0"/>
              <a:t> 5, di </a:t>
            </a:r>
            <a:r>
              <a:rPr lang="en-US" sz="3200" dirty="0" err="1" smtClean="0"/>
              <a:t>antaranya</a:t>
            </a:r>
            <a:r>
              <a:rPr lang="en-US" sz="3200" dirty="0" smtClean="0"/>
              <a:t> :</a:t>
            </a:r>
            <a:endParaRPr lang="en-US" sz="3200" dirty="0"/>
          </a:p>
        </p:txBody>
      </p:sp>
      <p:sp>
        <p:nvSpPr>
          <p:cNvPr id="3" name="Content Placeholder 2"/>
          <p:cNvSpPr>
            <a:spLocks noGrp="1"/>
          </p:cNvSpPr>
          <p:nvPr>
            <p:ph idx="1"/>
          </p:nvPr>
        </p:nvSpPr>
        <p:spPr/>
        <p:txBody>
          <a:bodyPr>
            <a:normAutofit/>
          </a:bodyPr>
          <a:lstStyle/>
          <a:p>
            <a:pPr marL="457200" indent="-457200">
              <a:buAutoNum type="arabicPeriod"/>
            </a:pPr>
            <a:r>
              <a:rPr lang="en-US" sz="3200" dirty="0" err="1" smtClean="0"/>
              <a:t>Menetapkan</a:t>
            </a:r>
            <a:r>
              <a:rPr lang="en-US" sz="3200" dirty="0" smtClean="0"/>
              <a:t> </a:t>
            </a:r>
            <a:r>
              <a:rPr lang="en-US" sz="3200" dirty="0" err="1" smtClean="0"/>
              <a:t>perencanaan</a:t>
            </a:r>
            <a:endParaRPr lang="en-US" sz="3200" dirty="0" smtClean="0"/>
          </a:p>
          <a:p>
            <a:pPr marL="457200" indent="-457200">
              <a:buAutoNum type="arabicPeriod"/>
            </a:pPr>
            <a:r>
              <a:rPr lang="en-US" sz="3200" dirty="0" err="1" smtClean="0"/>
              <a:t>Menguji</a:t>
            </a:r>
            <a:r>
              <a:rPr lang="en-US" sz="3200" dirty="0" smtClean="0"/>
              <a:t> </a:t>
            </a:r>
            <a:r>
              <a:rPr lang="en-US" sz="3200" dirty="0" err="1" smtClean="0"/>
              <a:t>kurikulum</a:t>
            </a:r>
            <a:r>
              <a:rPr lang="en-US" sz="3200" dirty="0" smtClean="0"/>
              <a:t> </a:t>
            </a:r>
            <a:r>
              <a:rPr lang="en-US" sz="3200" dirty="0" err="1" smtClean="0"/>
              <a:t>secara</a:t>
            </a:r>
            <a:r>
              <a:rPr lang="en-US" sz="3200" dirty="0" smtClean="0"/>
              <a:t> </a:t>
            </a:r>
            <a:r>
              <a:rPr lang="en-US" sz="3200" dirty="0" err="1" smtClean="0"/>
              <a:t>komprehensif</a:t>
            </a:r>
            <a:endParaRPr lang="en-US" sz="3200" dirty="0" smtClean="0"/>
          </a:p>
          <a:p>
            <a:pPr marL="457200" indent="-457200">
              <a:buAutoNum type="arabicPeriod"/>
            </a:pPr>
            <a:r>
              <a:rPr lang="en-US" sz="3200" dirty="0" err="1" smtClean="0"/>
              <a:t>Menganalisis</a:t>
            </a:r>
            <a:r>
              <a:rPr lang="en-US" sz="3200" dirty="0" smtClean="0"/>
              <a:t> </a:t>
            </a:r>
            <a:r>
              <a:rPr lang="en-US" sz="3200" dirty="0" err="1" smtClean="0"/>
              <a:t>kesenjangan</a:t>
            </a:r>
            <a:r>
              <a:rPr lang="en-US" sz="3200" dirty="0" smtClean="0"/>
              <a:t> </a:t>
            </a:r>
            <a:r>
              <a:rPr lang="en-US" sz="3200" dirty="0" err="1" smtClean="0"/>
              <a:t>antara</a:t>
            </a:r>
            <a:r>
              <a:rPr lang="en-US" sz="3200" dirty="0" smtClean="0"/>
              <a:t> </a:t>
            </a:r>
            <a:r>
              <a:rPr lang="en-US" sz="3200" dirty="0" err="1" smtClean="0"/>
              <a:t>teori</a:t>
            </a:r>
            <a:r>
              <a:rPr lang="en-US" sz="3200" dirty="0" smtClean="0"/>
              <a:t> </a:t>
            </a:r>
            <a:r>
              <a:rPr lang="en-US" sz="3200" dirty="0" err="1" smtClean="0"/>
              <a:t>dan</a:t>
            </a:r>
            <a:r>
              <a:rPr lang="en-US" sz="3200" dirty="0" smtClean="0"/>
              <a:t> </a:t>
            </a:r>
            <a:r>
              <a:rPr lang="en-US" sz="3200" dirty="0" err="1" smtClean="0"/>
              <a:t>praktek</a:t>
            </a:r>
            <a:endParaRPr lang="en-US" sz="3200" dirty="0" smtClean="0"/>
          </a:p>
          <a:p>
            <a:pPr marL="457200" indent="-457200">
              <a:buAutoNum type="arabicPeriod"/>
            </a:pPr>
            <a:r>
              <a:rPr lang="en-US" sz="3200" dirty="0" err="1" smtClean="0"/>
              <a:t>Perhatian</a:t>
            </a:r>
            <a:r>
              <a:rPr lang="en-US" sz="3200" dirty="0" smtClean="0"/>
              <a:t> </a:t>
            </a:r>
            <a:r>
              <a:rPr lang="en-US" sz="3200" dirty="0" err="1" smtClean="0"/>
              <a:t>terhadap</a:t>
            </a:r>
            <a:r>
              <a:rPr lang="en-US" sz="3200" dirty="0" smtClean="0"/>
              <a:t> </a:t>
            </a:r>
            <a:r>
              <a:rPr lang="en-US" sz="3200" dirty="0" err="1" smtClean="0"/>
              <a:t>kurikulum</a:t>
            </a:r>
            <a:r>
              <a:rPr lang="en-US" sz="3200" dirty="0" smtClean="0"/>
              <a:t> </a:t>
            </a:r>
            <a:r>
              <a:rPr lang="en-US" sz="3200" dirty="0" err="1" smtClean="0"/>
              <a:t>implinsit</a:t>
            </a:r>
            <a:endParaRPr lang="en-US" sz="3200" dirty="0" smtClean="0"/>
          </a:p>
          <a:p>
            <a:pPr marL="457200" indent="-457200">
              <a:buAutoNum type="arabicPeriod"/>
            </a:pPr>
            <a:r>
              <a:rPr lang="en-US" sz="3200" dirty="0" err="1" smtClean="0"/>
              <a:t>Mengembangkan</a:t>
            </a:r>
            <a:r>
              <a:rPr lang="en-US" sz="3200" dirty="0" smtClean="0"/>
              <a:t> </a:t>
            </a:r>
            <a:r>
              <a:rPr lang="en-US" sz="3200" dirty="0" err="1" smtClean="0"/>
              <a:t>pendekatan</a:t>
            </a:r>
            <a:r>
              <a:rPr lang="en-US" sz="3200" dirty="0" smtClean="0"/>
              <a:t> yang </a:t>
            </a:r>
            <a:r>
              <a:rPr lang="en-US" sz="3200" dirty="0" err="1" smtClean="0"/>
              <a:t>sistematis</a:t>
            </a:r>
            <a:endParaRPr lang="en-US" sz="3200" dirty="0"/>
          </a:p>
        </p:txBody>
      </p:sp>
    </p:spTree>
    <p:extLst>
      <p:ext uri="{BB962C8B-B14F-4D97-AF65-F5344CB8AC3E}">
        <p14:creationId xmlns:p14="http://schemas.microsoft.com/office/powerpoint/2010/main" val="2784168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653" y="-334108"/>
            <a:ext cx="9797561" cy="986062"/>
          </a:xfrm>
        </p:spPr>
        <p:txBody>
          <a:bodyPr>
            <a:noAutofit/>
          </a:bodyPr>
          <a:lstStyle/>
          <a:p>
            <a:r>
              <a:rPr lang="en-US" sz="3200" b="1" dirty="0" smtClean="0"/>
              <a:t/>
            </a:r>
            <a:br>
              <a:rPr lang="en-US" sz="3200" b="1" dirty="0" smtClean="0"/>
            </a:br>
            <a:r>
              <a:rPr lang="en-US" sz="3200" b="1" dirty="0" smtClean="0"/>
              <a:t/>
            </a:r>
            <a:br>
              <a:rPr lang="en-US" sz="3200" b="1" dirty="0" smtClean="0"/>
            </a:br>
            <a:r>
              <a:rPr lang="en-US" sz="3200" b="1" dirty="0" err="1" smtClean="0">
                <a:latin typeface="Times New Roman" panose="02020603050405020304" pitchFamily="18" charset="0"/>
                <a:cs typeface="Times New Roman" panose="02020603050405020304" pitchFamily="18" charset="0"/>
              </a:rPr>
              <a:t>Substansi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perubahan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kurikulum</a:t>
            </a:r>
            <a:r>
              <a:rPr lang="en-US" sz="3200" b="1" dirty="0" smtClean="0">
                <a:latin typeface="Times New Roman" panose="02020603050405020304" pitchFamily="18" charset="0"/>
                <a:cs typeface="Times New Roman" panose="02020603050405020304" pitchFamily="18" charset="0"/>
              </a:rPr>
              <a:t> 2013</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1148" y="1355338"/>
            <a:ext cx="8770570" cy="4013597"/>
          </a:xfrm>
        </p:spPr>
        <p:txBody>
          <a:bodyPr>
            <a:noAutofit/>
          </a:bodyPr>
          <a:lstStyle/>
          <a:p>
            <a:pPr marL="457200" indent="-457200" algn="just">
              <a:buAutoNum type="arabicPeriod"/>
            </a:pPr>
            <a:r>
              <a:rPr lang="en-US" sz="2500" dirty="0" err="1" smtClean="0">
                <a:latin typeface="Sitka Text" panose="02000505000000020004" pitchFamily="2" charset="0"/>
                <a:cs typeface="Times New Roman" panose="02020603050405020304" pitchFamily="18" charset="0"/>
              </a:rPr>
              <a:t>Tujuan</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pembelajaran</a:t>
            </a:r>
            <a:r>
              <a:rPr lang="en-US" sz="2500" dirty="0">
                <a:latin typeface="Sitka Text" panose="02000505000000020004" pitchFamily="2" charset="0"/>
                <a:cs typeface="Times New Roman" panose="02020603050405020304" pitchFamily="18" charset="0"/>
              </a:rPr>
              <a:t> </a:t>
            </a:r>
            <a:r>
              <a:rPr lang="en-US" sz="2500" dirty="0" smtClean="0">
                <a:latin typeface="Sitka Text" panose="02000505000000020004" pitchFamily="2" charset="0"/>
                <a:cs typeface="Times New Roman" panose="02020603050405020304" pitchFamily="18" charset="0"/>
              </a:rPr>
              <a:t>(</a:t>
            </a:r>
            <a:r>
              <a:rPr lang="en-US" sz="2500" dirty="0" err="1" smtClean="0">
                <a:latin typeface="Sitka Text" panose="02000505000000020004" pitchFamily="2" charset="0"/>
                <a:cs typeface="Times New Roman" panose="02020603050405020304" pitchFamily="18" charset="0"/>
              </a:rPr>
              <a:t>tunggal</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terukur</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menggunakan</a:t>
            </a:r>
            <a:r>
              <a:rPr lang="en-US" sz="2500" dirty="0" smtClean="0">
                <a:latin typeface="Sitka Text" panose="02000505000000020004" pitchFamily="2" charset="0"/>
                <a:cs typeface="Times New Roman" panose="02020603050405020304" pitchFamily="18" charset="0"/>
              </a:rPr>
              <a:t> KKO (kata </a:t>
            </a:r>
            <a:r>
              <a:rPr lang="en-US" sz="2500" dirty="0" err="1" smtClean="0">
                <a:latin typeface="Sitka Text" panose="02000505000000020004" pitchFamily="2" charset="0"/>
                <a:cs typeface="Times New Roman" panose="02020603050405020304" pitchFamily="18" charset="0"/>
              </a:rPr>
              <a:t>kerja</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operasional</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kalimat</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lengkap</a:t>
            </a:r>
            <a:r>
              <a:rPr lang="en-US" sz="2500" dirty="0" smtClean="0">
                <a:latin typeface="Sitka Text" panose="02000505000000020004" pitchFamily="2" charset="0"/>
                <a:cs typeface="Times New Roman" panose="02020603050405020304" pitchFamily="18" charset="0"/>
              </a:rPr>
              <a:t> ABCD, </a:t>
            </a:r>
            <a:r>
              <a:rPr lang="en-US" sz="2500" dirty="0" err="1" smtClean="0">
                <a:latin typeface="Sitka Text" panose="02000505000000020004" pitchFamily="2" charset="0"/>
                <a:cs typeface="Times New Roman" panose="02020603050405020304" pitchFamily="18" charset="0"/>
              </a:rPr>
              <a:t>dapat</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melibatkan</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lebih</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dari</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satu</a:t>
            </a:r>
            <a:r>
              <a:rPr lang="en-US" sz="2500" dirty="0" smtClean="0">
                <a:latin typeface="Sitka Text" panose="02000505000000020004" pitchFamily="2" charset="0"/>
                <a:cs typeface="Times New Roman" panose="02020603050405020304" pitchFamily="18" charset="0"/>
              </a:rPr>
              <a:t> C,D </a:t>
            </a:r>
            <a:r>
              <a:rPr lang="en-US" sz="2500" dirty="0" err="1" smtClean="0">
                <a:latin typeface="Sitka Text" panose="02000505000000020004" pitchFamily="2" charset="0"/>
                <a:cs typeface="Times New Roman" panose="02020603050405020304" pitchFamily="18" charset="0"/>
              </a:rPr>
              <a:t>dapat</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berupa</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kuantitas</a:t>
            </a:r>
            <a:r>
              <a:rPr lang="en-US" sz="2500" dirty="0" smtClean="0">
                <a:latin typeface="Sitka Text" panose="02000505000000020004" pitchFamily="2" charset="0"/>
                <a:cs typeface="Times New Roman" panose="02020603050405020304" pitchFamily="18" charset="0"/>
              </a:rPr>
              <a:t>/</a:t>
            </a:r>
            <a:r>
              <a:rPr lang="en-US" sz="2500" dirty="0" err="1" smtClean="0">
                <a:latin typeface="Sitka Text" panose="02000505000000020004" pitchFamily="2" charset="0"/>
                <a:cs typeface="Times New Roman" panose="02020603050405020304" pitchFamily="18" charset="0"/>
              </a:rPr>
              <a:t>kualitas</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meliputi</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Aspek</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kognitif</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Afektif</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Psikomotor</a:t>
            </a:r>
            <a:r>
              <a:rPr lang="en-US" sz="2500" dirty="0" smtClean="0">
                <a:latin typeface="Sitka Text" panose="02000505000000020004" pitchFamily="2" charset="0"/>
                <a:cs typeface="Times New Roman" panose="02020603050405020304" pitchFamily="18" charset="0"/>
              </a:rPr>
              <a:t>)</a:t>
            </a:r>
          </a:p>
          <a:p>
            <a:pPr marL="457200" indent="-457200" algn="just">
              <a:buAutoNum type="arabicPeriod"/>
            </a:pPr>
            <a:r>
              <a:rPr lang="en-US" sz="2500" dirty="0" smtClean="0">
                <a:latin typeface="Sitka Text" panose="02000505000000020004" pitchFamily="2" charset="0"/>
                <a:cs typeface="Times New Roman" panose="02020603050405020304" pitchFamily="18" charset="0"/>
              </a:rPr>
              <a:t>Isi</a:t>
            </a:r>
          </a:p>
          <a:p>
            <a:pPr marL="457200" indent="-457200" algn="just">
              <a:buAutoNum type="arabicPeriod"/>
            </a:pPr>
            <a:r>
              <a:rPr lang="en-US" sz="2500" dirty="0" err="1" smtClean="0">
                <a:latin typeface="Sitka Text" panose="02000505000000020004" pitchFamily="2" charset="0"/>
                <a:cs typeface="Times New Roman" panose="02020603050405020304" pitchFamily="18" charset="0"/>
              </a:rPr>
              <a:t>Strategi</a:t>
            </a:r>
            <a:endParaRPr lang="en-US" sz="2500" dirty="0" smtClean="0">
              <a:latin typeface="Sitka Text" panose="02000505000000020004" pitchFamily="2" charset="0"/>
              <a:cs typeface="Times New Roman" panose="02020603050405020304" pitchFamily="18" charset="0"/>
            </a:endParaRPr>
          </a:p>
          <a:p>
            <a:pPr marL="457200" indent="-457200" algn="just">
              <a:buAutoNum type="arabicPeriod"/>
            </a:pPr>
            <a:r>
              <a:rPr lang="en-US" sz="2500" dirty="0" err="1" smtClean="0">
                <a:latin typeface="Sitka Text" panose="02000505000000020004" pitchFamily="2" charset="0"/>
                <a:cs typeface="Times New Roman" panose="02020603050405020304" pitchFamily="18" charset="0"/>
              </a:rPr>
              <a:t>Evaluasi</a:t>
            </a:r>
            <a:endParaRPr lang="en-US" sz="2500" dirty="0" smtClean="0">
              <a:latin typeface="Sitka Text" panose="02000505000000020004" pitchFamily="2" charset="0"/>
              <a:cs typeface="Times New Roman" panose="02020603050405020304" pitchFamily="18" charset="0"/>
            </a:endParaRPr>
          </a:p>
          <a:p>
            <a:pPr marL="0" indent="0" algn="just">
              <a:buNone/>
            </a:pPr>
            <a:r>
              <a:rPr lang="en-US" sz="2500" dirty="0">
                <a:latin typeface="Sitka Text" panose="02000505000000020004" pitchFamily="2" charset="0"/>
                <a:cs typeface="Times New Roman" panose="02020603050405020304" pitchFamily="18" charset="0"/>
              </a:rPr>
              <a:t> </a:t>
            </a:r>
            <a:r>
              <a:rPr lang="en-US" sz="2500" dirty="0" smtClean="0">
                <a:latin typeface="Sitka Text" panose="02000505000000020004" pitchFamily="2" charset="0"/>
                <a:cs typeface="Times New Roman" panose="02020603050405020304" pitchFamily="18" charset="0"/>
              </a:rPr>
              <a:t>            Ada 2 </a:t>
            </a:r>
            <a:r>
              <a:rPr lang="en-US" sz="2500" dirty="0" err="1" smtClean="0">
                <a:latin typeface="Sitka Text" panose="02000505000000020004" pitchFamily="2" charset="0"/>
                <a:cs typeface="Times New Roman" panose="02020603050405020304" pitchFamily="18" charset="0"/>
              </a:rPr>
              <a:t>tahap</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penilaian</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dalam</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kurikulum</a:t>
            </a:r>
            <a:r>
              <a:rPr lang="en-US" sz="2500" dirty="0" smtClean="0">
                <a:latin typeface="Sitka Text" panose="02000505000000020004" pitchFamily="2" charset="0"/>
                <a:cs typeface="Times New Roman" panose="02020603050405020304" pitchFamily="18" charset="0"/>
              </a:rPr>
              <a:t> 2013</a:t>
            </a:r>
          </a:p>
          <a:p>
            <a:pPr marL="0" indent="0" algn="just">
              <a:buNone/>
            </a:pPr>
            <a:r>
              <a:rPr lang="en-US" sz="2500" dirty="0">
                <a:latin typeface="Sitka Text" panose="02000505000000020004" pitchFamily="2" charset="0"/>
                <a:cs typeface="Times New Roman" panose="02020603050405020304" pitchFamily="18" charset="0"/>
              </a:rPr>
              <a:t>  </a:t>
            </a:r>
            <a:r>
              <a:rPr lang="en-US" sz="2500" dirty="0" smtClean="0">
                <a:latin typeface="Sitka Text" panose="02000505000000020004" pitchFamily="2" charset="0"/>
                <a:cs typeface="Times New Roman" panose="02020603050405020304" pitchFamily="18" charset="0"/>
              </a:rPr>
              <a:t>      1. </a:t>
            </a:r>
            <a:r>
              <a:rPr lang="en-US" sz="2500" dirty="0" err="1" smtClean="0">
                <a:latin typeface="Sitka Text" panose="02000505000000020004" pitchFamily="2" charset="0"/>
                <a:cs typeface="Times New Roman" panose="02020603050405020304" pitchFamily="18" charset="0"/>
              </a:rPr>
              <a:t>Penilaian</a:t>
            </a:r>
            <a:r>
              <a:rPr lang="en-US" sz="2500" dirty="0" smtClean="0">
                <a:latin typeface="Sitka Text" panose="02000505000000020004" pitchFamily="2" charset="0"/>
                <a:cs typeface="Times New Roman" panose="02020603050405020304" pitchFamily="18" charset="0"/>
              </a:rPr>
              <a:t> proses (non test )</a:t>
            </a:r>
          </a:p>
          <a:p>
            <a:pPr marL="0" indent="0" algn="just">
              <a:buNone/>
            </a:pPr>
            <a:r>
              <a:rPr lang="en-US" sz="2500" dirty="0">
                <a:latin typeface="Sitka Text" panose="02000505000000020004" pitchFamily="2" charset="0"/>
                <a:cs typeface="Times New Roman" panose="02020603050405020304" pitchFamily="18" charset="0"/>
              </a:rPr>
              <a:t> </a:t>
            </a:r>
            <a:r>
              <a:rPr lang="en-US" sz="2500" dirty="0" smtClean="0">
                <a:latin typeface="Sitka Text" panose="02000505000000020004" pitchFamily="2" charset="0"/>
                <a:cs typeface="Times New Roman" panose="02020603050405020304" pitchFamily="18" charset="0"/>
              </a:rPr>
              <a:t>        2. </a:t>
            </a:r>
            <a:r>
              <a:rPr lang="en-US" sz="2500" dirty="0" err="1" smtClean="0">
                <a:latin typeface="Sitka Text" panose="02000505000000020004" pitchFamily="2" charset="0"/>
                <a:cs typeface="Times New Roman" panose="02020603050405020304" pitchFamily="18" charset="0"/>
              </a:rPr>
              <a:t>Penilaian</a:t>
            </a:r>
            <a:r>
              <a:rPr lang="en-US" sz="2500" dirty="0" smtClean="0">
                <a:latin typeface="Sitka Text" panose="02000505000000020004" pitchFamily="2" charset="0"/>
                <a:cs typeface="Times New Roman" panose="02020603050405020304" pitchFamily="18" charset="0"/>
              </a:rPr>
              <a:t> </a:t>
            </a:r>
            <a:r>
              <a:rPr lang="en-US" sz="2500" dirty="0" err="1" smtClean="0">
                <a:latin typeface="Sitka Text" panose="02000505000000020004" pitchFamily="2" charset="0"/>
                <a:cs typeface="Times New Roman" panose="02020603050405020304" pitchFamily="18" charset="0"/>
              </a:rPr>
              <a:t>hasil</a:t>
            </a:r>
            <a:r>
              <a:rPr lang="en-US" sz="2500" dirty="0" smtClean="0">
                <a:latin typeface="Sitka Text" panose="02000505000000020004" pitchFamily="2" charset="0"/>
                <a:cs typeface="Times New Roman" panose="02020603050405020304" pitchFamily="18" charset="0"/>
              </a:rPr>
              <a:t> (test)</a:t>
            </a:r>
            <a:endParaRPr lang="en-US" sz="2500" dirty="0">
              <a:latin typeface="Sitka Text" panose="02000505000000020004" pitchFamily="2" charset="0"/>
              <a:cs typeface="Times New Roman" panose="02020603050405020304" pitchFamily="18" charset="0"/>
            </a:endParaRPr>
          </a:p>
        </p:txBody>
      </p:sp>
    </p:spTree>
    <p:extLst>
      <p:ext uri="{BB962C8B-B14F-4D97-AF65-F5344CB8AC3E}">
        <p14:creationId xmlns:p14="http://schemas.microsoft.com/office/powerpoint/2010/main" val="4227114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435139"/>
            <a:ext cx="10178322" cy="901292"/>
          </a:xfrm>
        </p:spPr>
        <p:txBody>
          <a:bodyPr>
            <a:noAutofit/>
          </a:bodyPr>
          <a:lstStyle/>
          <a:p>
            <a:r>
              <a:rPr lang="en-US" sz="3200" dirty="0" err="1" smtClean="0">
                <a:latin typeface="Copperplate Gothic Bold" panose="020E0705020206020404" pitchFamily="34" charset="0"/>
              </a:rPr>
              <a:t>Faktor</a:t>
            </a:r>
            <a:r>
              <a:rPr lang="en-US" sz="3200" dirty="0" smtClean="0">
                <a:latin typeface="Copperplate Gothic Bold" panose="020E0705020206020404" pitchFamily="34" charset="0"/>
              </a:rPr>
              <a:t> </a:t>
            </a:r>
            <a:r>
              <a:rPr lang="en-US" sz="3200" dirty="0" err="1" smtClean="0">
                <a:latin typeface="Copperplate Gothic Bold" panose="020E0705020206020404" pitchFamily="34" charset="0"/>
              </a:rPr>
              <a:t>penghambat</a:t>
            </a:r>
            <a:r>
              <a:rPr lang="en-US" sz="3200" dirty="0" smtClean="0">
                <a:latin typeface="Copperplate Gothic Bold" panose="020E0705020206020404" pitchFamily="34" charset="0"/>
              </a:rPr>
              <a:t> </a:t>
            </a:r>
            <a:r>
              <a:rPr lang="en-US" sz="3200" dirty="0" err="1" smtClean="0">
                <a:latin typeface="Copperplate Gothic Bold" panose="020E0705020206020404" pitchFamily="34" charset="0"/>
              </a:rPr>
              <a:t>inovasi</a:t>
            </a:r>
            <a:r>
              <a:rPr lang="en-US" sz="3200" dirty="0" smtClean="0">
                <a:latin typeface="Copperplate Gothic Bold" panose="020E0705020206020404" pitchFamily="34" charset="0"/>
              </a:rPr>
              <a:t> </a:t>
            </a:r>
            <a:r>
              <a:rPr lang="en-US" sz="3200" dirty="0" err="1" smtClean="0">
                <a:latin typeface="Copperplate Gothic Bold" panose="020E0705020206020404" pitchFamily="34" charset="0"/>
              </a:rPr>
              <a:t>pendidikan</a:t>
            </a:r>
            <a:endParaRPr lang="en-US" sz="3200" dirty="0">
              <a:latin typeface="Copperplate Gothic Bold" panose="020E0705020206020404" pitchFamily="34" charset="0"/>
            </a:endParaRPr>
          </a:p>
        </p:txBody>
      </p:sp>
      <p:sp>
        <p:nvSpPr>
          <p:cNvPr id="3" name="Content Placeholder 2"/>
          <p:cNvSpPr>
            <a:spLocks noGrp="1"/>
          </p:cNvSpPr>
          <p:nvPr>
            <p:ph idx="1"/>
          </p:nvPr>
        </p:nvSpPr>
        <p:spPr>
          <a:xfrm>
            <a:off x="1251678" y="1635370"/>
            <a:ext cx="10178322" cy="4202722"/>
          </a:xfrm>
        </p:spPr>
        <p:txBody>
          <a:bodyPr>
            <a:normAutofit/>
          </a:bodyPr>
          <a:lstStyle/>
          <a:p>
            <a:pPr marL="0" indent="0">
              <a:buNone/>
            </a:pPr>
            <a:r>
              <a:rPr lang="en-US" sz="2600" dirty="0" smtClean="0"/>
              <a:t>1. </a:t>
            </a:r>
            <a:r>
              <a:rPr lang="en-US" sz="2600" dirty="0" err="1" smtClean="0"/>
              <a:t>Perkiraan</a:t>
            </a:r>
            <a:r>
              <a:rPr lang="en-US" sz="2600" dirty="0" smtClean="0"/>
              <a:t> yang </a:t>
            </a:r>
            <a:r>
              <a:rPr lang="en-US" sz="2600" dirty="0" err="1" smtClean="0"/>
              <a:t>tidak</a:t>
            </a:r>
            <a:r>
              <a:rPr lang="en-US" sz="2600" dirty="0" smtClean="0"/>
              <a:t> </a:t>
            </a:r>
            <a:r>
              <a:rPr lang="en-US" sz="2600" dirty="0" err="1" smtClean="0"/>
              <a:t>tepat</a:t>
            </a:r>
            <a:r>
              <a:rPr lang="en-US" sz="2600" dirty="0" smtClean="0"/>
              <a:t> </a:t>
            </a:r>
            <a:r>
              <a:rPr lang="en-US" sz="2600" dirty="0" err="1" smtClean="0"/>
              <a:t>terhadap</a:t>
            </a:r>
            <a:r>
              <a:rPr lang="en-US" sz="2600" dirty="0" smtClean="0"/>
              <a:t> </a:t>
            </a:r>
            <a:r>
              <a:rPr lang="en-US" sz="2600" dirty="0" err="1" smtClean="0"/>
              <a:t>inovasi</a:t>
            </a:r>
            <a:r>
              <a:rPr lang="en-US" sz="2600" dirty="0" smtClean="0"/>
              <a:t> </a:t>
            </a:r>
          </a:p>
          <a:p>
            <a:pPr marL="0" indent="0">
              <a:buNone/>
            </a:pPr>
            <a:r>
              <a:rPr lang="en-US" sz="2600" dirty="0" smtClean="0"/>
              <a:t>2. </a:t>
            </a:r>
            <a:r>
              <a:rPr lang="en-US" sz="2600" dirty="0" err="1" smtClean="0"/>
              <a:t>Konflik</a:t>
            </a:r>
            <a:r>
              <a:rPr lang="en-US" sz="2600" dirty="0" smtClean="0"/>
              <a:t> </a:t>
            </a:r>
            <a:r>
              <a:rPr lang="en-US" sz="2600" dirty="0" err="1" smtClean="0"/>
              <a:t>dan</a:t>
            </a:r>
            <a:r>
              <a:rPr lang="en-US" sz="2600" dirty="0" smtClean="0"/>
              <a:t> </a:t>
            </a:r>
            <a:r>
              <a:rPr lang="en-US" sz="2600" dirty="0" err="1" smtClean="0"/>
              <a:t>motivasi</a:t>
            </a:r>
            <a:r>
              <a:rPr lang="en-US" sz="2600" dirty="0" smtClean="0"/>
              <a:t> yang </a:t>
            </a:r>
            <a:r>
              <a:rPr lang="en-US" sz="2600" dirty="0" err="1" smtClean="0"/>
              <a:t>kurang</a:t>
            </a:r>
            <a:r>
              <a:rPr lang="en-US" sz="2600" dirty="0" smtClean="0"/>
              <a:t> </a:t>
            </a:r>
            <a:r>
              <a:rPr lang="en-US" sz="2600" dirty="0" err="1" smtClean="0"/>
              <a:t>sehat</a:t>
            </a:r>
            <a:endParaRPr lang="en-US" sz="2600" dirty="0" smtClean="0"/>
          </a:p>
          <a:p>
            <a:pPr marL="0" indent="0">
              <a:buNone/>
            </a:pPr>
            <a:r>
              <a:rPr lang="en-US" sz="2600" dirty="0" smtClean="0"/>
              <a:t>3. </a:t>
            </a:r>
            <a:r>
              <a:rPr lang="en-US" sz="2600" dirty="0" err="1" smtClean="0"/>
              <a:t>Lemahnya</a:t>
            </a:r>
            <a:r>
              <a:rPr lang="en-US" sz="2600" dirty="0" smtClean="0"/>
              <a:t> </a:t>
            </a:r>
            <a:r>
              <a:rPr lang="en-US" sz="2600" dirty="0" err="1" smtClean="0"/>
              <a:t>berbagai</a:t>
            </a:r>
            <a:r>
              <a:rPr lang="en-US" sz="2600" dirty="0" smtClean="0"/>
              <a:t> factor </a:t>
            </a:r>
            <a:r>
              <a:rPr lang="en-US" sz="2600" dirty="0" err="1" smtClean="0"/>
              <a:t>penunjang</a:t>
            </a:r>
            <a:r>
              <a:rPr lang="en-US" sz="2600" dirty="0" smtClean="0"/>
              <a:t> </a:t>
            </a:r>
            <a:r>
              <a:rPr lang="en-US" sz="2600" dirty="0" err="1" smtClean="0"/>
              <a:t>sehingga</a:t>
            </a:r>
            <a:r>
              <a:rPr lang="en-US" sz="2600" dirty="0" smtClean="0"/>
              <a:t> </a:t>
            </a:r>
            <a:r>
              <a:rPr lang="en-US" sz="2600" dirty="0" err="1" smtClean="0"/>
              <a:t>mengakibatkan</a:t>
            </a:r>
            <a:r>
              <a:rPr lang="en-US" sz="2600" dirty="0" smtClean="0"/>
              <a:t> </a:t>
            </a:r>
            <a:r>
              <a:rPr lang="en-US" sz="2600" dirty="0" err="1" smtClean="0"/>
              <a:t>tidak</a:t>
            </a:r>
            <a:r>
              <a:rPr lang="en-US" sz="2600" dirty="0" smtClean="0"/>
              <a:t>         </a:t>
            </a:r>
          </a:p>
          <a:p>
            <a:pPr marL="0" indent="0">
              <a:buNone/>
            </a:pPr>
            <a:r>
              <a:rPr lang="en-US" sz="2600" dirty="0"/>
              <a:t> </a:t>
            </a:r>
            <a:r>
              <a:rPr lang="en-US" sz="2600" dirty="0" smtClean="0"/>
              <a:t>  </a:t>
            </a:r>
            <a:r>
              <a:rPr lang="en-US" sz="2600" dirty="0" err="1" smtClean="0"/>
              <a:t>berkembangnya</a:t>
            </a:r>
            <a:r>
              <a:rPr lang="en-US" sz="2600" dirty="0" smtClean="0"/>
              <a:t> </a:t>
            </a:r>
            <a:r>
              <a:rPr lang="en-US" sz="2600" dirty="0" err="1" smtClean="0"/>
              <a:t>inovasi</a:t>
            </a:r>
            <a:r>
              <a:rPr lang="en-US" sz="2600" dirty="0" smtClean="0"/>
              <a:t> yang </a:t>
            </a:r>
            <a:r>
              <a:rPr lang="en-US" sz="2600" dirty="0" err="1" smtClean="0"/>
              <a:t>dihasilkan</a:t>
            </a:r>
            <a:endParaRPr lang="en-US" sz="2600" dirty="0" smtClean="0"/>
          </a:p>
          <a:p>
            <a:pPr marL="0" indent="0">
              <a:buNone/>
            </a:pPr>
            <a:r>
              <a:rPr lang="en-US" sz="2600" dirty="0" smtClean="0"/>
              <a:t>4. </a:t>
            </a:r>
            <a:r>
              <a:rPr lang="en-US" sz="2600" dirty="0" err="1" smtClean="0"/>
              <a:t>Keuangan</a:t>
            </a:r>
            <a:r>
              <a:rPr lang="en-US" sz="2600" dirty="0" smtClean="0"/>
              <a:t> (financial) yang </a:t>
            </a:r>
            <a:r>
              <a:rPr lang="en-US" sz="2600" dirty="0" err="1" smtClean="0"/>
              <a:t>tidak</a:t>
            </a:r>
            <a:r>
              <a:rPr lang="en-US" sz="2600" dirty="0" smtClean="0"/>
              <a:t> </a:t>
            </a:r>
            <a:r>
              <a:rPr lang="en-US" sz="2600" dirty="0" err="1" smtClean="0"/>
              <a:t>terpenuhi</a:t>
            </a:r>
            <a:endParaRPr lang="en-US" sz="2600" dirty="0" smtClean="0"/>
          </a:p>
          <a:p>
            <a:pPr marL="0" indent="0">
              <a:buNone/>
            </a:pPr>
            <a:r>
              <a:rPr lang="en-US" sz="2600" dirty="0" smtClean="0"/>
              <a:t>5. </a:t>
            </a:r>
            <a:r>
              <a:rPr lang="en-US" sz="2600" dirty="0" err="1" smtClean="0"/>
              <a:t>Penolakan</a:t>
            </a:r>
            <a:r>
              <a:rPr lang="en-US" sz="2600" dirty="0" smtClean="0"/>
              <a:t> </a:t>
            </a:r>
            <a:r>
              <a:rPr lang="en-US" sz="2600" dirty="0" err="1" smtClean="0"/>
              <a:t>dari</a:t>
            </a:r>
            <a:r>
              <a:rPr lang="en-US" sz="2600" dirty="0" smtClean="0"/>
              <a:t> </a:t>
            </a:r>
            <a:r>
              <a:rPr lang="en-US" sz="2600" dirty="0" err="1" smtClean="0"/>
              <a:t>sekelompok</a:t>
            </a:r>
            <a:r>
              <a:rPr lang="en-US" sz="2600" dirty="0" smtClean="0"/>
              <a:t> </a:t>
            </a:r>
            <a:r>
              <a:rPr lang="en-US" sz="2600" dirty="0" err="1" smtClean="0"/>
              <a:t>tertentu</a:t>
            </a:r>
            <a:r>
              <a:rPr lang="en-US" sz="2600" dirty="0" smtClean="0"/>
              <a:t> </a:t>
            </a:r>
            <a:r>
              <a:rPr lang="en-US" sz="2600" dirty="0" err="1" smtClean="0"/>
              <a:t>atas</a:t>
            </a:r>
            <a:r>
              <a:rPr lang="en-US" sz="2600" dirty="0" smtClean="0"/>
              <a:t> </a:t>
            </a:r>
            <a:r>
              <a:rPr lang="en-US" sz="2600" dirty="0" err="1" smtClean="0"/>
              <a:t>hasil</a:t>
            </a:r>
            <a:r>
              <a:rPr lang="en-US" sz="2600" dirty="0" smtClean="0"/>
              <a:t> </a:t>
            </a:r>
            <a:r>
              <a:rPr lang="en-US" sz="2600" dirty="0" err="1" smtClean="0"/>
              <a:t>inovasi</a:t>
            </a:r>
            <a:endParaRPr lang="en-US" sz="2600" dirty="0" smtClean="0"/>
          </a:p>
          <a:p>
            <a:pPr marL="0" indent="0">
              <a:buNone/>
            </a:pPr>
            <a:r>
              <a:rPr lang="en-US" sz="2600" dirty="0" smtClean="0"/>
              <a:t>6. </a:t>
            </a:r>
            <a:r>
              <a:rPr lang="en-US" sz="2600" dirty="0" err="1" smtClean="0"/>
              <a:t>Kurang</a:t>
            </a:r>
            <a:r>
              <a:rPr lang="en-US" sz="2600" dirty="0" smtClean="0"/>
              <a:t> </a:t>
            </a:r>
            <a:r>
              <a:rPr lang="en-US" sz="2600" dirty="0" err="1" smtClean="0"/>
              <a:t>adanya</a:t>
            </a:r>
            <a:r>
              <a:rPr lang="en-US" sz="2600" dirty="0" smtClean="0"/>
              <a:t> </a:t>
            </a:r>
            <a:r>
              <a:rPr lang="en-US" sz="2600" dirty="0" err="1" smtClean="0"/>
              <a:t>hubungan</a:t>
            </a:r>
            <a:r>
              <a:rPr lang="en-US" sz="2600" dirty="0" smtClean="0"/>
              <a:t> social </a:t>
            </a:r>
            <a:r>
              <a:rPr lang="en-US" sz="2600" dirty="0" err="1" smtClean="0"/>
              <a:t>dan</a:t>
            </a:r>
            <a:r>
              <a:rPr lang="en-US" sz="2600" dirty="0" smtClean="0"/>
              <a:t> </a:t>
            </a:r>
            <a:r>
              <a:rPr lang="en-US" sz="2600" dirty="0" err="1" smtClean="0"/>
              <a:t>publikasi</a:t>
            </a:r>
            <a:endParaRPr lang="en-US" sz="2600" dirty="0"/>
          </a:p>
        </p:txBody>
      </p:sp>
    </p:spTree>
    <p:extLst>
      <p:ext uri="{BB962C8B-B14F-4D97-AF65-F5344CB8AC3E}">
        <p14:creationId xmlns:p14="http://schemas.microsoft.com/office/powerpoint/2010/main" val="32821134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1001" y="-140678"/>
            <a:ext cx="10178322" cy="2366888"/>
          </a:xfrm>
        </p:spPr>
        <p:txBody>
          <a:bodyPr>
            <a:normAutofit/>
          </a:bodyPr>
          <a:lstStyle/>
          <a:p>
            <a:pPr algn="ctr"/>
            <a:r>
              <a:rPr lang="en-US" sz="2000" dirty="0" smtClean="0">
                <a:latin typeface="Sitka Text" panose="02000505000000020004" pitchFamily="2" charset="0"/>
              </a:rPr>
              <a:t/>
            </a:r>
            <a:br>
              <a:rPr lang="en-US" sz="2000" dirty="0" smtClean="0">
                <a:latin typeface="Sitka Text" panose="02000505000000020004" pitchFamily="2" charset="0"/>
              </a:rPr>
            </a:br>
            <a:r>
              <a:rPr lang="en-US" sz="2000" dirty="0" smtClean="0">
                <a:latin typeface="Sitka Text" panose="02000505000000020004" pitchFamily="2" charset="0"/>
              </a:rPr>
              <a:t/>
            </a:r>
            <a:br>
              <a:rPr lang="en-US" sz="2000" dirty="0" smtClean="0">
                <a:latin typeface="Sitka Text" panose="02000505000000020004" pitchFamily="2" charset="0"/>
              </a:rPr>
            </a:br>
            <a:r>
              <a:rPr lang="en-US" sz="2000" dirty="0">
                <a:latin typeface="Sitka Text" panose="02000505000000020004" pitchFamily="2" charset="0"/>
              </a:rPr>
              <a:t> </a:t>
            </a:r>
            <a:r>
              <a:rPr lang="en-US" sz="2000" dirty="0" smtClean="0">
                <a:latin typeface="Sitka Text" panose="02000505000000020004" pitchFamily="2" charset="0"/>
              </a:rPr>
              <a:t>    </a:t>
            </a:r>
            <a:r>
              <a:rPr lang="en-US" sz="2000" dirty="0" err="1" smtClean="0">
                <a:latin typeface="Sitka Text" panose="02000505000000020004" pitchFamily="2" charset="0"/>
              </a:rPr>
              <a:t>Prinsip-prinsip</a:t>
            </a:r>
            <a:r>
              <a:rPr lang="en-US" sz="2000" dirty="0" smtClean="0">
                <a:latin typeface="Sitka Text" panose="02000505000000020004" pitchFamily="2" charset="0"/>
              </a:rPr>
              <a:t> </a:t>
            </a:r>
            <a:r>
              <a:rPr lang="en-US" sz="2000" dirty="0" err="1" smtClean="0">
                <a:latin typeface="Sitka Text" panose="02000505000000020004" pitchFamily="2" charset="0"/>
              </a:rPr>
              <a:t>pengembangan</a:t>
            </a:r>
            <a:r>
              <a:rPr lang="en-US" sz="2000" dirty="0" smtClean="0">
                <a:latin typeface="Sitka Text" panose="02000505000000020004" pitchFamily="2" charset="0"/>
              </a:rPr>
              <a:t> </a:t>
            </a:r>
            <a:r>
              <a:rPr lang="en-US" sz="2000" dirty="0" err="1" smtClean="0">
                <a:latin typeface="Sitka Text" panose="02000505000000020004" pitchFamily="2" charset="0"/>
              </a:rPr>
              <a:t>kurikulum</a:t>
            </a:r>
            <a:r>
              <a:rPr lang="en-US" sz="2000" dirty="0" smtClean="0">
                <a:latin typeface="Sitka Text" panose="02000505000000020004" pitchFamily="2" charset="0"/>
              </a:rPr>
              <a:t> </a:t>
            </a:r>
            <a:r>
              <a:rPr lang="en-US" sz="2000" dirty="0" err="1" smtClean="0">
                <a:latin typeface="Sitka Text" panose="02000505000000020004" pitchFamily="2" charset="0"/>
              </a:rPr>
              <a:t>merupakan</a:t>
            </a:r>
            <a:r>
              <a:rPr lang="en-US" sz="2000" dirty="0" smtClean="0">
                <a:latin typeface="Sitka Text" panose="02000505000000020004" pitchFamily="2" charset="0"/>
              </a:rPr>
              <a:t> </a:t>
            </a:r>
            <a:r>
              <a:rPr lang="en-US" sz="2000" dirty="0" err="1" smtClean="0">
                <a:latin typeface="Sitka Text" panose="02000505000000020004" pitchFamily="2" charset="0"/>
              </a:rPr>
              <a:t>berbagai</a:t>
            </a:r>
            <a:r>
              <a:rPr lang="en-US" sz="2000" dirty="0" smtClean="0">
                <a:latin typeface="Sitka Text" panose="02000505000000020004" pitchFamily="2" charset="0"/>
              </a:rPr>
              <a:t> </a:t>
            </a:r>
            <a:r>
              <a:rPr lang="en-US" sz="2000" dirty="0" err="1" smtClean="0">
                <a:latin typeface="Sitka Text" panose="02000505000000020004" pitchFamily="2" charset="0"/>
              </a:rPr>
              <a:t>hal</a:t>
            </a:r>
            <a:r>
              <a:rPr lang="en-US" sz="2000" dirty="0" smtClean="0">
                <a:latin typeface="Sitka Text" panose="02000505000000020004" pitchFamily="2" charset="0"/>
              </a:rPr>
              <a:t> yang </a:t>
            </a:r>
            <a:r>
              <a:rPr lang="en-US" sz="2000" dirty="0" err="1" smtClean="0">
                <a:latin typeface="Sitka Text" panose="02000505000000020004" pitchFamily="2" charset="0"/>
              </a:rPr>
              <a:t>harus</a:t>
            </a:r>
            <a:r>
              <a:rPr lang="en-US" sz="2000" dirty="0" smtClean="0">
                <a:latin typeface="Sitka Text" panose="02000505000000020004" pitchFamily="2" charset="0"/>
              </a:rPr>
              <a:t> </a:t>
            </a:r>
            <a:r>
              <a:rPr lang="en-US" sz="2000" dirty="0" err="1" smtClean="0">
                <a:latin typeface="Sitka Text" panose="02000505000000020004" pitchFamily="2" charset="0"/>
              </a:rPr>
              <a:t>dijadikan</a:t>
            </a:r>
            <a:r>
              <a:rPr lang="en-US" sz="2000" dirty="0" smtClean="0">
                <a:latin typeface="Sitka Text" panose="02000505000000020004" pitchFamily="2" charset="0"/>
              </a:rPr>
              <a:t> </a:t>
            </a:r>
            <a:r>
              <a:rPr lang="en-US" sz="2000" dirty="0" err="1" smtClean="0">
                <a:latin typeface="Sitka Text" panose="02000505000000020004" pitchFamily="2" charset="0"/>
              </a:rPr>
              <a:t>patokan</a:t>
            </a:r>
            <a:r>
              <a:rPr lang="en-US" sz="2000" dirty="0" smtClean="0">
                <a:latin typeface="Sitka Text" panose="02000505000000020004" pitchFamily="2" charset="0"/>
              </a:rPr>
              <a:t> </a:t>
            </a:r>
            <a:r>
              <a:rPr lang="en-US" sz="2000" dirty="0" err="1" smtClean="0">
                <a:latin typeface="Sitka Text" panose="02000505000000020004" pitchFamily="2" charset="0"/>
              </a:rPr>
              <a:t>dalam</a:t>
            </a:r>
            <a:r>
              <a:rPr lang="en-US" sz="2000" dirty="0" smtClean="0">
                <a:latin typeface="Sitka Text" panose="02000505000000020004" pitchFamily="2" charset="0"/>
              </a:rPr>
              <a:t> </a:t>
            </a:r>
            <a:r>
              <a:rPr lang="en-US" sz="2000" dirty="0" err="1" smtClean="0">
                <a:latin typeface="Sitka Text" panose="02000505000000020004" pitchFamily="2" charset="0"/>
              </a:rPr>
              <a:t>menentukan</a:t>
            </a:r>
            <a:r>
              <a:rPr lang="en-US" sz="2000" dirty="0" smtClean="0">
                <a:latin typeface="Sitka Text" panose="02000505000000020004" pitchFamily="2" charset="0"/>
              </a:rPr>
              <a:t> </a:t>
            </a:r>
            <a:r>
              <a:rPr lang="en-US" sz="2000" dirty="0" err="1" smtClean="0">
                <a:latin typeface="Sitka Text" panose="02000505000000020004" pitchFamily="2" charset="0"/>
              </a:rPr>
              <a:t>hal-hal</a:t>
            </a:r>
            <a:r>
              <a:rPr lang="en-US" sz="2000" dirty="0" smtClean="0">
                <a:latin typeface="Sitka Text" panose="02000505000000020004" pitchFamily="2" charset="0"/>
              </a:rPr>
              <a:t> yang </a:t>
            </a:r>
            <a:r>
              <a:rPr lang="en-US" sz="2000" dirty="0" err="1" smtClean="0">
                <a:latin typeface="Sitka Text" panose="02000505000000020004" pitchFamily="2" charset="0"/>
              </a:rPr>
              <a:t>berkenaan</a:t>
            </a:r>
            <a:r>
              <a:rPr lang="en-US" sz="2000" dirty="0" smtClean="0">
                <a:latin typeface="Sitka Text" panose="02000505000000020004" pitchFamily="2" charset="0"/>
              </a:rPr>
              <a:t> </a:t>
            </a:r>
            <a:r>
              <a:rPr lang="en-US" sz="2000" dirty="0" err="1" smtClean="0">
                <a:latin typeface="Sitka Text" panose="02000505000000020004" pitchFamily="2" charset="0"/>
              </a:rPr>
              <a:t>dengan</a:t>
            </a:r>
            <a:r>
              <a:rPr lang="en-US" sz="2000" dirty="0" smtClean="0">
                <a:latin typeface="Sitka Text" panose="02000505000000020004" pitchFamily="2" charset="0"/>
              </a:rPr>
              <a:t> </a:t>
            </a:r>
            <a:r>
              <a:rPr lang="en-US" sz="2000" dirty="0" err="1" smtClean="0">
                <a:latin typeface="Sitka Text" panose="02000505000000020004" pitchFamily="2" charset="0"/>
              </a:rPr>
              <a:t>pengembangan</a:t>
            </a:r>
            <a:r>
              <a:rPr lang="en-US" sz="2000" dirty="0" smtClean="0">
                <a:latin typeface="Sitka Text" panose="02000505000000020004" pitchFamily="2" charset="0"/>
              </a:rPr>
              <a:t> </a:t>
            </a:r>
            <a:r>
              <a:rPr lang="en-US" sz="2000" dirty="0" err="1" smtClean="0">
                <a:latin typeface="Sitka Text" panose="02000505000000020004" pitchFamily="2" charset="0"/>
              </a:rPr>
              <a:t>kurikulum</a:t>
            </a:r>
            <a:r>
              <a:rPr lang="en-US" sz="2000" dirty="0" smtClean="0">
                <a:latin typeface="Sitka Text" panose="02000505000000020004" pitchFamily="2" charset="0"/>
              </a:rPr>
              <a:t>, </a:t>
            </a:r>
            <a:r>
              <a:rPr lang="en-US" sz="2000" dirty="0" err="1" smtClean="0">
                <a:latin typeface="Sitka Text" panose="02000505000000020004" pitchFamily="2" charset="0"/>
              </a:rPr>
              <a:t>terlebih</a:t>
            </a:r>
            <a:r>
              <a:rPr lang="en-US" sz="2000" dirty="0" smtClean="0">
                <a:latin typeface="Sitka Text" panose="02000505000000020004" pitchFamily="2" charset="0"/>
              </a:rPr>
              <a:t> </a:t>
            </a:r>
            <a:r>
              <a:rPr lang="en-US" sz="2000" dirty="0" err="1" smtClean="0">
                <a:latin typeface="Sitka Text" panose="02000505000000020004" pitchFamily="2" charset="0"/>
              </a:rPr>
              <a:t>dalam</a:t>
            </a:r>
            <a:r>
              <a:rPr lang="en-US" sz="2000" dirty="0" smtClean="0">
                <a:latin typeface="Sitka Text" panose="02000505000000020004" pitchFamily="2" charset="0"/>
              </a:rPr>
              <a:t> </a:t>
            </a:r>
            <a:r>
              <a:rPr lang="en-US" sz="2000" dirty="0" err="1" smtClean="0">
                <a:latin typeface="Sitka Text" panose="02000505000000020004" pitchFamily="2" charset="0"/>
              </a:rPr>
              <a:t>fas</a:t>
            </a:r>
            <a:r>
              <a:rPr lang="en-US" sz="2000" dirty="0" smtClean="0">
                <a:latin typeface="Sitka Text" panose="02000505000000020004" pitchFamily="2" charset="0"/>
              </a:rPr>
              <a:t> </a:t>
            </a:r>
            <a:r>
              <a:rPr lang="en-US" sz="2000" dirty="0" err="1" smtClean="0">
                <a:latin typeface="Sitka Text" panose="02000505000000020004" pitchFamily="2" charset="0"/>
              </a:rPr>
              <a:t>perencanaan</a:t>
            </a:r>
            <a:r>
              <a:rPr lang="en-US" sz="2000" dirty="0" smtClean="0">
                <a:latin typeface="Sitka Text" panose="02000505000000020004" pitchFamily="2" charset="0"/>
              </a:rPr>
              <a:t> </a:t>
            </a:r>
            <a:r>
              <a:rPr lang="en-US" sz="2000" dirty="0" err="1" smtClean="0">
                <a:latin typeface="Sitka Text" panose="02000505000000020004" pitchFamily="2" charset="0"/>
              </a:rPr>
              <a:t>kurikulum</a:t>
            </a:r>
            <a:r>
              <a:rPr lang="en-US" sz="2000" dirty="0" smtClean="0">
                <a:latin typeface="Sitka Text" panose="02000505000000020004" pitchFamily="2" charset="0"/>
              </a:rPr>
              <a:t>.</a:t>
            </a:r>
            <a:endParaRPr lang="en-US" sz="2000" dirty="0">
              <a:latin typeface="Sitka Text" panose="02000505000000020004" pitchFamily="2" charset="0"/>
            </a:endParaRPr>
          </a:p>
        </p:txBody>
      </p:sp>
      <p:sp>
        <p:nvSpPr>
          <p:cNvPr id="3" name="Content Placeholder 2"/>
          <p:cNvSpPr>
            <a:spLocks noGrp="1"/>
          </p:cNvSpPr>
          <p:nvPr>
            <p:ph idx="1"/>
          </p:nvPr>
        </p:nvSpPr>
        <p:spPr>
          <a:xfrm>
            <a:off x="1251678" y="2226210"/>
            <a:ext cx="10178322" cy="4519245"/>
          </a:xfrm>
        </p:spPr>
        <p:txBody>
          <a:bodyPr>
            <a:normAutofit fontScale="92500"/>
          </a:bodyPr>
          <a:lstStyle/>
          <a:p>
            <a:pPr marL="457200" indent="-457200">
              <a:buAutoNum type="arabicPeriod"/>
            </a:pPr>
            <a:r>
              <a:rPr lang="en-US" sz="2800" dirty="0" err="1" smtClean="0">
                <a:latin typeface="Calibri Light" panose="020F0302020204030204" pitchFamily="34" charset="0"/>
                <a:cs typeface="Calibri Light" panose="020F0302020204030204" pitchFamily="34" charset="0"/>
              </a:rPr>
              <a:t>Prinsip</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Relevansi</a:t>
            </a:r>
            <a:endParaRPr lang="en-US" sz="2800" dirty="0" smtClean="0">
              <a:latin typeface="Calibri Light" panose="020F0302020204030204" pitchFamily="34" charset="0"/>
              <a:cs typeface="Calibri Light" panose="020F0302020204030204" pitchFamily="34" charset="0"/>
            </a:endParaRPr>
          </a:p>
          <a:p>
            <a:pPr marL="0" indent="0">
              <a:buNone/>
            </a:pPr>
            <a:r>
              <a:rPr lang="en-US" sz="2800" dirty="0">
                <a:latin typeface="Calibri Light" panose="020F0302020204030204" pitchFamily="34" charset="0"/>
                <a:cs typeface="Calibri Light" panose="020F0302020204030204" pitchFamily="34" charset="0"/>
              </a:rPr>
              <a:t> </a:t>
            </a:r>
            <a:r>
              <a:rPr lang="en-US" sz="2800" dirty="0" smtClean="0">
                <a:latin typeface="Calibri Light" panose="020F0302020204030204" pitchFamily="34" charset="0"/>
                <a:cs typeface="Calibri Light" panose="020F0302020204030204" pitchFamily="34" charset="0"/>
              </a:rPr>
              <a:t>        a. </a:t>
            </a:r>
            <a:r>
              <a:rPr lang="en-US" sz="2800" dirty="0" err="1">
                <a:latin typeface="Calibri Light" panose="020F0302020204030204" pitchFamily="34" charset="0"/>
                <a:cs typeface="Calibri Light" panose="020F0302020204030204" pitchFamily="34" charset="0"/>
              </a:rPr>
              <a:t>R</a:t>
            </a:r>
            <a:r>
              <a:rPr lang="en-US" sz="2800" dirty="0" err="1" smtClean="0">
                <a:latin typeface="Calibri Light" panose="020F0302020204030204" pitchFamily="34" charset="0"/>
                <a:cs typeface="Calibri Light" panose="020F0302020204030204" pitchFamily="34" charset="0"/>
              </a:rPr>
              <a:t>elevansi</a:t>
            </a:r>
            <a:r>
              <a:rPr lang="en-US" sz="2800" dirty="0" smtClean="0">
                <a:latin typeface="Calibri Light" panose="020F0302020204030204" pitchFamily="34" charset="0"/>
                <a:cs typeface="Calibri Light" panose="020F0302020204030204" pitchFamily="34" charset="0"/>
              </a:rPr>
              <a:t> Internal</a:t>
            </a:r>
          </a:p>
          <a:p>
            <a:pPr marL="0" indent="0">
              <a:buNone/>
            </a:pPr>
            <a:r>
              <a:rPr lang="en-US" sz="2800" dirty="0">
                <a:latin typeface="Calibri Light" panose="020F0302020204030204" pitchFamily="34" charset="0"/>
                <a:cs typeface="Calibri Light" panose="020F0302020204030204" pitchFamily="34" charset="0"/>
              </a:rPr>
              <a:t> </a:t>
            </a:r>
            <a:r>
              <a:rPr lang="en-US" sz="2800" dirty="0" smtClean="0">
                <a:latin typeface="Calibri Light" panose="020F0302020204030204" pitchFamily="34" charset="0"/>
                <a:cs typeface="Calibri Light" panose="020F0302020204030204" pitchFamily="34" charset="0"/>
              </a:rPr>
              <a:t>        b. </a:t>
            </a:r>
            <a:r>
              <a:rPr lang="en-US" sz="2800" dirty="0" err="1" smtClean="0">
                <a:latin typeface="Calibri Light" panose="020F0302020204030204" pitchFamily="34" charset="0"/>
                <a:cs typeface="Calibri Light" panose="020F0302020204030204" pitchFamily="34" charset="0"/>
              </a:rPr>
              <a:t>Relevansi</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Eksternal</a:t>
            </a:r>
            <a:endParaRPr lang="en-US" sz="2800" dirty="0" smtClean="0">
              <a:latin typeface="Calibri Light" panose="020F0302020204030204" pitchFamily="34" charset="0"/>
              <a:cs typeface="Calibri Light" panose="020F0302020204030204" pitchFamily="34" charset="0"/>
            </a:endParaRPr>
          </a:p>
          <a:p>
            <a:pPr marL="0" indent="0">
              <a:buNone/>
            </a:pPr>
            <a:r>
              <a:rPr lang="en-US" sz="2800" dirty="0">
                <a:latin typeface="Calibri Light" panose="020F0302020204030204" pitchFamily="34" charset="0"/>
                <a:cs typeface="Calibri Light" panose="020F0302020204030204" pitchFamily="34" charset="0"/>
              </a:rPr>
              <a:t> </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Tiga</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macam</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relevansi</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eksternal</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yaitu</a:t>
            </a:r>
            <a:r>
              <a:rPr lang="en-US" sz="2800" dirty="0" smtClean="0">
                <a:latin typeface="Calibri Light" panose="020F0302020204030204" pitchFamily="34" charset="0"/>
                <a:cs typeface="Calibri Light" panose="020F0302020204030204" pitchFamily="34" charset="0"/>
              </a:rPr>
              <a:t> :</a:t>
            </a:r>
          </a:p>
          <a:p>
            <a:pPr marL="0" indent="0">
              <a:buNone/>
            </a:pPr>
            <a:r>
              <a:rPr lang="en-US" sz="2800" dirty="0">
                <a:latin typeface="Calibri Light" panose="020F0302020204030204" pitchFamily="34" charset="0"/>
                <a:cs typeface="Calibri Light" panose="020F0302020204030204" pitchFamily="34" charset="0"/>
              </a:rPr>
              <a:t> </a:t>
            </a:r>
            <a:r>
              <a:rPr lang="en-US" sz="2800" dirty="0" smtClean="0">
                <a:latin typeface="Calibri Light" panose="020F0302020204030204" pitchFamily="34" charset="0"/>
                <a:cs typeface="Calibri Light" panose="020F0302020204030204" pitchFamily="34" charset="0"/>
              </a:rPr>
              <a:t>              1. </a:t>
            </a:r>
            <a:r>
              <a:rPr lang="en-US" sz="2800" dirty="0" err="1" smtClean="0">
                <a:latin typeface="Calibri Light" panose="020F0302020204030204" pitchFamily="34" charset="0"/>
                <a:cs typeface="Calibri Light" panose="020F0302020204030204" pitchFamily="34" charset="0"/>
              </a:rPr>
              <a:t>Relevan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dengan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lingkungan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hidup</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peserta</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didik</a:t>
            </a:r>
            <a:endParaRPr lang="en-US" sz="2800" dirty="0" smtClean="0">
              <a:latin typeface="Calibri Light" panose="020F0302020204030204" pitchFamily="34" charset="0"/>
              <a:cs typeface="Calibri Light" panose="020F0302020204030204" pitchFamily="34" charset="0"/>
            </a:endParaRPr>
          </a:p>
          <a:p>
            <a:pPr marL="0" indent="0">
              <a:buNone/>
            </a:pPr>
            <a:r>
              <a:rPr lang="en-US" sz="2800" dirty="0">
                <a:latin typeface="Calibri Light" panose="020F0302020204030204" pitchFamily="34" charset="0"/>
                <a:cs typeface="Calibri Light" panose="020F0302020204030204" pitchFamily="34" charset="0"/>
              </a:rPr>
              <a:t> </a:t>
            </a:r>
            <a:r>
              <a:rPr lang="en-US" sz="2800" dirty="0" smtClean="0">
                <a:latin typeface="Calibri Light" panose="020F0302020204030204" pitchFamily="34" charset="0"/>
                <a:cs typeface="Calibri Light" panose="020F0302020204030204" pitchFamily="34" charset="0"/>
              </a:rPr>
              <a:t>              2. </a:t>
            </a:r>
            <a:r>
              <a:rPr lang="en-US" sz="2800" dirty="0" err="1" smtClean="0">
                <a:latin typeface="Calibri Light" panose="020F0302020204030204" pitchFamily="34" charset="0"/>
                <a:cs typeface="Calibri Light" panose="020F0302020204030204" pitchFamily="34" charset="0"/>
              </a:rPr>
              <a:t>Relevan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dengan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perkembangan</a:t>
            </a:r>
            <a:r>
              <a:rPr lang="en-US" sz="2800" dirty="0" smtClean="0">
                <a:latin typeface="Calibri Light" panose="020F0302020204030204" pitchFamily="34" charset="0"/>
                <a:cs typeface="Calibri Light" panose="020F0302020204030204" pitchFamily="34" charset="0"/>
              </a:rPr>
              <a:t> zaman </a:t>
            </a:r>
            <a:r>
              <a:rPr lang="en-US" sz="2800" dirty="0" err="1" smtClean="0">
                <a:latin typeface="Calibri Light" panose="020F0302020204030204" pitchFamily="34" charset="0"/>
                <a:cs typeface="Calibri Light" panose="020F0302020204030204" pitchFamily="34" charset="0"/>
              </a:rPr>
              <a:t>baik</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sekarang</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maupun</a:t>
            </a:r>
            <a:r>
              <a:rPr lang="en-US" sz="2800" dirty="0" smtClean="0">
                <a:latin typeface="Calibri Light" panose="020F0302020204030204" pitchFamily="34" charset="0"/>
                <a:cs typeface="Calibri Light" panose="020F0302020204030204" pitchFamily="34" charset="0"/>
              </a:rPr>
              <a:t>    </a:t>
            </a:r>
          </a:p>
          <a:p>
            <a:pPr marL="0" indent="0">
              <a:buNone/>
            </a:pPr>
            <a:r>
              <a:rPr lang="en-US" sz="2800" dirty="0">
                <a:latin typeface="Calibri Light" panose="020F0302020204030204" pitchFamily="34" charset="0"/>
                <a:cs typeface="Calibri Light" panose="020F0302020204030204" pitchFamily="34" charset="0"/>
              </a:rPr>
              <a:t> </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dengan</a:t>
            </a:r>
            <a:r>
              <a:rPr lang="en-US" sz="2800" dirty="0" smtClean="0">
                <a:latin typeface="Calibri Light" panose="020F0302020204030204" pitchFamily="34" charset="0"/>
                <a:cs typeface="Calibri Light" panose="020F0302020204030204" pitchFamily="34" charset="0"/>
              </a:rPr>
              <a:t> yang </a:t>
            </a:r>
            <a:r>
              <a:rPr lang="en-US" sz="2800" dirty="0" err="1" smtClean="0">
                <a:latin typeface="Calibri Light" panose="020F0302020204030204" pitchFamily="34" charset="0"/>
                <a:cs typeface="Calibri Light" panose="020F0302020204030204" pitchFamily="34" charset="0"/>
              </a:rPr>
              <a:t>akan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datang</a:t>
            </a:r>
            <a:endParaRPr lang="en-US" sz="2800" dirty="0" smtClean="0">
              <a:latin typeface="Calibri Light" panose="020F0302020204030204" pitchFamily="34" charset="0"/>
              <a:cs typeface="Calibri Light" panose="020F0302020204030204" pitchFamily="34" charset="0"/>
            </a:endParaRPr>
          </a:p>
          <a:p>
            <a:pPr marL="0" indent="0">
              <a:buNone/>
            </a:pPr>
            <a:r>
              <a:rPr lang="en-US" sz="2800" dirty="0">
                <a:latin typeface="Calibri Light" panose="020F0302020204030204" pitchFamily="34" charset="0"/>
                <a:cs typeface="Calibri Light" panose="020F0302020204030204" pitchFamily="34" charset="0"/>
              </a:rPr>
              <a:t> </a:t>
            </a:r>
            <a:r>
              <a:rPr lang="en-US" sz="2800" dirty="0" smtClean="0">
                <a:latin typeface="Calibri Light" panose="020F0302020204030204" pitchFamily="34" charset="0"/>
                <a:cs typeface="Calibri Light" panose="020F0302020204030204" pitchFamily="34" charset="0"/>
              </a:rPr>
              <a:t>              3. </a:t>
            </a:r>
            <a:r>
              <a:rPr lang="en-US" sz="2800" dirty="0" err="1" smtClean="0">
                <a:latin typeface="Calibri Light" panose="020F0302020204030204" pitchFamily="34" charset="0"/>
                <a:cs typeface="Calibri Light" panose="020F0302020204030204" pitchFamily="34" charset="0"/>
              </a:rPr>
              <a:t>relevan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dengan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tuntutan</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dunia</a:t>
            </a:r>
            <a:r>
              <a:rPr lang="en-US" sz="2800" dirty="0" smtClean="0">
                <a:latin typeface="Calibri Light" panose="020F0302020204030204" pitchFamily="34" charset="0"/>
                <a:cs typeface="Calibri Light" panose="020F0302020204030204" pitchFamily="34" charset="0"/>
              </a:rPr>
              <a:t> </a:t>
            </a:r>
            <a:r>
              <a:rPr lang="en-US" sz="2800" dirty="0" err="1" smtClean="0">
                <a:latin typeface="Calibri Light" panose="020F0302020204030204" pitchFamily="34" charset="0"/>
                <a:cs typeface="Calibri Light" panose="020F0302020204030204" pitchFamily="34" charset="0"/>
              </a:rPr>
              <a:t>pekerjaan</a:t>
            </a:r>
            <a:endParaRPr lang="en-US" sz="2800" dirty="0" smtClean="0">
              <a:latin typeface="Calibri Light" panose="020F0302020204030204" pitchFamily="34" charset="0"/>
              <a:cs typeface="Calibri Light" panose="020F0302020204030204" pitchFamily="34" charset="0"/>
            </a:endParaRPr>
          </a:p>
          <a:p>
            <a:pPr marL="0" indent="0">
              <a:buNone/>
            </a:pPr>
            <a:endParaRPr lang="en-US"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15692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p:cTn id="44"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5" dur="1000"/>
                                        <p:tgtEl>
                                          <p:spTgt spid="3">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 calcmode="lin" valueType="num">
                                      <p:cBhvr>
                                        <p:cTn id="60"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1"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2"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3" dur="1000"/>
                                        <p:tgtEl>
                                          <p:spTgt spid="3">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3">
                                            <p:txEl>
                                              <p:pRg st="7" end="7"/>
                                            </p:txEl>
                                          </p:spTgt>
                                        </p:tgtEl>
                                        <p:attrNameLst>
                                          <p:attrName>style.visibility</p:attrName>
                                        </p:attrNameLst>
                                      </p:cBhvr>
                                      <p:to>
                                        <p:strVal val="visible"/>
                                      </p:to>
                                    </p:set>
                                    <p:anim calcmode="lin" valueType="num">
                                      <p:cBhvr>
                                        <p:cTn id="68"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9"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70"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71"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5415" y="334108"/>
            <a:ext cx="10498016" cy="6189783"/>
          </a:xfrm>
        </p:spPr>
        <p:txBody>
          <a:bodyPr>
            <a:noAutofit/>
          </a:bodyPr>
          <a:lstStyle/>
          <a:p>
            <a:pPr marL="0" indent="0" algn="just">
              <a:buNone/>
            </a:pPr>
            <a:r>
              <a:rPr lang="en-US" sz="2400" dirty="0" smtClean="0">
                <a:latin typeface="Calibri Light" panose="020F0302020204030204" pitchFamily="34" charset="0"/>
                <a:cs typeface="Calibri Light" panose="020F0302020204030204" pitchFamily="34" charset="0"/>
              </a:rPr>
              <a:t>2. </a:t>
            </a:r>
            <a:r>
              <a:rPr lang="en-US" sz="2400" dirty="0" err="1" smtClean="0">
                <a:latin typeface="Calibri Light" panose="020F0302020204030204" pitchFamily="34" charset="0"/>
                <a:cs typeface="Calibri Light" panose="020F0302020204030204" pitchFamily="34" charset="0"/>
              </a:rPr>
              <a:t>Prinsip</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Fleksibilitas</a:t>
            </a:r>
            <a:endParaRPr lang="en-US" sz="2400" dirty="0" smtClean="0">
              <a:latin typeface="Calibri Light" panose="020F0302020204030204" pitchFamily="34" charset="0"/>
              <a:cs typeface="Calibri Light" panose="020F0302020204030204" pitchFamily="34" charset="0"/>
            </a:endParaRPr>
          </a:p>
          <a:p>
            <a:pPr marL="0" indent="0" algn="just">
              <a:buNone/>
            </a:pPr>
            <a:r>
              <a:rPr lang="en-US" sz="2400" dirty="0">
                <a:latin typeface="Calibri Light" panose="020F0302020204030204" pitchFamily="34" charset="0"/>
                <a:cs typeface="Calibri Light" panose="020F0302020204030204" pitchFamily="34" charset="0"/>
              </a:rPr>
              <a:t> </a:t>
            </a:r>
            <a:r>
              <a:rPr lang="en-US" sz="2400" dirty="0" smtClean="0">
                <a:latin typeface="Calibri Light" panose="020F0302020204030204" pitchFamily="34" charset="0"/>
                <a:cs typeface="Calibri Light" panose="020F0302020204030204" pitchFamily="34" charset="0"/>
              </a:rPr>
              <a:t>    - </a:t>
            </a:r>
            <a:r>
              <a:rPr lang="en-US" sz="2400" dirty="0" err="1" smtClean="0">
                <a:latin typeface="Calibri Light" panose="020F0302020204030204" pitchFamily="34" charset="0"/>
                <a:cs typeface="Calibri Light" panose="020F0302020204030204" pitchFamily="34" charset="0"/>
              </a:rPr>
              <a:t>Fleksibel</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bagi</a:t>
            </a:r>
            <a:r>
              <a:rPr lang="en-US" sz="2400" dirty="0" smtClean="0">
                <a:latin typeface="Calibri Light" panose="020F0302020204030204" pitchFamily="34" charset="0"/>
                <a:cs typeface="Calibri Light" panose="020F0302020204030204" pitchFamily="34" charset="0"/>
              </a:rPr>
              <a:t> guru</a:t>
            </a:r>
          </a:p>
          <a:p>
            <a:pPr marL="0" indent="0" algn="just">
              <a:buNone/>
            </a:pPr>
            <a:r>
              <a:rPr lang="en-US" sz="2400" dirty="0">
                <a:latin typeface="Calibri Light" panose="020F0302020204030204" pitchFamily="34" charset="0"/>
                <a:cs typeface="Calibri Light" panose="020F0302020204030204" pitchFamily="34" charset="0"/>
              </a:rPr>
              <a:t> </a:t>
            </a:r>
            <a:r>
              <a:rPr lang="en-US" sz="2400" dirty="0" smtClean="0">
                <a:latin typeface="Calibri Light" panose="020F0302020204030204" pitchFamily="34" charset="0"/>
                <a:cs typeface="Calibri Light" panose="020F0302020204030204" pitchFamily="34" charset="0"/>
              </a:rPr>
              <a:t>    - </a:t>
            </a:r>
            <a:r>
              <a:rPr lang="en-US" sz="2400" dirty="0" err="1" smtClean="0">
                <a:latin typeface="Calibri Light" panose="020F0302020204030204" pitchFamily="34" charset="0"/>
                <a:cs typeface="Calibri Light" panose="020F0302020204030204" pitchFamily="34" charset="0"/>
              </a:rPr>
              <a:t>Fleksibel</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bagi</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siswa</a:t>
            </a:r>
            <a:endParaRPr lang="en-US" sz="2400" dirty="0" smtClean="0">
              <a:latin typeface="Calibri Light" panose="020F0302020204030204" pitchFamily="34" charset="0"/>
              <a:cs typeface="Calibri Light" panose="020F0302020204030204" pitchFamily="34" charset="0"/>
            </a:endParaRPr>
          </a:p>
          <a:p>
            <a:pPr marL="0" indent="0" algn="just">
              <a:buNone/>
            </a:pPr>
            <a:r>
              <a:rPr lang="en-US" sz="2400" dirty="0" smtClean="0">
                <a:latin typeface="Calibri Light" panose="020F0302020204030204" pitchFamily="34" charset="0"/>
                <a:cs typeface="Calibri Light" panose="020F0302020204030204" pitchFamily="34" charset="0"/>
              </a:rPr>
              <a:t>3. </a:t>
            </a:r>
            <a:r>
              <a:rPr lang="en-US" sz="2400" dirty="0" err="1" smtClean="0">
                <a:latin typeface="Calibri Light" panose="020F0302020204030204" pitchFamily="34" charset="0"/>
                <a:cs typeface="Calibri Light" panose="020F0302020204030204" pitchFamily="34" charset="0"/>
              </a:rPr>
              <a:t>Prinsip</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Kontinuitas</a:t>
            </a:r>
            <a:endParaRPr lang="en-US" sz="2400" dirty="0" smtClean="0">
              <a:latin typeface="Calibri Light" panose="020F0302020204030204" pitchFamily="34" charset="0"/>
              <a:cs typeface="Calibri Light" panose="020F0302020204030204" pitchFamily="34" charset="0"/>
            </a:endParaRPr>
          </a:p>
          <a:p>
            <a:pPr marL="0" indent="0" algn="just">
              <a:buNone/>
            </a:pPr>
            <a:r>
              <a:rPr lang="en-US" sz="2400" dirty="0" smtClean="0">
                <a:latin typeface="Calibri Light" panose="020F0302020204030204" pitchFamily="34" charset="0"/>
                <a:cs typeface="Calibri Light" panose="020F0302020204030204" pitchFamily="34" charset="0"/>
              </a:rPr>
              <a:t>4. </a:t>
            </a:r>
            <a:r>
              <a:rPr lang="en-US" sz="2400" dirty="0" err="1" smtClean="0">
                <a:latin typeface="Calibri Light" panose="020F0302020204030204" pitchFamily="34" charset="0"/>
                <a:cs typeface="Calibri Light" panose="020F0302020204030204" pitchFamily="34" charset="0"/>
              </a:rPr>
              <a:t>Prinsip</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Efektifitas</a:t>
            </a:r>
            <a:endParaRPr lang="en-US" sz="2400" dirty="0" smtClean="0">
              <a:latin typeface="Calibri Light" panose="020F0302020204030204" pitchFamily="34" charset="0"/>
              <a:cs typeface="Calibri Light" panose="020F0302020204030204" pitchFamily="34" charset="0"/>
            </a:endParaRPr>
          </a:p>
          <a:p>
            <a:pPr marL="0" indent="0" algn="just">
              <a:buNone/>
            </a:pPr>
            <a:r>
              <a:rPr lang="en-US" sz="2400" dirty="0">
                <a:latin typeface="Calibri Light" panose="020F0302020204030204" pitchFamily="34" charset="0"/>
                <a:cs typeface="Calibri Light" panose="020F0302020204030204" pitchFamily="34" charset="0"/>
              </a:rPr>
              <a:t> </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Terdapat</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dua</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sisi</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efektifitas</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dalam</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suatu</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pengembangan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kurikulum</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yaitu</a:t>
            </a:r>
            <a:r>
              <a:rPr lang="en-US" sz="2400" dirty="0" smtClean="0">
                <a:latin typeface="Calibri Light" panose="020F0302020204030204" pitchFamily="34" charset="0"/>
                <a:cs typeface="Calibri Light" panose="020F0302020204030204" pitchFamily="34" charset="0"/>
              </a:rPr>
              <a:t> :</a:t>
            </a:r>
          </a:p>
          <a:p>
            <a:pPr marL="0" indent="0" algn="just">
              <a:buNone/>
            </a:pPr>
            <a:r>
              <a:rPr lang="en-US" sz="2400" dirty="0">
                <a:latin typeface="Calibri Light" panose="020F0302020204030204" pitchFamily="34" charset="0"/>
                <a:cs typeface="Calibri Light" panose="020F0302020204030204" pitchFamily="34" charset="0"/>
              </a:rPr>
              <a:t> </a:t>
            </a:r>
            <a:r>
              <a:rPr lang="en-US" sz="2400" dirty="0" smtClean="0">
                <a:latin typeface="Calibri Light" panose="020F0302020204030204" pitchFamily="34" charset="0"/>
                <a:cs typeface="Calibri Light" panose="020F0302020204030204" pitchFamily="34" charset="0"/>
              </a:rPr>
              <a:t>     a. </a:t>
            </a:r>
            <a:r>
              <a:rPr lang="en-US" sz="2400" dirty="0" err="1" smtClean="0">
                <a:latin typeface="Calibri Light" panose="020F0302020204030204" pitchFamily="34" charset="0"/>
                <a:cs typeface="Calibri Light" panose="020F0302020204030204" pitchFamily="34" charset="0"/>
              </a:rPr>
              <a:t>Efektifitas</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berhubungan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dengan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kegiatan</a:t>
            </a:r>
            <a:r>
              <a:rPr lang="en-US" sz="2400" dirty="0" smtClean="0">
                <a:latin typeface="Calibri Light" panose="020F0302020204030204" pitchFamily="34" charset="0"/>
                <a:cs typeface="Calibri Light" panose="020F0302020204030204" pitchFamily="34" charset="0"/>
              </a:rPr>
              <a:t> guru </a:t>
            </a:r>
            <a:r>
              <a:rPr lang="en-US" sz="2400" dirty="0" err="1" smtClean="0">
                <a:latin typeface="Calibri Light" panose="020F0302020204030204" pitchFamily="34" charset="0"/>
                <a:cs typeface="Calibri Light" panose="020F0302020204030204" pitchFamily="34" charset="0"/>
              </a:rPr>
              <a:t>dalam</a:t>
            </a:r>
            <a:r>
              <a:rPr lang="en-US" sz="2400" dirty="0" smtClean="0">
                <a:latin typeface="Calibri Light" panose="020F0302020204030204" pitchFamily="34" charset="0"/>
                <a:cs typeface="Calibri Light" panose="020F0302020204030204" pitchFamily="34" charset="0"/>
              </a:rPr>
              <a:t> </a:t>
            </a:r>
          </a:p>
          <a:p>
            <a:pPr marL="0" indent="0" algn="just">
              <a:buNone/>
            </a:pPr>
            <a:r>
              <a:rPr lang="en-US" sz="2400" dirty="0">
                <a:latin typeface="Calibri Light" panose="020F0302020204030204" pitchFamily="34" charset="0"/>
                <a:cs typeface="Calibri Light" panose="020F0302020204030204" pitchFamily="34" charset="0"/>
              </a:rPr>
              <a:t> </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melaksanakan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tugas</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mengimplementasikan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kurikulum</a:t>
            </a:r>
            <a:r>
              <a:rPr lang="en-US" sz="2400" dirty="0" smtClean="0">
                <a:latin typeface="Calibri Light" panose="020F0302020204030204" pitchFamily="34" charset="0"/>
                <a:cs typeface="Calibri Light" panose="020F0302020204030204" pitchFamily="34" charset="0"/>
              </a:rPr>
              <a:t> di </a:t>
            </a:r>
            <a:r>
              <a:rPr lang="en-US" sz="2400" dirty="0" err="1" smtClean="0">
                <a:latin typeface="Calibri Light" panose="020F0302020204030204" pitchFamily="34" charset="0"/>
                <a:cs typeface="Calibri Light" panose="020F0302020204030204" pitchFamily="34" charset="0"/>
              </a:rPr>
              <a:t>dalam</a:t>
            </a:r>
            <a:r>
              <a:rPr lang="en-US" sz="2400" dirty="0" smtClean="0">
                <a:latin typeface="Calibri Light" panose="020F0302020204030204" pitchFamily="34" charset="0"/>
                <a:cs typeface="Calibri Light" panose="020F0302020204030204" pitchFamily="34" charset="0"/>
              </a:rPr>
              <a:t>    </a:t>
            </a:r>
          </a:p>
          <a:p>
            <a:pPr marL="0" indent="0" algn="just">
              <a:buNone/>
            </a:pPr>
            <a:r>
              <a:rPr lang="en-US" sz="2400" dirty="0">
                <a:latin typeface="Calibri Light" panose="020F0302020204030204" pitchFamily="34" charset="0"/>
                <a:cs typeface="Calibri Light" panose="020F0302020204030204" pitchFamily="34" charset="0"/>
              </a:rPr>
              <a:t> </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kelas</a:t>
            </a:r>
            <a:endParaRPr lang="en-US" sz="2400" dirty="0" smtClean="0">
              <a:latin typeface="Calibri Light" panose="020F0302020204030204" pitchFamily="34" charset="0"/>
              <a:cs typeface="Calibri Light" panose="020F0302020204030204" pitchFamily="34" charset="0"/>
            </a:endParaRPr>
          </a:p>
          <a:p>
            <a:pPr marL="0" indent="0" algn="just">
              <a:buNone/>
            </a:pPr>
            <a:r>
              <a:rPr lang="en-US" sz="2400" dirty="0" smtClean="0">
                <a:latin typeface="Calibri Light" panose="020F0302020204030204" pitchFamily="34" charset="0"/>
                <a:cs typeface="Calibri Light" panose="020F0302020204030204" pitchFamily="34" charset="0"/>
              </a:rPr>
              <a:t>      b. </a:t>
            </a:r>
            <a:r>
              <a:rPr lang="en-US" sz="2400" dirty="0" err="1" smtClean="0">
                <a:latin typeface="Calibri Light" panose="020F0302020204030204" pitchFamily="34" charset="0"/>
                <a:cs typeface="Calibri Light" panose="020F0302020204030204" pitchFamily="34" charset="0"/>
              </a:rPr>
              <a:t>Efektifitas</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kegiatan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siswa</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dalam</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melaksanakan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kegiatan</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belajar</a:t>
            </a:r>
            <a:endParaRPr lang="en-US" sz="2400" dirty="0" smtClean="0">
              <a:latin typeface="Calibri Light" panose="020F0302020204030204" pitchFamily="34" charset="0"/>
              <a:cs typeface="Calibri Light" panose="020F0302020204030204" pitchFamily="34" charset="0"/>
            </a:endParaRPr>
          </a:p>
          <a:p>
            <a:pPr marL="0" indent="0" algn="just">
              <a:buNone/>
            </a:pPr>
            <a:r>
              <a:rPr lang="en-US" sz="2400" dirty="0" smtClean="0">
                <a:latin typeface="Calibri Light" panose="020F0302020204030204" pitchFamily="34" charset="0"/>
                <a:cs typeface="Calibri Light" panose="020F0302020204030204" pitchFamily="34" charset="0"/>
              </a:rPr>
              <a:t>5. </a:t>
            </a:r>
            <a:r>
              <a:rPr lang="en-US" sz="2400" dirty="0" err="1" smtClean="0">
                <a:latin typeface="Calibri Light" panose="020F0302020204030204" pitchFamily="34" charset="0"/>
                <a:cs typeface="Calibri Light" panose="020F0302020204030204" pitchFamily="34" charset="0"/>
              </a:rPr>
              <a:t>Prinsip</a:t>
            </a:r>
            <a:r>
              <a:rPr lang="en-US" sz="2400" dirty="0" smtClean="0">
                <a:latin typeface="Calibri Light" panose="020F0302020204030204" pitchFamily="34" charset="0"/>
                <a:cs typeface="Calibri Light" panose="020F0302020204030204" pitchFamily="34" charset="0"/>
              </a:rPr>
              <a:t> </a:t>
            </a:r>
            <a:r>
              <a:rPr lang="en-US" sz="2400" dirty="0" err="1" smtClean="0">
                <a:latin typeface="Calibri Light" panose="020F0302020204030204" pitchFamily="34" charset="0"/>
                <a:cs typeface="Calibri Light" panose="020F0302020204030204" pitchFamily="34" charset="0"/>
              </a:rPr>
              <a:t>Efesiensi</a:t>
            </a:r>
            <a:endParaRPr lang="en-US" sz="2400" dirty="0" smtClean="0">
              <a:latin typeface="Calibri Light" panose="020F0302020204030204" pitchFamily="34" charset="0"/>
              <a:cs typeface="Calibri Light" panose="020F0302020204030204" pitchFamily="34" charset="0"/>
            </a:endParaRPr>
          </a:p>
          <a:p>
            <a:pPr marL="0" indent="0" algn="just">
              <a:buNone/>
            </a:pPr>
            <a:endParaRPr lang="en-US" sz="2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0107612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p:cTn id="7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
            </a:r>
            <a:br>
              <a:rPr lang="en-US" sz="2800" dirty="0" smtClean="0"/>
            </a:br>
            <a:r>
              <a:rPr lang="en-US" sz="2800" dirty="0" err="1" smtClean="0"/>
              <a:t>Pengembangan</a:t>
            </a:r>
            <a:r>
              <a:rPr lang="en-US" sz="2800" dirty="0" smtClean="0"/>
              <a:t> </a:t>
            </a:r>
            <a:r>
              <a:rPr lang="en-US" sz="2800" dirty="0" err="1" smtClean="0"/>
              <a:t>kurikulum</a:t>
            </a:r>
            <a:r>
              <a:rPr lang="en-US" sz="2800" dirty="0" smtClean="0"/>
              <a:t> yang </a:t>
            </a:r>
            <a:r>
              <a:rPr lang="en-US" sz="2800" dirty="0" err="1" smtClean="0"/>
              <a:t>pernah</a:t>
            </a:r>
            <a:r>
              <a:rPr lang="en-US" sz="2800" dirty="0" smtClean="0"/>
              <a:t> </a:t>
            </a:r>
            <a:r>
              <a:rPr lang="en-US" sz="2800" dirty="0" err="1" smtClean="0"/>
              <a:t>diterapkan</a:t>
            </a:r>
            <a:r>
              <a:rPr lang="en-US" sz="2800" dirty="0" smtClean="0"/>
              <a:t> di Indonesia, di </a:t>
            </a:r>
            <a:r>
              <a:rPr lang="en-US" sz="2800" dirty="0" err="1" smtClean="0"/>
              <a:t>antaranya</a:t>
            </a:r>
            <a:r>
              <a:rPr lang="en-US" sz="2800" dirty="0" smtClean="0"/>
              <a:t> :</a:t>
            </a:r>
            <a:endParaRPr lang="en-US" sz="2800" dirty="0"/>
          </a:p>
        </p:txBody>
      </p:sp>
      <p:sp>
        <p:nvSpPr>
          <p:cNvPr id="3" name="Content Placeholder 2"/>
          <p:cNvSpPr>
            <a:spLocks noGrp="1"/>
          </p:cNvSpPr>
          <p:nvPr>
            <p:ph idx="1"/>
          </p:nvPr>
        </p:nvSpPr>
        <p:spPr>
          <a:xfrm>
            <a:off x="1251678" y="1874517"/>
            <a:ext cx="10178322" cy="4005075"/>
          </a:xfrm>
        </p:spPr>
        <p:txBody>
          <a:bodyPr>
            <a:normAutofit fontScale="47500" lnSpcReduction="20000"/>
          </a:bodyPr>
          <a:lstStyle/>
          <a:p>
            <a:r>
              <a:rPr lang="en-US" sz="3600" b="1" dirty="0" err="1"/>
              <a:t>Kurikulum</a:t>
            </a:r>
            <a:r>
              <a:rPr lang="en-US" sz="3600" dirty="0"/>
              <a:t> </a:t>
            </a:r>
            <a:r>
              <a:rPr lang="nl-NL" sz="3600" dirty="0"/>
              <a:t>1947, </a:t>
            </a:r>
            <a:endParaRPr lang="nl-NL" sz="3600" dirty="0" smtClean="0"/>
          </a:p>
          <a:p>
            <a:r>
              <a:rPr lang="en-US" sz="3600" b="1" dirty="0" err="1"/>
              <a:t>Kurikulum</a:t>
            </a:r>
            <a:r>
              <a:rPr lang="en-US" sz="3600" b="1" dirty="0"/>
              <a:t> </a:t>
            </a:r>
            <a:r>
              <a:rPr lang="nl-NL" sz="3600" dirty="0" smtClean="0"/>
              <a:t>1952</a:t>
            </a:r>
            <a:r>
              <a:rPr lang="nl-NL" sz="3600" dirty="0"/>
              <a:t>, </a:t>
            </a:r>
            <a:r>
              <a:rPr lang="en-US" sz="3600" dirty="0" err="1"/>
              <a:t>Rentjana</a:t>
            </a:r>
            <a:r>
              <a:rPr lang="en-US" sz="3600" dirty="0"/>
              <a:t> </a:t>
            </a:r>
            <a:r>
              <a:rPr lang="en-US" sz="3600" dirty="0" err="1"/>
              <a:t>Pelajaran</a:t>
            </a:r>
            <a:r>
              <a:rPr lang="en-US" sz="3600" dirty="0"/>
              <a:t> </a:t>
            </a:r>
            <a:r>
              <a:rPr lang="en-US" sz="3600" dirty="0" err="1"/>
              <a:t>Terurai</a:t>
            </a:r>
            <a:r>
              <a:rPr lang="en-US" sz="3600" dirty="0"/>
              <a:t> </a:t>
            </a:r>
            <a:endParaRPr lang="nl-NL" sz="3600" dirty="0" smtClean="0"/>
          </a:p>
          <a:p>
            <a:r>
              <a:rPr lang="en-US" sz="3600" b="1" dirty="0" err="1"/>
              <a:t>Kurikulum</a:t>
            </a:r>
            <a:r>
              <a:rPr lang="en-US" sz="3600" b="1" dirty="0"/>
              <a:t> </a:t>
            </a:r>
            <a:r>
              <a:rPr lang="nl-NL" sz="3600" dirty="0" smtClean="0"/>
              <a:t>1964</a:t>
            </a:r>
            <a:r>
              <a:rPr lang="nl-NL" sz="3600" dirty="0"/>
              <a:t>, </a:t>
            </a:r>
            <a:r>
              <a:rPr lang="en-US" sz="3600" dirty="0" err="1"/>
              <a:t>Rentjana</a:t>
            </a:r>
            <a:r>
              <a:rPr lang="en-US" sz="3600" dirty="0"/>
              <a:t> </a:t>
            </a:r>
            <a:r>
              <a:rPr lang="en-US" sz="3600" dirty="0" err="1"/>
              <a:t>Pendidikan</a:t>
            </a:r>
            <a:r>
              <a:rPr lang="en-US" sz="3600" dirty="0"/>
              <a:t> </a:t>
            </a:r>
            <a:endParaRPr lang="nl-NL" sz="3600" dirty="0" smtClean="0"/>
          </a:p>
          <a:p>
            <a:r>
              <a:rPr lang="en-US" sz="3600" b="1" dirty="0" err="1"/>
              <a:t>Kurikulum</a:t>
            </a:r>
            <a:r>
              <a:rPr lang="en-US" sz="3600" b="1" dirty="0"/>
              <a:t> </a:t>
            </a:r>
            <a:r>
              <a:rPr lang="nl-NL" sz="3600" dirty="0" smtClean="0"/>
              <a:t>1968</a:t>
            </a:r>
            <a:r>
              <a:rPr lang="nl-NL" sz="3600" dirty="0"/>
              <a:t>, </a:t>
            </a:r>
            <a:endParaRPr lang="nl-NL" sz="3600" dirty="0" smtClean="0"/>
          </a:p>
          <a:p>
            <a:r>
              <a:rPr lang="en-US" sz="3600" b="1" dirty="0" err="1"/>
              <a:t>Kurikulum</a:t>
            </a:r>
            <a:r>
              <a:rPr lang="en-US" sz="3600" b="1" dirty="0"/>
              <a:t> </a:t>
            </a:r>
            <a:r>
              <a:rPr lang="nl-NL" sz="3600" dirty="0" smtClean="0"/>
              <a:t>1975</a:t>
            </a:r>
            <a:r>
              <a:rPr lang="nl-NL" sz="3600" dirty="0"/>
              <a:t>, </a:t>
            </a:r>
            <a:endParaRPr lang="nl-NL" sz="3600" dirty="0" smtClean="0"/>
          </a:p>
          <a:p>
            <a:r>
              <a:rPr lang="en-US" sz="3600" b="1" dirty="0" err="1"/>
              <a:t>Kurikulum</a:t>
            </a:r>
            <a:r>
              <a:rPr lang="en-US" sz="3600" b="1" dirty="0"/>
              <a:t> </a:t>
            </a:r>
            <a:r>
              <a:rPr lang="nl-NL" sz="3600" dirty="0" smtClean="0"/>
              <a:t>1984</a:t>
            </a:r>
            <a:r>
              <a:rPr lang="nl-NL" sz="3600" dirty="0"/>
              <a:t>, </a:t>
            </a:r>
            <a:endParaRPr lang="nl-NL" sz="3600" dirty="0" smtClean="0"/>
          </a:p>
          <a:p>
            <a:r>
              <a:rPr lang="en-US" sz="3600" b="1" dirty="0" err="1"/>
              <a:t>Kurikulum</a:t>
            </a:r>
            <a:r>
              <a:rPr lang="en-US" sz="3600" b="1" dirty="0"/>
              <a:t> </a:t>
            </a:r>
            <a:r>
              <a:rPr lang="nl-NL" sz="3600" dirty="0" smtClean="0"/>
              <a:t>1994</a:t>
            </a:r>
            <a:r>
              <a:rPr lang="nl-NL" sz="3600" dirty="0"/>
              <a:t>, </a:t>
            </a:r>
            <a:endParaRPr lang="nl-NL" sz="3600" dirty="0" smtClean="0"/>
          </a:p>
          <a:p>
            <a:r>
              <a:rPr lang="en-US" sz="3600" dirty="0" err="1"/>
              <a:t>Suplemen</a:t>
            </a:r>
            <a:r>
              <a:rPr lang="en-US" sz="3600" dirty="0"/>
              <a:t> </a:t>
            </a:r>
            <a:r>
              <a:rPr lang="en-US" sz="3600" b="1" dirty="0" err="1"/>
              <a:t>Kurikulum</a:t>
            </a:r>
            <a:r>
              <a:rPr lang="en-US" sz="3600" dirty="0"/>
              <a:t> 1999</a:t>
            </a:r>
            <a:endParaRPr lang="nl-NL" sz="3600" dirty="0" smtClean="0"/>
          </a:p>
          <a:p>
            <a:r>
              <a:rPr lang="en-US" sz="3600" b="1" dirty="0" err="1"/>
              <a:t>Kurikulum</a:t>
            </a:r>
            <a:r>
              <a:rPr lang="en-US" sz="3600" b="1" dirty="0"/>
              <a:t> </a:t>
            </a:r>
            <a:r>
              <a:rPr lang="nl-NL" sz="3600" dirty="0" smtClean="0"/>
              <a:t>2004</a:t>
            </a:r>
            <a:r>
              <a:rPr lang="nl-NL" sz="3600" dirty="0"/>
              <a:t>, </a:t>
            </a:r>
            <a:endParaRPr lang="nl-NL" sz="3600" dirty="0" smtClean="0"/>
          </a:p>
          <a:p>
            <a:r>
              <a:rPr lang="en-US" sz="3600" b="1" dirty="0" err="1"/>
              <a:t>Kurikulum</a:t>
            </a:r>
            <a:r>
              <a:rPr lang="en-US" sz="3600" b="1" dirty="0"/>
              <a:t> </a:t>
            </a:r>
            <a:r>
              <a:rPr lang="nl-NL" sz="3600" dirty="0" smtClean="0"/>
              <a:t>2006</a:t>
            </a:r>
            <a:r>
              <a:rPr lang="nl-NL" sz="3600" dirty="0"/>
              <a:t>, </a:t>
            </a:r>
            <a:endParaRPr lang="nl-NL" sz="3600" dirty="0" smtClean="0"/>
          </a:p>
          <a:p>
            <a:r>
              <a:rPr lang="en-US" sz="3600" b="1" dirty="0" err="1"/>
              <a:t>Kurikulum</a:t>
            </a:r>
            <a:r>
              <a:rPr lang="en-US" sz="3600" b="1" dirty="0"/>
              <a:t> 2013 (K13)</a:t>
            </a:r>
            <a:endParaRPr lang="en-US" sz="3600" dirty="0"/>
          </a:p>
          <a:p>
            <a:r>
              <a:rPr lang="en-US" sz="3600" b="1" dirty="0" err="1" smtClean="0"/>
              <a:t>Kurikulum</a:t>
            </a:r>
            <a:r>
              <a:rPr lang="en-US" sz="3600" b="1" dirty="0" smtClean="0"/>
              <a:t> 2015</a:t>
            </a:r>
            <a:endParaRPr lang="en-US"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0364" y="2041236"/>
            <a:ext cx="5749635" cy="3380509"/>
          </a:xfrm>
          <a:prstGeom prst="rect">
            <a:avLst/>
          </a:prstGeom>
        </p:spPr>
      </p:pic>
    </p:spTree>
    <p:extLst>
      <p:ext uri="{BB962C8B-B14F-4D97-AF65-F5344CB8AC3E}">
        <p14:creationId xmlns:p14="http://schemas.microsoft.com/office/powerpoint/2010/main" val="313493911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wipe(down)">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wipe(down)">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wipe(down)">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wipe(down)">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wipe(down)">
                                      <p:cBhvr>
                                        <p:cTn id="64" dur="500"/>
                                        <p:tgtEl>
                                          <p:spTgt spid="3">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Effect transition="in" filter="wipe(down)">
                                      <p:cBhvr>
                                        <p:cTn id="69"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163</TotalTime>
  <Words>1237</Words>
  <Application>Microsoft Office PowerPoint</Application>
  <PresentationFormat>Widescreen</PresentationFormat>
  <Paragraphs>87</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 Light</vt:lpstr>
      <vt:lpstr>Copperplate Gothic Bold</vt:lpstr>
      <vt:lpstr>Gill Sans MT</vt:lpstr>
      <vt:lpstr>Impact</vt:lpstr>
      <vt:lpstr>Sitka Text</vt:lpstr>
      <vt:lpstr>Times New Roman</vt:lpstr>
      <vt:lpstr>Badge</vt:lpstr>
      <vt:lpstr>PowerPoint Presentation</vt:lpstr>
      <vt:lpstr>INOVASI KURIKULUM  HENI NAFIQOH, m.pD</vt:lpstr>
      <vt:lpstr>        HAKIKAT KURIKULUM</vt:lpstr>
      <vt:lpstr>  Substansi dalam inovasi kurikulum, ada 5, di antaranya :</vt:lpstr>
      <vt:lpstr>  Substansi perubahan kurikulum 2013</vt:lpstr>
      <vt:lpstr>Faktor penghambat inovasi pendidikan</vt:lpstr>
      <vt:lpstr>       Prinsip-prinsip pengembangan kurikulum merupakan berbagai hal yang harus dijadikan patokan dalam menentukan hal-hal yang berkenaan dengan pengembangan kurikulum, terlebih dalam fas perencanaan kurikulum.</vt:lpstr>
      <vt:lpstr>PowerPoint Presentation</vt:lpstr>
      <vt:lpstr> Pengembangan kurikulum yang pernah diterapkan di Indonesia, di antaranya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Inovasi kurikulum</dc:title>
  <dc:creator>Mira Sulastri</dc:creator>
  <cp:lastModifiedBy>ASUS</cp:lastModifiedBy>
  <cp:revision>20</cp:revision>
  <dcterms:created xsi:type="dcterms:W3CDTF">2018-11-10T09:10:28Z</dcterms:created>
  <dcterms:modified xsi:type="dcterms:W3CDTF">2020-09-13T10:26:56Z</dcterms:modified>
</cp:coreProperties>
</file>