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9B58D-47B4-47F7-8508-FF9883548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982543" y="660442"/>
            <a:ext cx="9755187" cy="1138851"/>
          </a:xfrm>
        </p:spPr>
        <p:txBody>
          <a:bodyPr>
            <a:normAutofit/>
          </a:bodyPr>
          <a:lstStyle/>
          <a:p>
            <a:pPr algn="ctr"/>
            <a:r>
              <a:rPr lang="en-ID" sz="7200" dirty="0" err="1"/>
              <a:t>Inovasi</a:t>
            </a:r>
            <a:r>
              <a:rPr lang="en-ID" sz="7200" dirty="0"/>
              <a:t> </a:t>
            </a:r>
            <a:r>
              <a:rPr lang="en-ID" sz="7200" dirty="0" err="1"/>
              <a:t>sumber</a:t>
            </a:r>
            <a:r>
              <a:rPr lang="en-ID" sz="7200" dirty="0"/>
              <a:t> </a:t>
            </a:r>
            <a:r>
              <a:rPr lang="en-ID" sz="7200" dirty="0" err="1"/>
              <a:t>belajar</a:t>
            </a:r>
            <a:endParaRPr lang="en-ID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CB06FD-EE27-4EA1-824D-029B99809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1400788" y="1837672"/>
            <a:ext cx="9755187" cy="3182654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ID" dirty="0" err="1" smtClean="0"/>
              <a:t>Heni</a:t>
            </a:r>
            <a:r>
              <a:rPr lang="en-ID" dirty="0" smtClean="0"/>
              <a:t> </a:t>
            </a:r>
            <a:r>
              <a:rPr lang="en-ID" dirty="0" err="1" smtClean="0"/>
              <a:t>nafiqoh</a:t>
            </a:r>
            <a:r>
              <a:rPr lang="en-ID" dirty="0" smtClean="0"/>
              <a:t>, </a:t>
            </a:r>
            <a:r>
              <a:rPr lang="en-ID" dirty="0" err="1" smtClean="0"/>
              <a:t>m.pd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0771316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392E3-99C6-434C-9C55-ED6E7D48F8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5788" y="434620"/>
            <a:ext cx="10394707" cy="5080355"/>
          </a:xfrm>
        </p:spPr>
        <p:txBody>
          <a:bodyPr/>
          <a:lstStyle/>
          <a:p>
            <a:pPr marL="0" indent="0">
              <a:buNone/>
            </a:pPr>
            <a:r>
              <a:rPr lang="en-ID" dirty="0" err="1"/>
              <a:t>Pendahuluan</a:t>
            </a:r>
            <a:endParaRPr lang="en-ID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ID" dirty="0" err="1"/>
              <a:t>Inovasi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S. </a:t>
            </a:r>
            <a:r>
              <a:rPr lang="en-ID" dirty="0" err="1"/>
              <a:t>Wojowasito</a:t>
            </a:r>
            <a:r>
              <a:rPr lang="en-ID" dirty="0"/>
              <a:t> “ </a:t>
            </a:r>
            <a:r>
              <a:rPr lang="en-ID" dirty="0" err="1"/>
              <a:t>segala</a:t>
            </a:r>
            <a:r>
              <a:rPr lang="en-ID" dirty="0"/>
              <a:t> </a:t>
            </a:r>
            <a:r>
              <a:rPr lang="en-ID" dirty="0" err="1"/>
              <a:t>sesuatu</a:t>
            </a:r>
            <a:r>
              <a:rPr lang="en-ID" dirty="0"/>
              <a:t> yang </a:t>
            </a:r>
            <a:r>
              <a:rPr lang="en-ID" dirty="0" err="1"/>
              <a:t>baru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pembaharuan</a:t>
            </a:r>
            <a:r>
              <a:rPr lang="en-ID" dirty="0"/>
              <a:t>”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ID" dirty="0" err="1"/>
              <a:t>Inovasi</a:t>
            </a:r>
            <a:r>
              <a:rPr lang="en-ID" dirty="0"/>
              <a:t> </a:t>
            </a:r>
            <a:r>
              <a:rPr lang="en-ID" dirty="0" err="1"/>
              <a:t>diperlukan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dunia </a:t>
            </a:r>
            <a:r>
              <a:rPr lang="en-ID" dirty="0" err="1"/>
              <a:t>pendidikan</a:t>
            </a:r>
            <a:r>
              <a:rPr lang="en-ID" dirty="0"/>
              <a:t>  dan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 </a:t>
            </a:r>
            <a:r>
              <a:rPr lang="en-ID" dirty="0" err="1"/>
              <a:t>diantaranya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menghadapi</a:t>
            </a:r>
            <a:r>
              <a:rPr lang="en-ID" dirty="0"/>
              <a:t>  </a:t>
            </a:r>
            <a:r>
              <a:rPr lang="en-ID" dirty="0" err="1"/>
              <a:t>tantangan</a:t>
            </a:r>
            <a:r>
              <a:rPr lang="en-ID" dirty="0"/>
              <a:t> :</a:t>
            </a:r>
          </a:p>
          <a:p>
            <a:pPr marL="0" indent="0" algn="just">
              <a:buNone/>
            </a:pPr>
            <a:r>
              <a:rPr lang="en-ID" dirty="0"/>
              <a:t>      1) </a:t>
            </a:r>
            <a:r>
              <a:rPr lang="en-ID" dirty="0" err="1"/>
              <a:t>bertambahnya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penduduk</a:t>
            </a:r>
            <a:r>
              <a:rPr lang="en-ID" dirty="0"/>
              <a:t> yang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dan </a:t>
            </a:r>
            <a:r>
              <a:rPr lang="en-ID" dirty="0" err="1"/>
              <a:t>bertambahnya</a:t>
            </a:r>
            <a:r>
              <a:rPr lang="en-ID" dirty="0"/>
              <a:t> </a:t>
            </a:r>
            <a:r>
              <a:rPr lang="en-ID" dirty="0" err="1"/>
              <a:t>keinginan</a:t>
            </a:r>
            <a:r>
              <a:rPr lang="en-ID" dirty="0"/>
              <a:t>        	</a:t>
            </a:r>
            <a:r>
              <a:rPr lang="en-ID" dirty="0" err="1"/>
              <a:t>masyarakat</a:t>
            </a:r>
            <a:r>
              <a:rPr lang="en-ID" dirty="0"/>
              <a:t>  </a:t>
            </a:r>
          </a:p>
          <a:p>
            <a:pPr marL="0" indent="0" algn="just">
              <a:buNone/>
            </a:pPr>
            <a:r>
              <a:rPr lang="en-ID" dirty="0"/>
              <a:t>      2) </a:t>
            </a:r>
            <a:r>
              <a:rPr lang="en-ID" dirty="0" err="1"/>
              <a:t>Berkembangnya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yang modern</a:t>
            </a:r>
          </a:p>
          <a:p>
            <a:pPr marL="0" indent="0" algn="just">
              <a:buNone/>
            </a:pPr>
            <a:r>
              <a:rPr lang="en-ID" dirty="0"/>
              <a:t>      3)</a:t>
            </a:r>
            <a:r>
              <a:rPr lang="en-ID" dirty="0" err="1"/>
              <a:t>Berkembangnya</a:t>
            </a:r>
            <a:r>
              <a:rPr lang="en-ID" dirty="0"/>
              <a:t> </a:t>
            </a:r>
            <a:r>
              <a:rPr lang="en-ID" dirty="0" err="1"/>
              <a:t>tekhnologi</a:t>
            </a:r>
            <a:r>
              <a:rPr lang="en-ID" dirty="0"/>
              <a:t> yang  </a:t>
            </a:r>
            <a:r>
              <a:rPr lang="en-ID" dirty="0" err="1"/>
              <a:t>mempermudah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menguasai</a:t>
            </a:r>
            <a:r>
              <a:rPr lang="en-ID" dirty="0"/>
              <a:t> dan     	</a:t>
            </a:r>
            <a:r>
              <a:rPr lang="en-ID" dirty="0" err="1"/>
              <a:t>memanfaatkan</a:t>
            </a:r>
            <a:r>
              <a:rPr lang="en-ID" dirty="0"/>
              <a:t> </a:t>
            </a:r>
            <a:r>
              <a:rPr lang="en-ID" dirty="0" err="1"/>
              <a:t>alam</a:t>
            </a:r>
            <a:r>
              <a:rPr lang="en-ID" dirty="0"/>
              <a:t> dan </a:t>
            </a:r>
            <a:r>
              <a:rPr lang="en-ID" dirty="0" err="1"/>
              <a:t>lingkungannya</a:t>
            </a:r>
            <a:r>
              <a:rPr lang="en-ID" dirty="0"/>
              <a:t> ,</a:t>
            </a:r>
            <a:r>
              <a:rPr lang="en-ID" dirty="0" err="1"/>
              <a:t>tetapi</a:t>
            </a:r>
            <a:r>
              <a:rPr lang="en-ID" dirty="0"/>
              <a:t> </a:t>
            </a:r>
            <a:r>
              <a:rPr lang="en-ID" dirty="0" err="1"/>
              <a:t>seringkali</a:t>
            </a:r>
            <a:r>
              <a:rPr lang="en-ID" dirty="0"/>
              <a:t> </a:t>
            </a:r>
            <a:r>
              <a:rPr lang="en-ID" dirty="0" err="1"/>
              <a:t>dianggap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ancaman</a:t>
            </a:r>
            <a:r>
              <a:rPr lang="en-ID" dirty="0"/>
              <a:t> 	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57806507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9AA75-3959-4415-AA9F-A2BF613EE2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1487" y="114300"/>
            <a:ext cx="10394707" cy="56864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tekhnologi</a:t>
            </a:r>
            <a:r>
              <a:rPr lang="en-ID" dirty="0"/>
              <a:t>  di era </a:t>
            </a:r>
            <a:r>
              <a:rPr lang="en-ID" dirty="0" err="1"/>
              <a:t>informasi</a:t>
            </a:r>
            <a:r>
              <a:rPr lang="en-ID" dirty="0"/>
              <a:t> dan </a:t>
            </a:r>
            <a:r>
              <a:rPr lang="en-ID" dirty="0" err="1"/>
              <a:t>globalisasi</a:t>
            </a:r>
            <a:r>
              <a:rPr lang="en-ID" dirty="0"/>
              <a:t>  yang </a:t>
            </a:r>
            <a:r>
              <a:rPr lang="en-ID" dirty="0" err="1"/>
              <a:t>memerlukan</a:t>
            </a:r>
            <a:r>
              <a:rPr lang="en-ID" dirty="0"/>
              <a:t> </a:t>
            </a:r>
            <a:r>
              <a:rPr lang="en-ID" dirty="0" err="1"/>
              <a:t>filterisasi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menerima</a:t>
            </a:r>
            <a:r>
              <a:rPr lang="en-ID" dirty="0"/>
              <a:t> dan </a:t>
            </a:r>
            <a:r>
              <a:rPr lang="en-ID" dirty="0" err="1"/>
              <a:t>memanfaatkannya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belajar</a:t>
            </a:r>
            <a:endParaRPr lang="en-ID" dirty="0"/>
          </a:p>
          <a:p>
            <a:pPr>
              <a:buFont typeface="Wingdings" panose="05000000000000000000" pitchFamily="2" charset="2"/>
              <a:buChar char="q"/>
            </a:pPr>
            <a:r>
              <a:rPr lang="en-ID" dirty="0"/>
              <a:t>Proses </a:t>
            </a:r>
            <a:r>
              <a:rPr lang="en-ID" dirty="0" err="1"/>
              <a:t>pembelajaran</a:t>
            </a:r>
            <a:r>
              <a:rPr lang="en-ID" dirty="0"/>
              <a:t> dan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2 </a:t>
            </a:r>
            <a:r>
              <a:rPr lang="en-ID" dirty="0" err="1"/>
              <a:t>hal</a:t>
            </a:r>
            <a:r>
              <a:rPr lang="en-ID" dirty="0"/>
              <a:t> yang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berkaitan</a:t>
            </a:r>
            <a:r>
              <a:rPr lang="en-ID" dirty="0"/>
              <a:t> dan </a:t>
            </a:r>
            <a:r>
              <a:rPr lang="en-ID" dirty="0" err="1"/>
              <a:t>penggunaan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yang </a:t>
            </a:r>
            <a:r>
              <a:rPr lang="en-ID" dirty="0" err="1"/>
              <a:t>tepat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proses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semakin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dan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sasaran</a:t>
            </a:r>
            <a:r>
              <a:rPr lang="en-ID" dirty="0"/>
              <a:t> yang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dicapai</a:t>
            </a:r>
            <a:endParaRPr lang="en-ID" dirty="0"/>
          </a:p>
          <a:p>
            <a:pPr>
              <a:buFont typeface="Wingdings" panose="05000000000000000000" pitchFamily="2" charset="2"/>
              <a:buChar char="q"/>
            </a:pPr>
            <a:r>
              <a:rPr lang="en-ID" dirty="0" err="1"/>
              <a:t>Variasi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dipahami</a:t>
            </a:r>
            <a:r>
              <a:rPr lang="en-ID" dirty="0"/>
              <a:t> </a:t>
            </a:r>
            <a:r>
              <a:rPr lang="en-ID" dirty="0" err="1"/>
              <a:t>format,karakteristik,prosedur</a:t>
            </a:r>
            <a:r>
              <a:rPr lang="en-ID" dirty="0"/>
              <a:t> dan </a:t>
            </a:r>
            <a:r>
              <a:rPr lang="en-ID" dirty="0" err="1"/>
              <a:t>pemanfaatannya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405836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7030B-A7AC-4087-824C-A93A5870BE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0087" y="557214"/>
            <a:ext cx="10394707" cy="4817372"/>
          </a:xfrm>
        </p:spPr>
        <p:txBody>
          <a:bodyPr/>
          <a:lstStyle/>
          <a:p>
            <a:pPr marL="0" indent="0" algn="ctr">
              <a:buNone/>
            </a:pPr>
            <a:r>
              <a:rPr lang="en-ID" dirty="0"/>
              <a:t>                             </a:t>
            </a:r>
            <a:r>
              <a:rPr lang="en-ID" dirty="0" err="1"/>
              <a:t>Pentingnya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tk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Badru</a:t>
            </a:r>
            <a:r>
              <a:rPr lang="en-ID" dirty="0"/>
              <a:t> zaman, </a:t>
            </a:r>
            <a:r>
              <a:rPr lang="en-ID" dirty="0" err="1"/>
              <a:t>asep</a:t>
            </a:r>
            <a:r>
              <a:rPr lang="en-ID" dirty="0"/>
              <a:t> </a:t>
            </a:r>
            <a:r>
              <a:rPr lang="en-ID" dirty="0" err="1"/>
              <a:t>heri</a:t>
            </a:r>
            <a:r>
              <a:rPr lang="en-ID" dirty="0"/>
              <a:t> h dan </a:t>
            </a:r>
            <a:r>
              <a:rPr lang="en-ID" dirty="0" err="1"/>
              <a:t>cuu</a:t>
            </a:r>
            <a:r>
              <a:rPr lang="en-ID" dirty="0"/>
              <a:t> </a:t>
            </a:r>
            <a:r>
              <a:rPr lang="en-ID" dirty="0" err="1"/>
              <a:t>eliyawati</a:t>
            </a:r>
            <a:r>
              <a:rPr lang="en-ID" dirty="0"/>
              <a:t>:</a:t>
            </a:r>
          </a:p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dan </a:t>
            </a:r>
            <a:r>
              <a:rPr lang="en-ID" dirty="0" err="1"/>
              <a:t>memperkaya</a:t>
            </a:r>
            <a:r>
              <a:rPr lang="en-ID" dirty="0"/>
              <a:t> </a:t>
            </a:r>
            <a:r>
              <a:rPr lang="en-ID" dirty="0" err="1"/>
              <a:t>wawasan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berbahasa</a:t>
            </a:r>
            <a:r>
              <a:rPr lang="en-ID" dirty="0"/>
              <a:t> </a:t>
            </a:r>
          </a:p>
          <a:p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mengenalkan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pada </a:t>
            </a:r>
            <a:r>
              <a:rPr lang="en-ID" dirty="0" err="1"/>
              <a:t>lingkungnanya</a:t>
            </a:r>
            <a:r>
              <a:rPr lang="en-ID" dirty="0"/>
              <a:t> dan </a:t>
            </a:r>
            <a:r>
              <a:rPr lang="en-ID" dirty="0" err="1"/>
              <a:t>mengenalkan</a:t>
            </a:r>
            <a:r>
              <a:rPr lang="en-ID" dirty="0"/>
              <a:t> </a:t>
            </a:r>
            <a:r>
              <a:rPr lang="en-ID" dirty="0" err="1"/>
              <a:t>kekuatan</a:t>
            </a:r>
            <a:r>
              <a:rPr lang="en-ID" dirty="0"/>
              <a:t> dan </a:t>
            </a:r>
            <a:r>
              <a:rPr lang="en-ID" dirty="0" err="1"/>
              <a:t>kelemahan</a:t>
            </a:r>
            <a:r>
              <a:rPr lang="en-ID" dirty="0"/>
              <a:t> </a:t>
            </a:r>
            <a:r>
              <a:rPr lang="en-ID" dirty="0" err="1"/>
              <a:t>dirinya</a:t>
            </a:r>
            <a:endParaRPr lang="en-ID" dirty="0"/>
          </a:p>
          <a:p>
            <a:r>
              <a:rPr lang="en-ID" dirty="0" err="1"/>
              <a:t>Menumbuhkan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anak</a:t>
            </a:r>
            <a:endParaRPr lang="en-ID" dirty="0"/>
          </a:p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baik</a:t>
            </a:r>
            <a:endParaRPr lang="en-ID" dirty="0"/>
          </a:p>
          <a:p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belajar</a:t>
            </a:r>
            <a:endParaRPr lang="en-ID" dirty="0"/>
          </a:p>
          <a:p>
            <a:pPr>
              <a:buFont typeface="Wingdings" panose="05000000000000000000" pitchFamily="2" charset="2"/>
              <a:buChar char="ü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56266906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DA278-EF2E-4CD8-8B75-649B27759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kesimpulan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83AC5-0E52-48CE-BA7D-A823F6F8B1B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D" dirty="0" err="1"/>
              <a:t>Inovasi</a:t>
            </a:r>
            <a:r>
              <a:rPr lang="en-ID" dirty="0"/>
              <a:t> dan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2 </a:t>
            </a:r>
            <a:r>
              <a:rPr lang="en-ID" dirty="0" err="1"/>
              <a:t>unsur</a:t>
            </a:r>
            <a:r>
              <a:rPr lang="en-ID" dirty="0"/>
              <a:t> yang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berkaitan</a:t>
            </a:r>
            <a:endParaRPr lang="en-ID" dirty="0"/>
          </a:p>
          <a:p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pada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tk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system yang </a:t>
            </a:r>
            <a:r>
              <a:rPr lang="en-ID" dirty="0" err="1"/>
              <a:t>didalamnya</a:t>
            </a:r>
            <a:r>
              <a:rPr lang="en-ID" dirty="0"/>
              <a:t>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unsur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29302949"/>
      </p:ext>
    </p:extLst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03159-F5A1-43C3-9E58-55FF7B2AA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D" sz="2800" dirty="0" err="1" smtClean="0"/>
              <a:t>penggunaan</a:t>
            </a:r>
            <a:r>
              <a:rPr lang="en-ID" sz="2800" dirty="0" smtClean="0"/>
              <a:t> </a:t>
            </a:r>
            <a:r>
              <a:rPr lang="en-ID" sz="2800" dirty="0" err="1" smtClean="0"/>
              <a:t>sumber</a:t>
            </a:r>
            <a:r>
              <a:rPr lang="en-ID" sz="2800" dirty="0" smtClean="0"/>
              <a:t> </a:t>
            </a:r>
            <a:r>
              <a:rPr lang="en-ID" sz="2800" dirty="0" err="1" smtClean="0"/>
              <a:t>belajar</a:t>
            </a:r>
            <a:r>
              <a:rPr lang="en-ID" sz="2800" dirty="0" smtClean="0"/>
              <a:t> </a:t>
            </a:r>
            <a:r>
              <a:rPr lang="en-ID" sz="2800" dirty="0" err="1" smtClean="0"/>
              <a:t>sebagai</a:t>
            </a:r>
            <a:r>
              <a:rPr lang="en-ID" sz="2800" dirty="0" smtClean="0"/>
              <a:t> </a:t>
            </a:r>
            <a:r>
              <a:rPr lang="en-ID" sz="2800" dirty="0" err="1" smtClean="0"/>
              <a:t>salah</a:t>
            </a:r>
            <a:r>
              <a:rPr lang="en-ID" sz="2800" dirty="0" smtClean="0"/>
              <a:t> </a:t>
            </a:r>
            <a:r>
              <a:rPr lang="en-ID" sz="2800" dirty="0" err="1" smtClean="0"/>
              <a:t>satu</a:t>
            </a:r>
            <a:r>
              <a:rPr lang="en-ID" sz="2800" dirty="0" smtClean="0"/>
              <a:t> </a:t>
            </a:r>
            <a:r>
              <a:rPr lang="en-ID" sz="2800" dirty="0" err="1" smtClean="0"/>
              <a:t>inovasi</a:t>
            </a:r>
            <a:r>
              <a:rPr lang="en-ID" sz="2800" dirty="0" smtClean="0"/>
              <a:t> </a:t>
            </a:r>
            <a:r>
              <a:rPr lang="en-ID" sz="2800" dirty="0" err="1" smtClean="0"/>
              <a:t>dalam</a:t>
            </a:r>
            <a:r>
              <a:rPr lang="en-ID" sz="2800" dirty="0" smtClean="0"/>
              <a:t> </a:t>
            </a:r>
            <a:r>
              <a:rPr lang="en-ID" sz="2800" dirty="0" err="1" smtClean="0"/>
              <a:t>pembelajaran</a:t>
            </a:r>
            <a:r>
              <a:rPr lang="en-ID" sz="2800" dirty="0" smtClean="0"/>
              <a:t> </a:t>
            </a:r>
            <a:r>
              <a:rPr lang="en-ID" sz="2800" dirty="0" err="1" smtClean="0"/>
              <a:t>di</a:t>
            </a:r>
            <a:r>
              <a:rPr lang="en-ID" sz="2800" dirty="0" smtClean="0"/>
              <a:t> </a:t>
            </a:r>
            <a:r>
              <a:rPr lang="en-ID" sz="2800" dirty="0" err="1" smtClean="0"/>
              <a:t>tk</a:t>
            </a:r>
            <a:r>
              <a:rPr lang="en-ID" sz="2800" dirty="0" smtClean="0"/>
              <a:t> </a:t>
            </a:r>
            <a:r>
              <a:rPr lang="en-ID" sz="2800" dirty="0" err="1" smtClean="0"/>
              <a:t>asih</a:t>
            </a:r>
            <a:r>
              <a:rPr lang="en-ID" sz="2800" dirty="0" smtClean="0"/>
              <a:t> </a:t>
            </a:r>
            <a:r>
              <a:rPr lang="en-ID" sz="2800" dirty="0" err="1" smtClean="0"/>
              <a:t>putera</a:t>
            </a:r>
            <a:endParaRPr lang="en-ID" sz="2800" dirty="0"/>
          </a:p>
        </p:txBody>
      </p:sp>
      <p:pic>
        <p:nvPicPr>
          <p:cNvPr id="4" name="Content Placeholder 3" descr="C:\foto\20150803_092019.jpg">
            <a:extLst>
              <a:ext uri="{FF2B5EF4-FFF2-40B4-BE49-F238E27FC236}">
                <a16:creationId xmlns:a16="http://schemas.microsoft.com/office/drawing/2014/main" id="{F013435D-6AF9-48C5-9EF6-27522E1698D1}"/>
              </a:ext>
            </a:extLst>
          </p:cNvPr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607" y="3561262"/>
            <a:ext cx="1844722" cy="18336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foto\Media\WhatsApp Images\IMG-20160224-WA0013.jpg">
            <a:extLst>
              <a:ext uri="{FF2B5EF4-FFF2-40B4-BE49-F238E27FC236}">
                <a16:creationId xmlns:a16="http://schemas.microsoft.com/office/drawing/2014/main" id="{4F4AEDC7-0A2F-43F0-B7C7-84B9FDE75E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643" y="1790337"/>
            <a:ext cx="1657668" cy="16941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 descr="C:\foto\20150928_110914.jpg">
            <a:extLst>
              <a:ext uri="{FF2B5EF4-FFF2-40B4-BE49-F238E27FC236}">
                <a16:creationId xmlns:a16="http://schemas.microsoft.com/office/drawing/2014/main" id="{4C65BC76-4398-433B-9EAE-32E90CD3DDA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446" y="1828801"/>
            <a:ext cx="1682388" cy="15544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C:\foto2 akreditasi\20160426_112614.jpg">
            <a:extLst>
              <a:ext uri="{FF2B5EF4-FFF2-40B4-BE49-F238E27FC236}">
                <a16:creationId xmlns:a16="http://schemas.microsoft.com/office/drawing/2014/main" id="{85120046-6355-41DB-8475-5A801F4C4BE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871" y="1894114"/>
            <a:ext cx="3145563" cy="28584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C:\foto\20150915_093854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9" y="1894114"/>
            <a:ext cx="3485785" cy="1838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C:\foto\20151117_092404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41" y="3958046"/>
            <a:ext cx="3543287" cy="19855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C:\foto\20160316_095214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289" y="3814354"/>
            <a:ext cx="1927059" cy="1436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18202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244</TotalTime>
  <Words>208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Impact</vt:lpstr>
      <vt:lpstr>Wingdings</vt:lpstr>
      <vt:lpstr>Main Event</vt:lpstr>
      <vt:lpstr>Inovasi sumber belajar</vt:lpstr>
      <vt:lpstr>PowerPoint Presentation</vt:lpstr>
      <vt:lpstr>PowerPoint Presentation</vt:lpstr>
      <vt:lpstr>PowerPoint Presentation</vt:lpstr>
      <vt:lpstr>kesimpulan</vt:lpstr>
      <vt:lpstr>penggunaan sumber belajar sebagai salah satu inovasi dalam pembelajaran di tk asih putera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Inovasi sumber belajar</dc:title>
  <dc:creator>.</dc:creator>
  <cp:lastModifiedBy>ASUS</cp:lastModifiedBy>
  <cp:revision>16</cp:revision>
  <dcterms:created xsi:type="dcterms:W3CDTF">2018-11-01T19:02:19Z</dcterms:created>
  <dcterms:modified xsi:type="dcterms:W3CDTF">2020-09-13T11:20:32Z</dcterms:modified>
</cp:coreProperties>
</file>