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61" r:id="rId5"/>
    <p:sldId id="265" r:id="rId6"/>
    <p:sldId id="262" r:id="rId7"/>
    <p:sldId id="263" r:id="rId8"/>
    <p:sldId id="266" r:id="rId9"/>
    <p:sldId id="264" r:id="rId10"/>
    <p:sldId id="267" r:id="rId11"/>
    <p:sldId id="271" r:id="rId12"/>
    <p:sldId id="272" r:id="rId13"/>
    <p:sldId id="273" r:id="rId14"/>
    <p:sldId id="269" r:id="rId15"/>
    <p:sldId id="270" r:id="rId16"/>
    <p:sldId id="274" r:id="rId17"/>
    <p:sldId id="278" r:id="rId18"/>
    <p:sldId id="275" r:id="rId19"/>
    <p:sldId id="276" r:id="rId20"/>
    <p:sldId id="277" r:id="rId21"/>
    <p:sldId id="279" r:id="rId22"/>
    <p:sldId id="280" r:id="rId23"/>
    <p:sldId id="281" r:id="rId24"/>
    <p:sldId id="260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320" y="-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86755-6278-4E1C-9E7A-A90A8EDF86CE}" type="datetimeFigureOut">
              <a:rPr lang="en-US" smtClean="0"/>
              <a:pPr/>
              <a:t>9/13/2020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88746-DB1D-4BB2-841D-43DBF67EF6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9236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86755-6278-4E1C-9E7A-A90A8EDF86CE}" type="datetimeFigureOut">
              <a:rPr lang="en-US" smtClean="0"/>
              <a:pPr/>
              <a:t>9/13/2020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88746-DB1D-4BB2-841D-43DBF67EF6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16350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86755-6278-4E1C-9E7A-A90A8EDF86CE}" type="datetimeFigureOut">
              <a:rPr lang="en-US" smtClean="0"/>
              <a:pPr/>
              <a:t>9/13/2020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88746-DB1D-4BB2-841D-43DBF67EF6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3937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8177" y="3771174"/>
            <a:ext cx="546115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86755-6278-4E1C-9E7A-A90A8EDF86CE}" type="datetimeFigureOut">
              <a:rPr lang="en-US" smtClean="0"/>
              <a:pPr/>
              <a:t>9/13/2020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88746-DB1D-4BB2-841D-43DBF67EF6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672315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86755-6278-4E1C-9E7A-A90A8EDF86CE}" type="datetimeFigureOut">
              <a:rPr lang="en-US" smtClean="0"/>
              <a:pPr/>
              <a:t>9/13/2020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88746-DB1D-4BB2-841D-43DBF67EF6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12077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86755-6278-4E1C-9E7A-A90A8EDF86CE}" type="datetimeFigureOut">
              <a:rPr lang="en-US" smtClean="0"/>
              <a:pPr/>
              <a:t>9/13/2020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88746-DB1D-4BB2-841D-43DBF67EF6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81472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86755-6278-4E1C-9E7A-A90A8EDF86CE}" type="datetimeFigureOut">
              <a:rPr lang="en-US" smtClean="0"/>
              <a:pPr/>
              <a:t>9/13/2020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88746-DB1D-4BB2-841D-43DBF67EF6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9949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86755-6278-4E1C-9E7A-A90A8EDF86CE}" type="datetimeFigureOut">
              <a:rPr lang="en-US" smtClean="0"/>
              <a:pPr/>
              <a:t>9/13/2020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88746-DB1D-4BB2-841D-43DBF67EF6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8317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86755-6278-4E1C-9E7A-A90A8EDF86CE}" type="datetimeFigureOut">
              <a:rPr lang="en-US" smtClean="0"/>
              <a:pPr/>
              <a:t>9/13/2020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88746-DB1D-4BB2-841D-43DBF67EF6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2059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86755-6278-4E1C-9E7A-A90A8EDF86CE}" type="datetimeFigureOut">
              <a:rPr lang="en-US" smtClean="0"/>
              <a:pPr/>
              <a:t>9/13/2020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88746-DB1D-4BB2-841D-43DBF67EF6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705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86755-6278-4E1C-9E7A-A90A8EDF86CE}" type="datetimeFigureOut">
              <a:rPr lang="en-US" smtClean="0"/>
              <a:pPr/>
              <a:t>9/13/2020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88746-DB1D-4BB2-841D-43DBF67EF6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40521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86755-6278-4E1C-9E7A-A90A8EDF86CE}" type="datetimeFigureOut">
              <a:rPr lang="en-US" smtClean="0"/>
              <a:pPr/>
              <a:t>9/13/2020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88746-DB1D-4BB2-841D-43DBF67EF6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100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86755-6278-4E1C-9E7A-A90A8EDF86CE}" type="datetimeFigureOut">
              <a:rPr lang="en-US" smtClean="0"/>
              <a:pPr/>
              <a:t>9/13/2020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88746-DB1D-4BB2-841D-43DBF67EF6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0596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86755-6278-4E1C-9E7A-A90A8EDF86CE}" type="datetimeFigureOut">
              <a:rPr lang="en-US" smtClean="0"/>
              <a:pPr/>
              <a:t>9/13/2020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88746-DB1D-4BB2-841D-43DBF67EF6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048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86755-6278-4E1C-9E7A-A90A8EDF86CE}" type="datetimeFigureOut">
              <a:rPr lang="en-US" smtClean="0"/>
              <a:pPr/>
              <a:t>9/13/2020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88746-DB1D-4BB2-841D-43DBF67EF6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2312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86755-6278-4E1C-9E7A-A90A8EDF86CE}" type="datetimeFigureOut">
              <a:rPr lang="en-US" smtClean="0"/>
              <a:pPr/>
              <a:t>9/13/2020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88746-DB1D-4BB2-841D-43DBF67EF6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3388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86755-6278-4E1C-9E7A-A90A8EDF86CE}" type="datetimeFigureOut">
              <a:rPr lang="en-US" smtClean="0"/>
              <a:pPr/>
              <a:t>9/13/2020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88746-DB1D-4BB2-841D-43DBF67EF6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05458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C0D86755-6278-4E1C-9E7A-A90A8EDF86CE}" type="datetimeFigureOut">
              <a:rPr lang="en-US" smtClean="0"/>
              <a:pPr/>
              <a:t>9/13/2020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F88746-DB1D-4BB2-841D-43DBF67EF6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73031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l" defTabSz="457207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6" indent="-342906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62" indent="-285755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20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2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3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42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49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5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6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7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5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2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8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46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53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+mn-lt"/>
              </a:rPr>
              <a:t/>
            </a:r>
            <a:br>
              <a:rPr lang="en-US" dirty="0" smtClean="0">
                <a:latin typeface="+mn-lt"/>
              </a:rPr>
            </a:br>
            <a:r>
              <a:rPr lang="en-US" dirty="0" smtClean="0">
                <a:latin typeface="+mn-lt"/>
              </a:rPr>
              <a:t>Model </a:t>
            </a:r>
            <a:r>
              <a:rPr lang="en-US" dirty="0" err="1" smtClean="0">
                <a:latin typeface="+mn-lt"/>
              </a:rPr>
              <a:t>Inovasi</a:t>
            </a:r>
            <a:r>
              <a:rPr lang="en-US" dirty="0" smtClean="0">
                <a:latin typeface="+mn-lt"/>
              </a:rPr>
              <a:t> </a:t>
            </a:r>
            <a:r>
              <a:rPr lang="en-US" dirty="0" err="1" smtClean="0">
                <a:latin typeface="+mn-lt"/>
              </a:rPr>
              <a:t>Pendidikan</a:t>
            </a:r>
            <a:r>
              <a:rPr lang="en-US" dirty="0" smtClean="0">
                <a:latin typeface="+mn-lt"/>
              </a:rPr>
              <a:t> </a:t>
            </a:r>
            <a:r>
              <a:rPr lang="en-US" dirty="0" err="1" smtClean="0">
                <a:latin typeface="+mn-lt"/>
              </a:rPr>
              <a:t>Anak</a:t>
            </a:r>
            <a:r>
              <a:rPr lang="en-US" dirty="0" smtClean="0">
                <a:latin typeface="+mn-lt"/>
              </a:rPr>
              <a:t> </a:t>
            </a:r>
            <a:r>
              <a:rPr lang="en-US" dirty="0" err="1" smtClean="0">
                <a:latin typeface="+mn-lt"/>
              </a:rPr>
              <a:t>Usia</a:t>
            </a:r>
            <a:r>
              <a:rPr lang="en-US" dirty="0" smtClean="0">
                <a:latin typeface="+mn-lt"/>
              </a:rPr>
              <a:t> Dini</a:t>
            </a:r>
            <a:br>
              <a:rPr lang="en-US" dirty="0" smtClean="0">
                <a:latin typeface="+mn-lt"/>
              </a:rPr>
            </a:br>
            <a:endParaRPr lang="en-US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013176"/>
            <a:ext cx="6461760" cy="1159024"/>
          </a:xfrm>
        </p:spPr>
        <p:txBody>
          <a:bodyPr>
            <a:normAutofit/>
          </a:bodyPr>
          <a:lstStyle/>
          <a:p>
            <a:r>
              <a:rPr lang="en-US" sz="2800" b="1" dirty="0" err="1" smtClean="0">
                <a:solidFill>
                  <a:srgbClr val="FFFF00"/>
                </a:solidFill>
              </a:rPr>
              <a:t>Heni</a:t>
            </a:r>
            <a:r>
              <a:rPr lang="en-US" sz="2800" b="1" dirty="0" smtClean="0">
                <a:solidFill>
                  <a:srgbClr val="FFFF00"/>
                </a:solidFill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</a:rPr>
              <a:t>nafiqoh</a:t>
            </a:r>
            <a:r>
              <a:rPr lang="en-US" sz="2800" b="1" dirty="0" smtClean="0">
                <a:solidFill>
                  <a:srgbClr val="FFFF00"/>
                </a:solidFill>
              </a:rPr>
              <a:t>, </a:t>
            </a:r>
            <a:r>
              <a:rPr lang="en-US" sz="2800" b="1" dirty="0" err="1" smtClean="0">
                <a:solidFill>
                  <a:srgbClr val="FFFF00"/>
                </a:solidFill>
              </a:rPr>
              <a:t>m.pd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9245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400" b="1" dirty="0" err="1"/>
              <a:t>Desentralisasi</a:t>
            </a:r>
            <a:r>
              <a:rPr lang="en-US" sz="2400" b="1" dirty="0"/>
              <a:t> </a:t>
            </a:r>
            <a:r>
              <a:rPr lang="en-US" sz="2400" b="1" dirty="0" err="1"/>
              <a:t>dan</a:t>
            </a:r>
            <a:r>
              <a:rPr lang="en-US" sz="2400" b="1" dirty="0"/>
              <a:t> </a:t>
            </a:r>
            <a:r>
              <a:rPr lang="en-US" sz="2400" b="1" dirty="0" err="1"/>
              <a:t>demokratisasi</a:t>
            </a:r>
            <a:r>
              <a:rPr lang="en-US" sz="2400" b="1" dirty="0"/>
              <a:t> </a:t>
            </a:r>
            <a:r>
              <a:rPr lang="en-US" sz="2400" b="1" dirty="0" err="1"/>
              <a:t>dalam</a:t>
            </a:r>
            <a:r>
              <a:rPr lang="en-US" sz="2400" b="1" dirty="0"/>
              <a:t> </a:t>
            </a:r>
            <a:r>
              <a:rPr lang="en-US" sz="2400" b="1" dirty="0" err="1"/>
              <a:t>pendidikan</a:t>
            </a:r>
            <a:endParaRPr lang="en-US" sz="24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550" y="1417638"/>
            <a:ext cx="7708900" cy="4531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5213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Desentralisasi</a:t>
            </a:r>
            <a:r>
              <a:rPr lang="en-US" dirty="0"/>
              <a:t> </a:t>
            </a:r>
            <a:r>
              <a:rPr lang="en-US" dirty="0" err="1"/>
              <a:t>menurut</a:t>
            </a:r>
            <a:r>
              <a:rPr lang="en-US" dirty="0"/>
              <a:t> </a:t>
            </a:r>
            <a:r>
              <a:rPr lang="en-US" dirty="0" err="1"/>
              <a:t>Undang-Undang</a:t>
            </a:r>
            <a:r>
              <a:rPr lang="en-US" dirty="0"/>
              <a:t> </a:t>
            </a:r>
            <a:r>
              <a:rPr lang="en-US" dirty="0" err="1"/>
              <a:t>Nomor</a:t>
            </a:r>
            <a:r>
              <a:rPr lang="en-US" dirty="0"/>
              <a:t> 32 </a:t>
            </a:r>
            <a:r>
              <a:rPr lang="en-US" dirty="0" err="1"/>
              <a:t>Tahun</a:t>
            </a:r>
            <a:r>
              <a:rPr lang="en-US" dirty="0"/>
              <a:t> 2004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Pemerintahan</a:t>
            </a:r>
            <a:r>
              <a:rPr lang="en-US" dirty="0"/>
              <a:t> Daerah </a:t>
            </a:r>
            <a:r>
              <a:rPr lang="en-US" dirty="0" err="1"/>
              <a:t>Pasal</a:t>
            </a:r>
            <a:r>
              <a:rPr lang="en-US" dirty="0"/>
              <a:t> 1 </a:t>
            </a:r>
            <a:r>
              <a:rPr lang="en-US" dirty="0" err="1"/>
              <a:t>Ayat</a:t>
            </a:r>
            <a:r>
              <a:rPr lang="en-US" dirty="0"/>
              <a:t> (7) </a:t>
            </a:r>
            <a:r>
              <a:rPr lang="en-US" dirty="0" err="1"/>
              <a:t>diartikan</a:t>
            </a:r>
            <a:r>
              <a:rPr lang="en-US" dirty="0"/>
              <a:t> “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penyerahan</a:t>
            </a:r>
            <a:r>
              <a:rPr lang="en-US" dirty="0"/>
              <a:t> </a:t>
            </a:r>
            <a:r>
              <a:rPr lang="en-US" dirty="0" err="1"/>
              <a:t>wewenang</a:t>
            </a:r>
            <a:r>
              <a:rPr lang="en-US" dirty="0"/>
              <a:t> </a:t>
            </a:r>
            <a:r>
              <a:rPr lang="en-US" dirty="0" err="1"/>
              <a:t>pemerintahan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pemerintah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dirty="0" err="1"/>
              <a:t>daerah</a:t>
            </a:r>
            <a:r>
              <a:rPr lang="en-US" dirty="0"/>
              <a:t> </a:t>
            </a:r>
            <a:r>
              <a:rPr lang="en-US" dirty="0" err="1"/>
              <a:t>otonom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mengatur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mengurus</a:t>
            </a:r>
            <a:r>
              <a:rPr lang="en-US" dirty="0"/>
              <a:t> </a:t>
            </a:r>
            <a:r>
              <a:rPr lang="en-US" dirty="0" err="1"/>
              <a:t>urusan</a:t>
            </a:r>
            <a:r>
              <a:rPr lang="en-US" dirty="0"/>
              <a:t> </a:t>
            </a:r>
            <a:r>
              <a:rPr lang="en-US" dirty="0" err="1"/>
              <a:t>pemerintahan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Negara </a:t>
            </a:r>
            <a:r>
              <a:rPr lang="en-US" dirty="0" err="1"/>
              <a:t>Kesatuan</a:t>
            </a:r>
            <a:r>
              <a:rPr lang="en-US" dirty="0"/>
              <a:t> </a:t>
            </a:r>
            <a:r>
              <a:rPr lang="en-US" dirty="0" err="1"/>
              <a:t>Republik</a:t>
            </a:r>
            <a:r>
              <a:rPr lang="en-US" dirty="0"/>
              <a:t> Indonesia”. </a:t>
            </a:r>
            <a:r>
              <a:rPr lang="en-US" dirty="0" err="1"/>
              <a:t>Sedangkan</a:t>
            </a:r>
            <a:r>
              <a:rPr lang="en-US" dirty="0"/>
              <a:t> </a:t>
            </a:r>
            <a:r>
              <a:rPr lang="en-US" dirty="0" err="1"/>
              <a:t>demokrasi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perencanaan</a:t>
            </a:r>
            <a:r>
              <a:rPr lang="en-US" dirty="0"/>
              <a:t> </a:t>
            </a:r>
            <a:r>
              <a:rPr lang="en-US" dirty="0" err="1"/>
              <a:t>institusional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mencapai</a:t>
            </a:r>
            <a:r>
              <a:rPr lang="en-US" dirty="0"/>
              <a:t> </a:t>
            </a:r>
            <a:r>
              <a:rPr lang="en-US" dirty="0" err="1"/>
              <a:t>keputusan</a:t>
            </a:r>
            <a:r>
              <a:rPr lang="en-US" dirty="0"/>
              <a:t> </a:t>
            </a:r>
            <a:r>
              <a:rPr lang="en-US" dirty="0" err="1"/>
              <a:t>politik</a:t>
            </a:r>
            <a:r>
              <a:rPr lang="en-US" dirty="0"/>
              <a:t> di mana </a:t>
            </a:r>
            <a:r>
              <a:rPr lang="en-US" dirty="0" err="1"/>
              <a:t>individu-individu</a:t>
            </a:r>
            <a:r>
              <a:rPr lang="en-US" dirty="0"/>
              <a:t> </a:t>
            </a:r>
            <a:r>
              <a:rPr lang="en-US" dirty="0" err="1"/>
              <a:t>memperoleh</a:t>
            </a:r>
            <a:r>
              <a:rPr lang="en-US" dirty="0"/>
              <a:t> </a:t>
            </a:r>
            <a:r>
              <a:rPr lang="en-US" dirty="0" err="1"/>
              <a:t>kekuasaan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memutuskan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perjuangan</a:t>
            </a:r>
            <a:r>
              <a:rPr lang="en-US" dirty="0"/>
              <a:t> </a:t>
            </a:r>
            <a:r>
              <a:rPr lang="en-US" dirty="0" err="1"/>
              <a:t>kompetitif</a:t>
            </a:r>
            <a:r>
              <a:rPr lang="en-US" dirty="0"/>
              <a:t>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suara</a:t>
            </a:r>
            <a:r>
              <a:rPr lang="en-US" dirty="0"/>
              <a:t> </a:t>
            </a:r>
            <a:r>
              <a:rPr lang="en-US" dirty="0" err="1"/>
              <a:t>rakyat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95602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/>
              <a:t>Bidang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perundang-undangan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konteks</a:t>
            </a:r>
            <a:r>
              <a:rPr lang="en-US" dirty="0"/>
              <a:t> </a:t>
            </a:r>
            <a:r>
              <a:rPr lang="en-US" dirty="0" err="1"/>
              <a:t>desentralisasi</a:t>
            </a:r>
            <a:r>
              <a:rPr lang="en-US" dirty="0"/>
              <a:t> </a:t>
            </a:r>
            <a:r>
              <a:rPr lang="en-US" dirty="0" err="1"/>
              <a:t>pendidikan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hal</a:t>
            </a:r>
            <a:r>
              <a:rPr lang="en-US" dirty="0"/>
              <a:t> yang </a:t>
            </a:r>
            <a:r>
              <a:rPr lang="en-US" dirty="0" err="1"/>
              <a:t>krusial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perangkat</a:t>
            </a:r>
            <a:r>
              <a:rPr lang="en-US" dirty="0"/>
              <a:t> </a:t>
            </a:r>
            <a:r>
              <a:rPr lang="en-US" dirty="0" err="1"/>
              <a:t>kendali</a:t>
            </a:r>
            <a:r>
              <a:rPr lang="en-US" dirty="0"/>
              <a:t> </a:t>
            </a:r>
            <a:r>
              <a:rPr lang="en-US" dirty="0" err="1"/>
              <a:t>manajemen</a:t>
            </a:r>
            <a:r>
              <a:rPr lang="en-US" dirty="0"/>
              <a:t> yang </a:t>
            </a:r>
            <a:r>
              <a:rPr lang="en-US" dirty="0" err="1"/>
              <a:t>menentukan</a:t>
            </a:r>
            <a:r>
              <a:rPr lang="en-US" dirty="0"/>
              <a:t> </a:t>
            </a:r>
            <a:r>
              <a:rPr lang="en-US" dirty="0" err="1"/>
              <a:t>isi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luas</a:t>
            </a:r>
            <a:r>
              <a:rPr lang="en-US" dirty="0"/>
              <a:t> </a:t>
            </a:r>
            <a:r>
              <a:rPr lang="en-US" dirty="0" err="1"/>
              <a:t>wewenang</a:t>
            </a:r>
            <a:r>
              <a:rPr lang="en-US" dirty="0"/>
              <a:t>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tanggung</a:t>
            </a:r>
            <a:r>
              <a:rPr lang="en-US" dirty="0"/>
              <a:t> </a:t>
            </a:r>
            <a:r>
              <a:rPr lang="en-US" dirty="0" err="1"/>
              <a:t>jawab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pelaksanaan</a:t>
            </a:r>
            <a:r>
              <a:rPr lang="en-US" dirty="0"/>
              <a:t> </a:t>
            </a:r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bidang</a:t>
            </a:r>
            <a:r>
              <a:rPr lang="en-US" dirty="0"/>
              <a:t> yang </a:t>
            </a:r>
            <a:r>
              <a:rPr lang="en-US" dirty="0" err="1"/>
              <a:t>sedang</a:t>
            </a:r>
            <a:r>
              <a:rPr lang="en-US" dirty="0"/>
              <a:t> </a:t>
            </a:r>
            <a:r>
              <a:rPr lang="en-US" dirty="0" err="1"/>
              <a:t>didesentralisasikan</a:t>
            </a:r>
            <a:r>
              <a:rPr lang="en-US" dirty="0"/>
              <a:t>. </a:t>
            </a:r>
            <a:r>
              <a:rPr lang="en-US" dirty="0" err="1"/>
              <a:t>Pembaharuan</a:t>
            </a:r>
            <a:r>
              <a:rPr lang="en-US" dirty="0"/>
              <a:t> </a:t>
            </a:r>
            <a:r>
              <a:rPr lang="en-US" dirty="0" err="1"/>
              <a:t>struktur</a:t>
            </a:r>
            <a:r>
              <a:rPr lang="en-US" dirty="0"/>
              <a:t> </a:t>
            </a:r>
            <a:r>
              <a:rPr lang="en-US" dirty="0" err="1"/>
              <a:t>kelembagaan</a:t>
            </a:r>
            <a:r>
              <a:rPr lang="en-US" dirty="0"/>
              <a:t> </a:t>
            </a:r>
            <a:r>
              <a:rPr lang="en-US" dirty="0" err="1"/>
              <a:t>pendidikan</a:t>
            </a:r>
            <a:r>
              <a:rPr lang="en-US" dirty="0"/>
              <a:t> di </a:t>
            </a:r>
            <a:r>
              <a:rPr lang="en-US" dirty="0" err="1"/>
              <a:t>daerah</a:t>
            </a:r>
            <a:r>
              <a:rPr lang="en-US" dirty="0"/>
              <a:t> </a:t>
            </a:r>
            <a:r>
              <a:rPr lang="en-US" dirty="0" err="1"/>
              <a:t>perlu</a:t>
            </a:r>
            <a:r>
              <a:rPr lang="en-US" dirty="0"/>
              <a:t> </a:t>
            </a:r>
            <a:r>
              <a:rPr lang="en-US" dirty="0" err="1"/>
              <a:t>memperhatikan</a:t>
            </a:r>
            <a:r>
              <a:rPr lang="en-US" dirty="0"/>
              <a:t> </a:t>
            </a:r>
            <a:r>
              <a:rPr lang="en-US" dirty="0" err="1"/>
              <a:t>tiga</a:t>
            </a:r>
            <a:r>
              <a:rPr lang="en-US" dirty="0"/>
              <a:t> </a:t>
            </a:r>
            <a:r>
              <a:rPr lang="en-US" dirty="0" err="1"/>
              <a:t>hal</a:t>
            </a:r>
            <a:r>
              <a:rPr lang="en-US" dirty="0"/>
              <a:t> </a:t>
            </a:r>
            <a:r>
              <a:rPr lang="en-US" dirty="0" err="1"/>
              <a:t>pokok</a:t>
            </a:r>
            <a:r>
              <a:rPr lang="en-US" dirty="0"/>
              <a:t>,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kewenangan</a:t>
            </a:r>
            <a:r>
              <a:rPr lang="en-US" dirty="0"/>
              <a:t>, </a:t>
            </a:r>
            <a:r>
              <a:rPr lang="en-US" dirty="0" err="1"/>
              <a:t>kemampuan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kebutuhan</a:t>
            </a:r>
            <a:r>
              <a:rPr lang="en-US" dirty="0"/>
              <a:t> </a:t>
            </a:r>
            <a:r>
              <a:rPr lang="en-US" dirty="0" err="1"/>
              <a:t>masing-masing</a:t>
            </a:r>
            <a:r>
              <a:rPr lang="en-US" dirty="0"/>
              <a:t> </a:t>
            </a:r>
            <a:r>
              <a:rPr lang="en-US" dirty="0" err="1"/>
              <a:t>daerah</a:t>
            </a:r>
            <a:r>
              <a:rPr lang="en-US" dirty="0"/>
              <a:t> yang </a:t>
            </a:r>
            <a:r>
              <a:rPr lang="en-US" dirty="0" err="1"/>
              <a:t>berazaskan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demokratisasi</a:t>
            </a:r>
            <a:r>
              <a:rPr lang="en-US" dirty="0"/>
              <a:t>, </a:t>
            </a:r>
            <a:r>
              <a:rPr lang="en-US" dirty="0" err="1"/>
              <a:t>pemberdayaan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pelayanan</a:t>
            </a:r>
            <a:r>
              <a:rPr lang="en-US" dirty="0"/>
              <a:t> </a:t>
            </a:r>
            <a:r>
              <a:rPr lang="en-US" dirty="0" err="1"/>
              <a:t>umum</a:t>
            </a:r>
            <a:r>
              <a:rPr lang="en-US" dirty="0"/>
              <a:t> di </a:t>
            </a:r>
            <a:r>
              <a:rPr lang="en-US" dirty="0" err="1"/>
              <a:t>bidang</a:t>
            </a:r>
            <a:r>
              <a:rPr lang="en-US" dirty="0"/>
              <a:t> </a:t>
            </a:r>
            <a:r>
              <a:rPr lang="en-US" dirty="0" err="1"/>
              <a:t>pendidikan</a:t>
            </a:r>
            <a:r>
              <a:rPr lang="en-US" dirty="0"/>
              <a:t>. Di </a:t>
            </a:r>
            <a:r>
              <a:rPr lang="en-US" dirty="0" err="1"/>
              <a:t>samping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pembaharuan</a:t>
            </a:r>
            <a:r>
              <a:rPr lang="en-US" dirty="0"/>
              <a:t> </a:t>
            </a:r>
            <a:r>
              <a:rPr lang="en-US" dirty="0" err="1"/>
              <a:t>kelembagaan</a:t>
            </a:r>
            <a:r>
              <a:rPr lang="en-US" dirty="0"/>
              <a:t> </a:t>
            </a:r>
            <a:r>
              <a:rPr lang="en-US" dirty="0" err="1"/>
              <a:t>pendidikan</a:t>
            </a:r>
            <a:r>
              <a:rPr lang="en-US" dirty="0"/>
              <a:t> di </a:t>
            </a:r>
            <a:r>
              <a:rPr lang="en-US" dirty="0" err="1"/>
              <a:t>daerah</a:t>
            </a:r>
            <a:r>
              <a:rPr lang="en-US" dirty="0"/>
              <a:t> </a:t>
            </a:r>
            <a:r>
              <a:rPr lang="en-US" dirty="0" err="1"/>
              <a:t>perlu</a:t>
            </a:r>
            <a:r>
              <a:rPr lang="en-US" dirty="0"/>
              <a:t> </a:t>
            </a:r>
            <a:r>
              <a:rPr lang="en-US" dirty="0" err="1"/>
              <a:t>didasarkan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prinsip</a:t>
            </a:r>
            <a:r>
              <a:rPr lang="en-US" dirty="0"/>
              <a:t> </a:t>
            </a:r>
            <a:r>
              <a:rPr lang="en-US" dirty="0" err="1"/>
              <a:t>rasional</a:t>
            </a:r>
            <a:r>
              <a:rPr lang="en-US" dirty="0"/>
              <a:t>, </a:t>
            </a:r>
            <a:r>
              <a:rPr lang="en-US" dirty="0" err="1"/>
              <a:t>efisien</a:t>
            </a:r>
            <a:r>
              <a:rPr lang="en-US" dirty="0"/>
              <a:t>, </a:t>
            </a:r>
            <a:r>
              <a:rPr lang="en-US" dirty="0" err="1"/>
              <a:t>efektif</a:t>
            </a:r>
            <a:r>
              <a:rPr lang="en-US" dirty="0"/>
              <a:t>, </a:t>
            </a:r>
            <a:r>
              <a:rPr lang="en-US" dirty="0" err="1"/>
              <a:t>realistis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operasional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88000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Berkenaan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kemampuan</a:t>
            </a:r>
            <a:r>
              <a:rPr lang="en-US" dirty="0"/>
              <a:t> </a:t>
            </a:r>
            <a:r>
              <a:rPr lang="en-US" dirty="0" err="1"/>
              <a:t>daerah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aspek</a:t>
            </a:r>
            <a:r>
              <a:rPr lang="en-US" dirty="0"/>
              <a:t> </a:t>
            </a:r>
            <a:r>
              <a:rPr lang="en-US" dirty="0" err="1"/>
              <a:t>relevansi</a:t>
            </a:r>
            <a:r>
              <a:rPr lang="en-US" dirty="0"/>
              <a:t>, </a:t>
            </a:r>
            <a:r>
              <a:rPr lang="en-US" dirty="0" err="1"/>
              <a:t>permasalahan</a:t>
            </a:r>
            <a:r>
              <a:rPr lang="en-US" dirty="0"/>
              <a:t> </a:t>
            </a:r>
            <a:r>
              <a:rPr lang="en-US" dirty="0" err="1"/>
              <a:t>pendidikan</a:t>
            </a:r>
            <a:r>
              <a:rPr lang="en-US" dirty="0"/>
              <a:t> </a:t>
            </a:r>
            <a:r>
              <a:rPr lang="en-US" dirty="0" err="1"/>
              <a:t>selama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diarahkan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kurangnya</a:t>
            </a:r>
            <a:r>
              <a:rPr lang="en-US" dirty="0"/>
              <a:t> </a:t>
            </a:r>
            <a:r>
              <a:rPr lang="en-US" dirty="0" err="1"/>
              <a:t>kepercayaan</a:t>
            </a:r>
            <a:r>
              <a:rPr lang="en-US" dirty="0"/>
              <a:t> </a:t>
            </a:r>
            <a:r>
              <a:rPr lang="en-US" dirty="0" err="1"/>
              <a:t>pemerintah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daerah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menata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pendidikannya</a:t>
            </a:r>
            <a:r>
              <a:rPr lang="en-US" dirty="0"/>
              <a:t> yang </a:t>
            </a:r>
            <a:r>
              <a:rPr lang="en-US" dirty="0" err="1"/>
              <a:t>setara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kondisi</a:t>
            </a:r>
            <a:r>
              <a:rPr lang="en-US" dirty="0"/>
              <a:t> </a:t>
            </a:r>
            <a:r>
              <a:rPr lang="en-US" dirty="0" err="1"/>
              <a:t>obyektif</a:t>
            </a:r>
            <a:r>
              <a:rPr lang="en-US" dirty="0"/>
              <a:t> di </a:t>
            </a:r>
            <a:r>
              <a:rPr lang="en-US" dirty="0" err="1"/>
              <a:t>daerah</a:t>
            </a:r>
            <a:r>
              <a:rPr lang="en-US" dirty="0"/>
              <a:t>.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, </a:t>
            </a:r>
            <a:r>
              <a:rPr lang="en-US" dirty="0" err="1"/>
              <a:t>desentralisasi</a:t>
            </a:r>
            <a:r>
              <a:rPr lang="en-US" dirty="0"/>
              <a:t> </a:t>
            </a:r>
            <a:r>
              <a:rPr lang="en-US" dirty="0" err="1"/>
              <a:t>kurikulum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alternatif</a:t>
            </a:r>
            <a:r>
              <a:rPr lang="en-US" dirty="0"/>
              <a:t> yang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perubahan</a:t>
            </a:r>
            <a:r>
              <a:rPr lang="en-US" dirty="0"/>
              <a:t> yang paling </a:t>
            </a:r>
            <a:r>
              <a:rPr lang="en-US" dirty="0" err="1"/>
              <a:t>mendasar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aspek</a:t>
            </a:r>
            <a:r>
              <a:rPr lang="en-US" dirty="0"/>
              <a:t> </a:t>
            </a:r>
            <a:r>
              <a:rPr lang="en-US" dirty="0" err="1"/>
              <a:t>manajemen</a:t>
            </a:r>
            <a:r>
              <a:rPr lang="en-US" dirty="0"/>
              <a:t> </a:t>
            </a:r>
            <a:r>
              <a:rPr lang="en-US" dirty="0" err="1"/>
              <a:t>kurikulum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dirty="0" err="1"/>
              <a:t>pendidikan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mampu</a:t>
            </a:r>
            <a:r>
              <a:rPr lang="en-US" dirty="0"/>
              <a:t> </a:t>
            </a:r>
            <a:r>
              <a:rPr lang="en-US" dirty="0" err="1"/>
              <a:t>mengoptimalkan</a:t>
            </a:r>
            <a:r>
              <a:rPr lang="en-US" dirty="0"/>
              <a:t> </a:t>
            </a:r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dirty="0" err="1"/>
              <a:t>potensi</a:t>
            </a:r>
            <a:r>
              <a:rPr lang="en-US" dirty="0"/>
              <a:t> </a:t>
            </a:r>
            <a:r>
              <a:rPr lang="en-US" dirty="0" err="1"/>
              <a:t>kelembagaan</a:t>
            </a:r>
            <a:r>
              <a:rPr lang="en-US" dirty="0"/>
              <a:t> yang </a:t>
            </a:r>
            <a:r>
              <a:rPr lang="en-US" dirty="0" err="1"/>
              <a:t>ada</a:t>
            </a:r>
            <a:r>
              <a:rPr lang="en-US" dirty="0"/>
              <a:t> di </a:t>
            </a:r>
            <a:r>
              <a:rPr lang="en-US" dirty="0" err="1"/>
              <a:t>masyarakat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8326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800" dirty="0" err="1"/>
              <a:t>Kelebihan</a:t>
            </a:r>
            <a:r>
              <a:rPr lang="en-US" sz="2800" dirty="0"/>
              <a:t> </a:t>
            </a:r>
            <a:r>
              <a:rPr lang="en-US" sz="2800" dirty="0" err="1"/>
              <a:t>desentralisasi</a:t>
            </a:r>
            <a:r>
              <a:rPr lang="en-US" sz="2800" dirty="0"/>
              <a:t>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demokratisasi</a:t>
            </a:r>
            <a:r>
              <a:rPr lang="en-US" sz="2800" dirty="0"/>
              <a:t> </a:t>
            </a:r>
            <a:r>
              <a:rPr lang="en-US" sz="2800" dirty="0" err="1"/>
              <a:t>dalam</a:t>
            </a:r>
            <a:r>
              <a:rPr lang="en-US" sz="2800" dirty="0"/>
              <a:t> </a:t>
            </a:r>
            <a:r>
              <a:rPr lang="en-US" sz="2800" dirty="0" err="1"/>
              <a:t>pendidikan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 smtClean="0"/>
              <a:t>a</a:t>
            </a:r>
            <a:r>
              <a:rPr lang="en-US" dirty="0"/>
              <a:t>. </a:t>
            </a:r>
            <a:r>
              <a:rPr lang="en-US" dirty="0" err="1"/>
              <a:t>Desentralisasi</a:t>
            </a:r>
            <a:r>
              <a:rPr lang="en-US" dirty="0"/>
              <a:t> </a:t>
            </a:r>
            <a:r>
              <a:rPr lang="en-US" dirty="0" err="1"/>
              <a:t>membawa</a:t>
            </a:r>
            <a:r>
              <a:rPr lang="en-US" dirty="0"/>
              <a:t> </a:t>
            </a:r>
            <a:r>
              <a:rPr lang="en-US" dirty="0" err="1"/>
              <a:t>dampak</a:t>
            </a:r>
            <a:r>
              <a:rPr lang="en-US" dirty="0"/>
              <a:t> </a:t>
            </a:r>
            <a:r>
              <a:rPr lang="en-US" dirty="0" err="1"/>
              <a:t>positif</a:t>
            </a:r>
            <a:r>
              <a:rPr lang="en-US" dirty="0"/>
              <a:t> </a:t>
            </a:r>
            <a:r>
              <a:rPr lang="en-US" dirty="0" err="1"/>
              <a:t>khususnya</a:t>
            </a:r>
            <a:r>
              <a:rPr lang="en-US" dirty="0"/>
              <a:t> </a:t>
            </a:r>
            <a:r>
              <a:rPr lang="en-US" dirty="0" err="1"/>
              <a:t>bila</a:t>
            </a:r>
            <a:r>
              <a:rPr lang="en-US" dirty="0"/>
              <a:t> </a:t>
            </a:r>
            <a:r>
              <a:rPr lang="en-US" dirty="0" err="1"/>
              <a:t>ditetapkan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bidang</a:t>
            </a:r>
            <a:r>
              <a:rPr lang="en-US" dirty="0"/>
              <a:t> </a:t>
            </a:r>
            <a:r>
              <a:rPr lang="en-US" dirty="0" err="1"/>
              <a:t>administratif</a:t>
            </a:r>
            <a:r>
              <a:rPr lang="en-US" dirty="0"/>
              <a:t>.</a:t>
            </a:r>
          </a:p>
          <a:p>
            <a:r>
              <a:rPr lang="en-US" dirty="0"/>
              <a:t>b. </a:t>
            </a:r>
            <a:r>
              <a:rPr lang="en-US" dirty="0" err="1"/>
              <a:t>Desentralisasi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salah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prakondisi</a:t>
            </a:r>
            <a:r>
              <a:rPr lang="en-US" dirty="0"/>
              <a:t> yang </a:t>
            </a:r>
            <a:r>
              <a:rPr lang="en-US" dirty="0" err="1"/>
              <a:t>diperlukan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memperbaiki</a:t>
            </a:r>
            <a:r>
              <a:rPr lang="en-US" dirty="0"/>
              <a:t> </a:t>
            </a:r>
            <a:r>
              <a:rPr lang="en-US" dirty="0" err="1"/>
              <a:t>kinerja</a:t>
            </a:r>
            <a:r>
              <a:rPr lang="en-US" dirty="0"/>
              <a:t> </a:t>
            </a:r>
            <a:r>
              <a:rPr lang="en-US" dirty="0" err="1"/>
              <a:t>manajemen</a:t>
            </a:r>
            <a:r>
              <a:rPr lang="en-US" dirty="0"/>
              <a:t> </a:t>
            </a:r>
            <a:r>
              <a:rPr lang="en-US" dirty="0" err="1"/>
              <a:t>sekolah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meningkatkan</a:t>
            </a:r>
            <a:r>
              <a:rPr lang="en-US" dirty="0"/>
              <a:t> </a:t>
            </a:r>
            <a:r>
              <a:rPr lang="en-US" dirty="0" err="1"/>
              <a:t>prestasi</a:t>
            </a:r>
            <a:r>
              <a:rPr lang="en-US" dirty="0"/>
              <a:t> </a:t>
            </a:r>
            <a:r>
              <a:rPr lang="en-US" dirty="0" err="1"/>
              <a:t>siswa</a:t>
            </a:r>
            <a:r>
              <a:rPr lang="en-US" dirty="0"/>
              <a:t>.</a:t>
            </a:r>
          </a:p>
          <a:p>
            <a:r>
              <a:rPr lang="en-US" dirty="0"/>
              <a:t>c. </a:t>
            </a:r>
            <a:r>
              <a:rPr lang="en-US" dirty="0" err="1"/>
              <a:t>Desentralisasi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memacu</a:t>
            </a:r>
            <a:r>
              <a:rPr lang="en-US" dirty="0"/>
              <a:t> </a:t>
            </a:r>
            <a:r>
              <a:rPr lang="en-US" dirty="0" err="1"/>
              <a:t>kreativitas</a:t>
            </a:r>
            <a:r>
              <a:rPr lang="en-US" dirty="0"/>
              <a:t> guru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membuat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inovasi</a:t>
            </a:r>
            <a:r>
              <a:rPr lang="en-US" dirty="0"/>
              <a:t> </a:t>
            </a:r>
            <a:r>
              <a:rPr lang="en-US" dirty="0" err="1"/>
              <a:t>baru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dunia</a:t>
            </a:r>
            <a:r>
              <a:rPr lang="en-US" dirty="0"/>
              <a:t> </a:t>
            </a:r>
            <a:r>
              <a:rPr lang="en-US" dirty="0" err="1"/>
              <a:t>pendidikan</a:t>
            </a:r>
            <a:r>
              <a:rPr lang="en-US" dirty="0"/>
              <a:t>.</a:t>
            </a:r>
          </a:p>
          <a:p>
            <a:r>
              <a:rPr lang="en-US" dirty="0"/>
              <a:t>d. </a:t>
            </a:r>
            <a:r>
              <a:rPr lang="en-US" dirty="0" err="1"/>
              <a:t>Desentralisasi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membuat</a:t>
            </a:r>
            <a:r>
              <a:rPr lang="en-US" dirty="0"/>
              <a:t> </a:t>
            </a:r>
            <a:r>
              <a:rPr lang="en-US" dirty="0" err="1"/>
              <a:t>pengelolaan</a:t>
            </a:r>
            <a:r>
              <a:rPr lang="en-US" dirty="0"/>
              <a:t> </a:t>
            </a:r>
            <a:r>
              <a:rPr lang="en-US" dirty="0" err="1"/>
              <a:t>manajemen</a:t>
            </a:r>
            <a:r>
              <a:rPr lang="en-US" dirty="0"/>
              <a:t> </a:t>
            </a:r>
            <a:r>
              <a:rPr lang="en-US" dirty="0" err="1"/>
              <a:t>keuangan</a:t>
            </a:r>
            <a:r>
              <a:rPr lang="en-US" dirty="0"/>
              <a:t> </a:t>
            </a:r>
            <a:r>
              <a:rPr lang="en-US" dirty="0" err="1"/>
              <a:t>sekolah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optimal.</a:t>
            </a:r>
          </a:p>
          <a:p>
            <a:r>
              <a:rPr lang="en-US" dirty="0"/>
              <a:t>e. </a:t>
            </a:r>
            <a:r>
              <a:rPr lang="en-US" dirty="0" err="1"/>
              <a:t>Desentralisasi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menunjang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sarana</a:t>
            </a:r>
            <a:r>
              <a:rPr lang="en-US" dirty="0"/>
              <a:t> </a:t>
            </a:r>
            <a:r>
              <a:rPr lang="en-US" dirty="0" err="1"/>
              <a:t>prasarana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fasilitas</a:t>
            </a:r>
            <a:r>
              <a:rPr lang="en-US" dirty="0"/>
              <a:t> </a:t>
            </a:r>
            <a:r>
              <a:rPr lang="en-US" dirty="0" err="1"/>
              <a:t>sekolah</a:t>
            </a:r>
            <a:r>
              <a:rPr lang="en-US" dirty="0"/>
              <a:t> </a:t>
            </a:r>
            <a:r>
              <a:rPr lang="en-US" dirty="0" err="1"/>
              <a:t>guna</a:t>
            </a:r>
            <a:r>
              <a:rPr lang="en-US" dirty="0"/>
              <a:t> </a:t>
            </a:r>
            <a:r>
              <a:rPr lang="en-US" dirty="0" err="1"/>
              <a:t>memperlancar</a:t>
            </a:r>
            <a:r>
              <a:rPr lang="en-US" dirty="0"/>
              <a:t> proses </a:t>
            </a:r>
            <a:r>
              <a:rPr lang="en-US" dirty="0" err="1"/>
              <a:t>pembelajaran</a:t>
            </a:r>
            <a:r>
              <a:rPr lang="en-US" dirty="0"/>
              <a:t>.</a:t>
            </a:r>
          </a:p>
          <a:p>
            <a:r>
              <a:rPr lang="en-US" dirty="0"/>
              <a:t>f. </a:t>
            </a:r>
            <a:r>
              <a:rPr lang="en-US" dirty="0" err="1"/>
              <a:t>Desentralisasi</a:t>
            </a:r>
            <a:r>
              <a:rPr lang="en-US" dirty="0"/>
              <a:t> </a:t>
            </a:r>
            <a:r>
              <a:rPr lang="en-US" dirty="0" err="1"/>
              <a:t>mampu</a:t>
            </a:r>
            <a:r>
              <a:rPr lang="en-US" dirty="0"/>
              <a:t> </a:t>
            </a:r>
            <a:r>
              <a:rPr lang="en-US" dirty="0" err="1"/>
              <a:t>mengembangkan</a:t>
            </a:r>
            <a:r>
              <a:rPr lang="en-US" dirty="0"/>
              <a:t> </a:t>
            </a:r>
            <a:r>
              <a:rPr lang="en-US" dirty="0" err="1"/>
              <a:t>keterampilan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mengelola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manajemen</a:t>
            </a:r>
            <a:r>
              <a:rPr lang="en-US" dirty="0"/>
              <a:t>, </a:t>
            </a:r>
            <a:r>
              <a:rPr lang="en-US" dirty="0" err="1"/>
              <a:t>perencanaan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kegiatan-kegiatan</a:t>
            </a:r>
            <a:r>
              <a:rPr lang="en-US" dirty="0"/>
              <a:t> </a:t>
            </a:r>
            <a:r>
              <a:rPr lang="en-US" dirty="0" err="1"/>
              <a:t>sekolah</a:t>
            </a:r>
            <a:r>
              <a:rPr lang="en-US" dirty="0"/>
              <a:t>.</a:t>
            </a:r>
          </a:p>
          <a:p>
            <a:r>
              <a:rPr lang="en-US" dirty="0"/>
              <a:t>g. </a:t>
            </a:r>
            <a:r>
              <a:rPr lang="en-US" dirty="0" err="1"/>
              <a:t>Desentralisasi</a:t>
            </a:r>
            <a:r>
              <a:rPr lang="en-US" dirty="0"/>
              <a:t> </a:t>
            </a:r>
            <a:r>
              <a:rPr lang="en-US" dirty="0" err="1"/>
              <a:t>cenderung</a:t>
            </a:r>
            <a:r>
              <a:rPr lang="en-US" dirty="0"/>
              <a:t> </a:t>
            </a:r>
            <a:r>
              <a:rPr lang="en-US" dirty="0" err="1"/>
              <a:t>mengajak</a:t>
            </a:r>
            <a:r>
              <a:rPr lang="en-US" dirty="0"/>
              <a:t> </a:t>
            </a:r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dirty="0" err="1"/>
              <a:t>warga</a:t>
            </a:r>
            <a:r>
              <a:rPr lang="en-US" dirty="0"/>
              <a:t> </a:t>
            </a:r>
            <a:r>
              <a:rPr lang="en-US" dirty="0" err="1"/>
              <a:t>negara</a:t>
            </a:r>
            <a:r>
              <a:rPr lang="en-US" dirty="0"/>
              <a:t> </a:t>
            </a:r>
            <a:r>
              <a:rPr lang="en-US" dirty="0" err="1"/>
              <a:t>mengenyam</a:t>
            </a:r>
            <a:r>
              <a:rPr lang="en-US" dirty="0"/>
              <a:t> </a:t>
            </a:r>
            <a:r>
              <a:rPr lang="en-US" dirty="0" err="1"/>
              <a:t>pendidikan</a:t>
            </a:r>
            <a:r>
              <a:rPr lang="en-US" dirty="0"/>
              <a:t> yang </a:t>
            </a:r>
            <a:r>
              <a:rPr lang="en-US" dirty="0" err="1"/>
              <a:t>layak</a:t>
            </a:r>
            <a:r>
              <a:rPr lang="en-US" dirty="0"/>
              <a:t>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program </a:t>
            </a:r>
            <a:r>
              <a:rPr lang="en-US" dirty="0" err="1"/>
              <a:t>pemerintah</a:t>
            </a:r>
            <a:r>
              <a:rPr lang="en-US" dirty="0"/>
              <a:t>.</a:t>
            </a:r>
          </a:p>
          <a:p>
            <a:r>
              <a:rPr lang="en-US" dirty="0"/>
              <a:t>h. </a:t>
            </a:r>
            <a:r>
              <a:rPr lang="en-US" dirty="0" err="1"/>
              <a:t>Demokratisasi</a:t>
            </a:r>
            <a:r>
              <a:rPr lang="en-US" dirty="0"/>
              <a:t> </a:t>
            </a:r>
            <a:r>
              <a:rPr lang="en-US" dirty="0" err="1"/>
              <a:t>mampu</a:t>
            </a:r>
            <a:r>
              <a:rPr lang="en-US" dirty="0"/>
              <a:t> </a:t>
            </a:r>
            <a:r>
              <a:rPr lang="en-US" dirty="0" err="1"/>
              <a:t>menyelesaikan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spesifik</a:t>
            </a:r>
            <a:r>
              <a:rPr lang="en-US" dirty="0"/>
              <a:t> di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daerah</a:t>
            </a:r>
            <a:r>
              <a:rPr lang="en-US" dirty="0"/>
              <a:t>.</a:t>
            </a:r>
          </a:p>
          <a:p>
            <a:r>
              <a:rPr lang="en-US" dirty="0" err="1"/>
              <a:t>i</a:t>
            </a:r>
            <a:r>
              <a:rPr lang="en-US" dirty="0"/>
              <a:t>. </a:t>
            </a:r>
            <a:r>
              <a:rPr lang="en-US" dirty="0" err="1"/>
              <a:t>Demokratisasi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proses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memberikan</a:t>
            </a:r>
            <a:r>
              <a:rPr lang="en-US" dirty="0"/>
              <a:t> </a:t>
            </a:r>
            <a:r>
              <a:rPr lang="en-US" dirty="0" err="1"/>
              <a:t>jaminan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kepastian</a:t>
            </a:r>
            <a:r>
              <a:rPr lang="en-US" dirty="0"/>
              <a:t> </a:t>
            </a:r>
            <a:r>
              <a:rPr lang="en-US" dirty="0" err="1"/>
              <a:t>adanya</a:t>
            </a:r>
            <a:r>
              <a:rPr lang="en-US" dirty="0"/>
              <a:t> </a:t>
            </a:r>
            <a:r>
              <a:rPr lang="en-US" dirty="0" err="1"/>
              <a:t>persamaan</a:t>
            </a:r>
            <a:r>
              <a:rPr lang="en-US" dirty="0"/>
              <a:t> </a:t>
            </a:r>
            <a:r>
              <a:rPr lang="en-US" dirty="0" err="1"/>
              <a:t>kesempatan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mendapatkan</a:t>
            </a:r>
            <a:r>
              <a:rPr lang="en-US" dirty="0"/>
              <a:t> </a:t>
            </a:r>
            <a:r>
              <a:rPr lang="en-US" dirty="0" err="1"/>
              <a:t>pendidikan</a:t>
            </a:r>
            <a:r>
              <a:rPr lang="en-US" dirty="0"/>
              <a:t> di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masyarakat</a:t>
            </a:r>
            <a:r>
              <a:rPr lang="en-US" dirty="0"/>
              <a:t> </a:t>
            </a:r>
            <a:r>
              <a:rPr lang="en-US" dirty="0" err="1"/>
              <a:t>tertentu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85759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6712"/>
            <a:ext cx="7620000" cy="5564088"/>
          </a:xfrm>
        </p:spPr>
        <p:txBody>
          <a:bodyPr/>
          <a:lstStyle/>
          <a:p>
            <a:pPr marL="114300" indent="0">
              <a:buNone/>
            </a:pPr>
            <a:r>
              <a:rPr lang="en-US" dirty="0" err="1"/>
              <a:t>kekurangan</a:t>
            </a:r>
            <a:r>
              <a:rPr lang="en-US" dirty="0"/>
              <a:t> </a:t>
            </a:r>
            <a:r>
              <a:rPr lang="en-US" dirty="0" err="1"/>
              <a:t>desentralisasi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demokratisasi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pendidikan</a:t>
            </a:r>
            <a:r>
              <a:rPr lang="en-US" dirty="0"/>
              <a:t>, </a:t>
            </a:r>
            <a:r>
              <a:rPr lang="en-US" dirty="0" err="1"/>
              <a:t>antara</a:t>
            </a:r>
            <a:r>
              <a:rPr lang="en-US" dirty="0"/>
              <a:t> lain:</a:t>
            </a:r>
          </a:p>
          <a:p>
            <a:r>
              <a:rPr lang="en-US" dirty="0"/>
              <a:t>a. </a:t>
            </a:r>
            <a:r>
              <a:rPr lang="en-US" dirty="0" err="1"/>
              <a:t>Desentralisasi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demokratisasi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menimbulkan</a:t>
            </a:r>
            <a:r>
              <a:rPr lang="en-US" dirty="0"/>
              <a:t> </a:t>
            </a:r>
            <a:r>
              <a:rPr lang="en-US" dirty="0" err="1"/>
              <a:t>kecemburuan</a:t>
            </a:r>
            <a:r>
              <a:rPr lang="en-US" dirty="0"/>
              <a:t> </a:t>
            </a:r>
            <a:r>
              <a:rPr lang="en-US" dirty="0" err="1"/>
              <a:t>sosial</a:t>
            </a:r>
            <a:r>
              <a:rPr lang="en-US" dirty="0"/>
              <a:t>.</a:t>
            </a:r>
          </a:p>
          <a:p>
            <a:r>
              <a:rPr lang="en-US" dirty="0"/>
              <a:t>b. </a:t>
            </a:r>
            <a:r>
              <a:rPr lang="en-US" dirty="0" err="1"/>
              <a:t>Desentralisasi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demokratisasi</a:t>
            </a:r>
            <a:r>
              <a:rPr lang="en-US" dirty="0"/>
              <a:t> </a:t>
            </a:r>
            <a:r>
              <a:rPr lang="en-US" dirty="0" err="1"/>
              <a:t>sulit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transparan</a:t>
            </a:r>
            <a:r>
              <a:rPr lang="en-US" dirty="0"/>
              <a:t>.</a:t>
            </a:r>
          </a:p>
          <a:p>
            <a:r>
              <a:rPr lang="en-US" dirty="0"/>
              <a:t>c. </a:t>
            </a:r>
            <a:r>
              <a:rPr lang="en-US" dirty="0" err="1"/>
              <a:t>Desentralisasi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demokratisasi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menimbulkan</a:t>
            </a:r>
            <a:r>
              <a:rPr lang="en-US" dirty="0"/>
              <a:t> </a:t>
            </a:r>
            <a:r>
              <a:rPr lang="en-US" dirty="0" err="1"/>
              <a:t>anggaran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pengeluaran</a:t>
            </a:r>
            <a:r>
              <a:rPr lang="en-US" dirty="0"/>
              <a:t>.</a:t>
            </a:r>
          </a:p>
          <a:p>
            <a:r>
              <a:rPr lang="en-US" dirty="0"/>
              <a:t>d. </a:t>
            </a:r>
            <a:r>
              <a:rPr lang="en-US" dirty="0" err="1"/>
              <a:t>Desentralisasi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demokratisasi</a:t>
            </a:r>
            <a:r>
              <a:rPr lang="en-US" dirty="0"/>
              <a:t> </a:t>
            </a:r>
            <a:r>
              <a:rPr lang="en-US" dirty="0" err="1"/>
              <a:t>membuka</a:t>
            </a:r>
            <a:r>
              <a:rPr lang="en-US" dirty="0"/>
              <a:t> </a:t>
            </a:r>
            <a:r>
              <a:rPr lang="en-US" dirty="0" err="1"/>
              <a:t>peluang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tumbuh</a:t>
            </a:r>
            <a:r>
              <a:rPr lang="en-US" dirty="0"/>
              <a:t> </a:t>
            </a:r>
            <a:r>
              <a:rPr lang="en-US" dirty="0" err="1"/>
              <a:t>suburnya</a:t>
            </a:r>
            <a:r>
              <a:rPr lang="en-US" dirty="0"/>
              <a:t> </a:t>
            </a:r>
            <a:r>
              <a:rPr lang="en-US" dirty="0" err="1"/>
              <a:t>legitimasi</a:t>
            </a:r>
            <a:r>
              <a:rPr lang="en-US" dirty="0"/>
              <a:t> </a:t>
            </a:r>
            <a:r>
              <a:rPr lang="en-US" dirty="0" err="1"/>
              <a:t>politik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58739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i="1" dirty="0"/>
              <a:t>Quantum learning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844824"/>
            <a:ext cx="6480720" cy="4032448"/>
          </a:xfrm>
        </p:spPr>
      </p:pic>
    </p:spTree>
    <p:extLst>
      <p:ext uri="{BB962C8B-B14F-4D97-AF65-F5344CB8AC3E}">
        <p14:creationId xmlns:p14="http://schemas.microsoft.com/office/powerpoint/2010/main" val="32448159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i="1" dirty="0"/>
              <a:t>Quantum learning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kiat</a:t>
            </a:r>
            <a:r>
              <a:rPr lang="en-US" dirty="0"/>
              <a:t>, </a:t>
            </a:r>
            <a:r>
              <a:rPr lang="en-US" dirty="0" err="1"/>
              <a:t>petunjuk</a:t>
            </a:r>
            <a:r>
              <a:rPr lang="en-US" dirty="0"/>
              <a:t>, </a:t>
            </a:r>
            <a:r>
              <a:rPr lang="en-US" dirty="0" err="1"/>
              <a:t>strategi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seluruh</a:t>
            </a:r>
            <a:r>
              <a:rPr lang="en-US" dirty="0"/>
              <a:t> proses </a:t>
            </a:r>
            <a:r>
              <a:rPr lang="en-US" dirty="0" err="1"/>
              <a:t>belajar</a:t>
            </a:r>
            <a:r>
              <a:rPr lang="en-US" dirty="0"/>
              <a:t> yang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mempertajam</a:t>
            </a:r>
            <a:r>
              <a:rPr lang="en-US" dirty="0"/>
              <a:t> </a:t>
            </a:r>
            <a:r>
              <a:rPr lang="en-US" dirty="0" err="1"/>
              <a:t>pemahaman</a:t>
            </a:r>
            <a:r>
              <a:rPr lang="en-US" dirty="0"/>
              <a:t> </a:t>
            </a:r>
            <a:r>
              <a:rPr lang="en-US" dirty="0" err="1"/>
              <a:t>daya</a:t>
            </a:r>
            <a:r>
              <a:rPr lang="en-US" dirty="0"/>
              <a:t> </a:t>
            </a:r>
            <a:r>
              <a:rPr lang="en-US" dirty="0" err="1"/>
              <a:t>ingat</a:t>
            </a:r>
            <a:r>
              <a:rPr lang="en-US" dirty="0"/>
              <a:t>,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membuat</a:t>
            </a:r>
            <a:r>
              <a:rPr lang="en-US" dirty="0"/>
              <a:t> </a:t>
            </a:r>
            <a:r>
              <a:rPr lang="en-US" dirty="0" err="1"/>
              <a:t>belajar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eksperimen</a:t>
            </a:r>
            <a:r>
              <a:rPr lang="en-US" dirty="0"/>
              <a:t>. </a:t>
            </a:r>
            <a:r>
              <a:rPr lang="en-US" dirty="0" err="1"/>
              <a:t>Terdapat</a:t>
            </a:r>
            <a:r>
              <a:rPr lang="en-US" dirty="0"/>
              <a:t> </a:t>
            </a: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karakteristik</a:t>
            </a:r>
            <a:r>
              <a:rPr lang="en-US" dirty="0"/>
              <a:t> </a:t>
            </a:r>
            <a:r>
              <a:rPr lang="en-US" i="1" dirty="0"/>
              <a:t>quantum learning </a:t>
            </a:r>
            <a:r>
              <a:rPr lang="en-US" dirty="0"/>
              <a:t>yang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dipahami</a:t>
            </a:r>
            <a:r>
              <a:rPr lang="en-US" dirty="0"/>
              <a:t>, agar </a:t>
            </a:r>
            <a:r>
              <a:rPr lang="en-US" dirty="0" err="1"/>
              <a:t>pembelajaran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berjalan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optimal,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berikut</a:t>
            </a:r>
            <a:r>
              <a:rPr lang="en-US" dirty="0"/>
              <a:t>:</a:t>
            </a:r>
          </a:p>
          <a:p>
            <a:r>
              <a:rPr lang="en-US" dirty="0"/>
              <a:t>a. Guru </a:t>
            </a:r>
            <a:r>
              <a:rPr lang="en-US" dirty="0" err="1"/>
              <a:t>mau</a:t>
            </a:r>
            <a:r>
              <a:rPr lang="en-US" dirty="0"/>
              <a:t> </a:t>
            </a:r>
            <a:r>
              <a:rPr lang="en-US" dirty="0" err="1"/>
              <a:t>menerima</a:t>
            </a:r>
            <a:r>
              <a:rPr lang="en-US" dirty="0"/>
              <a:t> </a:t>
            </a:r>
            <a:r>
              <a:rPr lang="en-US" dirty="0" err="1"/>
              <a:t>masukan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siswanya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sering</a:t>
            </a:r>
            <a:r>
              <a:rPr lang="en-US" dirty="0"/>
              <a:t> </a:t>
            </a:r>
            <a:r>
              <a:rPr lang="en-US" dirty="0" err="1"/>
              <a:t>saling</a:t>
            </a:r>
            <a:r>
              <a:rPr lang="en-US" dirty="0"/>
              <a:t> </a:t>
            </a:r>
            <a:r>
              <a:rPr lang="en-US" dirty="0" err="1"/>
              <a:t>tukar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.</a:t>
            </a:r>
          </a:p>
          <a:p>
            <a:r>
              <a:rPr lang="en-US" dirty="0"/>
              <a:t>b. </a:t>
            </a:r>
            <a:r>
              <a:rPr lang="en-US" dirty="0" err="1"/>
              <a:t>Belajar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sangat</a:t>
            </a:r>
            <a:r>
              <a:rPr lang="en-US" dirty="0"/>
              <a:t> </a:t>
            </a:r>
            <a:r>
              <a:rPr lang="en-US" dirty="0" err="1"/>
              <a:t>efektif</a:t>
            </a:r>
            <a:r>
              <a:rPr lang="en-US" dirty="0"/>
              <a:t> </a:t>
            </a: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suasana</a:t>
            </a:r>
            <a:r>
              <a:rPr lang="en-US" dirty="0"/>
              <a:t> yang </a:t>
            </a:r>
            <a:r>
              <a:rPr lang="en-US" dirty="0" err="1"/>
              <a:t>menyenangkan</a:t>
            </a:r>
            <a:r>
              <a:rPr lang="en-US" dirty="0"/>
              <a:t>, </a:t>
            </a:r>
            <a:r>
              <a:rPr lang="en-US" dirty="0" err="1"/>
              <a:t>lingkungan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suasana</a:t>
            </a:r>
            <a:r>
              <a:rPr lang="en-US" dirty="0"/>
              <a:t> yang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terlalu</a:t>
            </a:r>
            <a:r>
              <a:rPr lang="en-US" dirty="0"/>
              <a:t> formal, </a:t>
            </a:r>
            <a:r>
              <a:rPr lang="en-US" dirty="0" err="1"/>
              <a:t>penataan</a:t>
            </a:r>
            <a:r>
              <a:rPr lang="en-US" dirty="0"/>
              <a:t> </a:t>
            </a:r>
            <a:r>
              <a:rPr lang="en-US" dirty="0" err="1"/>
              <a:t>tempat</a:t>
            </a:r>
            <a:r>
              <a:rPr lang="en-US" dirty="0"/>
              <a:t> duduk, </a:t>
            </a:r>
            <a:r>
              <a:rPr lang="en-US" dirty="0" err="1"/>
              <a:t>penataan</a:t>
            </a:r>
            <a:r>
              <a:rPr lang="en-US" dirty="0"/>
              <a:t> </a:t>
            </a:r>
            <a:r>
              <a:rPr lang="en-US" dirty="0" err="1"/>
              <a:t>sinar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cahaya</a:t>
            </a:r>
            <a:r>
              <a:rPr lang="en-US" dirty="0"/>
              <a:t> yang </a:t>
            </a:r>
            <a:r>
              <a:rPr lang="en-US" dirty="0" err="1"/>
              <a:t>baik</a:t>
            </a:r>
            <a:r>
              <a:rPr lang="en-US" dirty="0"/>
              <a:t>,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siswa</a:t>
            </a:r>
            <a:r>
              <a:rPr lang="en-US" dirty="0"/>
              <a:t> </a:t>
            </a:r>
            <a:r>
              <a:rPr lang="en-US" dirty="0" err="1"/>
              <a:t>merasa</a:t>
            </a:r>
            <a:r>
              <a:rPr lang="en-US" dirty="0"/>
              <a:t> </a:t>
            </a:r>
            <a:r>
              <a:rPr lang="en-US" dirty="0" err="1"/>
              <a:t>nyaman</a:t>
            </a:r>
            <a:r>
              <a:rPr lang="en-US" dirty="0"/>
              <a:t>.</a:t>
            </a:r>
          </a:p>
          <a:p>
            <a:r>
              <a:rPr lang="en-US" dirty="0"/>
              <a:t>c. </a:t>
            </a:r>
            <a:r>
              <a:rPr lang="en-US" dirty="0" err="1"/>
              <a:t>Setiap</a:t>
            </a:r>
            <a:r>
              <a:rPr lang="en-US" dirty="0"/>
              <a:t> orang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gaya</a:t>
            </a:r>
            <a:r>
              <a:rPr lang="en-US" dirty="0"/>
              <a:t> </a:t>
            </a:r>
            <a:r>
              <a:rPr lang="en-US" dirty="0" err="1"/>
              <a:t>belajar</a:t>
            </a:r>
            <a:r>
              <a:rPr lang="en-US" dirty="0"/>
              <a:t> </a:t>
            </a:r>
            <a:r>
              <a:rPr lang="en-US" dirty="0" err="1"/>
              <a:t>unik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berbeda</a:t>
            </a:r>
            <a:r>
              <a:rPr lang="en-US" dirty="0"/>
              <a:t> yang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pembawaan</a:t>
            </a:r>
            <a:r>
              <a:rPr lang="en-US" dirty="0"/>
              <a:t> </a:t>
            </a:r>
            <a:r>
              <a:rPr lang="en-US" dirty="0" err="1"/>
              <a:t>alamiah</a:t>
            </a:r>
            <a:r>
              <a:rPr lang="en-US" dirty="0"/>
              <a:t>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perlu</a:t>
            </a:r>
            <a:r>
              <a:rPr lang="en-US" dirty="0"/>
              <a:t> </a:t>
            </a:r>
            <a:r>
              <a:rPr lang="en-US" dirty="0" err="1"/>
              <a:t>dipaksakan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merubahnya</a:t>
            </a:r>
            <a:r>
              <a:rPr lang="en-US" dirty="0"/>
              <a:t>.</a:t>
            </a:r>
          </a:p>
          <a:p>
            <a:r>
              <a:rPr lang="en-US" dirty="0"/>
              <a:t>d. </a:t>
            </a:r>
            <a:r>
              <a:rPr lang="en-US" dirty="0" err="1"/>
              <a:t>Kunci</a:t>
            </a:r>
            <a:r>
              <a:rPr lang="en-US" dirty="0"/>
              <a:t> </a:t>
            </a:r>
            <a:r>
              <a:rPr lang="en-US" dirty="0" err="1"/>
              <a:t>kesuksesan</a:t>
            </a:r>
            <a:r>
              <a:rPr lang="en-US" dirty="0"/>
              <a:t> model </a:t>
            </a:r>
            <a:r>
              <a:rPr lang="en-US" dirty="0" err="1"/>
              <a:t>inovasi</a:t>
            </a:r>
            <a:r>
              <a:rPr lang="en-US" dirty="0"/>
              <a:t> </a:t>
            </a:r>
            <a:r>
              <a:rPr lang="en-US" i="1" dirty="0"/>
              <a:t>quantum learning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latar</a:t>
            </a:r>
            <a:r>
              <a:rPr lang="en-US" dirty="0"/>
              <a:t> </a:t>
            </a:r>
            <a:r>
              <a:rPr lang="en-US" dirty="0" err="1"/>
              <a:t>belakang</a:t>
            </a:r>
            <a:r>
              <a:rPr lang="en-US" dirty="0"/>
              <a:t> </a:t>
            </a:r>
            <a:r>
              <a:rPr lang="en-US" dirty="0" err="1"/>
              <a:t>musik</a:t>
            </a:r>
            <a:r>
              <a:rPr lang="en-US" dirty="0"/>
              <a:t> </a:t>
            </a:r>
            <a:r>
              <a:rPr lang="en-US" dirty="0" err="1"/>
              <a:t>klasik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instrumental yang </a:t>
            </a:r>
            <a:r>
              <a:rPr lang="en-US" dirty="0" err="1"/>
              <a:t>terbukti</a:t>
            </a:r>
            <a:r>
              <a:rPr lang="en-US" dirty="0"/>
              <a:t> </a:t>
            </a:r>
            <a:r>
              <a:rPr lang="en-US" dirty="0" err="1"/>
              <a:t>memberikan</a:t>
            </a:r>
            <a:r>
              <a:rPr lang="en-US" dirty="0"/>
              <a:t> </a:t>
            </a:r>
            <a:r>
              <a:rPr lang="en-US" dirty="0" err="1"/>
              <a:t>pengaruh</a:t>
            </a:r>
            <a:r>
              <a:rPr lang="en-US" dirty="0"/>
              <a:t> </a:t>
            </a:r>
            <a:r>
              <a:rPr lang="en-US" dirty="0" err="1"/>
              <a:t>positif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proses </a:t>
            </a:r>
            <a:r>
              <a:rPr lang="en-US" dirty="0" err="1"/>
              <a:t>pembelajaran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08615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err="1"/>
              <a:t>Kelebihan</a:t>
            </a:r>
            <a:r>
              <a:rPr lang="en-US" sz="3200" dirty="0"/>
              <a:t> model </a:t>
            </a:r>
            <a:r>
              <a:rPr lang="en-US" sz="3200" dirty="0" err="1"/>
              <a:t>inovasi</a:t>
            </a:r>
            <a:r>
              <a:rPr lang="en-US" sz="3200" dirty="0"/>
              <a:t> </a:t>
            </a:r>
            <a:r>
              <a:rPr lang="en-US" sz="3200" i="1" dirty="0"/>
              <a:t>quantum learning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err="1"/>
              <a:t>Kelebihan</a:t>
            </a:r>
            <a:r>
              <a:rPr lang="en-US" dirty="0"/>
              <a:t> model </a:t>
            </a:r>
            <a:r>
              <a:rPr lang="en-US" dirty="0" err="1"/>
              <a:t>inovasi</a:t>
            </a:r>
            <a:r>
              <a:rPr lang="en-US" dirty="0"/>
              <a:t> </a:t>
            </a:r>
            <a:r>
              <a:rPr lang="en-US" i="1" dirty="0"/>
              <a:t>quantum learning</a:t>
            </a:r>
            <a:r>
              <a:rPr lang="en-US" dirty="0"/>
              <a:t>, </a:t>
            </a:r>
            <a:r>
              <a:rPr lang="en-US" dirty="0" err="1"/>
              <a:t>antara</a:t>
            </a:r>
            <a:r>
              <a:rPr lang="en-US" dirty="0"/>
              <a:t> lain:</a:t>
            </a:r>
          </a:p>
          <a:p>
            <a:r>
              <a:rPr lang="en-US" dirty="0"/>
              <a:t>a. </a:t>
            </a:r>
            <a:r>
              <a:rPr lang="en-US" dirty="0" err="1"/>
              <a:t>Pembelajaran</a:t>
            </a:r>
            <a:r>
              <a:rPr lang="en-US" dirty="0"/>
              <a:t> </a:t>
            </a:r>
            <a:r>
              <a:rPr lang="en-US" i="1" dirty="0"/>
              <a:t>quantum learning </a:t>
            </a:r>
            <a:r>
              <a:rPr lang="en-US" dirty="0" err="1"/>
              <a:t>membiasakan</a:t>
            </a:r>
            <a:r>
              <a:rPr lang="en-US" dirty="0"/>
              <a:t> </a:t>
            </a:r>
            <a:r>
              <a:rPr lang="en-US" dirty="0" err="1"/>
              <a:t>siswa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melatih</a:t>
            </a:r>
            <a:r>
              <a:rPr lang="en-US" dirty="0"/>
              <a:t> </a:t>
            </a:r>
            <a:r>
              <a:rPr lang="en-US" dirty="0" err="1"/>
              <a:t>aktivitas</a:t>
            </a:r>
            <a:r>
              <a:rPr lang="en-US" dirty="0"/>
              <a:t> </a:t>
            </a:r>
            <a:r>
              <a:rPr lang="en-US" dirty="0" err="1"/>
              <a:t>kreatif</a:t>
            </a:r>
            <a:r>
              <a:rPr lang="en-US" dirty="0"/>
              <a:t>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siswa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 </a:t>
            </a:r>
            <a:r>
              <a:rPr lang="en-US" dirty="0" err="1"/>
              <a:t>menciptakan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produk</a:t>
            </a:r>
            <a:r>
              <a:rPr lang="en-US" dirty="0"/>
              <a:t> </a:t>
            </a:r>
            <a:r>
              <a:rPr lang="en-US" dirty="0" err="1"/>
              <a:t>kreatif</a:t>
            </a:r>
            <a:r>
              <a:rPr lang="en-US" dirty="0"/>
              <a:t> yang </a:t>
            </a:r>
            <a:r>
              <a:rPr lang="en-US" dirty="0" err="1"/>
              <a:t>bermanfaat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diri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lingkungan</a:t>
            </a:r>
            <a:r>
              <a:rPr lang="en-US" dirty="0"/>
              <a:t>.</a:t>
            </a:r>
          </a:p>
          <a:p>
            <a:r>
              <a:rPr lang="en-US" dirty="0"/>
              <a:t>b.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pembelajaran</a:t>
            </a:r>
            <a:r>
              <a:rPr lang="en-US" dirty="0"/>
              <a:t> </a:t>
            </a:r>
            <a:r>
              <a:rPr lang="en-US" i="1" dirty="0"/>
              <a:t>quantum learning</a:t>
            </a:r>
            <a:r>
              <a:rPr lang="en-US" dirty="0"/>
              <a:t>, </a:t>
            </a:r>
            <a:r>
              <a:rPr lang="en-US" dirty="0" err="1"/>
              <a:t>emosi</a:t>
            </a:r>
            <a:r>
              <a:rPr lang="en-US" dirty="0"/>
              <a:t> </a:t>
            </a:r>
            <a:r>
              <a:rPr lang="en-US" dirty="0" err="1"/>
              <a:t>sangat</a:t>
            </a:r>
            <a:r>
              <a:rPr lang="en-US" dirty="0"/>
              <a:t> </a:t>
            </a:r>
            <a:r>
              <a:rPr lang="en-US" dirty="0" err="1"/>
              <a:t>diperlukan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menciptakan</a:t>
            </a:r>
            <a:r>
              <a:rPr lang="en-US" dirty="0"/>
              <a:t> </a:t>
            </a:r>
            <a:r>
              <a:rPr lang="en-US" dirty="0" err="1"/>
              <a:t>motivasi</a:t>
            </a:r>
            <a:r>
              <a:rPr lang="en-US" dirty="0"/>
              <a:t> </a:t>
            </a:r>
            <a:r>
              <a:rPr lang="en-US" dirty="0" err="1"/>
              <a:t>belajar</a:t>
            </a:r>
            <a:r>
              <a:rPr lang="en-US" dirty="0"/>
              <a:t> yang </a:t>
            </a:r>
            <a:r>
              <a:rPr lang="en-US" dirty="0" err="1"/>
              <a:t>tinggi</a:t>
            </a:r>
            <a:r>
              <a:rPr lang="en-US" dirty="0"/>
              <a:t>.</a:t>
            </a:r>
          </a:p>
          <a:p>
            <a:r>
              <a:rPr lang="en-US" dirty="0"/>
              <a:t>c. </a:t>
            </a:r>
            <a:r>
              <a:rPr lang="en-US" dirty="0" err="1"/>
              <a:t>Pembelajaran</a:t>
            </a:r>
            <a:r>
              <a:rPr lang="en-US" dirty="0"/>
              <a:t> </a:t>
            </a:r>
            <a:r>
              <a:rPr lang="en-US" i="1" dirty="0"/>
              <a:t>quantum learning </a:t>
            </a:r>
            <a:r>
              <a:rPr lang="en-US" dirty="0" err="1"/>
              <a:t>memusatkan</a:t>
            </a:r>
            <a:r>
              <a:rPr lang="en-US" dirty="0"/>
              <a:t> </a:t>
            </a:r>
            <a:r>
              <a:rPr lang="en-US" dirty="0" err="1"/>
              <a:t>perhatian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interaksi</a:t>
            </a:r>
            <a:r>
              <a:rPr lang="en-US" dirty="0"/>
              <a:t> yang </a:t>
            </a:r>
            <a:r>
              <a:rPr lang="en-US" dirty="0" err="1"/>
              <a:t>bermutu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bermakna</a:t>
            </a:r>
            <a:r>
              <a:rPr lang="en-US" dirty="0"/>
              <a:t>.</a:t>
            </a:r>
          </a:p>
          <a:p>
            <a:r>
              <a:rPr lang="en-US" dirty="0"/>
              <a:t>d. </a:t>
            </a:r>
            <a:r>
              <a:rPr lang="en-US" dirty="0" err="1"/>
              <a:t>Pembelajaran</a:t>
            </a:r>
            <a:r>
              <a:rPr lang="en-US" dirty="0"/>
              <a:t> </a:t>
            </a:r>
            <a:r>
              <a:rPr lang="en-US" i="1" dirty="0"/>
              <a:t>quantum learning </a:t>
            </a:r>
            <a:r>
              <a:rPr lang="en-US" dirty="0" err="1"/>
              <a:t>sangat</a:t>
            </a:r>
            <a:r>
              <a:rPr lang="en-US" dirty="0"/>
              <a:t> </a:t>
            </a:r>
            <a:r>
              <a:rPr lang="en-US" dirty="0" err="1"/>
              <a:t>menekankan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pemercepatan</a:t>
            </a:r>
            <a:r>
              <a:rPr lang="en-US" dirty="0"/>
              <a:t> </a:t>
            </a:r>
            <a:r>
              <a:rPr lang="en-US" dirty="0" err="1"/>
              <a:t>pembelajaran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taraf</a:t>
            </a:r>
            <a:r>
              <a:rPr lang="en-US" dirty="0"/>
              <a:t> </a:t>
            </a:r>
            <a:r>
              <a:rPr lang="en-US" dirty="0" err="1"/>
              <a:t>keberhasilan</a:t>
            </a:r>
            <a:r>
              <a:rPr lang="en-US" dirty="0"/>
              <a:t> </a:t>
            </a:r>
            <a:r>
              <a:rPr lang="en-US" dirty="0" err="1"/>
              <a:t>tinggi</a:t>
            </a:r>
            <a:r>
              <a:rPr lang="en-US" dirty="0"/>
              <a:t>.</a:t>
            </a:r>
          </a:p>
          <a:p>
            <a:r>
              <a:rPr lang="en-US" dirty="0"/>
              <a:t>e. </a:t>
            </a:r>
            <a:r>
              <a:rPr lang="en-US" dirty="0" err="1"/>
              <a:t>Pembelajaran</a:t>
            </a:r>
            <a:r>
              <a:rPr lang="en-US" dirty="0"/>
              <a:t> </a:t>
            </a:r>
            <a:r>
              <a:rPr lang="en-US" i="1" dirty="0"/>
              <a:t>quantum learning </a:t>
            </a:r>
            <a:r>
              <a:rPr lang="en-US" dirty="0" err="1"/>
              <a:t>sangat</a:t>
            </a:r>
            <a:r>
              <a:rPr lang="en-US" dirty="0"/>
              <a:t> </a:t>
            </a:r>
            <a:r>
              <a:rPr lang="en-US" dirty="0" err="1"/>
              <a:t>menentukan</a:t>
            </a:r>
            <a:r>
              <a:rPr lang="en-US" dirty="0"/>
              <a:t> </a:t>
            </a:r>
            <a:r>
              <a:rPr lang="en-US" dirty="0" err="1"/>
              <a:t>kealamiahan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kewajaran</a:t>
            </a:r>
            <a:r>
              <a:rPr lang="en-US" dirty="0"/>
              <a:t> proses </a:t>
            </a:r>
            <a:r>
              <a:rPr lang="en-US" dirty="0" err="1"/>
              <a:t>pembelajaran</a:t>
            </a:r>
            <a:r>
              <a:rPr lang="en-US" dirty="0"/>
              <a:t>.</a:t>
            </a:r>
          </a:p>
          <a:p>
            <a:r>
              <a:rPr lang="en-US" dirty="0"/>
              <a:t>f. </a:t>
            </a:r>
            <a:r>
              <a:rPr lang="en-US" dirty="0" err="1"/>
              <a:t>Pembelajaran</a:t>
            </a:r>
            <a:r>
              <a:rPr lang="en-US" dirty="0"/>
              <a:t> </a:t>
            </a:r>
            <a:r>
              <a:rPr lang="en-US" i="1" dirty="0"/>
              <a:t>quantum learning </a:t>
            </a:r>
            <a:r>
              <a:rPr lang="en-US" dirty="0" err="1"/>
              <a:t>memusatkan</a:t>
            </a:r>
            <a:r>
              <a:rPr lang="en-US" dirty="0"/>
              <a:t> </a:t>
            </a:r>
            <a:r>
              <a:rPr lang="en-US" dirty="0" err="1"/>
              <a:t>perhatian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pembentukan</a:t>
            </a:r>
            <a:r>
              <a:rPr lang="en-US" dirty="0"/>
              <a:t> </a:t>
            </a:r>
            <a:r>
              <a:rPr lang="en-US" dirty="0" err="1"/>
              <a:t>keterampilan</a:t>
            </a:r>
            <a:r>
              <a:rPr lang="en-US" dirty="0"/>
              <a:t> </a:t>
            </a:r>
            <a:r>
              <a:rPr lang="en-US" dirty="0" err="1"/>
              <a:t>akademis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keterampilan</a:t>
            </a:r>
            <a:r>
              <a:rPr lang="en-US" dirty="0"/>
              <a:t> </a:t>
            </a:r>
            <a:r>
              <a:rPr lang="en-US" dirty="0" err="1"/>
              <a:t>hidup</a:t>
            </a:r>
            <a:r>
              <a:rPr lang="en-US" dirty="0"/>
              <a:t>.</a:t>
            </a:r>
          </a:p>
          <a:p>
            <a:r>
              <a:rPr lang="en-US" dirty="0"/>
              <a:t>g. </a:t>
            </a:r>
            <a:r>
              <a:rPr lang="en-US" dirty="0" err="1"/>
              <a:t>Pembelajaran</a:t>
            </a:r>
            <a:r>
              <a:rPr lang="en-US" dirty="0"/>
              <a:t> </a:t>
            </a:r>
            <a:r>
              <a:rPr lang="en-US" i="1" dirty="0"/>
              <a:t>quantum learning </a:t>
            </a:r>
            <a:r>
              <a:rPr lang="en-US" dirty="0" err="1"/>
              <a:t>menempatkan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keyakinan</a:t>
            </a:r>
            <a:r>
              <a:rPr lang="en-US" dirty="0"/>
              <a:t> </a:t>
            </a:r>
            <a:r>
              <a:rPr lang="en-US" dirty="0" err="1"/>
              <a:t>sebagia</a:t>
            </a:r>
            <a:r>
              <a:rPr lang="en-US" dirty="0"/>
              <a:t> </a:t>
            </a:r>
            <a:r>
              <a:rPr lang="en-US" dirty="0" err="1"/>
              <a:t>bagian</a:t>
            </a:r>
            <a:r>
              <a:rPr lang="en-US" dirty="0"/>
              <a:t> </a:t>
            </a:r>
            <a:r>
              <a:rPr lang="en-US" dirty="0" err="1"/>
              <a:t>penting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proses </a:t>
            </a:r>
            <a:r>
              <a:rPr lang="en-US" dirty="0" err="1"/>
              <a:t>pembelajaran</a:t>
            </a:r>
            <a:r>
              <a:rPr lang="en-US" dirty="0"/>
              <a:t>.</a:t>
            </a:r>
          </a:p>
          <a:p>
            <a:r>
              <a:rPr lang="en-US" dirty="0"/>
              <a:t>h. </a:t>
            </a:r>
            <a:r>
              <a:rPr lang="en-US" dirty="0" err="1"/>
              <a:t>Pembelajaran</a:t>
            </a:r>
            <a:r>
              <a:rPr lang="en-US" dirty="0"/>
              <a:t> </a:t>
            </a:r>
            <a:r>
              <a:rPr lang="en-US" i="1" dirty="0"/>
              <a:t>quantum learning </a:t>
            </a:r>
            <a:r>
              <a:rPr lang="en-US" dirty="0" err="1"/>
              <a:t>mengutamakan</a:t>
            </a:r>
            <a:r>
              <a:rPr lang="en-US" dirty="0"/>
              <a:t> </a:t>
            </a:r>
            <a:r>
              <a:rPr lang="en-US" dirty="0" err="1"/>
              <a:t>keberagaman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kebebasan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88913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err="1"/>
              <a:t>kekurangan</a:t>
            </a:r>
            <a:r>
              <a:rPr lang="en-US" sz="2800" dirty="0"/>
              <a:t> model </a:t>
            </a:r>
            <a:r>
              <a:rPr lang="en-US" sz="2800" dirty="0" err="1"/>
              <a:t>inovasi</a:t>
            </a:r>
            <a:r>
              <a:rPr lang="en-US" sz="2800" dirty="0"/>
              <a:t> </a:t>
            </a:r>
            <a:r>
              <a:rPr lang="en-US" sz="2800" i="1" dirty="0"/>
              <a:t>quantum learning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14300" indent="0">
              <a:buNone/>
            </a:pPr>
            <a:r>
              <a:rPr lang="en-US" dirty="0"/>
              <a:t> </a:t>
            </a:r>
            <a:r>
              <a:rPr lang="en-US" dirty="0" smtClean="0"/>
              <a:t>  a</a:t>
            </a:r>
            <a:r>
              <a:rPr lang="en-US" dirty="0"/>
              <a:t>. </a:t>
            </a:r>
            <a:r>
              <a:rPr lang="en-US" dirty="0" err="1"/>
              <a:t>Membutuhkan</a:t>
            </a:r>
            <a:r>
              <a:rPr lang="en-US" dirty="0"/>
              <a:t> </a:t>
            </a:r>
            <a:r>
              <a:rPr lang="en-US" dirty="0" err="1"/>
              <a:t>pengalaman</a:t>
            </a:r>
            <a:r>
              <a:rPr lang="en-US" dirty="0"/>
              <a:t> yang </a:t>
            </a:r>
            <a:r>
              <a:rPr lang="en-US" dirty="0" err="1"/>
              <a:t>nyata</a:t>
            </a:r>
            <a:r>
              <a:rPr lang="en-US" dirty="0"/>
              <a:t>.</a:t>
            </a:r>
          </a:p>
          <a:p>
            <a:r>
              <a:rPr lang="en-US" dirty="0"/>
              <a:t>b. </a:t>
            </a:r>
            <a:r>
              <a:rPr lang="en-US" dirty="0" err="1"/>
              <a:t>Waktu</a:t>
            </a:r>
            <a:r>
              <a:rPr lang="en-US" dirty="0"/>
              <a:t> yang </a:t>
            </a:r>
            <a:r>
              <a:rPr lang="en-US" dirty="0" err="1"/>
              <a:t>cukup</a:t>
            </a:r>
            <a:r>
              <a:rPr lang="en-US" dirty="0"/>
              <a:t> lama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menumbuhkan</a:t>
            </a:r>
            <a:r>
              <a:rPr lang="en-US" dirty="0"/>
              <a:t> </a:t>
            </a:r>
            <a:r>
              <a:rPr lang="en-US" dirty="0" err="1"/>
              <a:t>motivasi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belajar</a:t>
            </a:r>
            <a:r>
              <a:rPr lang="en-US" dirty="0"/>
              <a:t>.</a:t>
            </a:r>
          </a:p>
          <a:p>
            <a:r>
              <a:rPr lang="en-US" dirty="0"/>
              <a:t>c. </a:t>
            </a:r>
            <a:r>
              <a:rPr lang="en-US" dirty="0" err="1"/>
              <a:t>Kesulitan</a:t>
            </a:r>
            <a:r>
              <a:rPr lang="en-US" dirty="0"/>
              <a:t> </a:t>
            </a:r>
            <a:r>
              <a:rPr lang="en-US" dirty="0" err="1"/>
              <a:t>mengidentifikasi</a:t>
            </a:r>
            <a:r>
              <a:rPr lang="en-US" dirty="0"/>
              <a:t> </a:t>
            </a:r>
            <a:r>
              <a:rPr lang="en-US" dirty="0" err="1"/>
              <a:t>keterampilan</a:t>
            </a:r>
            <a:r>
              <a:rPr lang="en-US" dirty="0"/>
              <a:t> </a:t>
            </a:r>
            <a:r>
              <a:rPr lang="en-US" dirty="0" err="1"/>
              <a:t>masing-masing</a:t>
            </a:r>
            <a:r>
              <a:rPr lang="en-US" dirty="0"/>
              <a:t> </a:t>
            </a:r>
            <a:r>
              <a:rPr lang="en-US" dirty="0" err="1"/>
              <a:t>siswa</a:t>
            </a:r>
            <a:r>
              <a:rPr lang="en-US" dirty="0"/>
              <a:t>.</a:t>
            </a:r>
          </a:p>
          <a:p>
            <a:r>
              <a:rPr lang="en-US" dirty="0"/>
              <a:t>d. </a:t>
            </a:r>
            <a:r>
              <a:rPr lang="en-US" dirty="0" err="1"/>
              <a:t>Memerlukan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menuntut</a:t>
            </a:r>
            <a:r>
              <a:rPr lang="en-US" dirty="0"/>
              <a:t> </a:t>
            </a:r>
            <a:r>
              <a:rPr lang="en-US" dirty="0" err="1"/>
              <a:t>keahlian</a:t>
            </a:r>
            <a:r>
              <a:rPr lang="en-US" dirty="0"/>
              <a:t>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keterampilan</a:t>
            </a:r>
            <a:r>
              <a:rPr lang="en-US" dirty="0"/>
              <a:t> guru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mengelola</a:t>
            </a:r>
            <a:r>
              <a:rPr lang="en-US" dirty="0"/>
              <a:t> </a:t>
            </a:r>
            <a:r>
              <a:rPr lang="en-US" dirty="0" err="1"/>
              <a:t>pembelajaran</a:t>
            </a:r>
            <a:r>
              <a:rPr lang="en-US" dirty="0"/>
              <a:t>.</a:t>
            </a:r>
          </a:p>
          <a:p>
            <a:r>
              <a:rPr lang="en-US" dirty="0"/>
              <a:t>e. </a:t>
            </a:r>
            <a:r>
              <a:rPr lang="en-US" dirty="0" err="1"/>
              <a:t>Memerlukan</a:t>
            </a:r>
            <a:r>
              <a:rPr lang="en-US" dirty="0"/>
              <a:t> proses </a:t>
            </a:r>
            <a:r>
              <a:rPr lang="en-US" dirty="0" err="1"/>
              <a:t>perencanaan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persiapan</a:t>
            </a:r>
            <a:r>
              <a:rPr lang="en-US" dirty="0"/>
              <a:t> yang </a:t>
            </a:r>
            <a:r>
              <a:rPr lang="en-US" dirty="0" err="1"/>
              <a:t>matang</a:t>
            </a:r>
            <a:r>
              <a:rPr lang="en-US" dirty="0"/>
              <a:t>.</a:t>
            </a:r>
          </a:p>
          <a:p>
            <a:r>
              <a:rPr lang="en-US" dirty="0"/>
              <a:t>f. </a:t>
            </a:r>
            <a:r>
              <a:rPr lang="en-US" dirty="0" err="1"/>
              <a:t>Adanya</a:t>
            </a:r>
            <a:r>
              <a:rPr lang="en-US" dirty="0"/>
              <a:t> </a:t>
            </a:r>
            <a:r>
              <a:rPr lang="en-US" dirty="0" err="1"/>
              <a:t>keterbatasan</a:t>
            </a:r>
            <a:r>
              <a:rPr lang="en-US" dirty="0"/>
              <a:t> </a:t>
            </a:r>
            <a:r>
              <a:rPr lang="en-US" dirty="0" err="1"/>
              <a:t>sumber</a:t>
            </a:r>
            <a:r>
              <a:rPr lang="en-US" dirty="0"/>
              <a:t> </a:t>
            </a:r>
            <a:r>
              <a:rPr lang="en-US" dirty="0" err="1"/>
              <a:t>belajar</a:t>
            </a:r>
            <a:r>
              <a:rPr lang="en-US" dirty="0"/>
              <a:t>, </a:t>
            </a:r>
            <a:r>
              <a:rPr lang="en-US" dirty="0" err="1"/>
              <a:t>alat</a:t>
            </a:r>
            <a:r>
              <a:rPr lang="en-US" dirty="0"/>
              <a:t> </a:t>
            </a:r>
            <a:r>
              <a:rPr lang="en-US" dirty="0" err="1"/>
              <a:t>belajar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situasi</a:t>
            </a:r>
            <a:r>
              <a:rPr lang="en-US" dirty="0"/>
              <a:t> </a:t>
            </a:r>
            <a:r>
              <a:rPr lang="en-US" dirty="0" err="1"/>
              <a:t>kondisi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52851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b="1" dirty="0">
                <a:latin typeface="+mn-lt"/>
              </a:rPr>
              <a:t>PENDAHULUAN</a:t>
            </a:r>
            <a:endParaRPr lang="en-US" sz="40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7543800" cy="4590288"/>
          </a:xfrm>
        </p:spPr>
        <p:txBody>
          <a:bodyPr>
            <a:normAutofit lnSpcReduction="10000"/>
          </a:bodyPr>
          <a:lstStyle/>
          <a:p>
            <a:pPr marL="114300" indent="0">
              <a:buNone/>
            </a:pPr>
            <a:r>
              <a:rPr lang="en-US" sz="3200" b="1" dirty="0" err="1"/>
              <a:t>Latar</a:t>
            </a:r>
            <a:r>
              <a:rPr lang="en-US" sz="3200" b="1" dirty="0"/>
              <a:t> </a:t>
            </a:r>
            <a:r>
              <a:rPr lang="en-US" sz="3200" b="1" dirty="0" err="1" smtClean="0"/>
              <a:t>Belakang</a:t>
            </a:r>
            <a:endParaRPr lang="en-US" sz="3200" b="1" dirty="0" smtClean="0"/>
          </a:p>
          <a:p>
            <a:pPr marL="114300" indent="0">
              <a:buNone/>
            </a:pPr>
            <a:endParaRPr lang="en-US" b="1" dirty="0" smtClean="0"/>
          </a:p>
          <a:p>
            <a:pPr marL="114300" indent="0" algn="just">
              <a:buNone/>
            </a:pP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dunia</a:t>
            </a:r>
            <a:r>
              <a:rPr lang="en-US" sz="2400" dirty="0"/>
              <a:t> </a:t>
            </a:r>
            <a:r>
              <a:rPr lang="en-US" sz="2400" dirty="0" err="1"/>
              <a:t>Pendidikan</a:t>
            </a:r>
            <a:r>
              <a:rPr lang="en-US" sz="2400" dirty="0"/>
              <a:t> </a:t>
            </a:r>
            <a:r>
              <a:rPr lang="en-US" sz="2400" dirty="0" err="1"/>
              <a:t>Inovasi</a:t>
            </a:r>
            <a:r>
              <a:rPr lang="en-US" sz="2400" dirty="0"/>
              <a:t>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hal</a:t>
            </a:r>
            <a:r>
              <a:rPr lang="en-US" sz="2400" dirty="0"/>
              <a:t> yang </a:t>
            </a:r>
            <a:r>
              <a:rPr lang="en-US" sz="2400" dirty="0" err="1"/>
              <a:t>mutlak</a:t>
            </a:r>
            <a:r>
              <a:rPr lang="en-US" sz="2400" dirty="0"/>
              <a:t> </a:t>
            </a:r>
            <a:r>
              <a:rPr lang="en-US" sz="2400" dirty="0" err="1"/>
              <a:t>dilakukan</a:t>
            </a:r>
            <a:r>
              <a:rPr lang="en-US" sz="2400" dirty="0"/>
              <a:t> </a:t>
            </a:r>
            <a:r>
              <a:rPr lang="en-US" sz="2400" dirty="0" err="1"/>
              <a:t>karena</a:t>
            </a:r>
            <a:r>
              <a:rPr lang="en-US" sz="2400" dirty="0"/>
              <a:t> </a:t>
            </a:r>
            <a:r>
              <a:rPr lang="en-US" sz="2400" dirty="0" err="1"/>
              <a:t>tanpa</a:t>
            </a:r>
            <a:r>
              <a:rPr lang="en-US" sz="2400" dirty="0"/>
              <a:t> </a:t>
            </a:r>
            <a:r>
              <a:rPr lang="en-US" sz="2400" dirty="0" err="1"/>
              <a:t>inovasi</a:t>
            </a:r>
            <a:r>
              <a:rPr lang="en-US" sz="2400" dirty="0"/>
              <a:t> </a:t>
            </a:r>
            <a:r>
              <a:rPr lang="en-US" sz="2400" dirty="0" err="1"/>
              <a:t>akan</a:t>
            </a:r>
            <a:r>
              <a:rPr lang="en-US" sz="2400" dirty="0"/>
              <a:t> </a:t>
            </a:r>
            <a:r>
              <a:rPr lang="en-US" sz="2400" dirty="0" err="1"/>
              <a:t>terjadi</a:t>
            </a:r>
            <a:r>
              <a:rPr lang="en-US" sz="2400" dirty="0"/>
              <a:t> </a:t>
            </a:r>
            <a:r>
              <a:rPr lang="en-US" sz="2400" dirty="0" err="1"/>
              <a:t>kemandekan</a:t>
            </a:r>
            <a:r>
              <a:rPr lang="en-US" sz="2400" dirty="0"/>
              <a:t> </a:t>
            </a:r>
            <a:r>
              <a:rPr lang="en-US" sz="2400" dirty="0" err="1"/>
              <a:t>pada</a:t>
            </a:r>
            <a:r>
              <a:rPr lang="en-US" sz="2400" dirty="0"/>
              <a:t> </a:t>
            </a:r>
            <a:r>
              <a:rPr lang="en-US" sz="2400" dirty="0" err="1"/>
              <a:t>dunia</a:t>
            </a:r>
            <a:r>
              <a:rPr lang="en-US" sz="2400" dirty="0"/>
              <a:t> </a:t>
            </a:r>
            <a:r>
              <a:rPr lang="en-US" sz="2400" dirty="0" err="1"/>
              <a:t>pendidikan</a:t>
            </a:r>
            <a:r>
              <a:rPr lang="en-US" sz="2400" dirty="0"/>
              <a:t> yang </a:t>
            </a:r>
            <a:r>
              <a:rPr lang="en-US" sz="2400" dirty="0" err="1"/>
              <a:t>kemudian</a:t>
            </a:r>
            <a:r>
              <a:rPr lang="en-US" sz="2400" dirty="0"/>
              <a:t> </a:t>
            </a:r>
            <a:r>
              <a:rPr lang="en-US" sz="2400" dirty="0" err="1"/>
              <a:t>berimbas</a:t>
            </a:r>
            <a:r>
              <a:rPr lang="en-US" sz="2400" dirty="0"/>
              <a:t> </a:t>
            </a:r>
            <a:r>
              <a:rPr lang="en-US" sz="2400" dirty="0" err="1"/>
              <a:t>pada</a:t>
            </a:r>
            <a:r>
              <a:rPr lang="en-US" sz="2400" dirty="0"/>
              <a:t> </a:t>
            </a:r>
            <a:r>
              <a:rPr lang="en-US" sz="2400" dirty="0" err="1"/>
              <a:t>elemen-elemen</a:t>
            </a:r>
            <a:r>
              <a:rPr lang="en-US" sz="2400" dirty="0"/>
              <a:t> </a:t>
            </a:r>
            <a:r>
              <a:rPr lang="en-US" sz="2400" dirty="0" err="1"/>
              <a:t>kehidupan</a:t>
            </a:r>
            <a:r>
              <a:rPr lang="en-US" sz="2400" dirty="0"/>
              <a:t> yang lain </a:t>
            </a:r>
            <a:r>
              <a:rPr lang="en-US" sz="2400" dirty="0" err="1"/>
              <a:t>seperti</a:t>
            </a:r>
            <a:r>
              <a:rPr lang="en-US" sz="2400" dirty="0"/>
              <a:t>: </a:t>
            </a:r>
            <a:r>
              <a:rPr lang="en-US" sz="2400" dirty="0" err="1"/>
              <a:t>politik</a:t>
            </a:r>
            <a:r>
              <a:rPr lang="en-US" sz="2400" dirty="0"/>
              <a:t>, </a:t>
            </a:r>
            <a:r>
              <a:rPr lang="en-US" sz="2400" dirty="0" err="1"/>
              <a:t>ekonomi</a:t>
            </a:r>
            <a:r>
              <a:rPr lang="en-US" sz="2400" dirty="0"/>
              <a:t>, </a:t>
            </a:r>
            <a:r>
              <a:rPr lang="en-US" sz="2400" dirty="0" err="1"/>
              <a:t>sosial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lain-lain. </a:t>
            </a:r>
          </a:p>
          <a:p>
            <a:pPr marL="114300" indent="0" algn="just">
              <a:buNone/>
            </a:pPr>
            <a:r>
              <a:rPr lang="id-ID" sz="2400" dirty="0"/>
              <a:t>Dalam inovasi pendidikan, secara umum dapat diklasifikasikan menjadi dua buah model inovasi yang baru yaitu top-down model dan bottom-up model. 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23326452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Pendekatan</a:t>
            </a:r>
            <a:r>
              <a:rPr lang="en-US" b="1" dirty="0"/>
              <a:t> </a:t>
            </a:r>
            <a:r>
              <a:rPr lang="en-US" b="1" dirty="0" err="1"/>
              <a:t>kontekstual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407" y="1417638"/>
            <a:ext cx="2619375" cy="1743075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0782" y="2145159"/>
            <a:ext cx="3085394" cy="203110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1280" y="3356992"/>
            <a:ext cx="2843808" cy="2355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1463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/>
              <a:t>Pendekatan</a:t>
            </a:r>
            <a:r>
              <a:rPr lang="en-US" dirty="0"/>
              <a:t> </a:t>
            </a:r>
            <a:r>
              <a:rPr lang="en-US" dirty="0" err="1"/>
              <a:t>kontekstual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konsep</a:t>
            </a:r>
            <a:r>
              <a:rPr lang="en-US" dirty="0"/>
              <a:t> </a:t>
            </a:r>
            <a:r>
              <a:rPr lang="en-US" dirty="0" err="1"/>
              <a:t>belajar</a:t>
            </a:r>
            <a:r>
              <a:rPr lang="en-US" dirty="0"/>
              <a:t> yang </a:t>
            </a:r>
            <a:r>
              <a:rPr lang="en-US" dirty="0" err="1"/>
              <a:t>membantu</a:t>
            </a:r>
            <a:r>
              <a:rPr lang="en-US" dirty="0"/>
              <a:t> guru </a:t>
            </a:r>
            <a:r>
              <a:rPr lang="en-US" dirty="0" err="1"/>
              <a:t>mengaitkan</a:t>
            </a:r>
            <a:r>
              <a:rPr lang="en-US" dirty="0"/>
              <a:t> </a:t>
            </a:r>
            <a:r>
              <a:rPr lang="en-US" dirty="0" err="1"/>
              <a:t>antar</a:t>
            </a:r>
            <a:r>
              <a:rPr lang="en-US" dirty="0"/>
              <a:t> </a:t>
            </a:r>
            <a:r>
              <a:rPr lang="en-US" dirty="0" err="1"/>
              <a:t>materi</a:t>
            </a:r>
            <a:r>
              <a:rPr lang="en-US" dirty="0"/>
              <a:t> yang </a:t>
            </a:r>
            <a:r>
              <a:rPr lang="en-US" dirty="0" err="1"/>
              <a:t>diajarkan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situasi</a:t>
            </a:r>
            <a:r>
              <a:rPr lang="en-US" dirty="0"/>
              <a:t> </a:t>
            </a:r>
            <a:r>
              <a:rPr lang="en-US" dirty="0" err="1"/>
              <a:t>dunia</a:t>
            </a:r>
            <a:r>
              <a:rPr lang="en-US" dirty="0"/>
              <a:t> </a:t>
            </a:r>
            <a:r>
              <a:rPr lang="en-US" dirty="0" err="1"/>
              <a:t>nyata</a:t>
            </a:r>
            <a:r>
              <a:rPr lang="en-US" dirty="0"/>
              <a:t> </a:t>
            </a:r>
            <a:r>
              <a:rPr lang="en-US" dirty="0" err="1"/>
              <a:t>siswa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mendorong</a:t>
            </a:r>
            <a:r>
              <a:rPr lang="en-US" dirty="0"/>
              <a:t> </a:t>
            </a:r>
            <a:r>
              <a:rPr lang="en-US" dirty="0" err="1"/>
              <a:t>siswa</a:t>
            </a:r>
            <a:r>
              <a:rPr lang="en-US" dirty="0"/>
              <a:t> </a:t>
            </a:r>
            <a:r>
              <a:rPr lang="en-US" dirty="0" err="1"/>
              <a:t>membuat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pengetahuan</a:t>
            </a:r>
            <a:r>
              <a:rPr lang="en-US" dirty="0"/>
              <a:t> yang </a:t>
            </a:r>
            <a:r>
              <a:rPr lang="en-US" dirty="0" err="1"/>
              <a:t>dimilikinya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penerapannya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kehidupan</a:t>
            </a:r>
            <a:r>
              <a:rPr lang="en-US" dirty="0"/>
              <a:t> </a:t>
            </a:r>
            <a:r>
              <a:rPr lang="en-US" dirty="0" err="1"/>
              <a:t>sehari-hari</a:t>
            </a:r>
            <a:r>
              <a:rPr lang="en-US" dirty="0"/>
              <a:t>. </a:t>
            </a:r>
            <a:r>
              <a:rPr lang="en-US" dirty="0" err="1"/>
              <a:t>Melalui</a:t>
            </a:r>
            <a:r>
              <a:rPr lang="en-US" dirty="0"/>
              <a:t> </a:t>
            </a:r>
            <a:r>
              <a:rPr lang="en-US" dirty="0" err="1"/>
              <a:t>konsep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, </a:t>
            </a:r>
            <a:r>
              <a:rPr lang="en-US" dirty="0" err="1"/>
              <a:t>hasil</a:t>
            </a:r>
            <a:r>
              <a:rPr lang="en-US" dirty="0"/>
              <a:t> </a:t>
            </a:r>
            <a:r>
              <a:rPr lang="en-US" dirty="0" err="1"/>
              <a:t>belajar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bermakna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siswa</a:t>
            </a:r>
            <a:r>
              <a:rPr lang="en-US" dirty="0" smtClean="0"/>
              <a:t>.</a:t>
            </a:r>
          </a:p>
          <a:p>
            <a:r>
              <a:rPr lang="en-US" dirty="0"/>
              <a:t>Proses </a:t>
            </a:r>
            <a:r>
              <a:rPr lang="en-US" dirty="0" err="1"/>
              <a:t>pembelajaran</a:t>
            </a:r>
            <a:r>
              <a:rPr lang="en-US" dirty="0"/>
              <a:t> </a:t>
            </a:r>
            <a:r>
              <a:rPr lang="en-US" dirty="0" err="1"/>
              <a:t>berlangsung</a:t>
            </a:r>
            <a:r>
              <a:rPr lang="en-US" dirty="0"/>
              <a:t> </a:t>
            </a:r>
            <a:r>
              <a:rPr lang="en-US" dirty="0" err="1"/>
              <a:t>alamiah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kegiatan</a:t>
            </a:r>
            <a:r>
              <a:rPr lang="en-US" dirty="0"/>
              <a:t> </a:t>
            </a:r>
            <a:r>
              <a:rPr lang="en-US" dirty="0" err="1"/>
              <a:t>siswa</a:t>
            </a:r>
            <a:r>
              <a:rPr lang="en-US" dirty="0"/>
              <a:t> </a:t>
            </a:r>
            <a:r>
              <a:rPr lang="en-US" dirty="0" err="1"/>
              <a:t>bekerja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mengalami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langsung</a:t>
            </a:r>
            <a:r>
              <a:rPr lang="en-US" dirty="0"/>
              <a:t>. </a:t>
            </a:r>
            <a:r>
              <a:rPr lang="en-US" dirty="0" err="1"/>
              <a:t>Tugas</a:t>
            </a:r>
            <a:r>
              <a:rPr lang="en-US" dirty="0"/>
              <a:t> guru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membantu</a:t>
            </a:r>
            <a:r>
              <a:rPr lang="en-US" dirty="0"/>
              <a:t> </a:t>
            </a:r>
            <a:r>
              <a:rPr lang="en-US" dirty="0" err="1"/>
              <a:t>siswa</a:t>
            </a:r>
            <a:r>
              <a:rPr lang="en-US" dirty="0"/>
              <a:t> </a:t>
            </a:r>
            <a:r>
              <a:rPr lang="en-US" dirty="0" err="1"/>
              <a:t>mencapai</a:t>
            </a:r>
            <a:r>
              <a:rPr lang="en-US" dirty="0"/>
              <a:t> </a:t>
            </a:r>
            <a:r>
              <a:rPr lang="en-US" dirty="0" err="1"/>
              <a:t>tujuannya</a:t>
            </a:r>
            <a:r>
              <a:rPr lang="en-US" dirty="0"/>
              <a:t>. Guru </a:t>
            </a:r>
            <a:r>
              <a:rPr lang="en-US" dirty="0" err="1"/>
              <a:t>mengelola</a:t>
            </a:r>
            <a:r>
              <a:rPr lang="en-US" dirty="0"/>
              <a:t> </a:t>
            </a:r>
            <a:r>
              <a:rPr lang="en-US" dirty="0" err="1"/>
              <a:t>kelas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tim</a:t>
            </a:r>
            <a:r>
              <a:rPr lang="en-US" dirty="0"/>
              <a:t> yang </a:t>
            </a:r>
            <a:r>
              <a:rPr lang="en-US" dirty="0" err="1"/>
              <a:t>bekerja</a:t>
            </a:r>
            <a:r>
              <a:rPr lang="en-US" dirty="0"/>
              <a:t> </a:t>
            </a:r>
            <a:r>
              <a:rPr lang="en-US" dirty="0" err="1"/>
              <a:t>bersama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menemukan</a:t>
            </a:r>
            <a:r>
              <a:rPr lang="en-US" dirty="0"/>
              <a:t> </a:t>
            </a:r>
            <a:r>
              <a:rPr lang="en-US" dirty="0" err="1"/>
              <a:t>sendiri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pengalaman</a:t>
            </a:r>
            <a:r>
              <a:rPr lang="en-US" dirty="0"/>
              <a:t> </a:t>
            </a:r>
            <a:r>
              <a:rPr lang="en-US" dirty="0" err="1"/>
              <a:t>pembelajaran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452340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err="1"/>
              <a:t>Kelebihan</a:t>
            </a:r>
            <a:r>
              <a:rPr lang="en-US" sz="2800" dirty="0"/>
              <a:t> model </a:t>
            </a:r>
            <a:r>
              <a:rPr lang="en-US" sz="2800" dirty="0" err="1"/>
              <a:t>inovasi</a:t>
            </a:r>
            <a:r>
              <a:rPr lang="en-US" sz="2800" dirty="0"/>
              <a:t> </a:t>
            </a:r>
            <a:r>
              <a:rPr lang="en-US" sz="2800" dirty="0" err="1"/>
              <a:t>pendekatan</a:t>
            </a:r>
            <a:r>
              <a:rPr lang="en-US" sz="2800" dirty="0"/>
              <a:t> </a:t>
            </a:r>
            <a:r>
              <a:rPr lang="en-US" sz="2800" dirty="0" err="1"/>
              <a:t>kontekstual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a</a:t>
            </a:r>
            <a:r>
              <a:rPr lang="en-US" dirty="0"/>
              <a:t>. </a:t>
            </a:r>
            <a:r>
              <a:rPr lang="en-US" dirty="0" err="1"/>
              <a:t>Memberikan</a:t>
            </a:r>
            <a:r>
              <a:rPr lang="en-US" dirty="0"/>
              <a:t> </a:t>
            </a:r>
            <a:r>
              <a:rPr lang="en-US" dirty="0" err="1"/>
              <a:t>kesempatan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siswa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mengembangkan</a:t>
            </a:r>
            <a:r>
              <a:rPr lang="en-US" dirty="0"/>
              <a:t> </a:t>
            </a:r>
            <a:r>
              <a:rPr lang="en-US" dirty="0" err="1"/>
              <a:t>potensi</a:t>
            </a:r>
            <a:r>
              <a:rPr lang="en-US" dirty="0"/>
              <a:t> yang </a:t>
            </a:r>
            <a:r>
              <a:rPr lang="en-US" dirty="0" err="1"/>
              <a:t>dimiliki</a:t>
            </a:r>
            <a:r>
              <a:rPr lang="en-US" dirty="0"/>
              <a:t>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siswa</a:t>
            </a:r>
            <a:r>
              <a:rPr lang="en-US" dirty="0"/>
              <a:t> </a:t>
            </a:r>
            <a:r>
              <a:rPr lang="en-US" dirty="0" err="1"/>
              <a:t>terlibat</a:t>
            </a:r>
            <a:r>
              <a:rPr lang="en-US" dirty="0"/>
              <a:t> </a:t>
            </a:r>
            <a:r>
              <a:rPr lang="en-US" dirty="0" err="1"/>
              <a:t>aktif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pembelajaran</a:t>
            </a:r>
            <a:r>
              <a:rPr lang="en-US" dirty="0"/>
              <a:t>.</a:t>
            </a:r>
          </a:p>
          <a:p>
            <a:r>
              <a:rPr lang="en-US" dirty="0"/>
              <a:t>b. </a:t>
            </a:r>
            <a:r>
              <a:rPr lang="en-US" dirty="0" err="1"/>
              <a:t>Siswa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berpikir</a:t>
            </a:r>
            <a:r>
              <a:rPr lang="en-US" dirty="0"/>
              <a:t> </a:t>
            </a:r>
            <a:r>
              <a:rPr lang="en-US" dirty="0" err="1"/>
              <a:t>kritis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kreatif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mengumpulkan</a:t>
            </a:r>
            <a:r>
              <a:rPr lang="en-US" dirty="0"/>
              <a:t> data, </a:t>
            </a:r>
            <a:r>
              <a:rPr lang="en-US" dirty="0" err="1"/>
              <a:t>memahami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permasalahan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memecahkan</a:t>
            </a:r>
            <a:r>
              <a:rPr lang="en-US" dirty="0"/>
              <a:t> </a:t>
            </a:r>
            <a:r>
              <a:rPr lang="en-US" dirty="0" err="1"/>
              <a:t>permasalahan</a:t>
            </a:r>
            <a:r>
              <a:rPr lang="en-US" dirty="0"/>
              <a:t>.</a:t>
            </a:r>
          </a:p>
          <a:p>
            <a:r>
              <a:rPr lang="en-US" dirty="0"/>
              <a:t>c. </a:t>
            </a:r>
            <a:r>
              <a:rPr lang="en-US" dirty="0" err="1"/>
              <a:t>Menyadarkan</a:t>
            </a:r>
            <a:r>
              <a:rPr lang="en-US" dirty="0"/>
              <a:t> </a:t>
            </a:r>
            <a:r>
              <a:rPr lang="en-US" dirty="0" err="1"/>
              <a:t>siswa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apa</a:t>
            </a:r>
            <a:r>
              <a:rPr lang="en-US" dirty="0"/>
              <a:t> yang </a:t>
            </a:r>
            <a:r>
              <a:rPr lang="en-US" dirty="0" err="1"/>
              <a:t>mereka</a:t>
            </a:r>
            <a:r>
              <a:rPr lang="en-US" dirty="0"/>
              <a:t> </a:t>
            </a:r>
            <a:r>
              <a:rPr lang="en-US" dirty="0" err="1"/>
              <a:t>pelajari</a:t>
            </a:r>
            <a:r>
              <a:rPr lang="en-US" dirty="0"/>
              <a:t>.</a:t>
            </a:r>
          </a:p>
          <a:p>
            <a:r>
              <a:rPr lang="en-US" dirty="0"/>
              <a:t>d. </a:t>
            </a:r>
            <a:r>
              <a:rPr lang="en-US" dirty="0" err="1"/>
              <a:t>Pembelajaran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menyenangkan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membosankan</a:t>
            </a:r>
            <a:r>
              <a:rPr lang="en-US" dirty="0"/>
              <a:t>.</a:t>
            </a:r>
          </a:p>
          <a:p>
            <a:r>
              <a:rPr lang="en-US" dirty="0"/>
              <a:t>e. </a:t>
            </a:r>
            <a:r>
              <a:rPr lang="en-US" dirty="0" err="1"/>
              <a:t>Membantu</a:t>
            </a:r>
            <a:r>
              <a:rPr lang="en-US" dirty="0"/>
              <a:t> </a:t>
            </a:r>
            <a:r>
              <a:rPr lang="en-US" dirty="0" err="1"/>
              <a:t>siswa</a:t>
            </a:r>
            <a:r>
              <a:rPr lang="en-US" dirty="0"/>
              <a:t> </a:t>
            </a:r>
            <a:r>
              <a:rPr lang="en-US" dirty="0" err="1"/>
              <a:t>bekerja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efektif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kelompok</a:t>
            </a:r>
            <a:r>
              <a:rPr lang="en-US" dirty="0"/>
              <a:t>.</a:t>
            </a:r>
          </a:p>
          <a:p>
            <a:r>
              <a:rPr lang="en-US" dirty="0"/>
              <a:t>f. </a:t>
            </a:r>
            <a:r>
              <a:rPr lang="en-US" dirty="0" err="1"/>
              <a:t>Terbentuk</a:t>
            </a:r>
            <a:r>
              <a:rPr lang="en-US" dirty="0"/>
              <a:t> </a:t>
            </a:r>
            <a:r>
              <a:rPr lang="en-US" dirty="0" err="1"/>
              <a:t>sikap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 </a:t>
            </a:r>
            <a:r>
              <a:rPr lang="en-US" dirty="0" err="1"/>
              <a:t>sama</a:t>
            </a:r>
            <a:r>
              <a:rPr lang="en-US" dirty="0"/>
              <a:t> yang </a:t>
            </a:r>
            <a:r>
              <a:rPr lang="en-US" dirty="0" err="1"/>
              <a:t>baik</a:t>
            </a:r>
            <a:r>
              <a:rPr lang="en-US" dirty="0"/>
              <a:t> </a:t>
            </a:r>
            <a:r>
              <a:rPr lang="en-US" dirty="0" err="1"/>
              <a:t>antar</a:t>
            </a:r>
            <a:r>
              <a:rPr lang="en-US" dirty="0"/>
              <a:t> </a:t>
            </a:r>
            <a:r>
              <a:rPr lang="en-US" dirty="0" err="1"/>
              <a:t>individu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kelompok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48599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400" dirty="0" err="1"/>
              <a:t>kekurangan</a:t>
            </a:r>
            <a:r>
              <a:rPr lang="en-US" sz="2400" dirty="0"/>
              <a:t> model </a:t>
            </a:r>
            <a:r>
              <a:rPr lang="en-US" sz="2400" dirty="0" err="1"/>
              <a:t>inovasi</a:t>
            </a:r>
            <a:r>
              <a:rPr lang="en-US" sz="2400" dirty="0"/>
              <a:t> </a:t>
            </a:r>
            <a:r>
              <a:rPr lang="en-US" sz="2400" dirty="0" err="1"/>
              <a:t>pendekatan</a:t>
            </a:r>
            <a:r>
              <a:rPr lang="en-US" sz="2400" dirty="0"/>
              <a:t> </a:t>
            </a:r>
            <a:r>
              <a:rPr lang="en-US" sz="2400" dirty="0" err="1"/>
              <a:t>kontekstual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a</a:t>
            </a:r>
            <a:r>
              <a:rPr lang="en-US" dirty="0"/>
              <a:t>. </a:t>
            </a:r>
            <a:r>
              <a:rPr lang="en-US" dirty="0" err="1"/>
              <a:t>Sulit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menentukan</a:t>
            </a:r>
            <a:r>
              <a:rPr lang="en-US" dirty="0"/>
              <a:t> </a:t>
            </a:r>
            <a:r>
              <a:rPr lang="en-US" dirty="0" err="1"/>
              <a:t>materi</a:t>
            </a:r>
            <a:r>
              <a:rPr lang="en-US" dirty="0"/>
              <a:t> yang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kebutuhan</a:t>
            </a:r>
            <a:r>
              <a:rPr lang="en-US" dirty="0"/>
              <a:t> </a:t>
            </a:r>
            <a:r>
              <a:rPr lang="en-US" dirty="0" err="1"/>
              <a:t>masing-masing</a:t>
            </a:r>
            <a:r>
              <a:rPr lang="en-US" dirty="0"/>
              <a:t> </a:t>
            </a:r>
            <a:r>
              <a:rPr lang="en-US" dirty="0" err="1"/>
              <a:t>siswa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kelas</a:t>
            </a:r>
            <a:r>
              <a:rPr lang="en-US" dirty="0"/>
              <a:t>.</a:t>
            </a:r>
          </a:p>
          <a:p>
            <a:r>
              <a:rPr lang="en-US" dirty="0"/>
              <a:t>b. </a:t>
            </a:r>
            <a:r>
              <a:rPr lang="en-US" dirty="0" err="1"/>
              <a:t>Membutuhkan</a:t>
            </a:r>
            <a:r>
              <a:rPr lang="en-US" dirty="0"/>
              <a:t> </a:t>
            </a:r>
            <a:r>
              <a:rPr lang="en-US" dirty="0" err="1"/>
              <a:t>waktu</a:t>
            </a:r>
            <a:r>
              <a:rPr lang="en-US" dirty="0"/>
              <a:t> yang </a:t>
            </a:r>
            <a:r>
              <a:rPr lang="en-US" dirty="0" err="1"/>
              <a:t>relatif</a:t>
            </a:r>
            <a:r>
              <a:rPr lang="en-US" dirty="0"/>
              <a:t> lama.</a:t>
            </a:r>
          </a:p>
          <a:p>
            <a:r>
              <a:rPr lang="en-US" dirty="0"/>
              <a:t>c. </a:t>
            </a:r>
            <a:r>
              <a:rPr lang="en-US" dirty="0" err="1"/>
              <a:t>Pada</a:t>
            </a:r>
            <a:r>
              <a:rPr lang="en-US" dirty="0"/>
              <a:t> proses </a:t>
            </a:r>
            <a:r>
              <a:rPr lang="en-US" dirty="0" err="1"/>
              <a:t>pembelajaran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nampak</a:t>
            </a:r>
            <a:r>
              <a:rPr lang="en-US" dirty="0"/>
              <a:t> </a:t>
            </a:r>
            <a:r>
              <a:rPr lang="en-US" dirty="0" err="1"/>
              <a:t>jelas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siswa</a:t>
            </a:r>
            <a:r>
              <a:rPr lang="en-US" dirty="0"/>
              <a:t> yang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kemampuan</a:t>
            </a:r>
            <a:r>
              <a:rPr lang="en-US" dirty="0"/>
              <a:t> </a:t>
            </a:r>
            <a:r>
              <a:rPr lang="en-US" dirty="0" err="1"/>
              <a:t>tinggi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siswa</a:t>
            </a:r>
            <a:r>
              <a:rPr lang="en-US" dirty="0"/>
              <a:t> yang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kemampuan</a:t>
            </a:r>
            <a:r>
              <a:rPr lang="en-US" dirty="0"/>
              <a:t> </a:t>
            </a:r>
            <a:r>
              <a:rPr lang="en-US" dirty="0" err="1"/>
              <a:t>kurang</a:t>
            </a:r>
            <a:r>
              <a:rPr lang="en-US" dirty="0"/>
              <a:t>.</a:t>
            </a:r>
          </a:p>
          <a:p>
            <a:r>
              <a:rPr lang="en-US" dirty="0"/>
              <a:t>d.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siswa</a:t>
            </a:r>
            <a:r>
              <a:rPr lang="en-US" dirty="0"/>
              <a:t> yang </a:t>
            </a:r>
            <a:r>
              <a:rPr lang="en-US" dirty="0" err="1"/>
              <a:t>tertinggal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pembelajaran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terus</a:t>
            </a:r>
            <a:r>
              <a:rPr lang="en-US" dirty="0"/>
              <a:t> </a:t>
            </a:r>
            <a:r>
              <a:rPr lang="en-US" dirty="0" err="1"/>
              <a:t>tertinggal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sulit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mengejar</a:t>
            </a:r>
            <a:r>
              <a:rPr lang="en-US" dirty="0"/>
              <a:t> </a:t>
            </a:r>
            <a:r>
              <a:rPr lang="en-US" dirty="0" err="1"/>
              <a:t>ketertinggalan</a:t>
            </a:r>
            <a:r>
              <a:rPr lang="en-US" dirty="0"/>
              <a:t>.</a:t>
            </a:r>
          </a:p>
          <a:p>
            <a:r>
              <a:rPr lang="en-US" dirty="0"/>
              <a:t>e.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siswa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mudah</a:t>
            </a:r>
            <a:r>
              <a:rPr lang="en-US" dirty="0"/>
              <a:t> </a:t>
            </a:r>
            <a:r>
              <a:rPr lang="en-US" dirty="0" err="1"/>
              <a:t>menyesuaikan</a:t>
            </a:r>
            <a:r>
              <a:rPr lang="en-US" dirty="0"/>
              <a:t> </a:t>
            </a:r>
            <a:r>
              <a:rPr lang="en-US" dirty="0" err="1"/>
              <a:t>diri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mengembangkan</a:t>
            </a:r>
            <a:r>
              <a:rPr lang="en-US" dirty="0"/>
              <a:t> </a:t>
            </a:r>
            <a:r>
              <a:rPr lang="en-US" dirty="0" err="1"/>
              <a:t>kemampuan</a:t>
            </a:r>
            <a:r>
              <a:rPr lang="en-US" dirty="0"/>
              <a:t> yang </a:t>
            </a:r>
            <a:r>
              <a:rPr lang="en-US" dirty="0" err="1"/>
              <a:t>dimilikinya</a:t>
            </a:r>
            <a:r>
              <a:rPr lang="en-US" dirty="0"/>
              <a:t>.</a:t>
            </a:r>
          </a:p>
          <a:p>
            <a:r>
              <a:rPr lang="en-US" dirty="0"/>
              <a:t>f. </a:t>
            </a:r>
            <a:r>
              <a:rPr lang="en-US" dirty="0" err="1"/>
              <a:t>Pengetahuan</a:t>
            </a:r>
            <a:r>
              <a:rPr lang="en-US" dirty="0"/>
              <a:t> yang </a:t>
            </a:r>
            <a:r>
              <a:rPr lang="en-US" dirty="0" err="1"/>
              <a:t>didapat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siswa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berbeda-beda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merata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7150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7620000" cy="4590288"/>
          </a:xfrm>
        </p:spPr>
        <p:txBody>
          <a:bodyPr numCol="1">
            <a:normAutofit/>
          </a:bodyPr>
          <a:lstStyle/>
          <a:p>
            <a:pPr marL="114300" indent="0" algn="just">
              <a:buNone/>
            </a:pPr>
            <a:r>
              <a:rPr lang="en-US" sz="6000" dirty="0" smtClean="0">
                <a:latin typeface="AR HERMANN" panose="02000000000000000000" pitchFamily="2" charset="0"/>
              </a:rPr>
              <a:t>WASSALAM,,,,</a:t>
            </a:r>
            <a:endParaRPr lang="en-US" sz="6000" dirty="0">
              <a:latin typeface="AR HERMAN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4738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7620000" cy="4590288"/>
          </a:xfrm>
        </p:spPr>
        <p:txBody>
          <a:bodyPr>
            <a:normAutofit/>
          </a:bodyPr>
          <a:lstStyle/>
          <a:p>
            <a:pPr marL="114300" lvl="0" indent="0">
              <a:buNone/>
            </a:pPr>
            <a:r>
              <a:rPr lang="en-US" sz="3200" b="1" dirty="0" err="1" smtClean="0"/>
              <a:t>Permasalahan</a:t>
            </a:r>
            <a:endParaRPr lang="en-US" sz="3200" b="1" dirty="0" smtClean="0"/>
          </a:p>
          <a:p>
            <a:pPr marL="114300" lvl="0" indent="0">
              <a:buNone/>
            </a:pPr>
            <a:endParaRPr lang="en-US" sz="2900" dirty="0" smtClean="0"/>
          </a:p>
          <a:p>
            <a:pPr lvl="0"/>
            <a:r>
              <a:rPr lang="en-US" sz="2400" dirty="0" err="1" smtClean="0"/>
              <a:t>Bagaimanakah</a:t>
            </a:r>
            <a:r>
              <a:rPr lang="en-US" sz="2400" dirty="0" smtClean="0"/>
              <a:t> </a:t>
            </a:r>
            <a:r>
              <a:rPr lang="en-US" sz="2400" dirty="0"/>
              <a:t>model </a:t>
            </a:r>
            <a:r>
              <a:rPr lang="en-US" sz="2400" dirty="0" err="1"/>
              <a:t>inovasi</a:t>
            </a:r>
            <a:r>
              <a:rPr lang="en-US" sz="2400" dirty="0"/>
              <a:t> </a:t>
            </a:r>
            <a:r>
              <a:rPr lang="en-US" sz="2400" dirty="0" err="1"/>
              <a:t>pendidikan</a:t>
            </a:r>
            <a:r>
              <a:rPr lang="en-US" sz="2400" dirty="0"/>
              <a:t> yang </a:t>
            </a:r>
            <a:r>
              <a:rPr lang="en-US" sz="2400" dirty="0" err="1"/>
              <a:t>terbaru</a:t>
            </a:r>
            <a:r>
              <a:rPr lang="en-US" sz="2400" dirty="0" smtClean="0"/>
              <a:t>?</a:t>
            </a:r>
            <a:endParaRPr lang="en-US" sz="2400" dirty="0"/>
          </a:p>
          <a:p>
            <a:pPr lvl="0"/>
            <a:r>
              <a:rPr lang="en-US" sz="2400" dirty="0" err="1"/>
              <a:t>Bagaimanakah</a:t>
            </a:r>
            <a:r>
              <a:rPr lang="en-US" sz="2400" dirty="0"/>
              <a:t> </a:t>
            </a:r>
            <a:r>
              <a:rPr lang="en-US" sz="2400" dirty="0" err="1"/>
              <a:t>ruang</a:t>
            </a:r>
            <a:r>
              <a:rPr lang="en-US" sz="2400" dirty="0"/>
              <a:t> </a:t>
            </a:r>
            <a:r>
              <a:rPr lang="en-US" sz="2400" dirty="0" err="1"/>
              <a:t>lingkup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masing-masing</a:t>
            </a:r>
            <a:r>
              <a:rPr lang="en-US" sz="2400" dirty="0"/>
              <a:t> model </a:t>
            </a:r>
            <a:r>
              <a:rPr lang="en-US" sz="2400" dirty="0" err="1"/>
              <a:t>inovasi</a:t>
            </a:r>
            <a:r>
              <a:rPr lang="en-US" sz="2400" dirty="0"/>
              <a:t> </a:t>
            </a:r>
            <a:r>
              <a:rPr lang="en-US" sz="2400" dirty="0" err="1"/>
              <a:t>pendidikan</a:t>
            </a:r>
            <a:r>
              <a:rPr lang="en-US" sz="2400" dirty="0"/>
              <a:t> </a:t>
            </a:r>
            <a:r>
              <a:rPr lang="en-US" sz="2400" dirty="0" err="1"/>
              <a:t>tersebut</a:t>
            </a:r>
            <a:r>
              <a:rPr lang="en-US" sz="2400" dirty="0"/>
              <a:t>?</a:t>
            </a:r>
          </a:p>
          <a:p>
            <a:pPr lvl="0"/>
            <a:r>
              <a:rPr lang="en-US" sz="2400" dirty="0" err="1"/>
              <a:t>Bagaimanakah</a:t>
            </a:r>
            <a:r>
              <a:rPr lang="en-US" sz="2400" dirty="0"/>
              <a:t> </a:t>
            </a:r>
            <a:r>
              <a:rPr lang="en-US" sz="2400" dirty="0" err="1"/>
              <a:t>kelebihan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masing-masing</a:t>
            </a:r>
            <a:r>
              <a:rPr lang="en-US" sz="2400" dirty="0"/>
              <a:t> model </a:t>
            </a:r>
            <a:r>
              <a:rPr lang="en-US" sz="2400" dirty="0" err="1"/>
              <a:t>inovasi</a:t>
            </a:r>
            <a:r>
              <a:rPr lang="en-US" sz="2400" dirty="0"/>
              <a:t> </a:t>
            </a:r>
            <a:r>
              <a:rPr lang="en-US" sz="2400" dirty="0" err="1"/>
              <a:t>pendidikan</a:t>
            </a:r>
            <a:r>
              <a:rPr lang="en-US" sz="2400" dirty="0"/>
              <a:t> </a:t>
            </a:r>
            <a:r>
              <a:rPr lang="en-US" sz="2400" dirty="0" err="1"/>
              <a:t>tersebut</a:t>
            </a:r>
            <a:r>
              <a:rPr lang="en-US" sz="2400" dirty="0"/>
              <a:t>?</a:t>
            </a:r>
          </a:p>
          <a:p>
            <a:pPr lvl="0"/>
            <a:r>
              <a:rPr lang="en-US" sz="2400" dirty="0" err="1"/>
              <a:t>Bagaimanakah</a:t>
            </a:r>
            <a:r>
              <a:rPr lang="en-US" sz="2400" dirty="0"/>
              <a:t> </a:t>
            </a:r>
            <a:r>
              <a:rPr lang="en-US" sz="2400" dirty="0" err="1"/>
              <a:t>kekurangan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masing-masing</a:t>
            </a:r>
            <a:r>
              <a:rPr lang="en-US" sz="2400" dirty="0"/>
              <a:t> model </a:t>
            </a:r>
            <a:r>
              <a:rPr lang="en-US" sz="2400" dirty="0" err="1"/>
              <a:t>inovasi</a:t>
            </a:r>
            <a:r>
              <a:rPr lang="en-US" sz="2400" dirty="0"/>
              <a:t> </a:t>
            </a:r>
            <a:r>
              <a:rPr lang="en-US" sz="2400" dirty="0" err="1"/>
              <a:t>pendidikan</a:t>
            </a:r>
            <a:r>
              <a:rPr lang="en-US" sz="2400" dirty="0"/>
              <a:t> </a:t>
            </a:r>
            <a:r>
              <a:rPr lang="en-US" sz="2400" dirty="0" err="1"/>
              <a:t>tersebut</a:t>
            </a:r>
            <a:r>
              <a:rPr lang="en-US" sz="2400" dirty="0"/>
              <a:t> </a:t>
            </a:r>
            <a:r>
              <a:rPr lang="en-US" sz="2400" dirty="0" smtClean="0"/>
              <a:t>?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54022129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 DOWN INNOVATION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i="1" dirty="0"/>
              <a:t>Top down innovation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salah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usaha</a:t>
            </a:r>
            <a:r>
              <a:rPr lang="en-US" dirty="0"/>
              <a:t> </a:t>
            </a:r>
            <a:r>
              <a:rPr lang="en-US" dirty="0" err="1"/>
              <a:t>pemerintah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meningkatkan</a:t>
            </a:r>
            <a:r>
              <a:rPr lang="en-US" dirty="0"/>
              <a:t> </a:t>
            </a:r>
            <a:r>
              <a:rPr lang="en-US" dirty="0" err="1"/>
              <a:t>mutu</a:t>
            </a:r>
            <a:r>
              <a:rPr lang="en-US" dirty="0"/>
              <a:t> </a:t>
            </a:r>
            <a:r>
              <a:rPr lang="en-US" dirty="0" err="1"/>
              <a:t>pendidikan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pemerataan</a:t>
            </a:r>
            <a:r>
              <a:rPr lang="en-US" dirty="0"/>
              <a:t> </a:t>
            </a:r>
            <a:r>
              <a:rPr lang="en-US" dirty="0" err="1"/>
              <a:t>kesempatan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memperoleh</a:t>
            </a:r>
            <a:r>
              <a:rPr lang="en-US" dirty="0"/>
              <a:t> </a:t>
            </a:r>
            <a:r>
              <a:rPr lang="en-US" dirty="0" err="1"/>
              <a:t>pendidikan</a:t>
            </a:r>
            <a:r>
              <a:rPr lang="en-US" dirty="0"/>
              <a:t>, </a:t>
            </a:r>
            <a:r>
              <a:rPr lang="en-US" dirty="0" err="1"/>
              <a:t>meningkatkan</a:t>
            </a:r>
            <a:r>
              <a:rPr lang="en-US" dirty="0"/>
              <a:t> </a:t>
            </a:r>
            <a:r>
              <a:rPr lang="en-US" dirty="0" err="1"/>
              <a:t>efisiensi</a:t>
            </a:r>
            <a:r>
              <a:rPr lang="en-US" dirty="0"/>
              <a:t> </a:t>
            </a:r>
            <a:r>
              <a:rPr lang="en-US" dirty="0" err="1"/>
              <a:t>waktu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sebagainya</a:t>
            </a:r>
            <a:r>
              <a:rPr lang="en-US" dirty="0"/>
              <a:t>. </a:t>
            </a:r>
            <a:r>
              <a:rPr lang="en-US" dirty="0" err="1"/>
              <a:t>Inovasi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diterapkan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dirty="0" err="1"/>
              <a:t>bawahan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mengajak</a:t>
            </a:r>
            <a:r>
              <a:rPr lang="en-US" dirty="0"/>
              <a:t>, </a:t>
            </a:r>
            <a:r>
              <a:rPr lang="en-US" dirty="0" err="1"/>
              <a:t>menganjurkan</a:t>
            </a:r>
            <a:r>
              <a:rPr lang="en-US" dirty="0"/>
              <a:t>, </a:t>
            </a:r>
            <a:r>
              <a:rPr lang="en-US" dirty="0" err="1"/>
              <a:t>bahkan</a:t>
            </a:r>
            <a:r>
              <a:rPr lang="en-US" dirty="0"/>
              <a:t> </a:t>
            </a:r>
            <a:r>
              <a:rPr lang="en-US" dirty="0" err="1"/>
              <a:t>memaksakan</a:t>
            </a:r>
            <a:r>
              <a:rPr lang="en-US" dirty="0"/>
              <a:t> </a:t>
            </a:r>
            <a:r>
              <a:rPr lang="en-US" dirty="0" err="1"/>
              <a:t>apa</a:t>
            </a:r>
            <a:r>
              <a:rPr lang="en-US" dirty="0"/>
              <a:t> yang </a:t>
            </a:r>
            <a:r>
              <a:rPr lang="en-US" dirty="0" err="1"/>
              <a:t>menurut</a:t>
            </a:r>
            <a:r>
              <a:rPr lang="en-US" dirty="0"/>
              <a:t> </a:t>
            </a:r>
            <a:r>
              <a:rPr lang="en-US" dirty="0" err="1"/>
              <a:t>atasan</a:t>
            </a:r>
            <a:r>
              <a:rPr lang="en-US" dirty="0"/>
              <a:t> </a:t>
            </a:r>
            <a:r>
              <a:rPr lang="en-US" dirty="0" err="1"/>
              <a:t>baik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kepentingan</a:t>
            </a:r>
            <a:r>
              <a:rPr lang="en-US" dirty="0"/>
              <a:t> </a:t>
            </a:r>
            <a:r>
              <a:rPr lang="en-US" dirty="0" err="1"/>
              <a:t>bawahannya</a:t>
            </a:r>
            <a:r>
              <a:rPr lang="en-US" dirty="0"/>
              <a:t>. </a:t>
            </a:r>
            <a:r>
              <a:rPr lang="en-US" dirty="0" err="1"/>
              <a:t>Bawahan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berwenang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menolak</a:t>
            </a:r>
            <a:r>
              <a:rPr lang="en-US" dirty="0"/>
              <a:t> </a:t>
            </a:r>
            <a:r>
              <a:rPr lang="en-US" dirty="0" err="1"/>
              <a:t>pelaksanaannya</a:t>
            </a:r>
            <a:r>
              <a:rPr lang="en-US" dirty="0"/>
              <a:t>. </a:t>
            </a:r>
            <a:r>
              <a:rPr lang="en-US" dirty="0" err="1"/>
              <a:t>Jadi</a:t>
            </a:r>
            <a:r>
              <a:rPr lang="en-US" dirty="0"/>
              <a:t>,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dikatakan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i="1" dirty="0"/>
              <a:t>top down innovation </a:t>
            </a:r>
            <a:r>
              <a:rPr lang="en-US" dirty="0" err="1"/>
              <a:t>sama</a:t>
            </a:r>
            <a:r>
              <a:rPr lang="en-US" dirty="0"/>
              <a:t> </a:t>
            </a:r>
            <a:r>
              <a:rPr lang="en-US" dirty="0" err="1"/>
              <a:t>halnya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pendidikan</a:t>
            </a:r>
            <a:r>
              <a:rPr lang="en-US" dirty="0"/>
              <a:t> yang </a:t>
            </a:r>
            <a:r>
              <a:rPr lang="en-US" dirty="0" err="1"/>
              <a:t>otoriter</a:t>
            </a:r>
            <a:r>
              <a:rPr lang="en-US" dirty="0"/>
              <a:t>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i="1" dirty="0"/>
              <a:t>Top down innovation </a:t>
            </a:r>
            <a:r>
              <a:rPr lang="en-US" dirty="0" err="1"/>
              <a:t>menyangkut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kebijakan-kebijakan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peraturan-peraturan</a:t>
            </a:r>
            <a:r>
              <a:rPr lang="en-US" dirty="0"/>
              <a:t> yang </a:t>
            </a:r>
            <a:r>
              <a:rPr lang="en-US" dirty="0" err="1"/>
              <a:t>dibuat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pemerintah</a:t>
            </a:r>
            <a:r>
              <a:rPr lang="en-US" dirty="0"/>
              <a:t> </a:t>
            </a:r>
            <a:r>
              <a:rPr lang="en-US" dirty="0" err="1"/>
              <a:t>mengenai</a:t>
            </a:r>
            <a:r>
              <a:rPr lang="en-US" dirty="0"/>
              <a:t> </a:t>
            </a:r>
            <a:r>
              <a:rPr lang="en-US" dirty="0" err="1"/>
              <a:t>pendidikan</a:t>
            </a:r>
            <a:r>
              <a:rPr lang="en-US" dirty="0"/>
              <a:t>,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kurikulum</a:t>
            </a:r>
            <a:r>
              <a:rPr lang="en-US" dirty="0"/>
              <a:t>, </a:t>
            </a:r>
            <a:r>
              <a:rPr lang="en-US" dirty="0" err="1"/>
              <a:t>Standar</a:t>
            </a:r>
            <a:r>
              <a:rPr lang="en-US" dirty="0"/>
              <a:t> </a:t>
            </a:r>
            <a:r>
              <a:rPr lang="en-US" dirty="0" err="1"/>
              <a:t>Kompetensi</a:t>
            </a:r>
            <a:r>
              <a:rPr lang="en-US" dirty="0"/>
              <a:t> (SK),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Kompetensi</a:t>
            </a:r>
            <a:r>
              <a:rPr lang="en-US" dirty="0"/>
              <a:t> </a:t>
            </a:r>
            <a:r>
              <a:rPr lang="en-US" dirty="0" err="1"/>
              <a:t>Dasar</a:t>
            </a:r>
            <a:r>
              <a:rPr lang="en-US" dirty="0"/>
              <a:t> (KD). </a:t>
            </a:r>
            <a:r>
              <a:rPr lang="en-US" dirty="0" err="1"/>
              <a:t>Selain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pendidikan</a:t>
            </a:r>
            <a:r>
              <a:rPr lang="en-US" dirty="0"/>
              <a:t> formal di </a:t>
            </a:r>
            <a:r>
              <a:rPr lang="en-US" dirty="0" err="1"/>
              <a:t>sekolah</a:t>
            </a:r>
            <a:r>
              <a:rPr lang="en-US" dirty="0"/>
              <a:t>, </a:t>
            </a:r>
            <a:r>
              <a:rPr lang="en-US" i="1" dirty="0"/>
              <a:t>top down innovation </a:t>
            </a:r>
            <a:r>
              <a:rPr lang="en-US" dirty="0" err="1"/>
              <a:t>juga</a:t>
            </a:r>
            <a:r>
              <a:rPr lang="en-US" dirty="0"/>
              <a:t> </a:t>
            </a:r>
            <a:r>
              <a:rPr lang="en-US" dirty="0" err="1"/>
              <a:t>terjadi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pola</a:t>
            </a:r>
            <a:r>
              <a:rPr lang="en-US" dirty="0"/>
              <a:t> </a:t>
            </a:r>
            <a:r>
              <a:rPr lang="en-US" dirty="0" err="1"/>
              <a:t>pendidikan</a:t>
            </a:r>
            <a:r>
              <a:rPr lang="en-US" dirty="0"/>
              <a:t> di </a:t>
            </a:r>
            <a:r>
              <a:rPr lang="en-US" dirty="0" err="1"/>
              <a:t>rumah</a:t>
            </a:r>
            <a:r>
              <a:rPr lang="en-US" dirty="0"/>
              <a:t>,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orang </a:t>
            </a:r>
            <a:r>
              <a:rPr lang="en-US" dirty="0" err="1"/>
              <a:t>tua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anaknya</a:t>
            </a:r>
            <a:r>
              <a:rPr lang="en-US" dirty="0"/>
              <a:t>. </a:t>
            </a:r>
            <a:r>
              <a:rPr lang="en-US" dirty="0" err="1"/>
              <a:t>Anak-anak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patuh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peraturan-peraturan</a:t>
            </a:r>
            <a:r>
              <a:rPr lang="en-US" dirty="0"/>
              <a:t> yang </a:t>
            </a:r>
            <a:r>
              <a:rPr lang="en-US" dirty="0" err="1"/>
              <a:t>dibuat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orang </a:t>
            </a:r>
            <a:r>
              <a:rPr lang="en-US" dirty="0" err="1"/>
              <a:t>tua</a:t>
            </a:r>
            <a:r>
              <a:rPr lang="en-US" dirty="0"/>
              <a:t>. </a:t>
            </a:r>
            <a:r>
              <a:rPr lang="en-US" dirty="0" err="1"/>
              <a:t>Tujuannya</a:t>
            </a:r>
            <a:r>
              <a:rPr lang="en-US" dirty="0"/>
              <a:t> agar </a:t>
            </a:r>
            <a:r>
              <a:rPr lang="en-US" dirty="0" err="1"/>
              <a:t>mereka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anak</a:t>
            </a:r>
            <a:r>
              <a:rPr lang="en-US" dirty="0"/>
              <a:t> yang </a:t>
            </a:r>
            <a:r>
              <a:rPr lang="en-US" dirty="0" err="1"/>
              <a:t>disiplin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penurut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783453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980728"/>
            <a:ext cx="5616624" cy="4471764"/>
          </a:xfrm>
        </p:spPr>
      </p:pic>
    </p:spTree>
    <p:extLst>
      <p:ext uri="{BB962C8B-B14F-4D97-AF65-F5344CB8AC3E}">
        <p14:creationId xmlns:p14="http://schemas.microsoft.com/office/powerpoint/2010/main" val="25897276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800" dirty="0" err="1" smtClean="0"/>
              <a:t>Kelebihan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kekurangannya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err="1"/>
              <a:t>Kelebihan</a:t>
            </a:r>
            <a:r>
              <a:rPr lang="en-US" dirty="0"/>
              <a:t> </a:t>
            </a:r>
            <a:r>
              <a:rPr lang="en-US" dirty="0" err="1"/>
              <a:t>penggunaan</a:t>
            </a:r>
            <a:r>
              <a:rPr lang="en-US" dirty="0"/>
              <a:t> model </a:t>
            </a:r>
            <a:r>
              <a:rPr lang="en-US" i="1" dirty="0"/>
              <a:t>top down innovation</a:t>
            </a:r>
            <a:r>
              <a:rPr lang="en-US" dirty="0"/>
              <a:t>, di </a:t>
            </a:r>
            <a:r>
              <a:rPr lang="en-US" dirty="0" err="1"/>
              <a:t>antaranya</a:t>
            </a:r>
            <a:r>
              <a:rPr lang="en-US" dirty="0"/>
              <a:t>:</a:t>
            </a:r>
          </a:p>
          <a:p>
            <a:r>
              <a:rPr lang="en-US" dirty="0"/>
              <a:t>a. </a:t>
            </a:r>
            <a:r>
              <a:rPr lang="en-US" dirty="0" err="1"/>
              <a:t>Kesempatan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memperoleh</a:t>
            </a:r>
            <a:r>
              <a:rPr lang="en-US" dirty="0"/>
              <a:t> </a:t>
            </a:r>
            <a:r>
              <a:rPr lang="en-US" dirty="0" err="1"/>
              <a:t>pendidikan</a:t>
            </a:r>
            <a:r>
              <a:rPr lang="en-US" dirty="0"/>
              <a:t> </a:t>
            </a:r>
            <a:r>
              <a:rPr lang="en-US" dirty="0" err="1"/>
              <a:t>merata</a:t>
            </a:r>
            <a:r>
              <a:rPr lang="en-US" dirty="0"/>
              <a:t>.</a:t>
            </a:r>
          </a:p>
          <a:p>
            <a:r>
              <a:rPr lang="en-US" dirty="0"/>
              <a:t>b. </a:t>
            </a:r>
            <a:r>
              <a:rPr lang="en-US" dirty="0" err="1"/>
              <a:t>Menerapkan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yang </a:t>
            </a:r>
            <a:r>
              <a:rPr lang="en-US" dirty="0" err="1"/>
              <a:t>terstruktural</a:t>
            </a:r>
            <a:r>
              <a:rPr lang="en-US" dirty="0"/>
              <a:t>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waktu</a:t>
            </a:r>
            <a:r>
              <a:rPr lang="en-US" dirty="0"/>
              <a:t> </a:t>
            </a:r>
            <a:r>
              <a:rPr lang="en-US" dirty="0" err="1"/>
              <a:t>seefisien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seefektif</a:t>
            </a:r>
            <a:r>
              <a:rPr lang="en-US" dirty="0"/>
              <a:t> </a:t>
            </a:r>
            <a:r>
              <a:rPr lang="en-US" dirty="0" err="1"/>
              <a:t>mungkin</a:t>
            </a:r>
            <a:r>
              <a:rPr lang="en-US" dirty="0"/>
              <a:t>.</a:t>
            </a:r>
          </a:p>
          <a:p>
            <a:r>
              <a:rPr lang="en-US" dirty="0"/>
              <a:t>c. </a:t>
            </a:r>
            <a:r>
              <a:rPr lang="en-US" dirty="0" err="1"/>
              <a:t>Standar</a:t>
            </a:r>
            <a:r>
              <a:rPr lang="en-US" dirty="0"/>
              <a:t> </a:t>
            </a:r>
            <a:r>
              <a:rPr lang="en-US" dirty="0" err="1"/>
              <a:t>pengajaran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tolak</a:t>
            </a:r>
            <a:r>
              <a:rPr lang="en-US" dirty="0"/>
              <a:t> </a:t>
            </a:r>
            <a:r>
              <a:rPr lang="en-US" dirty="0" err="1"/>
              <a:t>ukur</a:t>
            </a:r>
            <a:r>
              <a:rPr lang="en-US" dirty="0"/>
              <a:t> </a:t>
            </a:r>
            <a:r>
              <a:rPr lang="en-US" dirty="0" err="1"/>
              <a:t>ketuntasan</a:t>
            </a:r>
            <a:r>
              <a:rPr lang="en-US" dirty="0"/>
              <a:t> </a:t>
            </a:r>
            <a:r>
              <a:rPr lang="en-US" dirty="0" err="1"/>
              <a:t>belajar</a:t>
            </a:r>
            <a:r>
              <a:rPr lang="en-US" dirty="0"/>
              <a:t> </a:t>
            </a:r>
            <a:r>
              <a:rPr lang="en-US" dirty="0" err="1"/>
              <a:t>siswa</a:t>
            </a:r>
            <a:r>
              <a:rPr lang="en-US" dirty="0"/>
              <a:t>.</a:t>
            </a:r>
          </a:p>
          <a:p>
            <a:r>
              <a:rPr lang="en-US" dirty="0"/>
              <a:t>d. </a:t>
            </a:r>
            <a:r>
              <a:rPr lang="en-US" dirty="0" err="1"/>
              <a:t>Ujian</a:t>
            </a:r>
            <a:r>
              <a:rPr lang="en-US" dirty="0"/>
              <a:t> </a:t>
            </a:r>
            <a:r>
              <a:rPr lang="en-US" dirty="0" err="1"/>
              <a:t>dilaksanakan</a:t>
            </a:r>
            <a:r>
              <a:rPr lang="en-US" dirty="0"/>
              <a:t> </a:t>
            </a:r>
            <a:r>
              <a:rPr lang="en-US" dirty="0" err="1"/>
              <a:t>serempat</a:t>
            </a:r>
            <a:r>
              <a:rPr lang="en-US" dirty="0"/>
              <a:t>,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mengurangi</a:t>
            </a:r>
            <a:r>
              <a:rPr lang="en-US" dirty="0"/>
              <a:t> </a:t>
            </a:r>
            <a:r>
              <a:rPr lang="en-US" dirty="0" err="1"/>
              <a:t>kecurangan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adanya</a:t>
            </a:r>
            <a:r>
              <a:rPr lang="en-US" dirty="0"/>
              <a:t> </a:t>
            </a:r>
            <a:r>
              <a:rPr lang="en-US" dirty="0" err="1"/>
              <a:t>evaluasi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</a:t>
            </a:r>
            <a:r>
              <a:rPr lang="en-US" dirty="0" err="1"/>
              <a:t>belajar</a:t>
            </a:r>
            <a:r>
              <a:rPr lang="en-US" dirty="0"/>
              <a:t>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ketercapaiannya</a:t>
            </a:r>
            <a:r>
              <a:rPr lang="en-US" dirty="0"/>
              <a:t> </a:t>
            </a:r>
            <a:r>
              <a:rPr lang="en-US" dirty="0" err="1"/>
              <a:t>kurikulum</a:t>
            </a:r>
            <a:r>
              <a:rPr lang="en-US" dirty="0"/>
              <a:t> yang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disusun</a:t>
            </a:r>
            <a:r>
              <a:rPr lang="en-US" dirty="0"/>
              <a:t>.</a:t>
            </a:r>
          </a:p>
          <a:p>
            <a:r>
              <a:rPr lang="en-US" dirty="0"/>
              <a:t>e. Monitoring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pemerintah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err="1"/>
              <a:t>kekurangan</a:t>
            </a:r>
            <a:r>
              <a:rPr lang="en-US" dirty="0"/>
              <a:t> </a:t>
            </a:r>
            <a:r>
              <a:rPr lang="en-US" dirty="0" err="1"/>
              <a:t>penggunaan</a:t>
            </a:r>
            <a:r>
              <a:rPr lang="en-US" dirty="0"/>
              <a:t> model </a:t>
            </a:r>
            <a:r>
              <a:rPr lang="en-US" i="1" dirty="0"/>
              <a:t>top down innovation</a:t>
            </a:r>
            <a:r>
              <a:rPr lang="en-US" dirty="0"/>
              <a:t>, </a:t>
            </a:r>
            <a:r>
              <a:rPr lang="en-US" dirty="0" err="1"/>
              <a:t>antara</a:t>
            </a:r>
            <a:r>
              <a:rPr lang="en-US" dirty="0"/>
              <a:t> lain:</a:t>
            </a:r>
          </a:p>
          <a:p>
            <a:r>
              <a:rPr lang="en-US" dirty="0"/>
              <a:t>a. </a:t>
            </a:r>
            <a:r>
              <a:rPr lang="en-US" dirty="0" err="1"/>
              <a:t>Terbatasnya</a:t>
            </a:r>
            <a:r>
              <a:rPr lang="en-US" dirty="0"/>
              <a:t> </a:t>
            </a:r>
            <a:r>
              <a:rPr lang="en-US" dirty="0" err="1"/>
              <a:t>kreativitas</a:t>
            </a:r>
            <a:r>
              <a:rPr lang="en-US" dirty="0"/>
              <a:t> guru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hal</a:t>
            </a:r>
            <a:r>
              <a:rPr lang="en-US" dirty="0"/>
              <a:t> </a:t>
            </a:r>
            <a:r>
              <a:rPr lang="en-US" dirty="0" err="1"/>
              <a:t>pengembangan</a:t>
            </a:r>
            <a:r>
              <a:rPr lang="en-US" dirty="0"/>
              <a:t> </a:t>
            </a:r>
            <a:r>
              <a:rPr lang="en-US" dirty="0" err="1"/>
              <a:t>pembelajaran</a:t>
            </a:r>
            <a:r>
              <a:rPr lang="en-US" dirty="0"/>
              <a:t>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tingkat</a:t>
            </a:r>
            <a:r>
              <a:rPr lang="en-US" dirty="0"/>
              <a:t> </a:t>
            </a:r>
            <a:r>
              <a:rPr lang="en-US" dirty="0" err="1"/>
              <a:t>berpikir</a:t>
            </a:r>
            <a:r>
              <a:rPr lang="en-US" dirty="0"/>
              <a:t> guru.</a:t>
            </a:r>
          </a:p>
          <a:p>
            <a:r>
              <a:rPr lang="en-US" dirty="0"/>
              <a:t>b. </a:t>
            </a:r>
            <a:r>
              <a:rPr lang="en-US" dirty="0" err="1"/>
              <a:t>Ketidaksesuaian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kebijakan</a:t>
            </a:r>
            <a:r>
              <a:rPr lang="en-US" dirty="0"/>
              <a:t> </a:t>
            </a:r>
            <a:r>
              <a:rPr lang="en-US" dirty="0" err="1"/>
              <a:t>pemerintah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kompetensi</a:t>
            </a:r>
            <a:r>
              <a:rPr lang="en-US" dirty="0"/>
              <a:t> yang </a:t>
            </a:r>
            <a:r>
              <a:rPr lang="en-US" dirty="0" err="1"/>
              <a:t>dimiliki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sekolah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sumber</a:t>
            </a:r>
            <a:r>
              <a:rPr lang="en-US" dirty="0"/>
              <a:t> </a:t>
            </a:r>
            <a:r>
              <a:rPr lang="en-US" dirty="0" err="1"/>
              <a:t>daya</a:t>
            </a:r>
            <a:r>
              <a:rPr lang="en-US" dirty="0"/>
              <a:t> yang </a:t>
            </a:r>
            <a:r>
              <a:rPr lang="en-US" dirty="0" err="1"/>
              <a:t>dimiliki</a:t>
            </a:r>
            <a:r>
              <a:rPr lang="en-US" dirty="0"/>
              <a:t> </a:t>
            </a:r>
            <a:r>
              <a:rPr lang="en-US" dirty="0" err="1"/>
              <a:t>masing-masing</a:t>
            </a:r>
            <a:r>
              <a:rPr lang="en-US" dirty="0"/>
              <a:t> </a:t>
            </a:r>
            <a:r>
              <a:rPr lang="en-US" dirty="0" err="1"/>
              <a:t>sekolah</a:t>
            </a:r>
            <a:r>
              <a:rPr lang="en-US" dirty="0"/>
              <a:t> </a:t>
            </a:r>
            <a:r>
              <a:rPr lang="en-US" dirty="0" err="1"/>
              <a:t>berbeda</a:t>
            </a:r>
            <a:r>
              <a:rPr lang="en-US" dirty="0"/>
              <a:t>.</a:t>
            </a:r>
          </a:p>
          <a:p>
            <a:r>
              <a:rPr lang="en-US" dirty="0"/>
              <a:t>c. </a:t>
            </a:r>
            <a:r>
              <a:rPr lang="en-US" dirty="0" err="1"/>
              <a:t>Peran</a:t>
            </a:r>
            <a:r>
              <a:rPr lang="en-US" dirty="0"/>
              <a:t> guru yang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penerima</a:t>
            </a:r>
            <a:r>
              <a:rPr lang="en-US" dirty="0"/>
              <a:t> </a:t>
            </a:r>
            <a:r>
              <a:rPr lang="en-US" dirty="0" err="1"/>
              <a:t>keputusan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program </a:t>
            </a:r>
            <a:r>
              <a:rPr lang="en-US" dirty="0" err="1"/>
              <a:t>tanpa</a:t>
            </a:r>
            <a:r>
              <a:rPr lang="en-US" dirty="0"/>
              <a:t> </a:t>
            </a:r>
            <a:r>
              <a:rPr lang="en-US" dirty="0" err="1"/>
              <a:t>mengetahui</a:t>
            </a:r>
            <a:r>
              <a:rPr lang="en-US" dirty="0"/>
              <a:t> </a:t>
            </a:r>
            <a:r>
              <a:rPr lang="en-US" dirty="0" err="1"/>
              <a:t>jalannya</a:t>
            </a:r>
            <a:r>
              <a:rPr lang="en-US" dirty="0"/>
              <a:t> proses </a:t>
            </a:r>
            <a:r>
              <a:rPr lang="en-US" dirty="0" err="1"/>
              <a:t>pembentukan</a:t>
            </a:r>
            <a:r>
              <a:rPr lang="en-US" dirty="0"/>
              <a:t> program.</a:t>
            </a:r>
          </a:p>
          <a:p>
            <a:r>
              <a:rPr lang="en-US" dirty="0"/>
              <a:t>d. </a:t>
            </a:r>
            <a:r>
              <a:rPr lang="en-US" dirty="0" err="1"/>
              <a:t>Keterbatasan</a:t>
            </a:r>
            <a:r>
              <a:rPr lang="en-US" dirty="0"/>
              <a:t> </a:t>
            </a:r>
            <a:r>
              <a:rPr lang="en-US" dirty="0" err="1"/>
              <a:t>fasilitas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finansial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daerah</a:t>
            </a:r>
            <a:r>
              <a:rPr lang="en-US" dirty="0"/>
              <a:t> yang </a:t>
            </a:r>
            <a:r>
              <a:rPr lang="en-US" dirty="0" err="1"/>
              <a:t>terpencil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standar</a:t>
            </a:r>
            <a:r>
              <a:rPr lang="en-US" dirty="0"/>
              <a:t> </a:t>
            </a:r>
            <a:r>
              <a:rPr lang="en-US" dirty="0" err="1"/>
              <a:t>pendidikan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35692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i="1" dirty="0"/>
              <a:t>Bottom up innovation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i="1" dirty="0"/>
              <a:t>Bottom up innovation </a:t>
            </a:r>
            <a:r>
              <a:rPr lang="en-US" dirty="0" err="1"/>
              <a:t>merupakan</a:t>
            </a:r>
            <a:r>
              <a:rPr lang="en-US" dirty="0"/>
              <a:t> model </a:t>
            </a:r>
            <a:r>
              <a:rPr lang="en-US" dirty="0" err="1"/>
              <a:t>kebalikan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model </a:t>
            </a:r>
            <a:r>
              <a:rPr lang="en-US" i="1" dirty="0"/>
              <a:t>top down innovation</a:t>
            </a:r>
            <a:r>
              <a:rPr lang="en-US" dirty="0"/>
              <a:t>. </a:t>
            </a:r>
            <a:r>
              <a:rPr lang="en-US" dirty="0" err="1"/>
              <a:t>Inovasi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timbul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ide, </a:t>
            </a:r>
            <a:r>
              <a:rPr lang="en-US" dirty="0" err="1"/>
              <a:t>pikiran</a:t>
            </a:r>
            <a:r>
              <a:rPr lang="en-US" dirty="0"/>
              <a:t>, </a:t>
            </a:r>
            <a:r>
              <a:rPr lang="en-US" dirty="0" err="1"/>
              <a:t>kreasi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inisiatif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sekolah</a:t>
            </a:r>
            <a:r>
              <a:rPr lang="en-US" dirty="0"/>
              <a:t>, guru,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masyarakat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upaya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meningkatkan</a:t>
            </a:r>
            <a:r>
              <a:rPr lang="en-US" dirty="0"/>
              <a:t> </a:t>
            </a:r>
            <a:r>
              <a:rPr lang="en-US" dirty="0" err="1"/>
              <a:t>penyelenggaraan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mutu</a:t>
            </a:r>
            <a:r>
              <a:rPr lang="en-US" dirty="0"/>
              <a:t> </a:t>
            </a:r>
            <a:r>
              <a:rPr lang="en-US" dirty="0" err="1"/>
              <a:t>pendidikan</a:t>
            </a:r>
            <a:r>
              <a:rPr lang="en-US" dirty="0"/>
              <a:t>. Model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bersifik</a:t>
            </a:r>
            <a:r>
              <a:rPr lang="en-US" dirty="0"/>
              <a:t> </a:t>
            </a:r>
            <a:r>
              <a:rPr lang="en-US" dirty="0" err="1"/>
              <a:t>empirik</a:t>
            </a:r>
            <a:r>
              <a:rPr lang="en-US" dirty="0"/>
              <a:t> </a:t>
            </a:r>
            <a:r>
              <a:rPr lang="en-US" dirty="0" err="1"/>
              <a:t>rasional</a:t>
            </a:r>
            <a:r>
              <a:rPr lang="en-US" dirty="0"/>
              <a:t>. </a:t>
            </a:r>
            <a:r>
              <a:rPr lang="en-US" dirty="0" err="1"/>
              <a:t>Asumsi</a:t>
            </a:r>
            <a:r>
              <a:rPr lang="en-US" dirty="0"/>
              <a:t> </a:t>
            </a:r>
            <a:r>
              <a:rPr lang="en-US" dirty="0" err="1"/>
              <a:t>dasar</a:t>
            </a:r>
            <a:r>
              <a:rPr lang="en-US" dirty="0"/>
              <a:t> model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menempatkan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kemampuannya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pikiran</a:t>
            </a:r>
            <a:r>
              <a:rPr lang="en-US" dirty="0"/>
              <a:t> </a:t>
            </a:r>
            <a:r>
              <a:rPr lang="en-US" dirty="0" err="1"/>
              <a:t>logisnya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akalnya</a:t>
            </a:r>
            <a:r>
              <a:rPr lang="en-US" dirty="0"/>
              <a:t>,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mereka</a:t>
            </a:r>
            <a:r>
              <a:rPr lang="en-US" dirty="0"/>
              <a:t> </a:t>
            </a:r>
            <a:r>
              <a:rPr lang="en-US" dirty="0" err="1"/>
              <a:t>bertindak</a:t>
            </a:r>
            <a:r>
              <a:rPr lang="en-US" dirty="0"/>
              <a:t> </a:t>
            </a:r>
            <a:r>
              <a:rPr lang="en-US" dirty="0" err="1"/>
              <a:t>rasional</a:t>
            </a:r>
            <a:r>
              <a:rPr lang="en-US" dirty="0"/>
              <a:t>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Model </a:t>
            </a:r>
            <a:r>
              <a:rPr lang="en-US" i="1" dirty="0"/>
              <a:t>bottom up innovation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banyak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di </a:t>
            </a:r>
            <a:r>
              <a:rPr lang="en-US" dirty="0" err="1"/>
              <a:t>sekolah-sekolah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perguruan</a:t>
            </a:r>
            <a:r>
              <a:rPr lang="en-US" dirty="0"/>
              <a:t> </a:t>
            </a:r>
            <a:r>
              <a:rPr lang="en-US" dirty="0" err="1"/>
              <a:t>tinggi</a:t>
            </a:r>
            <a:r>
              <a:rPr lang="en-US" dirty="0"/>
              <a:t> </a:t>
            </a:r>
            <a:r>
              <a:rPr lang="en-US" dirty="0" err="1"/>
              <a:t>swasta</a:t>
            </a:r>
            <a:r>
              <a:rPr lang="en-US" dirty="0"/>
              <a:t> </a:t>
            </a:r>
            <a:r>
              <a:rPr lang="en-US" dirty="0" err="1"/>
              <a:t>dibanding</a:t>
            </a:r>
            <a:r>
              <a:rPr lang="en-US" dirty="0"/>
              <a:t> </a:t>
            </a:r>
            <a:r>
              <a:rPr lang="en-US" dirty="0" err="1"/>
              <a:t>sekolah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perguruan</a:t>
            </a:r>
            <a:r>
              <a:rPr lang="en-US" dirty="0"/>
              <a:t> </a:t>
            </a:r>
            <a:r>
              <a:rPr lang="en-US" dirty="0" err="1"/>
              <a:t>tinggi</a:t>
            </a:r>
            <a:r>
              <a:rPr lang="en-US" dirty="0"/>
              <a:t> </a:t>
            </a:r>
            <a:r>
              <a:rPr lang="en-US" dirty="0" err="1"/>
              <a:t>negeri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pengambilan</a:t>
            </a:r>
            <a:r>
              <a:rPr lang="en-US" dirty="0"/>
              <a:t> </a:t>
            </a:r>
            <a:r>
              <a:rPr lang="en-US" dirty="0" err="1"/>
              <a:t>keputusan</a:t>
            </a:r>
            <a:r>
              <a:rPr lang="en-US" dirty="0"/>
              <a:t> yang </a:t>
            </a:r>
            <a:r>
              <a:rPr lang="en-US" dirty="0" err="1"/>
              <a:t>sentralistik</a:t>
            </a:r>
            <a:r>
              <a:rPr lang="en-US" dirty="0"/>
              <a:t>. Di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hal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kewenangan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otoritas</a:t>
            </a:r>
            <a:r>
              <a:rPr lang="en-US" dirty="0"/>
              <a:t> </a:t>
            </a:r>
            <a:r>
              <a:rPr lang="en-US" dirty="0" err="1"/>
              <a:t>sekolah</a:t>
            </a:r>
            <a:r>
              <a:rPr lang="en-US" dirty="0"/>
              <a:t> yang </a:t>
            </a:r>
            <a:r>
              <a:rPr lang="en-US" dirty="0" err="1"/>
              <a:t>bersangkutan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menonjol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mengambil</a:t>
            </a:r>
            <a:r>
              <a:rPr lang="en-US" dirty="0"/>
              <a:t> </a:t>
            </a:r>
            <a:r>
              <a:rPr lang="en-US" dirty="0" err="1"/>
              <a:t>keputusan</a:t>
            </a:r>
            <a:r>
              <a:rPr lang="en-US" dirty="0"/>
              <a:t> </a:t>
            </a:r>
            <a:r>
              <a:rPr lang="en-US" dirty="0" err="1"/>
              <a:t>sendiri</a:t>
            </a:r>
            <a:r>
              <a:rPr lang="en-US" dirty="0"/>
              <a:t> </a:t>
            </a:r>
            <a:r>
              <a:rPr lang="en-US" dirty="0" err="1"/>
              <a:t>sepanjang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melanggar</a:t>
            </a:r>
            <a:r>
              <a:rPr lang="en-US" dirty="0"/>
              <a:t> </a:t>
            </a:r>
            <a:r>
              <a:rPr lang="en-US" dirty="0" err="1"/>
              <a:t>kaidah-kaidah</a:t>
            </a:r>
            <a:r>
              <a:rPr lang="en-US" dirty="0"/>
              <a:t> </a:t>
            </a:r>
            <a:r>
              <a:rPr lang="en-US" dirty="0" err="1"/>
              <a:t>normatif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664758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124744"/>
            <a:ext cx="6192688" cy="4195762"/>
          </a:xfrm>
        </p:spPr>
      </p:pic>
    </p:spTree>
    <p:extLst>
      <p:ext uri="{BB962C8B-B14F-4D97-AF65-F5344CB8AC3E}">
        <p14:creationId xmlns:p14="http://schemas.microsoft.com/office/powerpoint/2010/main" val="14733697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dirty="0" err="1" smtClean="0"/>
              <a:t>Kelebihan</a:t>
            </a:r>
            <a:r>
              <a:rPr lang="en-US" sz="3200" dirty="0" smtClean="0"/>
              <a:t>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kekurangannya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/>
              <a:t>Kelebihan</a:t>
            </a:r>
            <a:r>
              <a:rPr lang="en-US" dirty="0"/>
              <a:t> </a:t>
            </a:r>
            <a:r>
              <a:rPr lang="en-US" dirty="0" err="1"/>
              <a:t>penggunaan</a:t>
            </a:r>
            <a:r>
              <a:rPr lang="en-US" dirty="0"/>
              <a:t> model </a:t>
            </a:r>
            <a:r>
              <a:rPr lang="en-US" i="1" dirty="0"/>
              <a:t>bottom up innovation</a:t>
            </a:r>
            <a:r>
              <a:rPr lang="en-US" dirty="0"/>
              <a:t>, di </a:t>
            </a:r>
            <a:r>
              <a:rPr lang="en-US" dirty="0" err="1"/>
              <a:t>antaranya</a:t>
            </a:r>
            <a:r>
              <a:rPr lang="en-US" dirty="0"/>
              <a:t>:</a:t>
            </a:r>
          </a:p>
          <a:p>
            <a:r>
              <a:rPr lang="en-US" dirty="0"/>
              <a:t>a. Guru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bebas</a:t>
            </a:r>
            <a:r>
              <a:rPr lang="en-US" dirty="0"/>
              <a:t> </a:t>
            </a:r>
            <a:r>
              <a:rPr lang="en-US" dirty="0" err="1"/>
              <a:t>mengeluarkan</a:t>
            </a:r>
            <a:r>
              <a:rPr lang="en-US" dirty="0"/>
              <a:t> ide-ide </a:t>
            </a:r>
            <a:r>
              <a:rPr lang="en-US" dirty="0" err="1"/>
              <a:t>cemerlangnya</a:t>
            </a:r>
            <a:r>
              <a:rPr lang="en-US" dirty="0"/>
              <a:t>, </a:t>
            </a:r>
            <a:r>
              <a:rPr lang="en-US" dirty="0" err="1"/>
              <a:t>bahkan</a:t>
            </a:r>
            <a:r>
              <a:rPr lang="en-US" dirty="0"/>
              <a:t> </a:t>
            </a:r>
            <a:r>
              <a:rPr lang="en-US" dirty="0" err="1"/>
              <a:t>pembelajaran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beraneka</a:t>
            </a:r>
            <a:r>
              <a:rPr lang="en-US" dirty="0"/>
              <a:t> </a:t>
            </a:r>
            <a:r>
              <a:rPr lang="en-US" dirty="0" err="1"/>
              <a:t>ragam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inovatif</a:t>
            </a:r>
            <a:r>
              <a:rPr lang="en-US" dirty="0"/>
              <a:t>.</a:t>
            </a:r>
          </a:p>
          <a:p>
            <a:r>
              <a:rPr lang="en-US" dirty="0"/>
              <a:t>b. </a:t>
            </a:r>
            <a:r>
              <a:rPr lang="en-US" dirty="0" err="1"/>
              <a:t>Pemerintah</a:t>
            </a:r>
            <a:r>
              <a:rPr lang="en-US" dirty="0"/>
              <a:t> </a:t>
            </a:r>
            <a:r>
              <a:rPr lang="en-US" dirty="0" err="1"/>
              <a:t>terbantu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peran</a:t>
            </a:r>
            <a:r>
              <a:rPr lang="en-US" dirty="0"/>
              <a:t> para guru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peran</a:t>
            </a:r>
            <a:r>
              <a:rPr lang="en-US" dirty="0"/>
              <a:t> </a:t>
            </a:r>
            <a:r>
              <a:rPr lang="en-US" dirty="0" err="1"/>
              <a:t>masyarakat</a:t>
            </a:r>
            <a:r>
              <a:rPr lang="en-US" dirty="0"/>
              <a:t> </a:t>
            </a:r>
            <a:r>
              <a:rPr lang="en-US" dirty="0" err="1"/>
              <a:t>luas</a:t>
            </a:r>
            <a:r>
              <a:rPr lang="en-US" dirty="0"/>
              <a:t> yang </a:t>
            </a:r>
            <a:r>
              <a:rPr lang="en-US" dirty="0" err="1"/>
              <a:t>ikut</a:t>
            </a:r>
            <a:r>
              <a:rPr lang="en-US" dirty="0"/>
              <a:t> </a:t>
            </a:r>
            <a:r>
              <a:rPr lang="en-US" dirty="0" err="1"/>
              <a:t>andil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/>
              <a:t>kekurangan</a:t>
            </a:r>
            <a:r>
              <a:rPr lang="en-US" dirty="0"/>
              <a:t> </a:t>
            </a:r>
            <a:r>
              <a:rPr lang="en-US" dirty="0" err="1"/>
              <a:t>penggunaan</a:t>
            </a:r>
            <a:r>
              <a:rPr lang="en-US" dirty="0"/>
              <a:t> model </a:t>
            </a:r>
            <a:r>
              <a:rPr lang="en-US" i="1" dirty="0"/>
              <a:t>bottom up innovation</a:t>
            </a:r>
            <a:r>
              <a:rPr lang="en-US" dirty="0"/>
              <a:t>, </a:t>
            </a:r>
            <a:r>
              <a:rPr lang="en-US" dirty="0" err="1"/>
              <a:t>antara</a:t>
            </a:r>
            <a:r>
              <a:rPr lang="en-US" dirty="0"/>
              <a:t> lain:</a:t>
            </a:r>
          </a:p>
          <a:p>
            <a:r>
              <a:rPr lang="en-US" dirty="0"/>
              <a:t>a. Guru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tolak</a:t>
            </a:r>
            <a:r>
              <a:rPr lang="en-US" dirty="0"/>
              <a:t> </a:t>
            </a:r>
            <a:r>
              <a:rPr lang="en-US" dirty="0" err="1"/>
              <a:t>ukur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depan</a:t>
            </a:r>
            <a:r>
              <a:rPr lang="en-US" dirty="0"/>
              <a:t>.</a:t>
            </a:r>
          </a:p>
          <a:p>
            <a:r>
              <a:rPr lang="en-US" dirty="0"/>
              <a:t>b. </a:t>
            </a:r>
            <a:r>
              <a:rPr lang="en-US" dirty="0" err="1"/>
              <a:t>Sulitnya</a:t>
            </a:r>
            <a:r>
              <a:rPr lang="en-US" dirty="0"/>
              <a:t> </a:t>
            </a:r>
            <a:r>
              <a:rPr lang="en-US" dirty="0" err="1"/>
              <a:t>mencapai</a:t>
            </a:r>
            <a:r>
              <a:rPr lang="en-US" dirty="0"/>
              <a:t> </a:t>
            </a:r>
            <a:r>
              <a:rPr lang="en-US" dirty="0" err="1"/>
              <a:t>kesepakatan</a:t>
            </a:r>
            <a:r>
              <a:rPr lang="en-US" dirty="0"/>
              <a:t> </a:t>
            </a:r>
            <a:r>
              <a:rPr lang="en-US" dirty="0" err="1"/>
              <a:t>bersama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ide yang </a:t>
            </a:r>
            <a:r>
              <a:rPr lang="en-US" dirty="0" err="1"/>
              <a:t>dilontarkan</a:t>
            </a:r>
            <a:r>
              <a:rPr lang="en-US" dirty="0"/>
              <a:t> </a:t>
            </a:r>
            <a:r>
              <a:rPr lang="en-US" dirty="0" err="1"/>
              <a:t>berbeda-beda</a:t>
            </a:r>
            <a:r>
              <a:rPr lang="en-US" dirty="0"/>
              <a:t>.</a:t>
            </a:r>
          </a:p>
          <a:p>
            <a:r>
              <a:rPr lang="en-US" dirty="0"/>
              <a:t>c. </a:t>
            </a:r>
            <a:r>
              <a:rPr lang="en-US" dirty="0" err="1"/>
              <a:t>Pemerintah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begitu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peranan</a:t>
            </a:r>
            <a:r>
              <a:rPr lang="en-US" dirty="0"/>
              <a:t> yang </a:t>
            </a:r>
            <a:r>
              <a:rPr lang="en-US" dirty="0" err="1"/>
              <a:t>besar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84009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103</TotalTime>
  <Words>1644</Words>
  <Application>Microsoft Office PowerPoint</Application>
  <PresentationFormat>On-screen Show (4:3)</PresentationFormat>
  <Paragraphs>99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AR HERMANN</vt:lpstr>
      <vt:lpstr>Arial</vt:lpstr>
      <vt:lpstr>Century Gothic</vt:lpstr>
      <vt:lpstr>Wingdings 3</vt:lpstr>
      <vt:lpstr>Ion</vt:lpstr>
      <vt:lpstr> Model Inovasi Pendidikan Anak Usia Dini </vt:lpstr>
      <vt:lpstr>PENDAHULUAN</vt:lpstr>
      <vt:lpstr>PowerPoint Presentation</vt:lpstr>
      <vt:lpstr>TOP DOWN INNOVATION</vt:lpstr>
      <vt:lpstr>PowerPoint Presentation</vt:lpstr>
      <vt:lpstr>Kelebihan dan kekurangannya</vt:lpstr>
      <vt:lpstr>Bottom up innovation</vt:lpstr>
      <vt:lpstr>PowerPoint Presentation</vt:lpstr>
      <vt:lpstr>Kelebihan dan kekurangannya</vt:lpstr>
      <vt:lpstr>Desentralisasi dan demokratisasi dalam pendidikan</vt:lpstr>
      <vt:lpstr>PowerPoint Presentation</vt:lpstr>
      <vt:lpstr>PowerPoint Presentation</vt:lpstr>
      <vt:lpstr>PowerPoint Presentation</vt:lpstr>
      <vt:lpstr>Kelebihan desentralisasi dan demokratisasi dalam pendidikan</vt:lpstr>
      <vt:lpstr>PowerPoint Presentation</vt:lpstr>
      <vt:lpstr>Quantum learning</vt:lpstr>
      <vt:lpstr>PowerPoint Presentation</vt:lpstr>
      <vt:lpstr>Kelebihan model inovasi quantum learning</vt:lpstr>
      <vt:lpstr>kekurangan model inovasi quantum learning</vt:lpstr>
      <vt:lpstr>Pendekatan kontekstual</vt:lpstr>
      <vt:lpstr>PowerPoint Presentation</vt:lpstr>
      <vt:lpstr>Kelebihan model inovasi pendekatan kontekstual</vt:lpstr>
      <vt:lpstr>kekurangan model inovasi pendekatan kontekstual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doeloer</dc:creator>
  <cp:lastModifiedBy>ASUS</cp:lastModifiedBy>
  <cp:revision>12</cp:revision>
  <dcterms:created xsi:type="dcterms:W3CDTF">2018-10-27T05:18:53Z</dcterms:created>
  <dcterms:modified xsi:type="dcterms:W3CDTF">2020-09-13T11:18:58Z</dcterms:modified>
</cp:coreProperties>
</file>