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1C5E1013-918C-4E30-AA3D-F2704AF11964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460414-0AAD-4B3E-ABDC-46534691A0DB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E1013-918C-4E30-AA3D-F2704AF11964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60414-0AAD-4B3E-ABDC-46534691A0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E1013-918C-4E30-AA3D-F2704AF11964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60414-0AAD-4B3E-ABDC-46534691A0D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C5E1013-918C-4E30-AA3D-F2704AF11964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F460414-0AAD-4B3E-ABDC-46534691A0D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E1013-918C-4E30-AA3D-F2704AF11964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460414-0AAD-4B3E-ABDC-46534691A0DB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C5E1013-918C-4E30-AA3D-F2704AF11964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F460414-0AAD-4B3E-ABDC-46534691A0D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1C5E1013-918C-4E30-AA3D-F2704AF11964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F460414-0AAD-4B3E-ABDC-46534691A0D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E1013-918C-4E30-AA3D-F2704AF11964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460414-0AAD-4B3E-ABDC-46534691A0D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E1013-918C-4E30-AA3D-F2704AF11964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460414-0AAD-4B3E-ABDC-46534691A0D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C5E1013-918C-4E30-AA3D-F2704AF11964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F460414-0AAD-4B3E-ABDC-46534691A0DB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1C5E1013-918C-4E30-AA3D-F2704AF11964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4F460414-0AAD-4B3E-ABDC-46534691A0DB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1C5E1013-918C-4E30-AA3D-F2704AF11964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4F460414-0AAD-4B3E-ABDC-46534691A0D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0"/>
            <a:ext cx="8229600" cy="1143000"/>
          </a:xfrm>
        </p:spPr>
        <p:txBody>
          <a:bodyPr/>
          <a:lstStyle/>
          <a:p>
            <a:r>
              <a:rPr lang="en-US" sz="5400" dirty="0" smtClean="0"/>
              <a:t>Recruitment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618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7200" y="1676400"/>
            <a:ext cx="8229600" cy="4449763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2800" b="1" dirty="0" smtClean="0"/>
              <a:t>Preparation</a:t>
            </a:r>
            <a:endParaRPr lang="en-US" sz="2800" b="1" dirty="0"/>
          </a:p>
          <a:p>
            <a:pPr marL="514350" indent="-514350" algn="just">
              <a:buFont typeface="+mj-lt"/>
              <a:buAutoNum type="arabicPeriod"/>
            </a:pPr>
            <a:r>
              <a:rPr lang="en-US" sz="2800" b="1" dirty="0" smtClean="0"/>
              <a:t>Receive </a:t>
            </a:r>
            <a:r>
              <a:rPr lang="en-US" sz="2800" b="1" dirty="0"/>
              <a:t>applications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b="1" dirty="0" smtClean="0"/>
              <a:t>Selection </a:t>
            </a:r>
            <a:r>
              <a:rPr lang="en-US" sz="2800" b="1" dirty="0"/>
              <a:t>stage 1: Weed out </a:t>
            </a:r>
            <a:r>
              <a:rPr lang="en-US" sz="2800" b="1" dirty="0" smtClean="0"/>
              <a:t>unqualified applicants</a:t>
            </a:r>
            <a:endParaRPr lang="en-US" sz="2800" b="1" dirty="0"/>
          </a:p>
          <a:p>
            <a:pPr marL="514350" indent="-514350" algn="just">
              <a:buFont typeface="+mj-lt"/>
              <a:buAutoNum type="arabicPeriod"/>
            </a:pPr>
            <a:r>
              <a:rPr lang="en-US" sz="2800" b="1" dirty="0" smtClean="0"/>
              <a:t>Selection </a:t>
            </a:r>
            <a:r>
              <a:rPr lang="en-US" sz="2800" b="1" dirty="0"/>
              <a:t>stage 2: Rating and ranking candidates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b="1" dirty="0" smtClean="0"/>
              <a:t>Selection </a:t>
            </a:r>
            <a:r>
              <a:rPr lang="en-US" sz="2800" b="1" dirty="0"/>
              <a:t>stage 3: Interviews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b="1" dirty="0" smtClean="0"/>
              <a:t>Selection </a:t>
            </a:r>
            <a:r>
              <a:rPr lang="en-US" sz="2800" b="1" dirty="0"/>
              <a:t>stage 4: Simulated work exercise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b="1" dirty="0" smtClean="0"/>
              <a:t>Offer </a:t>
            </a:r>
            <a:r>
              <a:rPr lang="en-US" sz="2800" b="1" dirty="0"/>
              <a:t>and tying off loose ends</a:t>
            </a:r>
          </a:p>
          <a:p>
            <a:pPr marL="514350" indent="-514350" algn="just">
              <a:buFont typeface="+mj-lt"/>
              <a:buAutoNum type="arabicPeriod"/>
            </a:pP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381000"/>
            <a:ext cx="7162800" cy="108204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/>
              <a:t>The steps of a recruitment process</a:t>
            </a:r>
            <a:br>
              <a:rPr lang="en-US" sz="3100" dirty="0"/>
            </a:br>
            <a:r>
              <a:rPr lang="en-US" sz="3100" dirty="0"/>
              <a:t/>
            </a:r>
            <a:br>
              <a:rPr lang="en-US" sz="3100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439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858982" y="1163782"/>
            <a:ext cx="17526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applicant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810491" y="2667000"/>
            <a:ext cx="17526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066800" y="5257800"/>
            <a:ext cx="17526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apply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6858000" y="3865417"/>
            <a:ext cx="17526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Job description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6806045" y="2576945"/>
            <a:ext cx="17526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interview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810491" y="3948545"/>
            <a:ext cx="17526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 form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3612573" y="817418"/>
            <a:ext cx="17526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candidate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6858000" y="5029200"/>
            <a:ext cx="17526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Job vacancies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6629400" y="1163782"/>
            <a:ext cx="17526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employee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3917372" y="5223164"/>
            <a:ext cx="17526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CV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3520787" y="3034144"/>
            <a:ext cx="2254826" cy="10806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Recruitments’ terms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16" idx="0"/>
          </p:cNvCxnSpPr>
          <p:nvPr/>
        </p:nvCxnSpPr>
        <p:spPr>
          <a:xfrm flipV="1">
            <a:off x="4648200" y="1731818"/>
            <a:ext cx="0" cy="13023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6" idx="0"/>
          </p:cNvCxnSpPr>
          <p:nvPr/>
        </p:nvCxnSpPr>
        <p:spPr>
          <a:xfrm flipH="1">
            <a:off x="2611582" y="3034144"/>
            <a:ext cx="2036618" cy="90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6" idx="4"/>
          </p:cNvCxnSpPr>
          <p:nvPr/>
        </p:nvCxnSpPr>
        <p:spPr>
          <a:xfrm flipH="1">
            <a:off x="2611582" y="4114799"/>
            <a:ext cx="2036618" cy="2909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6" idx="4"/>
          </p:cNvCxnSpPr>
          <p:nvPr/>
        </p:nvCxnSpPr>
        <p:spPr>
          <a:xfrm flipH="1">
            <a:off x="2743200" y="4114799"/>
            <a:ext cx="1905000" cy="13161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6" idx="0"/>
          </p:cNvCxnSpPr>
          <p:nvPr/>
        </p:nvCxnSpPr>
        <p:spPr>
          <a:xfrm flipH="1" flipV="1">
            <a:off x="2611582" y="1773381"/>
            <a:ext cx="2036618" cy="1260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6" idx="0"/>
          </p:cNvCxnSpPr>
          <p:nvPr/>
        </p:nvCxnSpPr>
        <p:spPr>
          <a:xfrm flipV="1">
            <a:off x="4648200" y="1863437"/>
            <a:ext cx="1981200" cy="11707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6" idx="0"/>
            <a:endCxn id="8" idx="2"/>
          </p:cNvCxnSpPr>
          <p:nvPr/>
        </p:nvCxnSpPr>
        <p:spPr>
          <a:xfrm>
            <a:off x="4648200" y="3034144"/>
            <a:ext cx="2157845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800601" y="4114799"/>
            <a:ext cx="2005444" cy="207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800601" y="4114799"/>
            <a:ext cx="2057399" cy="11430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15" idx="0"/>
          </p:cNvCxnSpPr>
          <p:nvPr/>
        </p:nvCxnSpPr>
        <p:spPr>
          <a:xfrm>
            <a:off x="4793672" y="4114799"/>
            <a:ext cx="0" cy="11083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3073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579327825"/>
              </p:ext>
            </p:extLst>
          </p:nvPr>
        </p:nvGraphicFramePr>
        <p:xfrm>
          <a:off x="457200" y="2020888"/>
          <a:ext cx="8305800" cy="4456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37657"/>
                <a:gridCol w="4768143"/>
              </a:tblGrid>
              <a:tr h="43663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Your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name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</a:tr>
              <a:tr h="139963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Your address</a:t>
                      </a:r>
                    </a:p>
                    <a:p>
                      <a:r>
                        <a:rPr lang="en-US" sz="1800" dirty="0" smtClean="0"/>
                        <a:t>                       (your phone numbers)</a:t>
                      </a:r>
                    </a:p>
                    <a:p>
                      <a:r>
                        <a:rPr lang="en-US" sz="1800" dirty="0" smtClean="0"/>
                        <a:t>                       (your email address)</a:t>
                      </a:r>
                    </a:p>
                    <a:p>
                      <a:r>
                        <a:rPr lang="en-US" sz="1800" dirty="0" smtClean="0"/>
                        <a:t>                       (your date</a:t>
                      </a:r>
                      <a:r>
                        <a:rPr lang="en-US" sz="1800" baseline="0" dirty="0" smtClean="0"/>
                        <a:t> of birth</a:t>
                      </a:r>
                      <a:r>
                        <a:rPr lang="en-US" sz="1800" dirty="0" smtClean="0"/>
                        <a:t>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43663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Objective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</a:tr>
              <a:tr h="43663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Work experience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</a:tr>
              <a:tr h="43663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Education</a:t>
                      </a:r>
                      <a:r>
                        <a:rPr lang="en-US" sz="1800" baseline="0" dirty="0" smtClean="0"/>
                        <a:t> or qualifications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</a:tr>
              <a:tr h="43663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Computer skills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</a:tr>
              <a:tr h="43663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Languages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</a:tr>
              <a:tr h="43663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Hobbies and interest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76400" y="533400"/>
            <a:ext cx="4953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Model for a Curriculum Vitae (CV)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62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ilpia\AppData\Local\Microsoft\Windows\Temporary Internet Files\Content.IE5\DNKP12EJ\Thank-You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752600"/>
            <a:ext cx="4419600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729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49</TotalTime>
  <Words>97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BlackTie</vt:lpstr>
      <vt:lpstr>Recruitment </vt:lpstr>
      <vt:lpstr>      The steps of a recruitment process       </vt:lpstr>
      <vt:lpstr>PowerPoint Presentation</vt:lpstr>
      <vt:lpstr>Model for a Curriculum Vitae (CV)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Recruitment </dc:title>
  <dc:creator>Silpia</dc:creator>
  <cp:lastModifiedBy>Silpia</cp:lastModifiedBy>
  <cp:revision>9</cp:revision>
  <dcterms:created xsi:type="dcterms:W3CDTF">2020-09-18T14:43:20Z</dcterms:created>
  <dcterms:modified xsi:type="dcterms:W3CDTF">2020-09-18T15:32:53Z</dcterms:modified>
</cp:coreProperties>
</file>