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4" r:id="rId14"/>
    <p:sldId id="275" r:id="rId15"/>
    <p:sldId id="272" r:id="rId16"/>
    <p:sldId id="273" r:id="rId17"/>
  </p:sldIdLst>
  <p:sldSz cx="9144000" cy="6858000" type="screen4x3"/>
  <p:notesSz cx="6858000" cy="9144000"/>
  <p:photoAlbum/>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588" autoAdjust="0"/>
    <p:restoredTop sz="94624" autoAdjust="0"/>
  </p:normalViewPr>
  <p:slideViewPr>
    <p:cSldViewPr>
      <p:cViewPr varScale="1">
        <p:scale>
          <a:sx n="69" d="100"/>
          <a:sy n="69" d="100"/>
        </p:scale>
        <p:origin x="1616"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C5E6A1-3420-4A9E-B4B2-9C6D3662E0DF}" type="datetimeFigureOut">
              <a:rPr lang="id-ID" smtClean="0"/>
              <a:pPr/>
              <a:t>13/09/2020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78B70C-670A-47F9-83B1-A7838E58E55A}"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C578B70C-670A-47F9-83B1-A7838E58E55A}" type="slidenum">
              <a:rPr lang="id-ID" smtClean="0"/>
              <a:pPr/>
              <a:t>1</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C578B70C-670A-47F9-83B1-A7838E58E55A}" type="slidenum">
              <a:rPr lang="id-ID" smtClean="0"/>
              <a:pPr/>
              <a:t>15</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A941A16E-D749-4300-8C66-A68CA98BEEA0}" type="datetimeFigureOut">
              <a:rPr lang="id-ID" smtClean="0"/>
              <a:pPr/>
              <a:t>13/09/2020</a:t>
            </a:fld>
            <a:endParaRPr lang="id-ID"/>
          </a:p>
        </p:txBody>
      </p:sp>
      <p:sp>
        <p:nvSpPr>
          <p:cNvPr id="5" name="Footer Placeholder 4"/>
          <p:cNvSpPr>
            <a:spLocks noGrp="1"/>
          </p:cNvSpPr>
          <p:nvPr>
            <p:ph type="ftr" sz="quarter" idx="11"/>
          </p:nvPr>
        </p:nvSpPr>
        <p:spPr>
          <a:xfrm>
            <a:off x="533401" y="5936189"/>
            <a:ext cx="4021666" cy="365125"/>
          </a:xfrm>
        </p:spPr>
        <p:txBody>
          <a:bodyPr/>
          <a:lstStyle/>
          <a:p>
            <a:endParaRPr lang="id-ID"/>
          </a:p>
        </p:txBody>
      </p:sp>
      <p:sp>
        <p:nvSpPr>
          <p:cNvPr id="6" name="Slide Number Placeholder 5"/>
          <p:cNvSpPr>
            <a:spLocks noGrp="1"/>
          </p:cNvSpPr>
          <p:nvPr>
            <p:ph type="sldNum" sz="quarter" idx="12"/>
          </p:nvPr>
        </p:nvSpPr>
        <p:spPr>
          <a:xfrm>
            <a:off x="7010399" y="2750337"/>
            <a:ext cx="1370293" cy="1356442"/>
          </a:xfrm>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28101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7856438" y="4711310"/>
            <a:ext cx="1149836" cy="1090789"/>
          </a:xfrm>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3898507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7856438" y="4711616"/>
            <a:ext cx="1149836" cy="1090789"/>
          </a:xfrm>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18406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7856438" y="4709926"/>
            <a:ext cx="1149836" cy="1090789"/>
          </a:xfrm>
        </p:spPr>
        <p:txBody>
          <a:bodyPr/>
          <a:lstStyle/>
          <a:p>
            <a:fld id="{31D7EE75-7A3F-4CE0-95F1-5B6264D2B352}" type="slidenum">
              <a:rPr lang="id-ID" smtClean="0"/>
              <a:pPr/>
              <a:t>‹#›</a:t>
            </a:fld>
            <a:endParaRPr lang="id-ID"/>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760309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7856438" y="4709926"/>
            <a:ext cx="1149836" cy="1090789"/>
          </a:xfrm>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3344415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2178118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2484941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3688306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A941A16E-D749-4300-8C66-A68CA98BEEA0}" type="datetimeFigureOut">
              <a:rPr lang="id-ID" smtClean="0"/>
              <a:pPr/>
              <a:t>13/09/2020</a:t>
            </a:fld>
            <a:endParaRPr lang="id-ID"/>
          </a:p>
        </p:txBody>
      </p:sp>
      <p:sp>
        <p:nvSpPr>
          <p:cNvPr id="5" name="Footer Placeholder 4"/>
          <p:cNvSpPr>
            <a:spLocks noGrp="1"/>
          </p:cNvSpPr>
          <p:nvPr>
            <p:ph type="ftr" sz="quarter" idx="11"/>
          </p:nvPr>
        </p:nvSpPr>
        <p:spPr>
          <a:xfrm>
            <a:off x="510241" y="5936189"/>
            <a:ext cx="4518959" cy="365125"/>
          </a:xfrm>
        </p:spPr>
        <p:txBody>
          <a:bodyPr/>
          <a:lstStyle/>
          <a:p>
            <a:endParaRPr lang="id-ID"/>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31D7EE75-7A3F-4CE0-95F1-5B6264D2B352}" type="slidenum">
              <a:rPr lang="id-ID" smtClean="0"/>
              <a:pPr/>
              <a:t>‹#›</a:t>
            </a:fld>
            <a:endParaRPr lang="id-ID"/>
          </a:p>
        </p:txBody>
      </p:sp>
    </p:spTree>
    <p:extLst>
      <p:ext uri="{BB962C8B-B14F-4D97-AF65-F5344CB8AC3E}">
        <p14:creationId xmlns:p14="http://schemas.microsoft.com/office/powerpoint/2010/main" val="322418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4024783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65810" y="5936188"/>
            <a:ext cx="2057400" cy="365125"/>
          </a:xfrm>
        </p:spPr>
        <p:txBody>
          <a:bodyPr/>
          <a:lstStyle/>
          <a:p>
            <a:fld id="{A941A16E-D749-4300-8C66-A68CA98BEEA0}" type="datetimeFigureOut">
              <a:rPr lang="id-ID" smtClean="0"/>
              <a:pPr/>
              <a:t>13/09/2020</a:t>
            </a:fld>
            <a:endParaRPr lang="id-ID"/>
          </a:p>
        </p:txBody>
      </p:sp>
      <p:sp>
        <p:nvSpPr>
          <p:cNvPr id="5" name="Footer Placeholder 4"/>
          <p:cNvSpPr>
            <a:spLocks noGrp="1"/>
          </p:cNvSpPr>
          <p:nvPr>
            <p:ph type="ftr" sz="quarter" idx="11"/>
          </p:nvPr>
        </p:nvSpPr>
        <p:spPr>
          <a:xfrm>
            <a:off x="533400" y="5936189"/>
            <a:ext cx="4834673" cy="365125"/>
          </a:xfrm>
        </p:spPr>
        <p:txBody>
          <a:bodyPr/>
          <a:lstStyle/>
          <a:p>
            <a:endParaRPr lang="id-ID"/>
          </a:p>
        </p:txBody>
      </p:sp>
      <p:sp>
        <p:nvSpPr>
          <p:cNvPr id="6" name="Slide Number Placeholder 5"/>
          <p:cNvSpPr>
            <a:spLocks noGrp="1"/>
          </p:cNvSpPr>
          <p:nvPr>
            <p:ph type="sldNum" sz="quarter" idx="12"/>
          </p:nvPr>
        </p:nvSpPr>
        <p:spPr>
          <a:xfrm>
            <a:off x="7856438" y="2869896"/>
            <a:ext cx="1149836" cy="1090789"/>
          </a:xfrm>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3411768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532700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18716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3174775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110260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3054582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941A16E-D749-4300-8C66-A68CA98BEEA0}" type="datetimeFigureOut">
              <a:rPr lang="id-ID" smtClean="0"/>
              <a:pPr/>
              <a:t>13/09/2020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1D7EE75-7A3F-4CE0-95F1-5B6264D2B352}" type="slidenum">
              <a:rPr lang="id-ID" smtClean="0"/>
              <a:pPr/>
              <a:t>‹#›</a:t>
            </a:fld>
            <a:endParaRPr lang="id-ID"/>
          </a:p>
        </p:txBody>
      </p:sp>
    </p:spTree>
    <p:extLst>
      <p:ext uri="{BB962C8B-B14F-4D97-AF65-F5344CB8AC3E}">
        <p14:creationId xmlns:p14="http://schemas.microsoft.com/office/powerpoint/2010/main" val="629559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941A16E-D749-4300-8C66-A68CA98BEEA0}" type="datetimeFigureOut">
              <a:rPr lang="id-ID" smtClean="0"/>
              <a:pPr/>
              <a:t>13/09/2020</a:t>
            </a:fld>
            <a:endParaRPr lang="id-ID"/>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31D7EE75-7A3F-4CE0-95F1-5B6264D2B352}" type="slidenum">
              <a:rPr lang="id-ID" smtClean="0"/>
              <a:pPr/>
              <a:t>‹#›</a:t>
            </a:fld>
            <a:endParaRPr lang="id-ID"/>
          </a:p>
        </p:txBody>
      </p:sp>
    </p:spTree>
    <p:extLst>
      <p:ext uri="{BB962C8B-B14F-4D97-AF65-F5344CB8AC3E}">
        <p14:creationId xmlns:p14="http://schemas.microsoft.com/office/powerpoint/2010/main" val="686890182"/>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85728"/>
            <a:ext cx="8229600" cy="1143000"/>
          </a:xfrm>
        </p:spPr>
        <p:txBody>
          <a:bodyPr>
            <a:normAutofit fontScale="90000"/>
          </a:bodyPr>
          <a:lstStyle/>
          <a:p>
            <a:r>
              <a:rPr lang="id-ID" sz="5300" dirty="0" smtClean="0">
                <a:latin typeface="Aharoni" pitchFamily="2" charset="-79"/>
                <a:cs typeface="Aharoni" pitchFamily="2" charset="-79"/>
              </a:rPr>
              <a:t/>
            </a:r>
            <a:br>
              <a:rPr lang="id-ID" sz="5300" dirty="0" smtClean="0">
                <a:latin typeface="Aharoni" pitchFamily="2" charset="-79"/>
                <a:cs typeface="Aharoni" pitchFamily="2" charset="-79"/>
              </a:rPr>
            </a:br>
            <a:r>
              <a:rPr lang="id-ID" sz="5300" dirty="0" smtClean="0">
                <a:solidFill>
                  <a:srgbClr val="FFFF00"/>
                </a:solidFill>
                <a:latin typeface="Aharoni" pitchFamily="2" charset="-79"/>
                <a:cs typeface="Aharoni" pitchFamily="2" charset="-79"/>
              </a:rPr>
              <a:t>INOVASI PENDIDIKAN ANAK USIA DINI</a:t>
            </a:r>
            <a:r>
              <a:rPr lang="id-ID" dirty="0" smtClean="0">
                <a:solidFill>
                  <a:srgbClr val="FFFF00"/>
                </a:solidFill>
              </a:rPr>
              <a:t/>
            </a:r>
            <a:br>
              <a:rPr lang="id-ID" dirty="0" smtClean="0">
                <a:solidFill>
                  <a:srgbClr val="FFFF00"/>
                </a:solidFill>
              </a:rPr>
            </a:br>
            <a:r>
              <a:rPr lang="id-ID" sz="4000" dirty="0" smtClean="0">
                <a:solidFill>
                  <a:srgbClr val="FFFF00"/>
                </a:solidFill>
              </a:rPr>
              <a:t>Teknologi APE ( Alat Permainan Edukatif )</a:t>
            </a:r>
            <a:endParaRPr lang="id-ID" sz="4000" dirty="0">
              <a:solidFill>
                <a:srgbClr val="FFFF00"/>
              </a:solidFill>
            </a:endParaRPr>
          </a:p>
        </p:txBody>
      </p:sp>
      <p:pic>
        <p:nvPicPr>
          <p:cNvPr id="1026" name="Picture 2" descr="C:\Users\AL-MUFTI\Downloads\cropped-logo-ikip-siliwangi_600.png"/>
          <p:cNvPicPr>
            <a:picLocks noChangeAspect="1" noChangeArrowheads="1"/>
          </p:cNvPicPr>
          <p:nvPr/>
        </p:nvPicPr>
        <p:blipFill>
          <a:blip r:embed="rId3"/>
          <a:srcRect/>
          <a:stretch>
            <a:fillRect/>
          </a:stretch>
        </p:blipFill>
        <p:spPr bwMode="auto">
          <a:xfrm>
            <a:off x="857224" y="2643182"/>
            <a:ext cx="2857520" cy="2857520"/>
          </a:xfrm>
          <a:prstGeom prst="rect">
            <a:avLst/>
          </a:prstGeom>
          <a:noFill/>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5578687"/>
          </a:xfrm>
        </p:spPr>
        <p:txBody>
          <a:bodyPr>
            <a:normAutofit fontScale="92500" lnSpcReduction="20000"/>
          </a:bodyPr>
          <a:lstStyle/>
          <a:p>
            <a:r>
              <a:rPr lang="id-ID" dirty="0" smtClean="0"/>
              <a:t>Dalam memilih alat dan perlengkapan bermain dan belajar anak untuk kreatif anak, guru dan orang tua sebaiknya memperhatikan ciri-ciri peralatan yang baik. Ciri-ciri peralatan yang baik di antaranya:</a:t>
            </a:r>
          </a:p>
          <a:p>
            <a:pPr>
              <a:buNone/>
            </a:pPr>
            <a:r>
              <a:rPr lang="id-ID" dirty="0" smtClean="0"/>
              <a:t>	1.   </a:t>
            </a:r>
            <a:r>
              <a:rPr lang="id-ID" sz="2600" dirty="0" smtClean="0"/>
              <a:t> Desain Mudah Dan Sederhana</a:t>
            </a:r>
          </a:p>
          <a:p>
            <a:pPr>
              <a:buNone/>
            </a:pPr>
            <a:r>
              <a:rPr lang="id-ID" sz="2600" dirty="0" smtClean="0"/>
              <a:t>	2.    Multifungsi (Serba Guna)</a:t>
            </a:r>
          </a:p>
          <a:p>
            <a:pPr>
              <a:buNone/>
            </a:pPr>
            <a:r>
              <a:rPr lang="id-ID" sz="2600" dirty="0" smtClean="0"/>
              <a:t>	3.	 Menarik</a:t>
            </a:r>
          </a:p>
          <a:p>
            <a:pPr>
              <a:buNone/>
            </a:pPr>
            <a:r>
              <a:rPr lang="id-ID" sz="2600" dirty="0" smtClean="0"/>
              <a:t>	4.	 Berukuran Besar</a:t>
            </a:r>
          </a:p>
          <a:p>
            <a:pPr>
              <a:buNone/>
            </a:pPr>
            <a:r>
              <a:rPr lang="id-ID" sz="2600" dirty="0" smtClean="0"/>
              <a:t>	5.	 Awat</a:t>
            </a:r>
          </a:p>
          <a:p>
            <a:pPr>
              <a:buNone/>
            </a:pPr>
            <a:r>
              <a:rPr lang="id-ID" sz="2600" dirty="0" smtClean="0"/>
              <a:t>	6.	 Sesuai Dengan Kebutuhan</a:t>
            </a:r>
          </a:p>
          <a:p>
            <a:pPr>
              <a:buNone/>
            </a:pPr>
            <a:r>
              <a:rPr lang="id-ID" sz="2600" dirty="0" smtClean="0"/>
              <a:t>	7.	 Tidak Membahayakan</a:t>
            </a:r>
          </a:p>
          <a:p>
            <a:pPr>
              <a:buNone/>
            </a:pPr>
            <a:r>
              <a:rPr lang="id-ID" sz="2600" dirty="0" smtClean="0"/>
              <a:t>	8.	 Memdorong Anak Untuk Bermain Bersama</a:t>
            </a:r>
          </a:p>
          <a:p>
            <a:pPr>
              <a:buNone/>
            </a:pPr>
            <a:r>
              <a:rPr lang="id-ID" sz="2600" dirty="0" smtClean="0"/>
              <a:t>	9.	 Mengembangkan Daya Fantasi</a:t>
            </a:r>
          </a:p>
          <a:p>
            <a:pPr>
              <a:buNone/>
            </a:pPr>
            <a:r>
              <a:rPr lang="id-ID" sz="2600" dirty="0" smtClean="0"/>
              <a:t>	10.  Bukan Karena Kelucuan Dan Kebagusannya</a:t>
            </a:r>
          </a:p>
          <a:p>
            <a:pPr>
              <a:buNone/>
            </a:pPr>
            <a:r>
              <a:rPr lang="id-ID" sz="2600" dirty="0" smtClean="0"/>
              <a:t>	11.	 Bahan Mudah,dan Mudah Diperoleh</a:t>
            </a:r>
          </a:p>
          <a:p>
            <a:pPr>
              <a:buNone/>
            </a:pPr>
            <a:endParaRPr lang="id-ID" dirty="0" smtClean="0"/>
          </a:p>
          <a:p>
            <a:endParaRPr lang="id-ID"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71480"/>
            <a:ext cx="8229600" cy="5435811"/>
          </a:xfrm>
        </p:spPr>
        <p:txBody>
          <a:bodyPr>
            <a:normAutofit fontScale="70000" lnSpcReduction="20000"/>
          </a:bodyPr>
          <a:lstStyle/>
          <a:p>
            <a:r>
              <a:rPr lang="id-ID" b="1" dirty="0" smtClean="0"/>
              <a:t>Pemgertian Tekologi Secara Umum</a:t>
            </a:r>
            <a:endParaRPr lang="id-ID" dirty="0" smtClean="0"/>
          </a:p>
          <a:p>
            <a:pPr algn="just">
              <a:buNone/>
            </a:pPr>
            <a:r>
              <a:rPr lang="id-ID" dirty="0" smtClean="0"/>
              <a:t>	</a:t>
            </a:r>
            <a:r>
              <a:rPr lang="id-ID" sz="3100" dirty="0" smtClean="0"/>
              <a:t>Teknologi</a:t>
            </a:r>
            <a:r>
              <a:rPr lang="en-US" sz="3100" dirty="0" smtClean="0"/>
              <a:t> </a:t>
            </a:r>
            <a:r>
              <a:rPr lang="id-ID" sz="3100" dirty="0" smtClean="0"/>
              <a:t>adalah </a:t>
            </a:r>
            <a:r>
              <a:rPr lang="id-ID" sz="3100" dirty="0" smtClean="0"/>
              <a:t>keseluruhan sarana untuk menyediakanbarang yang dibutuhkan untuk kelangsungan hidup dan kenyamanan hidup manusia</a:t>
            </a:r>
            <a:r>
              <a:rPr lang="id-ID" sz="3100" dirty="0" smtClean="0"/>
              <a:t>.</a:t>
            </a:r>
            <a:endParaRPr lang="en-US" sz="3100" dirty="0" smtClean="0"/>
          </a:p>
          <a:p>
            <a:pPr algn="just"/>
            <a:endParaRPr lang="en-US" sz="3100" b="1" dirty="0"/>
          </a:p>
          <a:p>
            <a:pPr algn="just"/>
            <a:r>
              <a:rPr lang="id-ID" sz="3100" b="1" dirty="0" smtClean="0"/>
              <a:t>Dunia </a:t>
            </a:r>
            <a:r>
              <a:rPr lang="id-ID" sz="3100" b="1" dirty="0" smtClean="0"/>
              <a:t>Anak Dan Teknologi</a:t>
            </a:r>
            <a:endParaRPr lang="id-ID" sz="3100" dirty="0" smtClean="0"/>
          </a:p>
          <a:p>
            <a:pPr algn="just">
              <a:buNone/>
            </a:pPr>
            <a:r>
              <a:rPr lang="id-ID" sz="3100" dirty="0" smtClean="0"/>
              <a:t>	</a:t>
            </a:r>
            <a:r>
              <a:rPr lang="id-ID" sz="3100" dirty="0" smtClean="0"/>
              <a:t>Pada </a:t>
            </a:r>
            <a:r>
              <a:rPr lang="id-ID" sz="3100" dirty="0" smtClean="0"/>
              <a:t>saat sekarang ini pendidikan anak usia dini sangat utamakan oleh pemerintah karena kita perlu menciptakan penerus bangsa yang unggul.Pada masa anak usi dini merupakan masa golden age dimna semua informasi dapat dia serap dengan cepat.Karena pada masa ini pertumbuhan dan perkembangan otak anak mencapai 80%.Pada masa ini rasa ingin tahu anak juga samgat timggi akan semua hal termasuk akan teknologi yang sekarang ini sangat tidak asing lagi bagi anak-anak sehingga kita perlu memberika pelajaran dan penjelasan yang sesuai dengan usia nak.</a:t>
            </a:r>
          </a:p>
          <a:p>
            <a:endParaRPr lang="id-ID" dirty="0" smtClean="0"/>
          </a:p>
          <a:p>
            <a:pPr>
              <a:buNone/>
            </a:pPr>
            <a:r>
              <a:rPr lang="id-ID" dirty="0" smtClean="0"/>
              <a:t> </a:t>
            </a:r>
            <a:endParaRPr lang="id-ID" dirty="0"/>
          </a:p>
        </p:txBody>
      </p:sp>
    </p:spTree>
  </p:cSld>
  <p:clrMapOvr>
    <a:masterClrMapping/>
  </p:clrMapOvr>
  <p:transition>
    <p:spli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1000132"/>
          </a:xfrm>
        </p:spPr>
        <p:txBody>
          <a:bodyPr>
            <a:normAutofit fontScale="90000"/>
          </a:bodyPr>
          <a:lstStyle/>
          <a:p>
            <a:r>
              <a:rPr lang="id-ID" sz="2800" dirty="0" smtClean="0"/>
              <a:t>Faktor Yang Perlu Di Perhatikan Dalam Mengenalkan Teknologi Komputer/Laptop</a:t>
            </a:r>
            <a:br>
              <a:rPr lang="id-ID" sz="2800" dirty="0" smtClean="0"/>
            </a:br>
            <a:endParaRPr lang="id-ID" sz="2800" dirty="0"/>
          </a:p>
        </p:txBody>
      </p:sp>
      <p:sp>
        <p:nvSpPr>
          <p:cNvPr id="9" name="Content Placeholder 8"/>
          <p:cNvSpPr>
            <a:spLocks noGrp="1"/>
          </p:cNvSpPr>
          <p:nvPr>
            <p:ph sz="half" idx="2"/>
          </p:nvPr>
        </p:nvSpPr>
        <p:spPr>
          <a:xfrm>
            <a:off x="457200" y="857232"/>
            <a:ext cx="7972452" cy="5500726"/>
          </a:xfrm>
        </p:spPr>
        <p:txBody>
          <a:bodyPr>
            <a:normAutofit/>
          </a:bodyPr>
          <a:lstStyle/>
          <a:p>
            <a:pPr lvl="0">
              <a:buFont typeface="Wingdings" pitchFamily="2" charset="2"/>
              <a:buChar char="Ø"/>
            </a:pPr>
            <a:r>
              <a:rPr lang="id-ID" dirty="0" smtClean="0"/>
              <a:t>Perkembangan kognitif.</a:t>
            </a:r>
          </a:p>
          <a:p>
            <a:pPr>
              <a:buFont typeface="Wingdings" pitchFamily="2" charset="2"/>
              <a:buChar char="Ø"/>
            </a:pPr>
            <a:r>
              <a:rPr lang="id-ID" dirty="0" smtClean="0"/>
              <a:t>Perkembangan apektif</a:t>
            </a:r>
          </a:p>
          <a:p>
            <a:pPr lvl="0">
              <a:buFont typeface="Wingdings" pitchFamily="2" charset="2"/>
              <a:buChar char="Ø"/>
            </a:pPr>
            <a:r>
              <a:rPr lang="id-ID" dirty="0" smtClean="0"/>
              <a:t>Perkembangan sosial emosional</a:t>
            </a:r>
          </a:p>
          <a:p>
            <a:pPr>
              <a:buNone/>
            </a:pPr>
            <a:r>
              <a:rPr lang="id-ID" dirty="0" smtClean="0"/>
              <a:t>	</a:t>
            </a:r>
            <a:r>
              <a:rPr lang="id-ID" b="1" dirty="0" smtClean="0"/>
              <a:t>Lima prinsip dalam pembelajaran dalam pemanfaatan TIK</a:t>
            </a:r>
          </a:p>
          <a:p>
            <a:pPr marL="566928" indent="-457200">
              <a:buFont typeface="+mj-lt"/>
              <a:buAutoNum type="arabicPeriod"/>
            </a:pPr>
            <a:r>
              <a:rPr lang="id-ID" dirty="0" smtClean="0"/>
              <a:t>Pemanfaatan tik dalam pendidikan hendaknya  mempertimbangkan karakteristik peserta didik pendidik dan tenaga kependidikan dalam keseluruhan pembuatan keputusan TIK</a:t>
            </a:r>
          </a:p>
          <a:p>
            <a:pPr marL="566928" lvl="0" indent="-457200">
              <a:buFont typeface="+mj-lt"/>
              <a:buAutoNum type="arabicPeriod"/>
            </a:pPr>
            <a:r>
              <a:rPr lang="id-ID" dirty="0" smtClean="0"/>
              <a:t>Pemanfaatan TIK hendaknya di rancang untuk memperkuat minat dan motivasi pengguna untuk menggunakanya semata guna meningkatkan dirinya,baik dari segi intelaktual,spiritual,sosial,maupun ragawi.</a:t>
            </a:r>
          </a:p>
          <a:p>
            <a:pPr marL="566928" lvl="0" indent="-457200">
              <a:buFont typeface="+mj-lt"/>
              <a:buAutoNum type="arabicPeriod"/>
            </a:pPr>
            <a:endParaRPr lang="id-ID" dirty="0" smtClean="0"/>
          </a:p>
          <a:p>
            <a:pPr lvl="0">
              <a:buNone/>
            </a:pPr>
            <a:endParaRPr lang="id-ID" dirty="0" smtClean="0"/>
          </a:p>
          <a:p>
            <a:endParaRPr lang="id-ID" dirty="0"/>
          </a:p>
        </p:txBody>
      </p:sp>
    </p:spTree>
  </p:cSld>
  <p:clrMapOvr>
    <a:masterClrMapping/>
  </p:clrMapOvr>
  <p:transition>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85786" y="1142984"/>
            <a:ext cx="7858180" cy="4678204"/>
          </a:xfrm>
          <a:prstGeom prst="rect">
            <a:avLst/>
          </a:prstGeom>
        </p:spPr>
        <p:txBody>
          <a:bodyPr wrap="square">
            <a:spAutoFit/>
          </a:bodyPr>
          <a:lstStyle/>
          <a:p>
            <a:pPr marL="342900" lvl="0" indent="-342900"/>
            <a:r>
              <a:rPr lang="id-ID" dirty="0" smtClean="0"/>
              <a:t>3. </a:t>
            </a:r>
            <a:r>
              <a:rPr lang="id-ID" sz="2000" dirty="0" smtClean="0"/>
              <a:t>Pemanfaatan TIK</a:t>
            </a:r>
          </a:p>
          <a:p>
            <a:r>
              <a:rPr lang="id-ID" sz="2000" dirty="0" smtClean="0"/>
              <a:t> Hendaknya menumbuhkan kesadaran dan keyakinan akan       pentingnya kegiatan berinteraksi langsung dengan manusia (tatap muka(,dengan lingkungan sosial budaya (pertemuan ,museum,sejarah)dan lingkungan alam (pemjelajahan)</a:t>
            </a:r>
          </a:p>
          <a:p>
            <a:pPr lvl="0"/>
            <a:r>
              <a:rPr lang="id-ID" sz="2000" dirty="0" smtClean="0"/>
              <a:t>4. Pemanfaatan TIK hendaknya menjaga bahawa kelompok sasaran tetap dapat mengapresiasi teknologi komunikasi yang sederhana dan kegiatan pembelajaran tanpa TIK karena tuntutan penguasaan kompetensi terkait dalam rangka mengembangakan seluruh pontensi siswa secara seimbang</a:t>
            </a:r>
          </a:p>
          <a:p>
            <a:r>
              <a:rPr lang="id-ID" sz="2000" dirty="0" smtClean="0"/>
              <a:t>5. Pemanfaatan TIK hendaknya mendorong pengguna untuk menjadi lebih kreatif dan inovatif sehingga tidak hanya puas menjadi konsumen informasi berbasis TIK</a:t>
            </a:r>
          </a:p>
          <a:p>
            <a:pPr lvl="0"/>
            <a:r>
              <a:rPr lang="id-ID" sz="2000" dirty="0" smtClean="0"/>
              <a:t> </a:t>
            </a:r>
          </a:p>
          <a:p>
            <a:endParaRPr lang="id-ID" dirty="0"/>
          </a:p>
        </p:txBody>
      </p:sp>
    </p:spTree>
  </p:cSld>
  <p:clrMapOvr>
    <a:masterClrMapping/>
  </p:clrMapOvr>
  <p:transition>
    <p:cover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id-ID" dirty="0" smtClean="0"/>
              <a:t>Manfaat TIK Dalam Pembelajaran Paud</a:t>
            </a:r>
            <a:br>
              <a:rPr lang="id-ID" dirty="0" smtClean="0"/>
            </a:br>
            <a:endParaRPr lang="id-ID" dirty="0"/>
          </a:p>
        </p:txBody>
      </p:sp>
      <p:sp>
        <p:nvSpPr>
          <p:cNvPr id="2" name="Content Placeholder 1"/>
          <p:cNvSpPr>
            <a:spLocks noGrp="1"/>
          </p:cNvSpPr>
          <p:nvPr>
            <p:ph idx="1"/>
          </p:nvPr>
        </p:nvSpPr>
        <p:spPr/>
        <p:txBody>
          <a:bodyPr/>
          <a:lstStyle/>
          <a:p>
            <a:r>
              <a:rPr lang="id-ID" dirty="0" smtClean="0"/>
              <a:t>Sebagai peralatan </a:t>
            </a:r>
          </a:p>
          <a:p>
            <a:r>
              <a:rPr lang="id-ID" dirty="0" smtClean="0"/>
              <a:t>Sebagai saran informasi </a:t>
            </a:r>
          </a:p>
          <a:p>
            <a:r>
              <a:rPr lang="id-ID" dirty="0" smtClean="0"/>
              <a:t>Sebagai media sosial </a:t>
            </a:r>
          </a:p>
          <a:p>
            <a:r>
              <a:rPr lang="id-ID" dirty="0" smtClean="0"/>
              <a:t>Sebagai mitra intelektual </a:t>
            </a:r>
          </a:p>
          <a:p>
            <a:pPr lvl="0"/>
            <a:r>
              <a:rPr lang="id-ID" dirty="0" smtClean="0"/>
              <a:t>Sebagai sarana meningkatkan mutu pendidikan</a:t>
            </a:r>
          </a:p>
          <a:p>
            <a:r>
              <a:rPr lang="id-ID" dirty="0" smtClean="0"/>
              <a:t>Sebagai sarana meningkatkan efektifitas dan efisiensi proses pembelajaran</a:t>
            </a:r>
            <a:endParaRPr lang="id-ID" dirty="0"/>
          </a:p>
        </p:txBody>
      </p:sp>
    </p:spTree>
  </p:cSld>
  <p:clrMapOvr>
    <a:masterClrMapping/>
  </p:clrMapOvr>
  <p:transition>
    <p:pull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940180"/>
          </a:xfrm>
        </p:spPr>
        <p:txBody>
          <a:bodyPr>
            <a:normAutofit/>
          </a:bodyPr>
          <a:lstStyle/>
          <a:p>
            <a:r>
              <a:rPr lang="id-ID" dirty="0" smtClean="0"/>
              <a:t/>
            </a:r>
            <a:br>
              <a:rPr lang="id-ID" dirty="0" smtClean="0"/>
            </a:br>
            <a:endParaRPr lang="id-ID" dirty="0"/>
          </a:p>
        </p:txBody>
      </p:sp>
      <p:pic>
        <p:nvPicPr>
          <p:cNvPr id="1026" name="Picture 2" descr="C:\Users\AL-MUFTI\Downloads\ucapan-terima-kasih-dalam-bahasa-korea-koleksi-olisrosmawati-timur-is-the-winner-of-ucapan-terima-kasih-dalam-bahasa-korea.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cSld>
  <p:clrMapOvr>
    <a:masterClrMapping/>
  </p:clrMapOvr>
  <p:transition>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2050" name="Picture 2" descr="C:\Users\AL-MUFTI\Downloads\images.jpg"/>
          <p:cNvPicPr>
            <a:picLocks noChangeAspect="1" noChangeArrowheads="1"/>
          </p:cNvPicPr>
          <p:nvPr/>
        </p:nvPicPr>
        <p:blipFill>
          <a:blip r:embed="rId2"/>
          <a:srcRect/>
          <a:stretch>
            <a:fillRect/>
          </a:stretch>
        </p:blipFill>
        <p:spPr bwMode="auto">
          <a:xfrm>
            <a:off x="1" y="0"/>
            <a:ext cx="9144000" cy="6857999"/>
          </a:xfrm>
          <a:prstGeom prst="rect">
            <a:avLst/>
          </a:prstGeom>
          <a:noFill/>
        </p:spPr>
      </p:pic>
    </p:spTree>
  </p:cSld>
  <p:clrMapOvr>
    <a:masterClrMapping/>
  </p:clrMapOvr>
  <p:transition>
    <p:split orient="vert"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solidFill>
                  <a:schemeClr val="accent3">
                    <a:lumMod val="50000"/>
                  </a:schemeClr>
                </a:solidFill>
                <a:latin typeface="Baskerville Old Face" pitchFamily="18" charset="0"/>
              </a:rPr>
              <a:t>Apa sih yang di maksud dengan inovasi???????</a:t>
            </a:r>
            <a:endParaRPr lang="id-ID" dirty="0">
              <a:solidFill>
                <a:schemeClr val="accent3">
                  <a:lumMod val="50000"/>
                </a:schemeClr>
              </a:solidFill>
              <a:latin typeface="Baskerville Old Face"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id-ID" dirty="0"/>
              <a:t> </a:t>
            </a:r>
            <a:r>
              <a:rPr lang="id-ID" sz="4000" b="1" dirty="0">
                <a:solidFill>
                  <a:schemeClr val="accent3">
                    <a:lumMod val="50000"/>
                  </a:schemeClr>
                </a:solidFill>
              </a:rPr>
              <a:t>Pengertian Inovasi</a:t>
            </a:r>
            <a:r>
              <a:rPr lang="id-ID" sz="4000" dirty="0">
                <a:solidFill>
                  <a:schemeClr val="accent3">
                    <a:lumMod val="50000"/>
                  </a:schemeClr>
                </a:solidFill>
              </a:rPr>
              <a:t> adalah suatu proses dan/ atau hasil pengembangan pemanfaatan suatu produk/ sumber daya yang telah ada sebelumnya, sehingga memiliki nilai yang lebih berarti.</a:t>
            </a:r>
          </a:p>
          <a:p>
            <a:endParaRPr lang="id-ID" dirty="0" smtClean="0"/>
          </a:p>
          <a:p>
            <a:endParaRPr lang="id-ID"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id-ID" sz="3200" dirty="0" smtClean="0"/>
              <a:t>Pengertian APE (Alat Permainan Edukatif) Menurut Para Ahli</a:t>
            </a:r>
            <a:endParaRPr lang="id-ID" sz="3200" dirty="0"/>
          </a:p>
        </p:txBody>
      </p:sp>
      <p:sp>
        <p:nvSpPr>
          <p:cNvPr id="2" name="Content Placeholder 1"/>
          <p:cNvSpPr>
            <a:spLocks noGrp="1"/>
          </p:cNvSpPr>
          <p:nvPr>
            <p:ph idx="1"/>
          </p:nvPr>
        </p:nvSpPr>
        <p:spPr/>
        <p:txBody>
          <a:bodyPr/>
          <a:lstStyle/>
          <a:p>
            <a:r>
              <a:rPr lang="en-GB" dirty="0" err="1" smtClean="0"/>
              <a:t>Menurut</a:t>
            </a:r>
            <a:r>
              <a:rPr lang="en-GB" dirty="0" smtClean="0"/>
              <a:t> </a:t>
            </a:r>
            <a:r>
              <a:rPr lang="en-GB" dirty="0" err="1" smtClean="0"/>
              <a:t>Mayke</a:t>
            </a:r>
            <a:r>
              <a:rPr lang="en-GB" dirty="0" smtClean="0"/>
              <a:t> </a:t>
            </a:r>
            <a:r>
              <a:rPr lang="en-GB" dirty="0" err="1" smtClean="0"/>
              <a:t>Sugianto</a:t>
            </a:r>
            <a:r>
              <a:rPr lang="en-GB" dirty="0" smtClean="0"/>
              <a:t>. T </a:t>
            </a:r>
            <a:r>
              <a:rPr lang="en-GB" dirty="0" err="1" smtClean="0"/>
              <a:t>dalam</a:t>
            </a:r>
            <a:r>
              <a:rPr lang="en-GB" dirty="0" smtClean="0"/>
              <a:t> </a:t>
            </a:r>
            <a:r>
              <a:rPr lang="en-GB" dirty="0" err="1" smtClean="0"/>
              <a:t>Badru</a:t>
            </a:r>
            <a:r>
              <a:rPr lang="en-GB" dirty="0" smtClean="0"/>
              <a:t> </a:t>
            </a:r>
            <a:r>
              <a:rPr lang="en-GB" dirty="0" err="1" smtClean="0"/>
              <a:t>Zaman</a:t>
            </a:r>
            <a:r>
              <a:rPr lang="en-GB" dirty="0" smtClean="0"/>
              <a:t>, </a:t>
            </a:r>
            <a:r>
              <a:rPr lang="en-GB" dirty="0" err="1" smtClean="0"/>
              <a:t>dkk</a:t>
            </a:r>
            <a:r>
              <a:rPr lang="en-GB" dirty="0" smtClean="0"/>
              <a:t> (2007: 63) </a:t>
            </a:r>
            <a:r>
              <a:rPr lang="en-GB" dirty="0" err="1" smtClean="0"/>
              <a:t>alat</a:t>
            </a:r>
            <a:r>
              <a:rPr lang="en-GB" dirty="0" smtClean="0"/>
              <a:t> </a:t>
            </a:r>
            <a:r>
              <a:rPr lang="en-GB" dirty="0" err="1" smtClean="0"/>
              <a:t>permainan</a:t>
            </a:r>
            <a:r>
              <a:rPr lang="en-GB" dirty="0" smtClean="0"/>
              <a:t> </a:t>
            </a:r>
            <a:r>
              <a:rPr lang="en-GB" dirty="0" err="1" smtClean="0"/>
              <a:t>edukatif</a:t>
            </a:r>
            <a:r>
              <a:rPr lang="en-GB" dirty="0" smtClean="0"/>
              <a:t> (APE) </a:t>
            </a:r>
            <a:r>
              <a:rPr lang="en-GB" dirty="0" err="1" smtClean="0"/>
              <a:t>adalah</a:t>
            </a:r>
            <a:r>
              <a:rPr lang="en-GB" dirty="0" smtClean="0"/>
              <a:t> </a:t>
            </a:r>
            <a:r>
              <a:rPr lang="en-GB" dirty="0" err="1" smtClean="0"/>
              <a:t>permainan</a:t>
            </a:r>
            <a:r>
              <a:rPr lang="en-GB" dirty="0" smtClean="0"/>
              <a:t> yang </a:t>
            </a:r>
            <a:r>
              <a:rPr lang="en-GB" dirty="0" err="1" smtClean="0"/>
              <a:t>sengaja</a:t>
            </a:r>
            <a:r>
              <a:rPr lang="en-GB" dirty="0" smtClean="0"/>
              <a:t> </a:t>
            </a:r>
            <a:r>
              <a:rPr lang="en-GB" dirty="0" err="1" smtClean="0"/>
              <a:t>dirancang</a:t>
            </a:r>
            <a:r>
              <a:rPr lang="en-GB" dirty="0" smtClean="0"/>
              <a:t> </a:t>
            </a:r>
            <a:r>
              <a:rPr lang="en-GB" dirty="0" err="1" smtClean="0"/>
              <a:t>secara</a:t>
            </a:r>
            <a:r>
              <a:rPr lang="en-GB" dirty="0" smtClean="0"/>
              <a:t> </a:t>
            </a:r>
            <a:r>
              <a:rPr lang="en-GB" dirty="0" err="1" smtClean="0"/>
              <a:t>khusus</a:t>
            </a:r>
            <a:r>
              <a:rPr lang="en-GB" dirty="0" smtClean="0"/>
              <a:t> </a:t>
            </a:r>
            <a:r>
              <a:rPr lang="en-GB" dirty="0" err="1" smtClean="0"/>
              <a:t>untuk</a:t>
            </a:r>
            <a:r>
              <a:rPr lang="en-GB" dirty="0" smtClean="0"/>
              <a:t> </a:t>
            </a:r>
            <a:r>
              <a:rPr lang="en-GB" dirty="0" err="1" smtClean="0"/>
              <a:t>kepentingan</a:t>
            </a:r>
            <a:r>
              <a:rPr lang="en-GB" dirty="0" smtClean="0"/>
              <a:t> </a:t>
            </a:r>
            <a:r>
              <a:rPr lang="en-GB" dirty="0" err="1" smtClean="0"/>
              <a:t>pendidikan</a:t>
            </a:r>
            <a:r>
              <a:rPr lang="id-ID" dirty="0" smtClean="0"/>
              <a:t>.</a:t>
            </a:r>
          </a:p>
          <a:p>
            <a:r>
              <a:rPr lang="en-GB" dirty="0" err="1" smtClean="0"/>
              <a:t>Badru</a:t>
            </a:r>
            <a:r>
              <a:rPr lang="en-GB" dirty="0" smtClean="0"/>
              <a:t> </a:t>
            </a:r>
            <a:r>
              <a:rPr lang="en-GB" dirty="0" err="1" smtClean="0"/>
              <a:t>Zaman</a:t>
            </a:r>
            <a:r>
              <a:rPr lang="en-GB" dirty="0" smtClean="0"/>
              <a:t> (2007: 63) </a:t>
            </a:r>
            <a:r>
              <a:rPr lang="en-GB" dirty="0" err="1" smtClean="0"/>
              <a:t>menyatakan</a:t>
            </a:r>
            <a:r>
              <a:rPr lang="en-GB" dirty="0" smtClean="0"/>
              <a:t> </a:t>
            </a:r>
            <a:r>
              <a:rPr lang="en-GB" dirty="0" err="1" smtClean="0"/>
              <a:t>bahwa</a:t>
            </a:r>
            <a:r>
              <a:rPr lang="en-GB" dirty="0" smtClean="0"/>
              <a:t> APE </a:t>
            </a:r>
            <a:r>
              <a:rPr lang="en-GB" dirty="0" err="1" smtClean="0"/>
              <a:t>untuk</a:t>
            </a:r>
            <a:r>
              <a:rPr lang="en-GB" dirty="0" smtClean="0"/>
              <a:t> </a:t>
            </a:r>
            <a:r>
              <a:rPr lang="en-GB" dirty="0" err="1" smtClean="0"/>
              <a:t>anak</a:t>
            </a:r>
            <a:r>
              <a:rPr lang="en-GB" dirty="0" smtClean="0"/>
              <a:t> TK </a:t>
            </a:r>
            <a:r>
              <a:rPr lang="en-GB" dirty="0" err="1" smtClean="0"/>
              <a:t>adalah</a:t>
            </a:r>
            <a:r>
              <a:rPr lang="en-GB" dirty="0" smtClean="0"/>
              <a:t> </a:t>
            </a:r>
            <a:r>
              <a:rPr lang="en-GB" dirty="0" err="1" smtClean="0"/>
              <a:t>alat</a:t>
            </a:r>
            <a:r>
              <a:rPr lang="en-GB" dirty="0" smtClean="0"/>
              <a:t> </a:t>
            </a:r>
            <a:r>
              <a:rPr lang="en-GB" dirty="0" err="1" smtClean="0"/>
              <a:t>permainan</a:t>
            </a:r>
            <a:r>
              <a:rPr lang="en-GB" dirty="0" smtClean="0"/>
              <a:t> yang </a:t>
            </a:r>
            <a:r>
              <a:rPr lang="en-GB" dirty="0" err="1" smtClean="0"/>
              <a:t>dirancang</a:t>
            </a:r>
            <a:r>
              <a:rPr lang="en-GB" dirty="0" smtClean="0"/>
              <a:t> </a:t>
            </a:r>
            <a:r>
              <a:rPr lang="en-GB" dirty="0" err="1" smtClean="0"/>
              <a:t>untuk</a:t>
            </a:r>
            <a:r>
              <a:rPr lang="en-GB" dirty="0" smtClean="0"/>
              <a:t> </a:t>
            </a:r>
            <a:r>
              <a:rPr lang="en-GB" dirty="0" err="1" smtClean="0"/>
              <a:t>tujuan</a:t>
            </a:r>
            <a:r>
              <a:rPr lang="en-GB" dirty="0" smtClean="0"/>
              <a:t> </a:t>
            </a:r>
            <a:r>
              <a:rPr lang="en-GB" dirty="0" err="1" smtClean="0"/>
              <a:t>meningkatkan</a:t>
            </a:r>
            <a:r>
              <a:rPr lang="en-GB" dirty="0" smtClean="0"/>
              <a:t> </a:t>
            </a:r>
            <a:r>
              <a:rPr lang="en-GB" dirty="0" err="1" smtClean="0"/>
              <a:t>aspek-aspek</a:t>
            </a:r>
            <a:r>
              <a:rPr lang="en-GB" dirty="0" smtClean="0"/>
              <a:t> </a:t>
            </a:r>
            <a:r>
              <a:rPr lang="en-GB" dirty="0" err="1" smtClean="0"/>
              <a:t>perkembangan</a:t>
            </a:r>
            <a:r>
              <a:rPr lang="en-GB" dirty="0" smtClean="0"/>
              <a:t> </a:t>
            </a:r>
            <a:r>
              <a:rPr lang="en-GB" dirty="0" err="1" smtClean="0"/>
              <a:t>anak</a:t>
            </a:r>
            <a:r>
              <a:rPr lang="en-GB" dirty="0" smtClean="0"/>
              <a:t> TK.</a:t>
            </a:r>
            <a:endParaRPr lang="id-ID"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00174"/>
            <a:ext cx="8229600" cy="4507117"/>
          </a:xfrm>
        </p:spPr>
        <p:txBody>
          <a:bodyPr/>
          <a:lstStyle/>
          <a:p>
            <a:r>
              <a:rPr lang="en-GB" dirty="0" err="1" smtClean="0"/>
              <a:t>Sedangkan</a:t>
            </a:r>
            <a:r>
              <a:rPr lang="en-GB" dirty="0" smtClean="0"/>
              <a:t> Adams (1975) </a:t>
            </a:r>
            <a:r>
              <a:rPr lang="en-GB" dirty="0" err="1" smtClean="0"/>
              <a:t>berpendapat</a:t>
            </a:r>
            <a:r>
              <a:rPr lang="en-GB" dirty="0" smtClean="0"/>
              <a:t> </a:t>
            </a:r>
            <a:r>
              <a:rPr lang="en-GB" dirty="0" err="1" smtClean="0"/>
              <a:t>bahwa</a:t>
            </a:r>
            <a:r>
              <a:rPr lang="en-GB" dirty="0" smtClean="0"/>
              <a:t> </a:t>
            </a:r>
            <a:r>
              <a:rPr lang="en-GB" dirty="0" err="1" smtClean="0"/>
              <a:t>permainan</a:t>
            </a:r>
            <a:r>
              <a:rPr lang="en-GB" dirty="0" smtClean="0"/>
              <a:t> </a:t>
            </a:r>
            <a:r>
              <a:rPr lang="en-GB" dirty="0" err="1" smtClean="0"/>
              <a:t>edukatif</a:t>
            </a:r>
            <a:r>
              <a:rPr lang="en-GB" dirty="0" smtClean="0"/>
              <a:t> </a:t>
            </a:r>
            <a:r>
              <a:rPr lang="en-GB" dirty="0" err="1" smtClean="0"/>
              <a:t>adalah</a:t>
            </a:r>
            <a:r>
              <a:rPr lang="en-GB" dirty="0" smtClean="0"/>
              <a:t> </a:t>
            </a:r>
            <a:r>
              <a:rPr lang="en-GB" dirty="0" err="1" smtClean="0"/>
              <a:t>semua</a:t>
            </a:r>
            <a:r>
              <a:rPr lang="en-GB" dirty="0" smtClean="0"/>
              <a:t> </a:t>
            </a:r>
            <a:r>
              <a:rPr lang="en-GB" dirty="0" err="1" smtClean="0"/>
              <a:t>bentuk</a:t>
            </a:r>
            <a:r>
              <a:rPr lang="en-GB" dirty="0" smtClean="0"/>
              <a:t> </a:t>
            </a:r>
            <a:r>
              <a:rPr lang="en-GB" dirty="0" err="1" smtClean="0"/>
              <a:t>permainan</a:t>
            </a:r>
            <a:r>
              <a:rPr lang="en-GB" dirty="0" smtClean="0"/>
              <a:t> yang </a:t>
            </a:r>
            <a:r>
              <a:rPr lang="en-GB" dirty="0" err="1" smtClean="0"/>
              <a:t>dirancang</a:t>
            </a:r>
            <a:r>
              <a:rPr lang="en-GB" dirty="0" smtClean="0"/>
              <a:t> </a:t>
            </a:r>
            <a:r>
              <a:rPr lang="en-GB" dirty="0" err="1" smtClean="0"/>
              <a:t>untuk</a:t>
            </a:r>
            <a:r>
              <a:rPr lang="en-GB" dirty="0" smtClean="0"/>
              <a:t> </a:t>
            </a:r>
            <a:r>
              <a:rPr lang="en-GB" dirty="0" err="1" smtClean="0"/>
              <a:t>memberikan</a:t>
            </a:r>
            <a:r>
              <a:rPr lang="en-GB" dirty="0" smtClean="0"/>
              <a:t> </a:t>
            </a:r>
            <a:r>
              <a:rPr lang="en-GB" dirty="0" err="1" smtClean="0"/>
              <a:t>pengalaman</a:t>
            </a:r>
            <a:r>
              <a:rPr lang="en-GB" dirty="0" smtClean="0"/>
              <a:t> </a:t>
            </a:r>
            <a:r>
              <a:rPr lang="en-GB" dirty="0" err="1" smtClean="0"/>
              <a:t>pendidikan</a:t>
            </a:r>
            <a:r>
              <a:rPr lang="en-GB" dirty="0" smtClean="0"/>
              <a:t> </a:t>
            </a:r>
            <a:r>
              <a:rPr lang="en-GB" dirty="0" err="1" smtClean="0"/>
              <a:t>atau</a:t>
            </a:r>
            <a:r>
              <a:rPr lang="en-GB" dirty="0" smtClean="0"/>
              <a:t> </a:t>
            </a:r>
            <a:r>
              <a:rPr lang="en-GB" dirty="0" err="1" smtClean="0"/>
              <a:t>pengalaman</a:t>
            </a:r>
            <a:r>
              <a:rPr lang="en-GB" dirty="0" smtClean="0"/>
              <a:t> </a:t>
            </a:r>
            <a:r>
              <a:rPr lang="en-GB" dirty="0" err="1" smtClean="0"/>
              <a:t>belajar</a:t>
            </a:r>
            <a:r>
              <a:rPr lang="en-GB" dirty="0" smtClean="0"/>
              <a:t> </a:t>
            </a:r>
            <a:r>
              <a:rPr lang="en-GB" dirty="0" err="1" smtClean="0"/>
              <a:t>kepada</a:t>
            </a:r>
            <a:r>
              <a:rPr lang="en-GB" dirty="0" smtClean="0"/>
              <a:t> </a:t>
            </a:r>
            <a:r>
              <a:rPr lang="en-GB" dirty="0" err="1" smtClean="0"/>
              <a:t>para</a:t>
            </a:r>
            <a:r>
              <a:rPr lang="en-GB" dirty="0" smtClean="0"/>
              <a:t> </a:t>
            </a:r>
            <a:r>
              <a:rPr lang="en-GB" dirty="0" err="1" smtClean="0"/>
              <a:t>pemainnya</a:t>
            </a:r>
            <a:r>
              <a:rPr lang="en-GB" dirty="0" smtClean="0"/>
              <a:t>, </a:t>
            </a:r>
            <a:r>
              <a:rPr lang="en-GB" dirty="0" err="1" smtClean="0"/>
              <a:t>termasuk</a:t>
            </a:r>
            <a:r>
              <a:rPr lang="en-GB" dirty="0" smtClean="0"/>
              <a:t> </a:t>
            </a:r>
            <a:r>
              <a:rPr lang="en-GB" dirty="0" err="1" smtClean="0"/>
              <a:t>permainan</a:t>
            </a:r>
            <a:r>
              <a:rPr lang="en-GB" dirty="0" smtClean="0"/>
              <a:t> </a:t>
            </a:r>
            <a:r>
              <a:rPr lang="en-GB" dirty="0" err="1" smtClean="0"/>
              <a:t>tradisional</a:t>
            </a:r>
            <a:r>
              <a:rPr lang="en-GB" dirty="0" smtClean="0"/>
              <a:t> </a:t>
            </a:r>
            <a:r>
              <a:rPr lang="en-GB" dirty="0" err="1" smtClean="0"/>
              <a:t>dan</a:t>
            </a:r>
            <a:r>
              <a:rPr lang="en-GB" dirty="0" smtClean="0"/>
              <a:t> </a:t>
            </a:r>
            <a:r>
              <a:rPr lang="en-GB" dirty="0" err="1" smtClean="0"/>
              <a:t>moderen</a:t>
            </a:r>
            <a:r>
              <a:rPr lang="en-GB" dirty="0" smtClean="0"/>
              <a:t> yang </a:t>
            </a:r>
            <a:r>
              <a:rPr lang="en-GB" dirty="0" err="1" smtClean="0"/>
              <a:t>diberi</a:t>
            </a:r>
            <a:r>
              <a:rPr lang="en-GB" dirty="0" smtClean="0"/>
              <a:t> </a:t>
            </a:r>
            <a:r>
              <a:rPr lang="en-GB" dirty="0" err="1" smtClean="0"/>
              <a:t>muatan</a:t>
            </a:r>
            <a:r>
              <a:rPr lang="en-GB" dirty="0" smtClean="0"/>
              <a:t> </a:t>
            </a:r>
            <a:r>
              <a:rPr lang="en-GB" dirty="0" err="1" smtClean="0"/>
              <a:t>pendidikan</a:t>
            </a:r>
            <a:r>
              <a:rPr lang="en-GB" dirty="0" smtClean="0"/>
              <a:t> </a:t>
            </a:r>
            <a:r>
              <a:rPr lang="en-GB" dirty="0" err="1" smtClean="0"/>
              <a:t>dan</a:t>
            </a:r>
            <a:r>
              <a:rPr lang="en-GB" dirty="0" smtClean="0"/>
              <a:t> </a:t>
            </a:r>
            <a:r>
              <a:rPr lang="en-GB" dirty="0" err="1" smtClean="0"/>
              <a:t>pengajaran</a:t>
            </a:r>
            <a:endParaRPr lang="id-ID" dirty="0" smtClean="0"/>
          </a:p>
          <a:p>
            <a:endParaRPr lang="id-ID" dirty="0"/>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42852"/>
            <a:ext cx="8229600" cy="5864439"/>
          </a:xfrm>
        </p:spPr>
        <p:txBody>
          <a:bodyPr>
            <a:normAutofit/>
          </a:bodyPr>
          <a:lstStyle/>
          <a:p>
            <a:r>
              <a:rPr lang="en-GB" sz="2400" dirty="0" err="1" smtClean="0"/>
              <a:t>Menurut</a:t>
            </a:r>
            <a:r>
              <a:rPr lang="en-GB" sz="2400" dirty="0" smtClean="0"/>
              <a:t> </a:t>
            </a:r>
            <a:r>
              <a:rPr lang="en-GB" sz="2400" dirty="0" err="1" smtClean="0"/>
              <a:t>Badru</a:t>
            </a:r>
            <a:r>
              <a:rPr lang="en-GB" sz="2400" dirty="0" smtClean="0"/>
              <a:t> </a:t>
            </a:r>
            <a:r>
              <a:rPr lang="en-GB" sz="2400" dirty="0" err="1" smtClean="0"/>
              <a:t>Zaman</a:t>
            </a:r>
            <a:r>
              <a:rPr lang="en-GB" sz="2400" dirty="0" smtClean="0"/>
              <a:t>, </a:t>
            </a:r>
            <a:r>
              <a:rPr lang="en-GB" sz="2400" dirty="0" err="1" smtClean="0"/>
              <a:t>dkk</a:t>
            </a:r>
            <a:r>
              <a:rPr lang="en-GB" sz="2400" dirty="0" smtClean="0"/>
              <a:t> (2007: 63) </a:t>
            </a:r>
            <a:r>
              <a:rPr lang="en-GB" sz="2400" dirty="0" err="1" smtClean="0"/>
              <a:t>alat</a:t>
            </a:r>
            <a:r>
              <a:rPr lang="en-GB" sz="2400" dirty="0" smtClean="0"/>
              <a:t> </a:t>
            </a:r>
            <a:r>
              <a:rPr lang="en-GB" sz="2400" dirty="0" err="1" smtClean="0"/>
              <a:t>permainan</a:t>
            </a:r>
            <a:r>
              <a:rPr lang="en-GB" sz="2400" dirty="0" smtClean="0"/>
              <a:t> </a:t>
            </a:r>
            <a:r>
              <a:rPr lang="en-GB" sz="2400" dirty="0" err="1" smtClean="0"/>
              <a:t>dapat</a:t>
            </a:r>
            <a:r>
              <a:rPr lang="en-GB" sz="2400" dirty="0" smtClean="0"/>
              <a:t> </a:t>
            </a:r>
            <a:r>
              <a:rPr lang="en-GB" sz="2400" dirty="0" err="1" smtClean="0"/>
              <a:t>dikategorikan</a:t>
            </a:r>
            <a:r>
              <a:rPr lang="en-GB" sz="2400" dirty="0" smtClean="0"/>
              <a:t> </a:t>
            </a:r>
            <a:r>
              <a:rPr lang="en-GB" sz="2400" dirty="0" err="1" smtClean="0"/>
              <a:t>sebagai</a:t>
            </a:r>
            <a:r>
              <a:rPr lang="en-GB" sz="2400" dirty="0" smtClean="0"/>
              <a:t> </a:t>
            </a:r>
            <a:r>
              <a:rPr lang="en-GB" sz="2400" dirty="0" err="1" smtClean="0"/>
              <a:t>alat</a:t>
            </a:r>
            <a:r>
              <a:rPr lang="en-GB" sz="2400" dirty="0" smtClean="0"/>
              <a:t> </a:t>
            </a:r>
            <a:r>
              <a:rPr lang="en-GB" sz="2400" dirty="0" err="1" smtClean="0"/>
              <a:t>permainan</a:t>
            </a:r>
            <a:r>
              <a:rPr lang="en-GB" sz="2400" dirty="0" smtClean="0"/>
              <a:t> </a:t>
            </a:r>
            <a:r>
              <a:rPr lang="en-GB" sz="2400" dirty="0" err="1" smtClean="0"/>
              <a:t>edukatif</a:t>
            </a:r>
            <a:r>
              <a:rPr lang="en-GB" sz="2400" dirty="0" smtClean="0"/>
              <a:t> </a:t>
            </a:r>
            <a:r>
              <a:rPr lang="en-GB" sz="2400" dirty="0" err="1" smtClean="0"/>
              <a:t>untuk</a:t>
            </a:r>
            <a:r>
              <a:rPr lang="en-GB" sz="2400" dirty="0" smtClean="0"/>
              <a:t> </a:t>
            </a:r>
            <a:r>
              <a:rPr lang="en-GB" sz="2400" dirty="0" err="1" smtClean="0"/>
              <a:t>anak</a:t>
            </a:r>
            <a:r>
              <a:rPr lang="en-GB" sz="2400" dirty="0" smtClean="0"/>
              <a:t> TK </a:t>
            </a:r>
            <a:r>
              <a:rPr lang="en-GB" sz="2400" dirty="0" err="1" smtClean="0"/>
              <a:t>jika</a:t>
            </a:r>
            <a:r>
              <a:rPr lang="en-GB" sz="2400" dirty="0" smtClean="0"/>
              <a:t> </a:t>
            </a:r>
            <a:r>
              <a:rPr lang="en-GB" sz="2400" dirty="0" err="1" smtClean="0"/>
              <a:t>memenuhi</a:t>
            </a:r>
            <a:r>
              <a:rPr lang="en-GB" sz="2400" dirty="0" smtClean="0"/>
              <a:t> </a:t>
            </a:r>
            <a:r>
              <a:rPr lang="en-GB" sz="2400" dirty="0" err="1" smtClean="0"/>
              <a:t>ciri-ciri</a:t>
            </a:r>
            <a:r>
              <a:rPr lang="en-GB" sz="2400" dirty="0" smtClean="0"/>
              <a:t> </a:t>
            </a:r>
            <a:r>
              <a:rPr lang="en-GB" sz="2400" dirty="0" err="1" smtClean="0"/>
              <a:t>sebagai</a:t>
            </a:r>
            <a:r>
              <a:rPr lang="en-GB" sz="2400" dirty="0" smtClean="0"/>
              <a:t> </a:t>
            </a:r>
            <a:r>
              <a:rPr lang="en-GB" sz="2400" dirty="0" err="1" smtClean="0"/>
              <a:t>berikut</a:t>
            </a:r>
            <a:r>
              <a:rPr lang="en-GB" sz="2400" dirty="0" smtClean="0"/>
              <a:t>:</a:t>
            </a:r>
            <a:endParaRPr lang="id-ID" sz="2400" dirty="0" smtClean="0"/>
          </a:p>
          <a:p>
            <a:r>
              <a:rPr lang="en-GB" sz="2400" dirty="0" smtClean="0"/>
              <a:t>1. </a:t>
            </a:r>
            <a:r>
              <a:rPr lang="id-ID" sz="2400" dirty="0" smtClean="0"/>
              <a:t>  </a:t>
            </a:r>
            <a:r>
              <a:rPr lang="en-GB" sz="2400" dirty="0" err="1" smtClean="0"/>
              <a:t>Ditujukan</a:t>
            </a:r>
            <a:r>
              <a:rPr lang="en-GB" sz="2400" dirty="0" smtClean="0"/>
              <a:t> </a:t>
            </a:r>
            <a:r>
              <a:rPr lang="en-GB" sz="2400" dirty="0" err="1" smtClean="0"/>
              <a:t>untuk</a:t>
            </a:r>
            <a:r>
              <a:rPr lang="en-GB" sz="2400" dirty="0" smtClean="0"/>
              <a:t> </a:t>
            </a:r>
            <a:r>
              <a:rPr lang="en-GB" sz="2400" dirty="0" err="1" smtClean="0"/>
              <a:t>anak</a:t>
            </a:r>
            <a:r>
              <a:rPr lang="en-GB" sz="2400" dirty="0" smtClean="0"/>
              <a:t> </a:t>
            </a:r>
            <a:r>
              <a:rPr lang="en-GB" sz="2400" dirty="0" err="1" smtClean="0"/>
              <a:t>usia</a:t>
            </a:r>
            <a:r>
              <a:rPr lang="en-GB" sz="2400" dirty="0" smtClean="0"/>
              <a:t> TK.</a:t>
            </a:r>
            <a:endParaRPr lang="id-ID" sz="2400" dirty="0" smtClean="0"/>
          </a:p>
          <a:p>
            <a:r>
              <a:rPr lang="en-GB" sz="2400" dirty="0" smtClean="0"/>
              <a:t>2. </a:t>
            </a:r>
            <a:r>
              <a:rPr lang="id-ID" sz="2400" dirty="0" smtClean="0"/>
              <a:t>  </a:t>
            </a:r>
            <a:r>
              <a:rPr lang="en-GB" sz="2400" dirty="0" err="1" smtClean="0"/>
              <a:t>Berfungsi</a:t>
            </a:r>
            <a:r>
              <a:rPr lang="en-GB" sz="2400" dirty="0" smtClean="0"/>
              <a:t> </a:t>
            </a:r>
            <a:r>
              <a:rPr lang="en-GB" sz="2400" dirty="0" err="1" smtClean="0"/>
              <a:t>mengembangkan</a:t>
            </a:r>
            <a:r>
              <a:rPr lang="en-GB" sz="2400" dirty="0" smtClean="0"/>
              <a:t> </a:t>
            </a:r>
            <a:r>
              <a:rPr lang="en-GB" sz="2400" dirty="0" err="1" smtClean="0"/>
              <a:t>aspek-aspek</a:t>
            </a:r>
            <a:r>
              <a:rPr lang="en-GB" sz="2400" dirty="0" smtClean="0"/>
              <a:t> </a:t>
            </a:r>
            <a:r>
              <a:rPr lang="id-ID" sz="2400" dirty="0" smtClean="0"/>
              <a:t>   	</a:t>
            </a:r>
            <a:r>
              <a:rPr lang="en-GB" sz="2400" dirty="0" err="1" smtClean="0"/>
              <a:t>perkembangan</a:t>
            </a:r>
            <a:r>
              <a:rPr lang="en-GB" sz="2400" dirty="0" smtClean="0"/>
              <a:t> </a:t>
            </a:r>
            <a:r>
              <a:rPr lang="en-GB" sz="2400" dirty="0" err="1" smtClean="0"/>
              <a:t>anak</a:t>
            </a:r>
            <a:r>
              <a:rPr lang="en-GB" sz="2400" dirty="0" smtClean="0"/>
              <a:t> TK.</a:t>
            </a:r>
            <a:endParaRPr lang="id-ID" sz="2400" dirty="0" smtClean="0"/>
          </a:p>
          <a:p>
            <a:r>
              <a:rPr lang="en-GB" sz="2400" dirty="0" smtClean="0"/>
              <a:t>3.   </a:t>
            </a:r>
            <a:r>
              <a:rPr lang="en-GB" sz="2400" dirty="0" err="1" smtClean="0"/>
              <a:t>Dapat</a:t>
            </a:r>
            <a:r>
              <a:rPr lang="en-GB" sz="2400" dirty="0" smtClean="0"/>
              <a:t> </a:t>
            </a:r>
            <a:r>
              <a:rPr lang="en-GB" sz="2400" dirty="0" err="1" smtClean="0"/>
              <a:t>digunakan</a:t>
            </a:r>
            <a:r>
              <a:rPr lang="en-GB" sz="2400" dirty="0" smtClean="0"/>
              <a:t> </a:t>
            </a:r>
            <a:r>
              <a:rPr lang="en-GB" sz="2400" dirty="0" err="1" smtClean="0"/>
              <a:t>dengan</a:t>
            </a:r>
            <a:r>
              <a:rPr lang="en-GB" sz="2400" dirty="0" smtClean="0"/>
              <a:t> </a:t>
            </a:r>
            <a:r>
              <a:rPr lang="en-GB" sz="2400" dirty="0" err="1" smtClean="0"/>
              <a:t>berbagai</a:t>
            </a:r>
            <a:r>
              <a:rPr lang="en-GB" sz="2400" dirty="0" smtClean="0"/>
              <a:t> </a:t>
            </a:r>
            <a:r>
              <a:rPr lang="en-GB" sz="2400" dirty="0" err="1" smtClean="0"/>
              <a:t>cara</a:t>
            </a:r>
            <a:r>
              <a:rPr lang="en-GB" sz="2400" dirty="0" smtClean="0"/>
              <a:t>, </a:t>
            </a:r>
            <a:r>
              <a:rPr lang="en-GB" sz="2400" dirty="0" err="1" smtClean="0"/>
              <a:t>bentuk</a:t>
            </a:r>
            <a:r>
              <a:rPr lang="en-GB" sz="2400" dirty="0" smtClean="0"/>
              <a:t> </a:t>
            </a:r>
            <a:r>
              <a:rPr lang="id-ID" sz="2400" dirty="0" smtClean="0"/>
              <a:t>	</a:t>
            </a:r>
            <a:r>
              <a:rPr lang="en-GB" sz="2400" dirty="0" err="1" smtClean="0"/>
              <a:t>dan</a:t>
            </a:r>
            <a:r>
              <a:rPr lang="en-GB" sz="2400" dirty="0" smtClean="0"/>
              <a:t> </a:t>
            </a:r>
            <a:r>
              <a:rPr lang="en-GB" sz="2400" dirty="0" err="1" smtClean="0"/>
              <a:t>untuk</a:t>
            </a:r>
            <a:r>
              <a:rPr lang="en-GB" sz="2400" dirty="0" smtClean="0"/>
              <a:t> </a:t>
            </a:r>
            <a:r>
              <a:rPr lang="en-GB" sz="2400" dirty="0" err="1" smtClean="0"/>
              <a:t>bermacam</a:t>
            </a:r>
            <a:r>
              <a:rPr lang="en-GB" sz="2400" dirty="0" smtClean="0"/>
              <a:t> </a:t>
            </a:r>
            <a:r>
              <a:rPr lang="en-GB" sz="2400" dirty="0" err="1" smtClean="0"/>
              <a:t>tujuan</a:t>
            </a:r>
            <a:r>
              <a:rPr lang="en-GB" sz="2400" dirty="0" smtClean="0"/>
              <a:t> </a:t>
            </a:r>
            <a:r>
              <a:rPr lang="en-GB" sz="2400" dirty="0" err="1" smtClean="0"/>
              <a:t>aspek</a:t>
            </a:r>
            <a:r>
              <a:rPr lang="en-GB" sz="2400" dirty="0" smtClean="0"/>
              <a:t> </a:t>
            </a:r>
            <a:r>
              <a:rPr lang="id-ID" sz="2400" dirty="0" smtClean="0"/>
              <a:t>	</a:t>
            </a:r>
            <a:r>
              <a:rPr lang="en-GB" sz="2400" dirty="0" err="1" smtClean="0"/>
              <a:t>pengembangan</a:t>
            </a:r>
            <a:r>
              <a:rPr lang="en-GB" sz="2400" dirty="0" smtClean="0"/>
              <a:t> </a:t>
            </a:r>
            <a:r>
              <a:rPr lang="en-GB" sz="2400" dirty="0" err="1" smtClean="0"/>
              <a:t>atau</a:t>
            </a:r>
            <a:r>
              <a:rPr lang="en-GB" sz="2400" dirty="0" smtClean="0"/>
              <a:t> </a:t>
            </a:r>
            <a:r>
              <a:rPr lang="en-GB" sz="2400" dirty="0" err="1" smtClean="0"/>
              <a:t>bermanfaat</a:t>
            </a:r>
            <a:r>
              <a:rPr lang="en-GB" sz="2400" dirty="0" smtClean="0"/>
              <a:t> </a:t>
            </a:r>
            <a:r>
              <a:rPr lang="en-GB" sz="2400" dirty="0" err="1" smtClean="0"/>
              <a:t>multiguna</a:t>
            </a:r>
            <a:r>
              <a:rPr lang="en-GB" sz="2400" dirty="0" smtClean="0"/>
              <a:t>.</a:t>
            </a:r>
            <a:endParaRPr lang="id-ID" sz="2400" dirty="0" smtClean="0"/>
          </a:p>
          <a:p>
            <a:r>
              <a:rPr lang="en-GB" sz="2400" dirty="0" smtClean="0"/>
              <a:t>4.   </a:t>
            </a:r>
            <a:r>
              <a:rPr lang="en-GB" sz="2400" dirty="0" err="1" smtClean="0"/>
              <a:t>Aman</a:t>
            </a:r>
            <a:r>
              <a:rPr lang="en-GB" sz="2400" dirty="0" smtClean="0"/>
              <a:t> </a:t>
            </a:r>
            <a:r>
              <a:rPr lang="en-GB" sz="2400" dirty="0" err="1" smtClean="0"/>
              <a:t>bagi</a:t>
            </a:r>
            <a:r>
              <a:rPr lang="en-GB" sz="2400" dirty="0" smtClean="0"/>
              <a:t> </a:t>
            </a:r>
            <a:r>
              <a:rPr lang="en-GB" sz="2400" dirty="0" err="1" smtClean="0"/>
              <a:t>anak</a:t>
            </a:r>
            <a:r>
              <a:rPr lang="en-GB" sz="2400" dirty="0" smtClean="0"/>
              <a:t>.</a:t>
            </a:r>
            <a:endParaRPr lang="id-ID" sz="2400" dirty="0" smtClean="0"/>
          </a:p>
          <a:p>
            <a:r>
              <a:rPr lang="en-GB" sz="2400" dirty="0" smtClean="0"/>
              <a:t>5.   </a:t>
            </a:r>
            <a:r>
              <a:rPr lang="en-GB" sz="2400" dirty="0" err="1" smtClean="0"/>
              <a:t>Dirancang</a:t>
            </a:r>
            <a:r>
              <a:rPr lang="en-GB" sz="2400" dirty="0" smtClean="0"/>
              <a:t> </a:t>
            </a:r>
            <a:r>
              <a:rPr lang="en-GB" sz="2400" dirty="0" err="1" smtClean="0"/>
              <a:t>untuk</a:t>
            </a:r>
            <a:r>
              <a:rPr lang="en-GB" sz="2400" dirty="0" smtClean="0"/>
              <a:t> </a:t>
            </a:r>
            <a:r>
              <a:rPr lang="en-GB" sz="2400" dirty="0" err="1" smtClean="0"/>
              <a:t>mendorong</a:t>
            </a:r>
            <a:r>
              <a:rPr lang="en-GB" sz="2400" dirty="0" smtClean="0"/>
              <a:t> </a:t>
            </a:r>
            <a:r>
              <a:rPr lang="en-GB" sz="2400" dirty="0" err="1" smtClean="0"/>
              <a:t>aktivitas</a:t>
            </a:r>
            <a:r>
              <a:rPr lang="en-GB" sz="2400" dirty="0" smtClean="0"/>
              <a:t> </a:t>
            </a:r>
            <a:r>
              <a:rPr lang="en-GB" sz="2400" dirty="0" err="1" smtClean="0"/>
              <a:t>dan</a:t>
            </a:r>
            <a:r>
              <a:rPr lang="en-GB" sz="2400" dirty="0" smtClean="0"/>
              <a:t> </a:t>
            </a:r>
            <a:r>
              <a:rPr lang="id-ID" sz="2400" dirty="0" smtClean="0"/>
              <a:t>	</a:t>
            </a:r>
            <a:r>
              <a:rPr lang="en-GB" sz="2400" dirty="0" err="1" smtClean="0"/>
              <a:t>kreativitas</a:t>
            </a:r>
            <a:r>
              <a:rPr lang="en-GB" sz="2400" dirty="0" smtClean="0"/>
              <a:t>.</a:t>
            </a:r>
            <a:endParaRPr lang="id-ID" sz="2400" dirty="0" smtClean="0"/>
          </a:p>
          <a:p>
            <a:r>
              <a:rPr lang="en-GB" sz="2400" dirty="0" smtClean="0"/>
              <a:t>6.   </a:t>
            </a:r>
            <a:r>
              <a:rPr lang="en-GB" sz="2400" dirty="0" err="1" smtClean="0"/>
              <a:t>Bersifat</a:t>
            </a:r>
            <a:r>
              <a:rPr lang="en-GB" sz="2400" dirty="0" smtClean="0"/>
              <a:t> </a:t>
            </a:r>
            <a:r>
              <a:rPr lang="en-GB" sz="2400" dirty="0" err="1" smtClean="0"/>
              <a:t>konstruktif</a:t>
            </a:r>
            <a:r>
              <a:rPr lang="en-GB" sz="2400" dirty="0" smtClean="0"/>
              <a:t> </a:t>
            </a:r>
            <a:r>
              <a:rPr lang="en-GB" sz="2400" dirty="0" err="1" smtClean="0"/>
              <a:t>atau</a:t>
            </a:r>
            <a:r>
              <a:rPr lang="en-GB" sz="2400" dirty="0" smtClean="0"/>
              <a:t> </a:t>
            </a:r>
            <a:r>
              <a:rPr lang="en-GB" sz="2400" dirty="0" err="1" smtClean="0"/>
              <a:t>ada</a:t>
            </a:r>
            <a:r>
              <a:rPr lang="en-GB" sz="2400" dirty="0" smtClean="0"/>
              <a:t> </a:t>
            </a:r>
            <a:r>
              <a:rPr lang="en-GB" sz="2400" dirty="0" err="1" smtClean="0"/>
              <a:t>sesuatu</a:t>
            </a:r>
            <a:r>
              <a:rPr lang="en-GB" sz="2400" dirty="0" smtClean="0"/>
              <a:t> yang </a:t>
            </a:r>
            <a:r>
              <a:rPr lang="id-ID" sz="2400" dirty="0" smtClean="0"/>
              <a:t>	</a:t>
            </a:r>
            <a:r>
              <a:rPr lang="en-GB" sz="2400" dirty="0" err="1" smtClean="0"/>
              <a:t>dihasilkan</a:t>
            </a:r>
            <a:endParaRPr lang="id-ID" sz="2400" dirty="0"/>
          </a:p>
        </p:txBody>
      </p:sp>
    </p:spTree>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85728"/>
            <a:ext cx="8229600" cy="5721563"/>
          </a:xfrm>
        </p:spPr>
        <p:txBody>
          <a:bodyPr>
            <a:normAutofit/>
          </a:bodyPr>
          <a:lstStyle/>
          <a:p>
            <a:pPr>
              <a:buNone/>
            </a:pPr>
            <a:endParaRPr lang="id-ID" b="1" dirty="0" smtClean="0"/>
          </a:p>
          <a:p>
            <a:pPr>
              <a:buNone/>
            </a:pPr>
            <a:r>
              <a:rPr lang="en-GB" sz="3500" b="1" dirty="0" err="1" smtClean="0"/>
              <a:t>Sedangkan</a:t>
            </a:r>
            <a:r>
              <a:rPr lang="en-GB" sz="3500" b="1" dirty="0" smtClean="0"/>
              <a:t> </a:t>
            </a:r>
            <a:r>
              <a:rPr lang="en-GB" sz="3500" b="1" dirty="0" err="1" smtClean="0"/>
              <a:t>Secara</a:t>
            </a:r>
            <a:r>
              <a:rPr lang="en-GB" sz="3500" b="1" dirty="0" smtClean="0"/>
              <a:t> </a:t>
            </a:r>
            <a:r>
              <a:rPr lang="en-GB" sz="3500" b="1" dirty="0" err="1" smtClean="0"/>
              <a:t>Prinsipnya</a:t>
            </a:r>
            <a:r>
              <a:rPr lang="en-GB" sz="3500" b="1" dirty="0" smtClean="0"/>
              <a:t> APE</a:t>
            </a:r>
            <a:endParaRPr lang="id-ID" sz="3500" b="1" dirty="0" smtClean="0"/>
          </a:p>
          <a:p>
            <a:pPr>
              <a:buNone/>
            </a:pPr>
            <a:r>
              <a:rPr lang="en-GB" sz="3500" b="1" dirty="0" err="1" smtClean="0"/>
              <a:t>Meliputi</a:t>
            </a:r>
            <a:r>
              <a:rPr lang="en-GB" sz="3500" b="1" dirty="0" smtClean="0"/>
              <a:t> :</a:t>
            </a:r>
            <a:endParaRPr lang="id-ID" sz="3500" b="1" dirty="0" smtClean="0"/>
          </a:p>
          <a:p>
            <a:pPr>
              <a:buNone/>
            </a:pPr>
            <a:endParaRPr lang="id-ID" b="1" dirty="0" smtClean="0"/>
          </a:p>
          <a:p>
            <a:pPr lvl="0"/>
            <a:r>
              <a:rPr lang="en-GB" dirty="0" err="1" smtClean="0"/>
              <a:t>Mengaktifkan</a:t>
            </a:r>
            <a:r>
              <a:rPr lang="en-GB" dirty="0" smtClean="0"/>
              <a:t> </a:t>
            </a:r>
            <a:r>
              <a:rPr lang="en-GB" dirty="0" err="1" smtClean="0"/>
              <a:t>alat</a:t>
            </a:r>
            <a:r>
              <a:rPr lang="en-GB" dirty="0" smtClean="0"/>
              <a:t> </a:t>
            </a:r>
            <a:r>
              <a:rPr lang="en-GB" dirty="0" err="1" smtClean="0"/>
              <a:t>indra</a:t>
            </a:r>
            <a:r>
              <a:rPr lang="en-GB" dirty="0" smtClean="0"/>
              <a:t> </a:t>
            </a:r>
            <a:r>
              <a:rPr lang="en-GB" dirty="0" err="1" smtClean="0"/>
              <a:t>secara</a:t>
            </a:r>
            <a:r>
              <a:rPr lang="en-GB" dirty="0" smtClean="0"/>
              <a:t> </a:t>
            </a:r>
            <a:r>
              <a:rPr lang="en-GB" dirty="0" err="1" smtClean="0"/>
              <a:t>kombinasi</a:t>
            </a:r>
            <a:r>
              <a:rPr lang="en-GB" dirty="0" smtClean="0"/>
              <a:t> </a:t>
            </a:r>
            <a:r>
              <a:rPr lang="en-GB" dirty="0" err="1" smtClean="0"/>
              <a:t>sehingga</a:t>
            </a:r>
            <a:r>
              <a:rPr lang="en-GB" dirty="0" smtClean="0"/>
              <a:t> </a:t>
            </a:r>
            <a:r>
              <a:rPr lang="en-GB" dirty="0" err="1" smtClean="0"/>
              <a:t>dapat</a:t>
            </a:r>
            <a:r>
              <a:rPr lang="en-GB" dirty="0" smtClean="0"/>
              <a:t> </a:t>
            </a:r>
            <a:r>
              <a:rPr lang="en-GB" dirty="0" err="1" smtClean="0"/>
              <a:t>meningkatkan</a:t>
            </a:r>
            <a:r>
              <a:rPr lang="en-GB" dirty="0" smtClean="0"/>
              <a:t> </a:t>
            </a:r>
            <a:r>
              <a:rPr lang="en-GB" dirty="0" err="1" smtClean="0"/>
              <a:t>daya</a:t>
            </a:r>
            <a:r>
              <a:rPr lang="en-GB" dirty="0" smtClean="0"/>
              <a:t> </a:t>
            </a:r>
            <a:r>
              <a:rPr lang="en-GB" dirty="0" err="1" smtClean="0"/>
              <a:t>serap</a:t>
            </a:r>
            <a:r>
              <a:rPr lang="en-GB" dirty="0" smtClean="0"/>
              <a:t> </a:t>
            </a:r>
            <a:r>
              <a:rPr lang="en-GB" dirty="0" err="1" smtClean="0"/>
              <a:t>dan</a:t>
            </a:r>
            <a:r>
              <a:rPr lang="en-GB" dirty="0" smtClean="0"/>
              <a:t> </a:t>
            </a:r>
            <a:r>
              <a:rPr lang="en-GB" dirty="0" err="1" smtClean="0"/>
              <a:t>daya</a:t>
            </a:r>
            <a:r>
              <a:rPr lang="en-GB" dirty="0" smtClean="0"/>
              <a:t> </a:t>
            </a:r>
            <a:r>
              <a:rPr lang="en-GB" dirty="0" err="1" smtClean="0"/>
              <a:t>ingat</a:t>
            </a:r>
            <a:r>
              <a:rPr lang="en-GB" dirty="0" smtClean="0"/>
              <a:t> </a:t>
            </a:r>
            <a:r>
              <a:rPr lang="en-GB" dirty="0" err="1" smtClean="0"/>
              <a:t>anak</a:t>
            </a:r>
            <a:r>
              <a:rPr lang="en-GB" dirty="0" smtClean="0"/>
              <a:t> </a:t>
            </a:r>
            <a:r>
              <a:rPr lang="en-GB" dirty="0" err="1" smtClean="0"/>
              <a:t>didik</a:t>
            </a:r>
            <a:r>
              <a:rPr lang="en-GB" dirty="0" smtClean="0"/>
              <a:t>.</a:t>
            </a:r>
            <a:endParaRPr lang="id-ID" dirty="0" smtClean="0"/>
          </a:p>
          <a:p>
            <a:pPr lvl="0"/>
            <a:r>
              <a:rPr lang="en-GB" dirty="0" smtClean="0"/>
              <a:t> </a:t>
            </a:r>
            <a:r>
              <a:rPr lang="en-GB" dirty="0" err="1" smtClean="0"/>
              <a:t>Mengandung</a:t>
            </a:r>
            <a:r>
              <a:rPr lang="en-GB" dirty="0" smtClean="0"/>
              <a:t> </a:t>
            </a:r>
            <a:r>
              <a:rPr lang="en-GB" dirty="0" err="1" smtClean="0"/>
              <a:t>kesesuaian</a:t>
            </a:r>
            <a:r>
              <a:rPr lang="en-GB" dirty="0" smtClean="0"/>
              <a:t> </a:t>
            </a:r>
            <a:r>
              <a:rPr lang="en-GB" dirty="0" err="1" smtClean="0"/>
              <a:t>dengan</a:t>
            </a:r>
            <a:r>
              <a:rPr lang="en-GB" dirty="0" smtClean="0"/>
              <a:t> </a:t>
            </a:r>
            <a:r>
              <a:rPr lang="en-GB" dirty="0" err="1" smtClean="0"/>
              <a:t>ke</a:t>
            </a:r>
            <a:r>
              <a:rPr lang="id-ID" dirty="0" smtClean="0"/>
              <a:t>b</a:t>
            </a:r>
            <a:r>
              <a:rPr lang="en-GB" dirty="0" err="1" smtClean="0"/>
              <a:t>utuhan</a:t>
            </a:r>
            <a:r>
              <a:rPr lang="en-GB" dirty="0" smtClean="0"/>
              <a:t> </a:t>
            </a:r>
            <a:r>
              <a:rPr lang="en-GB" dirty="0" err="1" smtClean="0"/>
              <a:t>aspek</a:t>
            </a:r>
            <a:r>
              <a:rPr lang="en-GB" dirty="0" smtClean="0"/>
              <a:t> </a:t>
            </a:r>
            <a:r>
              <a:rPr lang="en-GB" dirty="0" err="1" smtClean="0"/>
              <a:t>perkembangan</a:t>
            </a:r>
            <a:r>
              <a:rPr lang="en-GB" dirty="0" smtClean="0"/>
              <a:t> </a:t>
            </a:r>
            <a:r>
              <a:rPr lang="en-GB" dirty="0" err="1" smtClean="0"/>
              <a:t>kemampuan</a:t>
            </a:r>
            <a:r>
              <a:rPr lang="en-GB" dirty="0" smtClean="0"/>
              <a:t> </a:t>
            </a:r>
            <a:r>
              <a:rPr lang="en-GB" dirty="0" err="1" smtClean="0"/>
              <a:t>dan</a:t>
            </a:r>
            <a:r>
              <a:rPr lang="en-GB" dirty="0" smtClean="0"/>
              <a:t> </a:t>
            </a:r>
            <a:r>
              <a:rPr lang="en-GB" dirty="0" err="1" smtClean="0"/>
              <a:t>usia</a:t>
            </a:r>
            <a:r>
              <a:rPr lang="en-GB" dirty="0" smtClean="0"/>
              <a:t> </a:t>
            </a:r>
            <a:r>
              <a:rPr lang="en-GB" dirty="0" err="1" smtClean="0"/>
              <a:t>anak</a:t>
            </a:r>
            <a:r>
              <a:rPr lang="en-GB" dirty="0" smtClean="0"/>
              <a:t> </a:t>
            </a:r>
            <a:r>
              <a:rPr lang="en-GB" dirty="0" err="1" smtClean="0"/>
              <a:t>didik</a:t>
            </a:r>
            <a:r>
              <a:rPr lang="en-GB" dirty="0" smtClean="0"/>
              <a:t> </a:t>
            </a:r>
            <a:r>
              <a:rPr lang="en-GB" dirty="0" err="1" smtClean="0"/>
              <a:t>sehingga</a:t>
            </a:r>
            <a:r>
              <a:rPr lang="en-GB" dirty="0" smtClean="0"/>
              <a:t> </a:t>
            </a:r>
            <a:r>
              <a:rPr lang="en-GB" dirty="0" err="1" smtClean="0"/>
              <a:t>tercapai</a:t>
            </a:r>
            <a:r>
              <a:rPr lang="en-GB" dirty="0" smtClean="0"/>
              <a:t> </a:t>
            </a:r>
            <a:r>
              <a:rPr lang="en-GB" dirty="0" err="1" smtClean="0"/>
              <a:t>indikator</a:t>
            </a:r>
            <a:r>
              <a:rPr lang="en-GB" dirty="0" smtClean="0"/>
              <a:t> </a:t>
            </a:r>
            <a:r>
              <a:rPr lang="en-GB" dirty="0" err="1" smtClean="0"/>
              <a:t>kemampuan</a:t>
            </a:r>
            <a:r>
              <a:rPr lang="en-GB" dirty="0" smtClean="0"/>
              <a:t> yang </a:t>
            </a:r>
            <a:r>
              <a:rPr lang="en-GB" dirty="0" err="1" smtClean="0"/>
              <a:t>harus</a:t>
            </a:r>
            <a:r>
              <a:rPr lang="en-GB" dirty="0" smtClean="0"/>
              <a:t> </a:t>
            </a:r>
            <a:r>
              <a:rPr lang="en-GB" dirty="0" err="1" smtClean="0"/>
              <a:t>dimiliki</a:t>
            </a:r>
            <a:r>
              <a:rPr lang="en-GB" dirty="0" smtClean="0"/>
              <a:t> </a:t>
            </a:r>
            <a:r>
              <a:rPr lang="en-GB" dirty="0" err="1" smtClean="0"/>
              <a:t>anak</a:t>
            </a:r>
            <a:r>
              <a:rPr lang="en-GB" dirty="0" smtClean="0"/>
              <a:t>.</a:t>
            </a:r>
            <a:endParaRPr lang="id-ID" dirty="0" smtClean="0"/>
          </a:p>
          <a:p>
            <a:pPr lvl="0"/>
            <a:r>
              <a:rPr lang="en-GB" dirty="0" smtClean="0"/>
              <a:t> </a:t>
            </a:r>
            <a:r>
              <a:rPr lang="en-GB" dirty="0" err="1" smtClean="0"/>
              <a:t>Memiliki</a:t>
            </a:r>
            <a:r>
              <a:rPr lang="en-GB" dirty="0" smtClean="0"/>
              <a:t> </a:t>
            </a:r>
            <a:r>
              <a:rPr lang="en-GB" dirty="0" err="1" smtClean="0"/>
              <a:t>kemudahan</a:t>
            </a:r>
            <a:r>
              <a:rPr lang="en-GB" dirty="0" smtClean="0"/>
              <a:t> </a:t>
            </a:r>
            <a:r>
              <a:rPr lang="en-GB" dirty="0" err="1" smtClean="0"/>
              <a:t>dalam</a:t>
            </a:r>
            <a:r>
              <a:rPr lang="en-GB" dirty="0" smtClean="0"/>
              <a:t> </a:t>
            </a:r>
            <a:r>
              <a:rPr lang="en-GB" dirty="0" err="1" smtClean="0"/>
              <a:t>penggunaannya</a:t>
            </a:r>
            <a:r>
              <a:rPr lang="en-GB" dirty="0" smtClean="0"/>
              <a:t> </a:t>
            </a:r>
            <a:r>
              <a:rPr lang="en-GB" dirty="0" err="1" smtClean="0"/>
              <a:t>bagi</a:t>
            </a:r>
            <a:r>
              <a:rPr lang="en-GB" dirty="0" smtClean="0"/>
              <a:t> </a:t>
            </a:r>
            <a:r>
              <a:rPr lang="en-GB" dirty="0" err="1" smtClean="0"/>
              <a:t>anak</a:t>
            </a:r>
            <a:r>
              <a:rPr lang="en-GB" dirty="0" smtClean="0"/>
              <a:t> </a:t>
            </a:r>
            <a:r>
              <a:rPr lang="en-GB" dirty="0" err="1" smtClean="0"/>
              <a:t>sehingga</a:t>
            </a:r>
            <a:r>
              <a:rPr lang="en-GB" dirty="0" smtClean="0"/>
              <a:t> </a:t>
            </a:r>
            <a:r>
              <a:rPr lang="en-GB" dirty="0" err="1" smtClean="0"/>
              <a:t>lebih</a:t>
            </a:r>
            <a:r>
              <a:rPr lang="en-GB" dirty="0" smtClean="0"/>
              <a:t> </a:t>
            </a:r>
            <a:r>
              <a:rPr lang="en-GB" dirty="0" err="1" smtClean="0"/>
              <a:t>mudah</a:t>
            </a:r>
            <a:r>
              <a:rPr lang="en-GB" dirty="0" smtClean="0"/>
              <a:t> </a:t>
            </a:r>
            <a:r>
              <a:rPr lang="en-GB" dirty="0" err="1" smtClean="0"/>
              <a:t>terjadi</a:t>
            </a:r>
            <a:r>
              <a:rPr lang="en-GB" dirty="0" smtClean="0"/>
              <a:t> </a:t>
            </a:r>
            <a:r>
              <a:rPr lang="en-GB" dirty="0" err="1" smtClean="0"/>
              <a:t>interaksi</a:t>
            </a:r>
            <a:r>
              <a:rPr lang="en-GB" dirty="0" smtClean="0"/>
              <a:t> </a:t>
            </a:r>
            <a:r>
              <a:rPr lang="en-GB" dirty="0" err="1" smtClean="0"/>
              <a:t>dan</a:t>
            </a:r>
            <a:r>
              <a:rPr lang="en-GB" dirty="0" smtClean="0"/>
              <a:t> </a:t>
            </a:r>
            <a:r>
              <a:rPr lang="en-GB" dirty="0" err="1" smtClean="0"/>
              <a:t>memperkuat</a:t>
            </a:r>
            <a:r>
              <a:rPr lang="en-GB" dirty="0" smtClean="0"/>
              <a:t> </a:t>
            </a:r>
            <a:r>
              <a:rPr lang="en-GB" dirty="0" err="1" smtClean="0"/>
              <a:t>tingkat</a:t>
            </a:r>
            <a:r>
              <a:rPr lang="en-GB" dirty="0" smtClean="0"/>
              <a:t> </a:t>
            </a:r>
            <a:r>
              <a:rPr lang="en-GB" dirty="0" err="1" smtClean="0"/>
              <a:t>pemahamannya</a:t>
            </a:r>
            <a:r>
              <a:rPr lang="en-GB" dirty="0" smtClean="0"/>
              <a:t> </a:t>
            </a:r>
            <a:r>
              <a:rPr lang="en-GB" dirty="0" err="1" smtClean="0"/>
              <a:t>dan</a:t>
            </a:r>
            <a:r>
              <a:rPr lang="en-GB" dirty="0" smtClean="0"/>
              <a:t> </a:t>
            </a:r>
            <a:r>
              <a:rPr lang="en-GB" dirty="0" err="1" smtClean="0"/>
              <a:t>daya</a:t>
            </a:r>
            <a:r>
              <a:rPr lang="en-GB" dirty="0" smtClean="0"/>
              <a:t> </a:t>
            </a:r>
            <a:r>
              <a:rPr lang="en-GB" dirty="0" err="1" smtClean="0"/>
              <a:t>ingat</a:t>
            </a:r>
            <a:r>
              <a:rPr lang="en-GB" dirty="0" smtClean="0"/>
              <a:t> </a:t>
            </a:r>
            <a:r>
              <a:rPr lang="en-GB" dirty="0" err="1" smtClean="0"/>
              <a:t>anak</a:t>
            </a:r>
            <a:r>
              <a:rPr lang="en-GB" dirty="0" smtClean="0"/>
              <a:t>.</a:t>
            </a:r>
            <a:endParaRPr lang="id-ID" dirty="0" smtClean="0"/>
          </a:p>
          <a:p>
            <a:pPr lvl="0"/>
            <a:endParaRPr lang="id-ID" dirty="0" smtClean="0"/>
          </a:p>
          <a:p>
            <a:endParaRPr lang="id-ID" dirty="0"/>
          </a:p>
        </p:txBody>
      </p:sp>
    </p:spTree>
  </p:cSld>
  <p:clrMapOvr>
    <a:masterClrMapping/>
  </p:clrMapOvr>
  <p:transition>
    <p:zoom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5578687"/>
          </a:xfrm>
        </p:spPr>
        <p:txBody>
          <a:bodyPr/>
          <a:lstStyle/>
          <a:p>
            <a:endParaRPr lang="id-ID" dirty="0" smtClean="0"/>
          </a:p>
          <a:p>
            <a:pPr lvl="0"/>
            <a:r>
              <a:rPr lang="en-GB" dirty="0" smtClean="0"/>
              <a:t> </a:t>
            </a:r>
            <a:r>
              <a:rPr lang="en-GB" dirty="0" err="1" smtClean="0"/>
              <a:t>Membangkitkan</a:t>
            </a:r>
            <a:r>
              <a:rPr lang="en-GB" dirty="0" smtClean="0"/>
              <a:t> </a:t>
            </a:r>
            <a:r>
              <a:rPr lang="en-GB" dirty="0" err="1" smtClean="0"/>
              <a:t>minat</a:t>
            </a:r>
            <a:r>
              <a:rPr lang="en-GB" dirty="0" smtClean="0"/>
              <a:t> </a:t>
            </a:r>
            <a:r>
              <a:rPr lang="en-GB" dirty="0" err="1" smtClean="0"/>
              <a:t>sehingga</a:t>
            </a:r>
            <a:r>
              <a:rPr lang="en-GB" dirty="0" smtClean="0"/>
              <a:t> </a:t>
            </a:r>
            <a:r>
              <a:rPr lang="en-GB" dirty="0" err="1" smtClean="0"/>
              <a:t>mendorong</a:t>
            </a:r>
            <a:r>
              <a:rPr lang="en-GB" dirty="0" smtClean="0"/>
              <a:t> </a:t>
            </a:r>
            <a:r>
              <a:rPr lang="en-GB" dirty="0" err="1" smtClean="0"/>
              <a:t>anak</a:t>
            </a:r>
            <a:r>
              <a:rPr lang="en-GB" dirty="0" smtClean="0"/>
              <a:t> </a:t>
            </a:r>
            <a:r>
              <a:rPr lang="en-GB" dirty="0" err="1" smtClean="0"/>
              <a:t>untuk</a:t>
            </a:r>
            <a:r>
              <a:rPr lang="en-GB" dirty="0" smtClean="0"/>
              <a:t> </a:t>
            </a:r>
            <a:r>
              <a:rPr lang="en-GB" dirty="0" err="1" smtClean="0"/>
              <a:t>memainkannya</a:t>
            </a:r>
            <a:r>
              <a:rPr lang="en-GB" dirty="0" smtClean="0"/>
              <a:t>.</a:t>
            </a:r>
            <a:endParaRPr lang="id-ID" dirty="0" smtClean="0"/>
          </a:p>
          <a:p>
            <a:pPr lvl="0"/>
            <a:r>
              <a:rPr lang="en-GB" dirty="0" smtClean="0"/>
              <a:t> </a:t>
            </a:r>
            <a:r>
              <a:rPr lang="en-GB" dirty="0" err="1" smtClean="0"/>
              <a:t>Memiliki</a:t>
            </a:r>
            <a:r>
              <a:rPr lang="en-GB" dirty="0" smtClean="0"/>
              <a:t> </a:t>
            </a:r>
            <a:r>
              <a:rPr lang="en-GB" dirty="0" err="1" smtClean="0"/>
              <a:t>nilai</a:t>
            </a:r>
            <a:r>
              <a:rPr lang="en-GB" dirty="0" smtClean="0"/>
              <a:t> </a:t>
            </a:r>
            <a:r>
              <a:rPr lang="en-GB" dirty="0" err="1" smtClean="0"/>
              <a:t>guna</a:t>
            </a:r>
            <a:r>
              <a:rPr lang="en-GB" dirty="0" smtClean="0"/>
              <a:t> </a:t>
            </a:r>
            <a:r>
              <a:rPr lang="en-GB" dirty="0" err="1" smtClean="0"/>
              <a:t>sehingga</a:t>
            </a:r>
            <a:r>
              <a:rPr lang="en-GB" dirty="0" smtClean="0"/>
              <a:t> </a:t>
            </a:r>
            <a:r>
              <a:rPr lang="en-GB" dirty="0" err="1" smtClean="0"/>
              <a:t>besar</a:t>
            </a:r>
            <a:r>
              <a:rPr lang="en-GB" dirty="0" smtClean="0"/>
              <a:t> </a:t>
            </a:r>
            <a:r>
              <a:rPr lang="en-GB" dirty="0" err="1" smtClean="0"/>
              <a:t>manfaatnya</a:t>
            </a:r>
            <a:r>
              <a:rPr lang="en-GB" dirty="0" smtClean="0"/>
              <a:t> </a:t>
            </a:r>
            <a:r>
              <a:rPr lang="en-GB" dirty="0" err="1" smtClean="0"/>
              <a:t>bagi</a:t>
            </a:r>
            <a:r>
              <a:rPr lang="en-GB" dirty="0" smtClean="0"/>
              <a:t> </a:t>
            </a:r>
            <a:r>
              <a:rPr lang="en-GB" dirty="0" err="1" smtClean="0"/>
              <a:t>anak</a:t>
            </a:r>
            <a:r>
              <a:rPr lang="en-GB" dirty="0" smtClean="0"/>
              <a:t>.</a:t>
            </a:r>
            <a:endParaRPr lang="id-ID" dirty="0" smtClean="0"/>
          </a:p>
          <a:p>
            <a:pPr lvl="0"/>
            <a:r>
              <a:rPr lang="en-GB" dirty="0" err="1" smtClean="0"/>
              <a:t>Bersifat</a:t>
            </a:r>
            <a:r>
              <a:rPr lang="en-GB" dirty="0" smtClean="0"/>
              <a:t> </a:t>
            </a:r>
            <a:r>
              <a:rPr lang="en-GB" dirty="0" err="1" smtClean="0"/>
              <a:t>efisien</a:t>
            </a:r>
            <a:r>
              <a:rPr lang="en-GB" dirty="0" smtClean="0"/>
              <a:t> </a:t>
            </a:r>
            <a:r>
              <a:rPr lang="en-GB" dirty="0" err="1" smtClean="0"/>
              <a:t>dan</a:t>
            </a:r>
            <a:r>
              <a:rPr lang="en-GB" dirty="0" smtClean="0"/>
              <a:t> </a:t>
            </a:r>
            <a:r>
              <a:rPr lang="en-GB" dirty="0" err="1" smtClean="0"/>
              <a:t>efektif</a:t>
            </a:r>
            <a:r>
              <a:rPr lang="en-GB" dirty="0" smtClean="0"/>
              <a:t> </a:t>
            </a:r>
            <a:r>
              <a:rPr lang="en-GB" dirty="0" err="1" smtClean="0"/>
              <a:t>sehingga</a:t>
            </a:r>
            <a:r>
              <a:rPr lang="en-GB" dirty="0" smtClean="0"/>
              <a:t> </a:t>
            </a:r>
            <a:r>
              <a:rPr lang="en-GB" dirty="0" err="1" smtClean="0"/>
              <a:t>mudah</a:t>
            </a:r>
            <a:r>
              <a:rPr lang="en-GB" dirty="0" smtClean="0"/>
              <a:t> </a:t>
            </a:r>
            <a:r>
              <a:rPr lang="en-GB" dirty="0" err="1" smtClean="0"/>
              <a:t>dan</a:t>
            </a:r>
            <a:r>
              <a:rPr lang="en-GB" dirty="0" smtClean="0"/>
              <a:t> </a:t>
            </a:r>
            <a:r>
              <a:rPr lang="en-GB" dirty="0" err="1" smtClean="0"/>
              <a:t>murah</a:t>
            </a:r>
            <a:r>
              <a:rPr lang="en-GB" dirty="0" smtClean="0"/>
              <a:t> </a:t>
            </a:r>
            <a:r>
              <a:rPr lang="en-GB" dirty="0" err="1" smtClean="0"/>
              <a:t>dalam</a:t>
            </a:r>
            <a:r>
              <a:rPr lang="en-GB" dirty="0" smtClean="0"/>
              <a:t> </a:t>
            </a:r>
            <a:r>
              <a:rPr lang="en-GB" dirty="0" err="1" smtClean="0"/>
              <a:t>pengadaan</a:t>
            </a:r>
            <a:r>
              <a:rPr lang="en-GB" dirty="0" smtClean="0"/>
              <a:t> </a:t>
            </a:r>
            <a:r>
              <a:rPr lang="en-GB" dirty="0" err="1" smtClean="0"/>
              <a:t>dan</a:t>
            </a:r>
            <a:r>
              <a:rPr lang="en-GB" dirty="0" smtClean="0"/>
              <a:t> </a:t>
            </a:r>
            <a:r>
              <a:rPr lang="en-GB" dirty="0" err="1" smtClean="0"/>
              <a:t>penggunaannya</a:t>
            </a:r>
            <a:r>
              <a:rPr lang="en-GB" dirty="0" smtClean="0"/>
              <a:t>.</a:t>
            </a:r>
            <a:endParaRPr lang="id-ID" dirty="0"/>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71480"/>
            <a:ext cx="8229600" cy="5435811"/>
          </a:xfrm>
        </p:spPr>
        <p:txBody>
          <a:bodyPr>
            <a:normAutofit/>
          </a:bodyPr>
          <a:lstStyle/>
          <a:p>
            <a:pPr>
              <a:buNone/>
            </a:pPr>
            <a:r>
              <a:rPr lang="en-GB" sz="3200" b="1" dirty="0" err="1" smtClean="0"/>
              <a:t>Konsep</a:t>
            </a:r>
            <a:r>
              <a:rPr lang="en-GB" sz="3200" b="1" dirty="0" smtClean="0"/>
              <a:t> </a:t>
            </a:r>
            <a:r>
              <a:rPr lang="en-GB" sz="3200" b="1" dirty="0" err="1" smtClean="0"/>
              <a:t>Alat</a:t>
            </a:r>
            <a:r>
              <a:rPr lang="en-GB" sz="3200" b="1" dirty="0" smtClean="0"/>
              <a:t> </a:t>
            </a:r>
            <a:r>
              <a:rPr lang="en-GB" sz="3200" b="1" dirty="0" err="1" smtClean="0"/>
              <a:t>Permainan</a:t>
            </a:r>
            <a:r>
              <a:rPr lang="en-GB" sz="3200" b="1" dirty="0" smtClean="0"/>
              <a:t> </a:t>
            </a:r>
            <a:r>
              <a:rPr lang="en-GB" sz="3200" b="1" dirty="0" err="1" smtClean="0"/>
              <a:t>Edukatif</a:t>
            </a:r>
            <a:r>
              <a:rPr lang="en-GB" sz="3200" b="1" dirty="0" smtClean="0"/>
              <a:t> (APE)</a:t>
            </a:r>
            <a:endParaRPr lang="id-ID" sz="3200" dirty="0" smtClean="0"/>
          </a:p>
          <a:p>
            <a:pPr>
              <a:buNone/>
            </a:pPr>
            <a:r>
              <a:rPr lang="en-GB" dirty="0" smtClean="0"/>
              <a:t>           </a:t>
            </a:r>
            <a:r>
              <a:rPr lang="en-GB" sz="2400" dirty="0" smtClean="0"/>
              <a:t> </a:t>
            </a:r>
            <a:r>
              <a:rPr lang="en-GB" sz="2400" dirty="0" err="1" smtClean="0"/>
              <a:t>Alat</a:t>
            </a:r>
            <a:r>
              <a:rPr lang="en-GB" sz="2400" dirty="0" smtClean="0"/>
              <a:t> </a:t>
            </a:r>
            <a:r>
              <a:rPr lang="en-GB" sz="2400" dirty="0" err="1" smtClean="0"/>
              <a:t>Permainan</a:t>
            </a:r>
            <a:r>
              <a:rPr lang="en-GB" sz="2400" dirty="0" smtClean="0"/>
              <a:t> </a:t>
            </a:r>
            <a:r>
              <a:rPr lang="en-GB" sz="2400" dirty="0" err="1" smtClean="0"/>
              <a:t>Edukatif</a:t>
            </a:r>
            <a:r>
              <a:rPr lang="en-GB" sz="2400" dirty="0" smtClean="0"/>
              <a:t> (APE) </a:t>
            </a:r>
            <a:r>
              <a:rPr lang="en-GB" sz="2400" dirty="0" err="1" smtClean="0"/>
              <a:t>adalah</a:t>
            </a:r>
            <a:r>
              <a:rPr lang="en-GB" sz="2400" dirty="0" smtClean="0"/>
              <a:t> </a:t>
            </a:r>
            <a:r>
              <a:rPr lang="en-GB" sz="2400" dirty="0" err="1" smtClean="0"/>
              <a:t>sarana</a:t>
            </a:r>
            <a:r>
              <a:rPr lang="en-GB" sz="2400" dirty="0" smtClean="0"/>
              <a:t> </a:t>
            </a:r>
            <a:r>
              <a:rPr lang="en-GB" sz="2400" dirty="0" err="1" smtClean="0"/>
              <a:t>untuk</a:t>
            </a:r>
            <a:r>
              <a:rPr lang="en-GB" sz="2400" dirty="0" smtClean="0"/>
              <a:t> </a:t>
            </a:r>
            <a:r>
              <a:rPr lang="en-GB" sz="2400" dirty="0" err="1" smtClean="0"/>
              <a:t>merangsang</a:t>
            </a:r>
            <a:r>
              <a:rPr lang="en-GB" sz="2400" dirty="0" smtClean="0"/>
              <a:t> </a:t>
            </a:r>
            <a:r>
              <a:rPr lang="en-GB" sz="2400" dirty="0" err="1" smtClean="0"/>
              <a:t>anak</a:t>
            </a:r>
            <a:r>
              <a:rPr lang="en-GB" sz="2400" dirty="0" smtClean="0"/>
              <a:t> </a:t>
            </a:r>
            <a:r>
              <a:rPr lang="en-GB" sz="2400" dirty="0" err="1" smtClean="0"/>
              <a:t>dalam</a:t>
            </a:r>
            <a:r>
              <a:rPr lang="en-GB" sz="2400" dirty="0" smtClean="0"/>
              <a:t> </a:t>
            </a:r>
            <a:r>
              <a:rPr lang="en-GB" sz="2400" dirty="0" err="1" smtClean="0"/>
              <a:t>mempelajari</a:t>
            </a:r>
            <a:r>
              <a:rPr lang="en-GB" sz="2400" dirty="0" smtClean="0"/>
              <a:t> </a:t>
            </a:r>
            <a:r>
              <a:rPr lang="en-GB" sz="2400" dirty="0" err="1" smtClean="0"/>
              <a:t>sesuatu</a:t>
            </a:r>
            <a:r>
              <a:rPr lang="en-GB" sz="2400" dirty="0" smtClean="0"/>
              <a:t> </a:t>
            </a:r>
            <a:r>
              <a:rPr lang="en-GB" sz="2400" dirty="0" err="1" smtClean="0"/>
              <a:t>tanpa</a:t>
            </a:r>
            <a:r>
              <a:rPr lang="en-GB" sz="2400" dirty="0" smtClean="0"/>
              <a:t> </a:t>
            </a:r>
            <a:r>
              <a:rPr lang="en-GB" sz="2400" dirty="0" err="1" smtClean="0"/>
              <a:t>anak</a:t>
            </a:r>
            <a:r>
              <a:rPr lang="en-GB" sz="2400" dirty="0" smtClean="0"/>
              <a:t> </a:t>
            </a:r>
            <a:r>
              <a:rPr lang="en-GB" sz="2400" dirty="0" err="1" smtClean="0"/>
              <a:t>menyadarinya</a:t>
            </a:r>
            <a:r>
              <a:rPr lang="en-GB" sz="2400" dirty="0" smtClean="0"/>
              <a:t>, </a:t>
            </a:r>
            <a:r>
              <a:rPr lang="en-GB" sz="2400" dirty="0" err="1" smtClean="0"/>
              <a:t>baik</a:t>
            </a:r>
            <a:r>
              <a:rPr lang="en-GB" sz="2400" dirty="0" smtClean="0"/>
              <a:t> </a:t>
            </a:r>
            <a:r>
              <a:rPr lang="en-GB" sz="2400" dirty="0" err="1" smtClean="0"/>
              <a:t>menggunakan</a:t>
            </a:r>
            <a:r>
              <a:rPr lang="en-GB" sz="2400" dirty="0" smtClean="0"/>
              <a:t> </a:t>
            </a:r>
            <a:r>
              <a:rPr lang="en-GB" sz="2400" dirty="0" err="1" smtClean="0"/>
              <a:t>teknologi</a:t>
            </a:r>
            <a:r>
              <a:rPr lang="en-GB" sz="2400" dirty="0" smtClean="0"/>
              <a:t> </a:t>
            </a:r>
            <a:r>
              <a:rPr lang="en-GB" sz="2400" dirty="0" err="1" smtClean="0"/>
              <a:t>moderen</a:t>
            </a:r>
            <a:r>
              <a:rPr lang="en-GB" sz="2400" dirty="0" smtClean="0"/>
              <a:t>, </a:t>
            </a:r>
            <a:r>
              <a:rPr lang="en-GB" sz="2400" dirty="0" err="1" smtClean="0"/>
              <a:t>konvensional</a:t>
            </a:r>
            <a:r>
              <a:rPr lang="en-GB" sz="2400" dirty="0" smtClean="0"/>
              <a:t> </a:t>
            </a:r>
            <a:r>
              <a:rPr lang="en-GB" sz="2400" dirty="0" err="1" smtClean="0"/>
              <a:t>maupun</a:t>
            </a:r>
            <a:r>
              <a:rPr lang="en-GB" sz="2400" dirty="0" smtClean="0"/>
              <a:t> </a:t>
            </a:r>
            <a:r>
              <a:rPr lang="en-GB" sz="2400" dirty="0" err="1" smtClean="0"/>
              <a:t>tradisional.Latar</a:t>
            </a:r>
            <a:r>
              <a:rPr lang="en-GB" sz="2400" dirty="0" smtClean="0"/>
              <a:t> </a:t>
            </a:r>
            <a:r>
              <a:rPr lang="en-GB" sz="2400" dirty="0" err="1" smtClean="0"/>
              <a:t>belakang</a:t>
            </a:r>
            <a:r>
              <a:rPr lang="en-GB" sz="2400" dirty="0" smtClean="0"/>
              <a:t> </a:t>
            </a:r>
            <a:r>
              <a:rPr lang="en-GB" sz="2400" dirty="0" err="1" smtClean="0"/>
              <a:t>dibuatnya</a:t>
            </a:r>
            <a:r>
              <a:rPr lang="en-GB" sz="2400" dirty="0" smtClean="0"/>
              <a:t> APE </a:t>
            </a:r>
            <a:r>
              <a:rPr lang="en-GB" sz="2400" dirty="0" err="1" smtClean="0"/>
              <a:t>adalah</a:t>
            </a:r>
            <a:r>
              <a:rPr lang="en-GB" sz="2400" dirty="0" smtClean="0"/>
              <a:t> </a:t>
            </a:r>
            <a:r>
              <a:rPr lang="en-GB" sz="2400" dirty="0" err="1" smtClean="0"/>
              <a:t>sebagai</a:t>
            </a:r>
            <a:r>
              <a:rPr lang="en-GB" sz="2400" dirty="0" smtClean="0"/>
              <a:t> </a:t>
            </a:r>
            <a:r>
              <a:rPr lang="en-GB" sz="2400" dirty="0" err="1" smtClean="0"/>
              <a:t>upaya</a:t>
            </a:r>
            <a:r>
              <a:rPr lang="en-GB" sz="2400" dirty="0" smtClean="0"/>
              <a:t> </a:t>
            </a:r>
            <a:r>
              <a:rPr lang="en-GB" sz="2400" dirty="0" err="1" smtClean="0"/>
              <a:t>merangsang</a:t>
            </a:r>
            <a:r>
              <a:rPr lang="en-GB" sz="2400" dirty="0" smtClean="0"/>
              <a:t> </a:t>
            </a:r>
            <a:r>
              <a:rPr lang="en-GB" sz="2400" dirty="0" err="1" smtClean="0"/>
              <a:t>kemampuan</a:t>
            </a:r>
            <a:r>
              <a:rPr lang="en-GB" sz="2400" dirty="0" smtClean="0"/>
              <a:t> </a:t>
            </a:r>
            <a:r>
              <a:rPr lang="en-GB" sz="2400" dirty="0" err="1" smtClean="0"/>
              <a:t>fisik</a:t>
            </a:r>
            <a:r>
              <a:rPr lang="en-GB" sz="2400" dirty="0" smtClean="0"/>
              <a:t> </a:t>
            </a:r>
            <a:r>
              <a:rPr lang="en-GB" sz="2400" dirty="0" err="1" smtClean="0"/>
              <a:t>motorik</a:t>
            </a:r>
            <a:r>
              <a:rPr lang="en-GB" sz="2400" dirty="0" smtClean="0"/>
              <a:t> </a:t>
            </a:r>
            <a:r>
              <a:rPr lang="en-GB" sz="2400" dirty="0" err="1" smtClean="0"/>
              <a:t>anak</a:t>
            </a:r>
            <a:r>
              <a:rPr lang="en-GB" sz="2400" dirty="0" smtClean="0"/>
              <a:t> (</a:t>
            </a:r>
            <a:r>
              <a:rPr lang="en-GB" sz="2400" dirty="0" err="1" smtClean="0"/>
              <a:t>aspek</a:t>
            </a:r>
            <a:r>
              <a:rPr lang="en-GB" sz="2400" dirty="0" smtClean="0"/>
              <a:t> </a:t>
            </a:r>
            <a:r>
              <a:rPr lang="en-GB" sz="2400" dirty="0" err="1" smtClean="0"/>
              <a:t>psikomotor</a:t>
            </a:r>
            <a:r>
              <a:rPr lang="en-GB" sz="2400" dirty="0" smtClean="0"/>
              <a:t>), </a:t>
            </a:r>
            <a:r>
              <a:rPr lang="en-GB" sz="2400" dirty="0" err="1" smtClean="0"/>
              <a:t>kemampuan</a:t>
            </a:r>
            <a:r>
              <a:rPr lang="en-GB" sz="2400" dirty="0" smtClean="0"/>
              <a:t> </a:t>
            </a:r>
            <a:r>
              <a:rPr lang="en-GB" sz="2400" dirty="0" err="1" smtClean="0"/>
              <a:t>sosial</a:t>
            </a:r>
            <a:r>
              <a:rPr lang="en-GB" sz="2400" dirty="0" smtClean="0"/>
              <a:t> </a:t>
            </a:r>
            <a:r>
              <a:rPr lang="en-GB" sz="2400" dirty="0" err="1" smtClean="0"/>
              <a:t>emosional</a:t>
            </a:r>
            <a:r>
              <a:rPr lang="en-GB" sz="2400" dirty="0" smtClean="0"/>
              <a:t> (</a:t>
            </a:r>
            <a:r>
              <a:rPr lang="en-GB" sz="2400" dirty="0" err="1" smtClean="0"/>
              <a:t>aspek</a:t>
            </a:r>
            <a:r>
              <a:rPr lang="en-GB" sz="2400" dirty="0" smtClean="0"/>
              <a:t> </a:t>
            </a:r>
            <a:r>
              <a:rPr lang="en-GB" sz="2400" dirty="0" err="1" smtClean="0"/>
              <a:t>afektif</a:t>
            </a:r>
            <a:r>
              <a:rPr lang="en-GB" sz="2400" dirty="0" smtClean="0"/>
              <a:t>) </a:t>
            </a:r>
            <a:r>
              <a:rPr lang="en-GB" sz="2400" dirty="0" err="1" smtClean="0"/>
              <a:t>serta</a:t>
            </a:r>
            <a:r>
              <a:rPr lang="en-GB" sz="2400" dirty="0" smtClean="0"/>
              <a:t> </a:t>
            </a:r>
            <a:r>
              <a:rPr lang="en-GB" sz="2400" dirty="0" err="1" smtClean="0"/>
              <a:t>kemampuan</a:t>
            </a:r>
            <a:r>
              <a:rPr lang="en-GB" sz="2400" dirty="0" smtClean="0"/>
              <a:t> </a:t>
            </a:r>
            <a:r>
              <a:rPr lang="en-GB" sz="2400" dirty="0" err="1" smtClean="0"/>
              <a:t>kecerdasan</a:t>
            </a:r>
            <a:r>
              <a:rPr lang="en-GB" sz="2400" dirty="0" smtClean="0"/>
              <a:t> (</a:t>
            </a:r>
            <a:r>
              <a:rPr lang="en-GB" sz="2400" dirty="0" err="1" smtClean="0"/>
              <a:t>kognisi</a:t>
            </a:r>
            <a:r>
              <a:rPr lang="en-GB" sz="2400" dirty="0" smtClean="0"/>
              <a:t>).</a:t>
            </a:r>
            <a:endParaRPr lang="id-ID" sz="2400" dirty="0" smtClean="0"/>
          </a:p>
          <a:p>
            <a:endParaRPr lang="id-ID" dirty="0"/>
          </a:p>
        </p:txBody>
      </p:sp>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6072230"/>
          </a:xfrm>
        </p:spPr>
        <p:txBody>
          <a:bodyPr>
            <a:normAutofit/>
          </a:bodyPr>
          <a:lstStyle/>
          <a:p>
            <a:pPr>
              <a:buNone/>
            </a:pPr>
            <a:r>
              <a:rPr lang="en-GB" dirty="0" smtClean="0"/>
              <a:t> </a:t>
            </a:r>
            <a:r>
              <a:rPr lang="id-ID" dirty="0" smtClean="0"/>
              <a:t>		</a:t>
            </a:r>
            <a:r>
              <a:rPr lang="en-GB" dirty="0" err="1" smtClean="0"/>
              <a:t>Pembuatan</a:t>
            </a:r>
            <a:r>
              <a:rPr lang="en-GB" dirty="0" smtClean="0"/>
              <a:t> APE yang </a:t>
            </a:r>
            <a:r>
              <a:rPr lang="en-GB" dirty="0" err="1" smtClean="0"/>
              <a:t>baik</a:t>
            </a:r>
            <a:r>
              <a:rPr lang="en-GB" dirty="0" smtClean="0"/>
              <a:t> </a:t>
            </a:r>
            <a:r>
              <a:rPr lang="en-GB" dirty="0" err="1" smtClean="0"/>
              <a:t>mampu</a:t>
            </a:r>
            <a:r>
              <a:rPr lang="en-GB" dirty="0" smtClean="0"/>
              <a:t> </a:t>
            </a:r>
            <a:r>
              <a:rPr lang="en-GB" dirty="0" err="1" smtClean="0"/>
              <a:t>mengembangkan</a:t>
            </a:r>
            <a:r>
              <a:rPr lang="en-GB" dirty="0" smtClean="0"/>
              <a:t> </a:t>
            </a:r>
            <a:r>
              <a:rPr lang="en-GB" dirty="0" err="1" smtClean="0"/>
              <a:t>totalitas</a:t>
            </a:r>
            <a:r>
              <a:rPr lang="en-GB" dirty="0" smtClean="0"/>
              <a:t> </a:t>
            </a:r>
            <a:r>
              <a:rPr lang="en-GB" dirty="0" err="1" smtClean="0"/>
              <a:t>kepribadian</a:t>
            </a:r>
            <a:r>
              <a:rPr lang="en-GB" dirty="0" smtClean="0"/>
              <a:t> </a:t>
            </a:r>
            <a:r>
              <a:rPr lang="en-GB" dirty="0" err="1" smtClean="0"/>
              <a:t>anak</a:t>
            </a:r>
            <a:r>
              <a:rPr lang="en-GB" dirty="0" smtClean="0"/>
              <a:t>, </a:t>
            </a:r>
            <a:r>
              <a:rPr lang="en-GB" dirty="0" err="1" smtClean="0"/>
              <a:t>bukan</a:t>
            </a:r>
            <a:r>
              <a:rPr lang="en-GB" dirty="0" smtClean="0"/>
              <a:t> </a:t>
            </a:r>
            <a:r>
              <a:rPr lang="en-GB" dirty="0" err="1" smtClean="0"/>
              <a:t>karena</a:t>
            </a:r>
            <a:r>
              <a:rPr lang="en-GB" dirty="0" smtClean="0"/>
              <a:t> </a:t>
            </a:r>
            <a:r>
              <a:rPr lang="en-GB" dirty="0" err="1" smtClean="0"/>
              <a:t>kebagusannya</a:t>
            </a:r>
            <a:r>
              <a:rPr lang="en-GB" dirty="0" smtClean="0"/>
              <a:t>, </a:t>
            </a:r>
            <a:r>
              <a:rPr lang="en-GB" dirty="0" err="1" smtClean="0"/>
              <a:t>tetapi</a:t>
            </a:r>
            <a:r>
              <a:rPr lang="en-GB" dirty="0" smtClean="0"/>
              <a:t> </a:t>
            </a:r>
            <a:r>
              <a:rPr lang="en-GB" dirty="0" err="1" smtClean="0"/>
              <a:t>karena</a:t>
            </a:r>
            <a:r>
              <a:rPr lang="en-GB" dirty="0" smtClean="0"/>
              <a:t> </a:t>
            </a:r>
            <a:r>
              <a:rPr lang="en-GB" dirty="0" err="1" smtClean="0"/>
              <a:t>aspek</a:t>
            </a:r>
            <a:r>
              <a:rPr lang="en-GB" dirty="0" smtClean="0"/>
              <a:t> </a:t>
            </a:r>
            <a:r>
              <a:rPr lang="en-GB" dirty="0" err="1" smtClean="0"/>
              <a:t>kreatifitasnya</a:t>
            </a:r>
            <a:r>
              <a:rPr lang="en-GB" dirty="0" smtClean="0"/>
              <a:t>, </a:t>
            </a:r>
            <a:r>
              <a:rPr lang="en-GB" dirty="0" err="1" smtClean="0"/>
              <a:t>sehingga</a:t>
            </a:r>
            <a:r>
              <a:rPr lang="en-GB" dirty="0" smtClean="0"/>
              <a:t> </a:t>
            </a:r>
            <a:r>
              <a:rPr lang="en-GB" dirty="0" err="1" smtClean="0"/>
              <a:t>mampu</a:t>
            </a:r>
            <a:r>
              <a:rPr lang="en-GB" dirty="0" smtClean="0"/>
              <a:t> </a:t>
            </a:r>
            <a:r>
              <a:rPr lang="en-GB" dirty="0" err="1" smtClean="0"/>
              <a:t>menjadi</a:t>
            </a:r>
            <a:r>
              <a:rPr lang="en-GB" dirty="0" smtClean="0"/>
              <a:t> </a:t>
            </a:r>
            <a:r>
              <a:rPr lang="en-GB" dirty="0" err="1" smtClean="0"/>
              <a:t>sarana</a:t>
            </a:r>
            <a:r>
              <a:rPr lang="en-GB" dirty="0" smtClean="0"/>
              <a:t> </a:t>
            </a:r>
            <a:r>
              <a:rPr lang="en-GB" dirty="0" err="1" smtClean="0"/>
              <a:t>bermain</a:t>
            </a:r>
            <a:r>
              <a:rPr lang="en-GB" dirty="0" smtClean="0"/>
              <a:t> yang </a:t>
            </a:r>
            <a:r>
              <a:rPr lang="en-GB" dirty="0" err="1" smtClean="0"/>
              <a:t>aktif</a:t>
            </a:r>
            <a:r>
              <a:rPr lang="en-GB" dirty="0" smtClean="0"/>
              <a:t>, </a:t>
            </a:r>
            <a:r>
              <a:rPr lang="en-GB" dirty="0" err="1" smtClean="0"/>
              <a:t>menarik</a:t>
            </a:r>
            <a:r>
              <a:rPr lang="en-GB" dirty="0" smtClean="0"/>
              <a:t>, </a:t>
            </a:r>
            <a:r>
              <a:rPr lang="en-GB" dirty="0" err="1" smtClean="0"/>
              <a:t>menyenangkan</a:t>
            </a:r>
            <a:r>
              <a:rPr lang="en-GB" dirty="0" smtClean="0"/>
              <a:t> </a:t>
            </a:r>
            <a:r>
              <a:rPr lang="en-GB" dirty="0" err="1" smtClean="0"/>
              <a:t>dan</a:t>
            </a:r>
            <a:r>
              <a:rPr lang="en-GB" dirty="0" smtClean="0"/>
              <a:t> </a:t>
            </a:r>
            <a:r>
              <a:rPr lang="en-GB" dirty="0" err="1" smtClean="0"/>
              <a:t>bermanfaat</a:t>
            </a:r>
            <a:r>
              <a:rPr lang="en-GB" dirty="0" smtClean="0"/>
              <a:t>.</a:t>
            </a:r>
            <a:endParaRPr lang="id-ID" dirty="0" smtClean="0"/>
          </a:p>
          <a:p>
            <a:pPr>
              <a:buNone/>
            </a:pPr>
            <a:r>
              <a:rPr lang="en-GB" dirty="0" err="1" smtClean="0"/>
              <a:t>Beberapa</a:t>
            </a:r>
            <a:r>
              <a:rPr lang="en-GB" dirty="0" smtClean="0"/>
              <a:t> </a:t>
            </a:r>
            <a:r>
              <a:rPr lang="en-GB" dirty="0" err="1" smtClean="0"/>
              <a:t>fungsi</a:t>
            </a:r>
            <a:r>
              <a:rPr lang="en-GB" dirty="0" smtClean="0"/>
              <a:t> APE </a:t>
            </a:r>
            <a:r>
              <a:rPr lang="en-GB" dirty="0" err="1" smtClean="0"/>
              <a:t>antara</a:t>
            </a:r>
            <a:r>
              <a:rPr lang="en-GB" dirty="0" smtClean="0"/>
              <a:t> lain :</a:t>
            </a:r>
            <a:endParaRPr lang="id-ID" dirty="0" smtClean="0"/>
          </a:p>
          <a:p>
            <a:pPr>
              <a:buNone/>
            </a:pPr>
            <a:r>
              <a:rPr lang="en-GB" dirty="0" smtClean="0"/>
              <a:t>1. </a:t>
            </a:r>
            <a:r>
              <a:rPr lang="en-GB" dirty="0" err="1" smtClean="0"/>
              <a:t>Mengajar</a:t>
            </a:r>
            <a:r>
              <a:rPr lang="en-GB" dirty="0" smtClean="0"/>
              <a:t> </a:t>
            </a:r>
            <a:r>
              <a:rPr lang="en-GB" dirty="0" err="1" smtClean="0"/>
              <a:t>menjadi</a:t>
            </a:r>
            <a:r>
              <a:rPr lang="en-GB" dirty="0" smtClean="0"/>
              <a:t> </a:t>
            </a:r>
            <a:r>
              <a:rPr lang="en-GB" dirty="0" err="1" smtClean="0"/>
              <a:t>lebih</a:t>
            </a:r>
            <a:r>
              <a:rPr lang="en-GB" dirty="0" smtClean="0"/>
              <a:t> </a:t>
            </a:r>
            <a:r>
              <a:rPr lang="en-GB" dirty="0" err="1" smtClean="0"/>
              <a:t>mudah</a:t>
            </a:r>
            <a:r>
              <a:rPr lang="en-GB" dirty="0" smtClean="0"/>
              <a:t> </a:t>
            </a:r>
            <a:r>
              <a:rPr lang="en-GB" dirty="0" err="1" smtClean="0"/>
              <a:t>dan</a:t>
            </a:r>
            <a:r>
              <a:rPr lang="en-GB" dirty="0" smtClean="0"/>
              <a:t> </a:t>
            </a:r>
            <a:r>
              <a:rPr lang="en-GB" dirty="0" err="1" smtClean="0"/>
              <a:t>cepat</a:t>
            </a:r>
            <a:r>
              <a:rPr lang="en-GB" dirty="0" smtClean="0"/>
              <a:t> </a:t>
            </a:r>
            <a:r>
              <a:rPr lang="en-GB" dirty="0" err="1" smtClean="0"/>
              <a:t>diterima</a:t>
            </a:r>
            <a:r>
              <a:rPr lang="en-GB" dirty="0" smtClean="0"/>
              <a:t> </a:t>
            </a:r>
            <a:r>
              <a:rPr lang="en-GB" dirty="0" err="1" smtClean="0"/>
              <a:t>anak</a:t>
            </a:r>
            <a:endParaRPr lang="id-ID" dirty="0" smtClean="0"/>
          </a:p>
          <a:p>
            <a:pPr>
              <a:buNone/>
            </a:pPr>
            <a:r>
              <a:rPr lang="en-GB" dirty="0" smtClean="0"/>
              <a:t>2. </a:t>
            </a:r>
            <a:r>
              <a:rPr lang="en-GB" dirty="0" err="1" smtClean="0"/>
              <a:t>Melatih</a:t>
            </a:r>
            <a:r>
              <a:rPr lang="en-GB" dirty="0" smtClean="0"/>
              <a:t> </a:t>
            </a:r>
            <a:r>
              <a:rPr lang="en-GB" dirty="0" err="1" smtClean="0"/>
              <a:t>konsentrasi</a:t>
            </a:r>
            <a:r>
              <a:rPr lang="en-GB" dirty="0" smtClean="0"/>
              <a:t> </a:t>
            </a:r>
            <a:r>
              <a:rPr lang="en-GB" dirty="0" err="1" smtClean="0"/>
              <a:t>anak</a:t>
            </a:r>
            <a:endParaRPr lang="id-ID" dirty="0" smtClean="0"/>
          </a:p>
          <a:p>
            <a:pPr>
              <a:buNone/>
            </a:pPr>
            <a:r>
              <a:rPr lang="en-GB" dirty="0" smtClean="0"/>
              <a:t>3. </a:t>
            </a:r>
            <a:r>
              <a:rPr lang="en-GB" dirty="0" err="1" smtClean="0"/>
              <a:t>Mampu</a:t>
            </a:r>
            <a:r>
              <a:rPr lang="en-GB" dirty="0" smtClean="0"/>
              <a:t> </a:t>
            </a:r>
            <a:r>
              <a:rPr lang="en-GB" dirty="0" err="1" smtClean="0"/>
              <a:t>mengatasi</a:t>
            </a:r>
            <a:r>
              <a:rPr lang="en-GB" dirty="0" smtClean="0"/>
              <a:t> </a:t>
            </a:r>
            <a:r>
              <a:rPr lang="en-GB" dirty="0" err="1" smtClean="0"/>
              <a:t>keterbatasan</a:t>
            </a:r>
            <a:r>
              <a:rPr lang="en-GB" dirty="0" smtClean="0"/>
              <a:t> </a:t>
            </a:r>
            <a:r>
              <a:rPr lang="en-GB" dirty="0" err="1" smtClean="0"/>
              <a:t>waktu</a:t>
            </a:r>
            <a:r>
              <a:rPr lang="en-GB" dirty="0" smtClean="0"/>
              <a:t> </a:t>
            </a:r>
            <a:r>
              <a:rPr lang="en-GB" dirty="0" err="1" smtClean="0"/>
              <a:t>dan</a:t>
            </a:r>
            <a:r>
              <a:rPr lang="en-GB" dirty="0" smtClean="0"/>
              <a:t> </a:t>
            </a:r>
            <a:r>
              <a:rPr lang="en-GB" dirty="0" err="1" smtClean="0"/>
              <a:t>tempat</a:t>
            </a:r>
            <a:endParaRPr lang="id-ID" dirty="0" smtClean="0"/>
          </a:p>
          <a:p>
            <a:pPr>
              <a:buNone/>
            </a:pPr>
            <a:r>
              <a:rPr lang="en-GB" dirty="0" smtClean="0"/>
              <a:t>4. </a:t>
            </a:r>
            <a:r>
              <a:rPr lang="en-GB" dirty="0" err="1" smtClean="0"/>
              <a:t>Membangkitkan</a:t>
            </a:r>
            <a:r>
              <a:rPr lang="en-GB" dirty="0" smtClean="0"/>
              <a:t> </a:t>
            </a:r>
            <a:r>
              <a:rPr lang="en-GB" dirty="0" err="1" smtClean="0"/>
              <a:t>emosi</a:t>
            </a:r>
            <a:endParaRPr lang="id-ID" dirty="0" smtClean="0"/>
          </a:p>
          <a:p>
            <a:pPr>
              <a:buNone/>
            </a:pPr>
            <a:r>
              <a:rPr lang="en-GB" dirty="0" smtClean="0"/>
              <a:t>5. </a:t>
            </a:r>
            <a:r>
              <a:rPr lang="en-GB" dirty="0" err="1" smtClean="0"/>
              <a:t>Menambah</a:t>
            </a:r>
            <a:r>
              <a:rPr lang="en-GB" dirty="0" smtClean="0"/>
              <a:t> </a:t>
            </a:r>
            <a:r>
              <a:rPr lang="en-GB" dirty="0" err="1" smtClean="0"/>
              <a:t>daya</a:t>
            </a:r>
            <a:r>
              <a:rPr lang="en-GB" dirty="0" smtClean="0"/>
              <a:t> </a:t>
            </a:r>
            <a:r>
              <a:rPr lang="en-GB" dirty="0" err="1" smtClean="0"/>
              <a:t>ingat</a:t>
            </a:r>
            <a:endParaRPr lang="id-ID" dirty="0" smtClean="0"/>
          </a:p>
          <a:p>
            <a:pPr>
              <a:buNone/>
            </a:pPr>
            <a:r>
              <a:rPr lang="en-GB" dirty="0" smtClean="0"/>
              <a:t>6. </a:t>
            </a:r>
            <a:r>
              <a:rPr lang="en-GB" dirty="0" err="1" smtClean="0"/>
              <a:t>Menjamin</a:t>
            </a:r>
            <a:r>
              <a:rPr lang="en-GB" dirty="0" smtClean="0"/>
              <a:t> </a:t>
            </a:r>
            <a:r>
              <a:rPr lang="en-GB" dirty="0" err="1" smtClean="0"/>
              <a:t>atmosfir</a:t>
            </a:r>
            <a:r>
              <a:rPr lang="en-GB" dirty="0" smtClean="0"/>
              <a:t> </a:t>
            </a:r>
            <a:r>
              <a:rPr lang="en-GB" dirty="0" err="1" smtClean="0"/>
              <a:t>pembelajaran</a:t>
            </a:r>
            <a:r>
              <a:rPr lang="en-GB" dirty="0" smtClean="0"/>
              <a:t> yang </a:t>
            </a:r>
            <a:r>
              <a:rPr lang="en-GB" dirty="0" err="1" smtClean="0"/>
              <a:t>kondusif</a:t>
            </a:r>
            <a:endParaRPr lang="id-ID" dirty="0" smtClean="0"/>
          </a:p>
          <a:p>
            <a:pPr>
              <a:buNone/>
            </a:pPr>
            <a:r>
              <a:rPr lang="id-ID" dirty="0" smtClean="0"/>
              <a:t> </a:t>
            </a:r>
          </a:p>
          <a:p>
            <a:endParaRPr lang="id-ID" dirty="0"/>
          </a:p>
        </p:txBody>
      </p:sp>
    </p:spTree>
  </p:cSld>
  <p:clrMapOvr>
    <a:masterClrMapping/>
  </p:clrMapOvr>
  <p:transition>
    <p:wheel spokes="2"/>
  </p:transition>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Berlin</Template>
  <TotalTime>118</TotalTime>
  <Words>345</Words>
  <Application>Microsoft Office PowerPoint</Application>
  <PresentationFormat>On-screen Show (4:3)</PresentationFormat>
  <Paragraphs>78</Paragraphs>
  <Slides>16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Aharoni</vt:lpstr>
      <vt:lpstr>Arial</vt:lpstr>
      <vt:lpstr>Baskerville Old Face</vt:lpstr>
      <vt:lpstr>Calibri</vt:lpstr>
      <vt:lpstr>Trebuchet MS</vt:lpstr>
      <vt:lpstr>Wingdings</vt:lpstr>
      <vt:lpstr>Berlin</vt:lpstr>
      <vt:lpstr> INOVASI PENDIDIKAN ANAK USIA DINI Teknologi APE ( Alat Permainan Edukatif )</vt:lpstr>
      <vt:lpstr>Apa sih yang di maksud dengan inovasi???????</vt:lpstr>
      <vt:lpstr>Pengertian APE (Alat Permainan Edukatif) Menurut Para Ahli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Faktor Yang Perlu Di Perhatikan Dalam Mengenalkan Teknologi Komputer/Laptop </vt:lpstr>
      <vt:lpstr>PowerPoint Presentation</vt:lpstr>
      <vt:lpstr>Manfaat TIK Dalam Pembelajaran Paud </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AL-MUFTI</dc:creator>
  <cp:lastModifiedBy>ASUS</cp:lastModifiedBy>
  <cp:revision>22</cp:revision>
  <dcterms:created xsi:type="dcterms:W3CDTF">2018-10-06T22:46:28Z</dcterms:created>
  <dcterms:modified xsi:type="dcterms:W3CDTF">2020-09-13T11:22:50Z</dcterms:modified>
</cp:coreProperties>
</file>