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59" r:id="rId6"/>
    <p:sldId id="271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200" y="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9E8203-94BB-434A-9B99-7D1B482D133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273B00-0C85-40DA-8F61-667B8481DEF6}">
      <dgm:prSet phldrT="[Text]" custT="1"/>
      <dgm:spPr/>
      <dgm:t>
        <a:bodyPr/>
        <a:lstStyle/>
        <a:p>
          <a:r>
            <a:rPr lang="en-US" sz="3200" dirty="0" err="1" smtClean="0"/>
            <a:t>Teori</a:t>
          </a:r>
          <a:r>
            <a:rPr lang="en-US" sz="3200" dirty="0" smtClean="0"/>
            <a:t> Natural</a:t>
          </a:r>
        </a:p>
        <a:p>
          <a:r>
            <a:rPr lang="en-US" sz="2400" dirty="0" smtClean="0">
              <a:sym typeface="Wingdings" pitchFamily="2" charset="2"/>
            </a:rPr>
            <a:t></a:t>
          </a:r>
          <a:r>
            <a:rPr lang="en-US" sz="2400" dirty="0" err="1" smtClean="0">
              <a:sym typeface="Wingdings" pitchFamily="2" charset="2"/>
            </a:rPr>
            <a:t>disebabkan</a:t>
          </a:r>
          <a:r>
            <a:rPr lang="en-US" sz="2400" dirty="0" smtClean="0">
              <a:sym typeface="Wingdings" pitchFamily="2" charset="2"/>
            </a:rPr>
            <a:t> </a:t>
          </a:r>
          <a:r>
            <a:rPr lang="en-US" sz="2400" dirty="0" err="1" smtClean="0">
              <a:sym typeface="Wingdings" pitchFamily="2" charset="2"/>
            </a:rPr>
            <a:t>oleh</a:t>
          </a:r>
          <a:r>
            <a:rPr lang="en-US" sz="2400" dirty="0" smtClean="0">
              <a:sym typeface="Wingdings" pitchFamily="2" charset="2"/>
            </a:rPr>
            <a:t> </a:t>
          </a:r>
          <a:r>
            <a:rPr lang="en-US" sz="2400" dirty="0" err="1" smtClean="0">
              <a:sym typeface="Wingdings" pitchFamily="2" charset="2"/>
            </a:rPr>
            <a:t>bbrp</a:t>
          </a:r>
          <a:r>
            <a:rPr lang="en-US" sz="2400" dirty="0" smtClean="0">
              <a:sym typeface="Wingdings" pitchFamily="2" charset="2"/>
            </a:rPr>
            <a:t> </a:t>
          </a:r>
          <a:r>
            <a:rPr lang="en-US" sz="2400" dirty="0" err="1" smtClean="0">
              <a:sym typeface="Wingdings" pitchFamily="2" charset="2"/>
            </a:rPr>
            <a:t>sistem</a:t>
          </a:r>
          <a:r>
            <a:rPr lang="en-US" sz="2400" dirty="0" smtClean="0">
              <a:sym typeface="Wingdings" pitchFamily="2" charset="2"/>
            </a:rPr>
            <a:t> </a:t>
          </a:r>
          <a:r>
            <a:rPr lang="en-US" sz="2400" dirty="0" err="1" smtClean="0">
              <a:sym typeface="Wingdings" pitchFamily="2" charset="2"/>
            </a:rPr>
            <a:t>tubuh</a:t>
          </a:r>
          <a:endParaRPr lang="en-US" sz="2400" dirty="0"/>
        </a:p>
      </dgm:t>
    </dgm:pt>
    <dgm:pt modelId="{EC39459D-7B81-41BB-AC46-B3EF3875237F}" type="parTrans" cxnId="{7BAA7B60-8CB6-4B3D-9F23-714D4CBAAF63}">
      <dgm:prSet/>
      <dgm:spPr/>
      <dgm:t>
        <a:bodyPr/>
        <a:lstStyle/>
        <a:p>
          <a:endParaRPr lang="en-US"/>
        </a:p>
      </dgm:t>
    </dgm:pt>
    <dgm:pt modelId="{4E560C7E-0B5E-4AC6-97F4-8646352A6088}" type="sibTrans" cxnId="{7BAA7B60-8CB6-4B3D-9F23-714D4CBAAF63}">
      <dgm:prSet/>
      <dgm:spPr/>
      <dgm:t>
        <a:bodyPr/>
        <a:lstStyle/>
        <a:p>
          <a:endParaRPr lang="en-US"/>
        </a:p>
      </dgm:t>
    </dgm:pt>
    <dgm:pt modelId="{1A88F9E4-C606-46D8-968A-E9EEC52E897F}">
      <dgm:prSet phldrT="[Text]" custT="1"/>
      <dgm:spPr/>
      <dgm:t>
        <a:bodyPr/>
        <a:lstStyle/>
        <a:p>
          <a:r>
            <a:rPr lang="en-US" sz="2800" dirty="0" err="1" smtClean="0"/>
            <a:t>Teori</a:t>
          </a:r>
          <a:r>
            <a:rPr lang="en-US" sz="2800" dirty="0" smtClean="0"/>
            <a:t> Super Natural</a:t>
          </a:r>
        </a:p>
        <a:p>
          <a:r>
            <a:rPr lang="en-US" sz="2000" dirty="0" smtClean="0">
              <a:sym typeface="Wingdings" pitchFamily="2" charset="2"/>
            </a:rPr>
            <a:t></a:t>
          </a:r>
          <a:r>
            <a:rPr lang="en-US" sz="2800" dirty="0" smtClean="0">
              <a:sym typeface="Wingdings" pitchFamily="2" charset="2"/>
            </a:rPr>
            <a:t> </a:t>
          </a:r>
          <a:r>
            <a:rPr lang="en-US" sz="2000" dirty="0" err="1" smtClean="0">
              <a:sym typeface="Wingdings" pitchFamily="2" charset="2"/>
            </a:rPr>
            <a:t>Disebabkan</a:t>
          </a:r>
          <a:r>
            <a:rPr lang="en-US" sz="2000" dirty="0" smtClean="0">
              <a:sym typeface="Wingdings" pitchFamily="2" charset="2"/>
            </a:rPr>
            <a:t> </a:t>
          </a:r>
          <a:r>
            <a:rPr lang="en-US" sz="2000" dirty="0" err="1" smtClean="0">
              <a:sym typeface="Wingdings" pitchFamily="2" charset="2"/>
            </a:rPr>
            <a:t>olh</a:t>
          </a:r>
          <a:r>
            <a:rPr lang="en-US" sz="2000" dirty="0" smtClean="0">
              <a:sym typeface="Wingdings" pitchFamily="2" charset="2"/>
            </a:rPr>
            <a:t> </a:t>
          </a:r>
          <a:r>
            <a:rPr lang="en-US" sz="2000" dirty="0" err="1" smtClean="0">
              <a:sym typeface="Wingdings" pitchFamily="2" charset="2"/>
            </a:rPr>
            <a:t>kutukan</a:t>
          </a:r>
          <a:r>
            <a:rPr lang="en-US" sz="2000" dirty="0" smtClean="0">
              <a:sym typeface="Wingdings" pitchFamily="2" charset="2"/>
            </a:rPr>
            <a:t>, </a:t>
          </a:r>
          <a:r>
            <a:rPr lang="en-US" sz="2000" dirty="0" err="1" smtClean="0">
              <a:sym typeface="Wingdings" pitchFamily="2" charset="2"/>
            </a:rPr>
            <a:t>kekuatan</a:t>
          </a:r>
          <a:r>
            <a:rPr lang="en-US" sz="2000" dirty="0" smtClean="0">
              <a:sym typeface="Wingdings" pitchFamily="2" charset="2"/>
            </a:rPr>
            <a:t> </a:t>
          </a:r>
          <a:r>
            <a:rPr lang="en-US" sz="2000" dirty="0" err="1" smtClean="0">
              <a:sym typeface="Wingdings" pitchFamily="2" charset="2"/>
            </a:rPr>
            <a:t>jahat</a:t>
          </a:r>
          <a:r>
            <a:rPr lang="en-US" sz="2000" dirty="0" smtClean="0">
              <a:sym typeface="Wingdings" pitchFamily="2" charset="2"/>
            </a:rPr>
            <a:t>, </a:t>
          </a:r>
          <a:r>
            <a:rPr lang="en-US" sz="2000" dirty="0" err="1" smtClean="0">
              <a:sym typeface="Wingdings" pitchFamily="2" charset="2"/>
            </a:rPr>
            <a:t>pengobatan</a:t>
          </a:r>
          <a:r>
            <a:rPr lang="en-US" sz="2000" dirty="0" smtClean="0">
              <a:sym typeface="Wingdings" pitchFamily="2" charset="2"/>
            </a:rPr>
            <a:t> dg ritual </a:t>
          </a:r>
          <a:r>
            <a:rPr lang="en-US" sz="2000" dirty="0" err="1" smtClean="0">
              <a:sym typeface="Wingdings" pitchFamily="2" charset="2"/>
            </a:rPr>
            <a:t>keagamaan</a:t>
          </a:r>
          <a:r>
            <a:rPr lang="en-US" sz="2000" dirty="0" smtClean="0">
              <a:sym typeface="Wingdings" pitchFamily="2" charset="2"/>
            </a:rPr>
            <a:t>, Doa2</a:t>
          </a:r>
          <a:r>
            <a:rPr lang="id-ID" sz="2000" dirty="0" smtClean="0">
              <a:sym typeface="Wingdings" pitchFamily="2" charset="2"/>
            </a:rPr>
            <a:t>, </a:t>
          </a:r>
          <a:r>
            <a:rPr lang="en-US" sz="2000" dirty="0" err="1" smtClean="0">
              <a:sym typeface="Wingdings" pitchFamily="2" charset="2"/>
            </a:rPr>
            <a:t>pengakuan</a:t>
          </a:r>
          <a:r>
            <a:rPr lang="en-US" sz="2000" dirty="0" smtClean="0">
              <a:sym typeface="Wingdings" pitchFamily="2" charset="2"/>
            </a:rPr>
            <a:t> </a:t>
          </a:r>
          <a:r>
            <a:rPr lang="en-US" sz="2000" dirty="0" err="1" smtClean="0">
              <a:sym typeface="Wingdings" pitchFamily="2" charset="2"/>
            </a:rPr>
            <a:t>dosa</a:t>
          </a:r>
          <a:r>
            <a:rPr lang="en-US" sz="2000" dirty="0" smtClean="0">
              <a:sym typeface="Wingdings" pitchFamily="2" charset="2"/>
            </a:rPr>
            <a:t> </a:t>
          </a:r>
          <a:r>
            <a:rPr lang="en-US" sz="2000" dirty="0" err="1" smtClean="0">
              <a:sym typeface="Wingdings" pitchFamily="2" charset="2"/>
            </a:rPr>
            <a:t>dan</a:t>
          </a:r>
          <a:r>
            <a:rPr lang="en-US" sz="2000" dirty="0" smtClean="0">
              <a:sym typeface="Wingdings" pitchFamily="2" charset="2"/>
            </a:rPr>
            <a:t> </a:t>
          </a:r>
          <a:r>
            <a:rPr lang="en-US" sz="2000" dirty="0" err="1" smtClean="0">
              <a:sym typeface="Wingdings" pitchFamily="2" charset="2"/>
            </a:rPr>
            <a:t>penebusan</a:t>
          </a:r>
          <a:r>
            <a:rPr lang="en-US" sz="2000" dirty="0" smtClean="0">
              <a:sym typeface="Wingdings" pitchFamily="2" charset="2"/>
            </a:rPr>
            <a:t> </a:t>
          </a:r>
          <a:r>
            <a:rPr lang="id-ID" sz="2000" dirty="0" smtClean="0">
              <a:sym typeface="Wingdings" pitchFamily="2" charset="2"/>
            </a:rPr>
            <a:t>dosa</a:t>
          </a:r>
          <a:endParaRPr lang="en-US" sz="2000" dirty="0"/>
        </a:p>
      </dgm:t>
    </dgm:pt>
    <dgm:pt modelId="{D769E911-F278-4E9E-B3C7-3EFFB85C6E5D}" type="parTrans" cxnId="{48798DD1-111F-4A12-A2C3-9030A7C3D347}">
      <dgm:prSet/>
      <dgm:spPr/>
      <dgm:t>
        <a:bodyPr/>
        <a:lstStyle/>
        <a:p>
          <a:endParaRPr lang="en-US"/>
        </a:p>
      </dgm:t>
    </dgm:pt>
    <dgm:pt modelId="{E3B0DC98-890C-4D32-86EA-0B5055630597}" type="sibTrans" cxnId="{48798DD1-111F-4A12-A2C3-9030A7C3D347}">
      <dgm:prSet/>
      <dgm:spPr/>
      <dgm:t>
        <a:bodyPr/>
        <a:lstStyle/>
        <a:p>
          <a:endParaRPr lang="en-US"/>
        </a:p>
      </dgm:t>
    </dgm:pt>
    <dgm:pt modelId="{46FAF6CB-67EC-43EB-8D0A-40B18226DB0C}">
      <dgm:prSet phldrT="[Text]" custT="1"/>
      <dgm:spPr/>
      <dgm:t>
        <a:bodyPr/>
        <a:lstStyle/>
        <a:p>
          <a:r>
            <a:rPr lang="en-US" sz="2400" dirty="0" err="1" smtClean="0"/>
            <a:t>Teori</a:t>
          </a:r>
          <a:r>
            <a:rPr lang="en-US" sz="2400" dirty="0" smtClean="0"/>
            <a:t> </a:t>
          </a:r>
          <a:r>
            <a:rPr lang="en-US" sz="2400" dirty="0" err="1" smtClean="0"/>
            <a:t>Psikologis</a:t>
          </a:r>
          <a:endParaRPr lang="en-US" sz="2400" dirty="0" smtClean="0"/>
        </a:p>
        <a:p>
          <a:r>
            <a:rPr lang="en-US" sz="1700" dirty="0" smtClean="0">
              <a:sym typeface="Wingdings" pitchFamily="2" charset="2"/>
            </a:rPr>
            <a:t> </a:t>
          </a:r>
          <a:r>
            <a:rPr lang="en-US" sz="1800" dirty="0" err="1" smtClean="0">
              <a:sym typeface="Wingdings" pitchFamily="2" charset="2"/>
            </a:rPr>
            <a:t>Teori</a:t>
          </a:r>
          <a:r>
            <a:rPr lang="en-US" sz="1800" dirty="0" smtClean="0">
              <a:sym typeface="Wingdings" pitchFamily="2" charset="2"/>
            </a:rPr>
            <a:t> </a:t>
          </a:r>
          <a:r>
            <a:rPr lang="en-US" sz="1800" dirty="0" err="1" smtClean="0">
              <a:sym typeface="Wingdings" pitchFamily="2" charset="2"/>
            </a:rPr>
            <a:t>yg</a:t>
          </a:r>
          <a:r>
            <a:rPr lang="en-US" sz="1800" dirty="0" smtClean="0">
              <a:sym typeface="Wingdings" pitchFamily="2" charset="2"/>
            </a:rPr>
            <a:t> </a:t>
          </a:r>
          <a:r>
            <a:rPr lang="en-US" sz="1800" dirty="0" err="1" smtClean="0">
              <a:sym typeface="Wingdings" pitchFamily="2" charset="2"/>
            </a:rPr>
            <a:t>berhub</a:t>
          </a:r>
          <a:r>
            <a:rPr lang="en-US" sz="1800" dirty="0" smtClean="0">
              <a:sym typeface="Wingdings" pitchFamily="2" charset="2"/>
            </a:rPr>
            <a:t> dg stress, </a:t>
          </a:r>
          <a:r>
            <a:rPr lang="en-US" sz="1800" dirty="0" err="1" smtClean="0">
              <a:sym typeface="Wingdings" pitchFamily="2" charset="2"/>
            </a:rPr>
            <a:t>sbg</a:t>
          </a:r>
          <a:r>
            <a:rPr lang="en-US" sz="1800" dirty="0" smtClean="0">
              <a:sym typeface="Wingdings" pitchFamily="2" charset="2"/>
            </a:rPr>
            <a:t> </a:t>
          </a:r>
          <a:r>
            <a:rPr lang="en-US" sz="1800" dirty="0" err="1" smtClean="0">
              <a:sym typeface="Wingdings" pitchFamily="2" charset="2"/>
            </a:rPr>
            <a:t>hasil</a:t>
          </a:r>
          <a:r>
            <a:rPr lang="en-US" sz="1800" dirty="0" smtClean="0">
              <a:sym typeface="Wingdings" pitchFamily="2" charset="2"/>
            </a:rPr>
            <a:t> </a:t>
          </a:r>
          <a:r>
            <a:rPr lang="en-US" sz="1800" dirty="0" err="1" smtClean="0">
              <a:sym typeface="Wingdings" pitchFamily="2" charset="2"/>
            </a:rPr>
            <a:t>dari</a:t>
          </a:r>
          <a:r>
            <a:rPr lang="en-US" sz="1800" dirty="0" smtClean="0">
              <a:sym typeface="Wingdings" pitchFamily="2" charset="2"/>
            </a:rPr>
            <a:t> trauma2. </a:t>
          </a:r>
          <a:r>
            <a:rPr lang="en-US" sz="1800" dirty="0" err="1" smtClean="0">
              <a:sym typeface="Wingdings" pitchFamily="2" charset="2"/>
            </a:rPr>
            <a:t>cara</a:t>
          </a:r>
          <a:r>
            <a:rPr lang="en-US" sz="1800" dirty="0" smtClean="0">
              <a:sym typeface="Wingdings" pitchFamily="2" charset="2"/>
            </a:rPr>
            <a:t> </a:t>
          </a:r>
          <a:r>
            <a:rPr lang="en-US" sz="1800" dirty="0" err="1" smtClean="0">
              <a:sym typeface="Wingdings" pitchFamily="2" charset="2"/>
            </a:rPr>
            <a:t>menyembuhkan</a:t>
          </a:r>
          <a:r>
            <a:rPr lang="en-US" sz="1800" dirty="0" smtClean="0">
              <a:sym typeface="Wingdings" pitchFamily="2" charset="2"/>
            </a:rPr>
            <a:t> </a:t>
          </a:r>
          <a:r>
            <a:rPr lang="en-US" sz="1800" dirty="0" err="1" smtClean="0">
              <a:sym typeface="Wingdings" pitchFamily="2" charset="2"/>
            </a:rPr>
            <a:t>relaksasi</a:t>
          </a:r>
          <a:r>
            <a:rPr lang="en-US" sz="1800" dirty="0" smtClean="0">
              <a:sym typeface="Wingdings" pitchFamily="2" charset="2"/>
            </a:rPr>
            <a:t> </a:t>
          </a:r>
          <a:r>
            <a:rPr lang="en-US" sz="1800" dirty="0" err="1" smtClean="0">
              <a:sym typeface="Wingdings" pitchFamily="2" charset="2"/>
            </a:rPr>
            <a:t>dan</a:t>
          </a:r>
          <a:r>
            <a:rPr lang="en-US" sz="1800" dirty="0" smtClean="0">
              <a:sym typeface="Wingdings" pitchFamily="2" charset="2"/>
            </a:rPr>
            <a:t> </a:t>
          </a:r>
          <a:r>
            <a:rPr lang="en-US" sz="1800" dirty="0" err="1" smtClean="0">
              <a:sym typeface="Wingdings" pitchFamily="2" charset="2"/>
            </a:rPr>
            <a:t>rekreasi</a:t>
          </a:r>
          <a:endParaRPr lang="en-US" sz="1700" dirty="0"/>
        </a:p>
      </dgm:t>
    </dgm:pt>
    <dgm:pt modelId="{5299D6ED-9265-48E7-9100-42DBF5096A70}" type="parTrans" cxnId="{9E083237-E6A8-4CCC-B93B-6DE5A935D03F}">
      <dgm:prSet/>
      <dgm:spPr/>
      <dgm:t>
        <a:bodyPr/>
        <a:lstStyle/>
        <a:p>
          <a:endParaRPr lang="en-US"/>
        </a:p>
      </dgm:t>
    </dgm:pt>
    <dgm:pt modelId="{2599AEE9-AE24-4AC2-86D9-99C4E548207C}" type="sibTrans" cxnId="{9E083237-E6A8-4CCC-B93B-6DE5A935D03F}">
      <dgm:prSet/>
      <dgm:spPr/>
      <dgm:t>
        <a:bodyPr/>
        <a:lstStyle/>
        <a:p>
          <a:endParaRPr lang="en-US"/>
        </a:p>
      </dgm:t>
    </dgm:pt>
    <dgm:pt modelId="{39546B2C-20DC-47F8-AED5-A99822D9868B}" type="pres">
      <dgm:prSet presAssocID="{0C9E8203-94BB-434A-9B99-7D1B482D133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6216E6-704C-40A1-8B8C-6FFC04B019DC}" type="pres">
      <dgm:prSet presAssocID="{64273B00-0C85-40DA-8F61-667B8481DEF6}" presName="parentLin" presStyleCnt="0"/>
      <dgm:spPr/>
    </dgm:pt>
    <dgm:pt modelId="{D7209FD5-A493-49FD-8F1D-3029EBCAF0DC}" type="pres">
      <dgm:prSet presAssocID="{64273B00-0C85-40DA-8F61-667B8481DEF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45E5F61-4F69-4BC9-9D42-1EBB46C4975F}" type="pres">
      <dgm:prSet presAssocID="{64273B00-0C85-40DA-8F61-667B8481DEF6}" presName="parentText" presStyleLbl="node1" presStyleIdx="0" presStyleCnt="3" custScaleX="126490" custScaleY="20135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69170D-B50E-42D7-82E3-A61B63B92D49}" type="pres">
      <dgm:prSet presAssocID="{64273B00-0C85-40DA-8F61-667B8481DEF6}" presName="negativeSpace" presStyleCnt="0"/>
      <dgm:spPr/>
    </dgm:pt>
    <dgm:pt modelId="{60051815-6E2E-4A5E-AC5E-4B4475518597}" type="pres">
      <dgm:prSet presAssocID="{64273B00-0C85-40DA-8F61-667B8481DEF6}" presName="childText" presStyleLbl="conFgAcc1" presStyleIdx="0" presStyleCnt="3">
        <dgm:presLayoutVars>
          <dgm:bulletEnabled val="1"/>
        </dgm:presLayoutVars>
      </dgm:prSet>
      <dgm:spPr/>
    </dgm:pt>
    <dgm:pt modelId="{3580BF05-7D6F-44F4-92FD-EEAEBC0AB144}" type="pres">
      <dgm:prSet presAssocID="{4E560C7E-0B5E-4AC6-97F4-8646352A6088}" presName="spaceBetweenRectangles" presStyleCnt="0"/>
      <dgm:spPr/>
    </dgm:pt>
    <dgm:pt modelId="{42A61490-C518-4EE1-8BD3-654285FC529E}" type="pres">
      <dgm:prSet presAssocID="{1A88F9E4-C606-46D8-968A-E9EEC52E897F}" presName="parentLin" presStyleCnt="0"/>
      <dgm:spPr/>
    </dgm:pt>
    <dgm:pt modelId="{B0C6B4FF-E2BD-4CF1-A66F-DD718CE91958}" type="pres">
      <dgm:prSet presAssocID="{1A88F9E4-C606-46D8-968A-E9EEC52E897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ADE21B86-8DFF-4D0B-92A5-BBF2AD862E75}" type="pres">
      <dgm:prSet presAssocID="{1A88F9E4-C606-46D8-968A-E9EEC52E897F}" presName="parentText" presStyleLbl="node1" presStyleIdx="1" presStyleCnt="3" custScaleX="126366" custScaleY="30856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35338-2D47-4A59-B5CB-AFBED8E47D0A}" type="pres">
      <dgm:prSet presAssocID="{1A88F9E4-C606-46D8-968A-E9EEC52E897F}" presName="negativeSpace" presStyleCnt="0"/>
      <dgm:spPr/>
    </dgm:pt>
    <dgm:pt modelId="{0D77BD8F-3704-4F82-9CBD-76838DA616BE}" type="pres">
      <dgm:prSet presAssocID="{1A88F9E4-C606-46D8-968A-E9EEC52E897F}" presName="childText" presStyleLbl="conFgAcc1" presStyleIdx="1" presStyleCnt="3">
        <dgm:presLayoutVars>
          <dgm:bulletEnabled val="1"/>
        </dgm:presLayoutVars>
      </dgm:prSet>
      <dgm:spPr/>
    </dgm:pt>
    <dgm:pt modelId="{EE59C481-CF4A-4585-99B0-8920DC2AB13D}" type="pres">
      <dgm:prSet presAssocID="{E3B0DC98-890C-4D32-86EA-0B5055630597}" presName="spaceBetweenRectangles" presStyleCnt="0"/>
      <dgm:spPr/>
    </dgm:pt>
    <dgm:pt modelId="{330636F4-600C-429C-B0D1-48BF6B731BE3}" type="pres">
      <dgm:prSet presAssocID="{46FAF6CB-67EC-43EB-8D0A-40B18226DB0C}" presName="parentLin" presStyleCnt="0"/>
      <dgm:spPr/>
    </dgm:pt>
    <dgm:pt modelId="{FBA866B8-64C1-4A95-BF8D-28C705FD6A63}" type="pres">
      <dgm:prSet presAssocID="{46FAF6CB-67EC-43EB-8D0A-40B18226DB0C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83FDB05F-9E4C-4FD9-92F0-F5A18B3B02F1}" type="pres">
      <dgm:prSet presAssocID="{46FAF6CB-67EC-43EB-8D0A-40B18226DB0C}" presName="parentText" presStyleLbl="node1" presStyleIdx="2" presStyleCnt="3" custScaleX="126611" custScaleY="25513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269CB-29A6-465F-B639-BB033944552C}" type="pres">
      <dgm:prSet presAssocID="{46FAF6CB-67EC-43EB-8D0A-40B18226DB0C}" presName="negativeSpace" presStyleCnt="0"/>
      <dgm:spPr/>
    </dgm:pt>
    <dgm:pt modelId="{442AD38C-EC6F-4839-9FD5-37038AECB0EC}" type="pres">
      <dgm:prSet presAssocID="{46FAF6CB-67EC-43EB-8D0A-40B18226DB0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932CC61-6A47-4B79-948E-459DFA691545}" type="presOf" srcId="{0C9E8203-94BB-434A-9B99-7D1B482D1339}" destId="{39546B2C-20DC-47F8-AED5-A99822D9868B}" srcOrd="0" destOrd="0" presId="urn:microsoft.com/office/officeart/2005/8/layout/list1"/>
    <dgm:cxn modelId="{963048D1-8E21-4DDE-894E-F015561A174A}" type="presOf" srcId="{64273B00-0C85-40DA-8F61-667B8481DEF6}" destId="{345E5F61-4F69-4BC9-9D42-1EBB46C4975F}" srcOrd="1" destOrd="0" presId="urn:microsoft.com/office/officeart/2005/8/layout/list1"/>
    <dgm:cxn modelId="{48798DD1-111F-4A12-A2C3-9030A7C3D347}" srcId="{0C9E8203-94BB-434A-9B99-7D1B482D1339}" destId="{1A88F9E4-C606-46D8-968A-E9EEC52E897F}" srcOrd="1" destOrd="0" parTransId="{D769E911-F278-4E9E-B3C7-3EFFB85C6E5D}" sibTransId="{E3B0DC98-890C-4D32-86EA-0B5055630597}"/>
    <dgm:cxn modelId="{257D39DF-9308-43E7-AFA5-EA862BFB4531}" type="presOf" srcId="{1A88F9E4-C606-46D8-968A-E9EEC52E897F}" destId="{ADE21B86-8DFF-4D0B-92A5-BBF2AD862E75}" srcOrd="1" destOrd="0" presId="urn:microsoft.com/office/officeart/2005/8/layout/list1"/>
    <dgm:cxn modelId="{9E083237-E6A8-4CCC-B93B-6DE5A935D03F}" srcId="{0C9E8203-94BB-434A-9B99-7D1B482D1339}" destId="{46FAF6CB-67EC-43EB-8D0A-40B18226DB0C}" srcOrd="2" destOrd="0" parTransId="{5299D6ED-9265-48E7-9100-42DBF5096A70}" sibTransId="{2599AEE9-AE24-4AC2-86D9-99C4E548207C}"/>
    <dgm:cxn modelId="{5EB01E27-210C-450B-815B-DE4957BB83AD}" type="presOf" srcId="{64273B00-0C85-40DA-8F61-667B8481DEF6}" destId="{D7209FD5-A493-49FD-8F1D-3029EBCAF0DC}" srcOrd="0" destOrd="0" presId="urn:microsoft.com/office/officeart/2005/8/layout/list1"/>
    <dgm:cxn modelId="{7BAA7B60-8CB6-4B3D-9F23-714D4CBAAF63}" srcId="{0C9E8203-94BB-434A-9B99-7D1B482D1339}" destId="{64273B00-0C85-40DA-8F61-667B8481DEF6}" srcOrd="0" destOrd="0" parTransId="{EC39459D-7B81-41BB-AC46-B3EF3875237F}" sibTransId="{4E560C7E-0B5E-4AC6-97F4-8646352A6088}"/>
    <dgm:cxn modelId="{2F091EA1-B7BA-4518-BD1E-A0BEEC7ED2F9}" type="presOf" srcId="{46FAF6CB-67EC-43EB-8D0A-40B18226DB0C}" destId="{83FDB05F-9E4C-4FD9-92F0-F5A18B3B02F1}" srcOrd="1" destOrd="0" presId="urn:microsoft.com/office/officeart/2005/8/layout/list1"/>
    <dgm:cxn modelId="{6AA29C20-1DF5-4514-899B-0EFCC4848635}" type="presOf" srcId="{1A88F9E4-C606-46D8-968A-E9EEC52E897F}" destId="{B0C6B4FF-E2BD-4CF1-A66F-DD718CE91958}" srcOrd="0" destOrd="0" presId="urn:microsoft.com/office/officeart/2005/8/layout/list1"/>
    <dgm:cxn modelId="{443047BE-E6E2-4AFC-A54B-2E4DCF41630A}" type="presOf" srcId="{46FAF6CB-67EC-43EB-8D0A-40B18226DB0C}" destId="{FBA866B8-64C1-4A95-BF8D-28C705FD6A63}" srcOrd="0" destOrd="0" presId="urn:microsoft.com/office/officeart/2005/8/layout/list1"/>
    <dgm:cxn modelId="{6C8C1F7A-CFF4-44D8-A93A-DB48713B31B8}" type="presParOf" srcId="{39546B2C-20DC-47F8-AED5-A99822D9868B}" destId="{BD6216E6-704C-40A1-8B8C-6FFC04B019DC}" srcOrd="0" destOrd="0" presId="urn:microsoft.com/office/officeart/2005/8/layout/list1"/>
    <dgm:cxn modelId="{675C89E6-8909-44DA-939A-75F3B9C8FAF8}" type="presParOf" srcId="{BD6216E6-704C-40A1-8B8C-6FFC04B019DC}" destId="{D7209FD5-A493-49FD-8F1D-3029EBCAF0DC}" srcOrd="0" destOrd="0" presId="urn:microsoft.com/office/officeart/2005/8/layout/list1"/>
    <dgm:cxn modelId="{296EE72B-2D61-4879-ACC9-00B49E4E16A5}" type="presParOf" srcId="{BD6216E6-704C-40A1-8B8C-6FFC04B019DC}" destId="{345E5F61-4F69-4BC9-9D42-1EBB46C4975F}" srcOrd="1" destOrd="0" presId="urn:microsoft.com/office/officeart/2005/8/layout/list1"/>
    <dgm:cxn modelId="{90F2D60C-0941-4085-AC22-EDD7F3E0413D}" type="presParOf" srcId="{39546B2C-20DC-47F8-AED5-A99822D9868B}" destId="{6069170D-B50E-42D7-82E3-A61B63B92D49}" srcOrd="1" destOrd="0" presId="urn:microsoft.com/office/officeart/2005/8/layout/list1"/>
    <dgm:cxn modelId="{1F7ED407-6011-4A83-97DB-6886A6E42DB8}" type="presParOf" srcId="{39546B2C-20DC-47F8-AED5-A99822D9868B}" destId="{60051815-6E2E-4A5E-AC5E-4B4475518597}" srcOrd="2" destOrd="0" presId="urn:microsoft.com/office/officeart/2005/8/layout/list1"/>
    <dgm:cxn modelId="{5D0C2CAF-4ECF-4DF5-AF34-93476F9243DD}" type="presParOf" srcId="{39546B2C-20DC-47F8-AED5-A99822D9868B}" destId="{3580BF05-7D6F-44F4-92FD-EEAEBC0AB144}" srcOrd="3" destOrd="0" presId="urn:microsoft.com/office/officeart/2005/8/layout/list1"/>
    <dgm:cxn modelId="{0EE964C0-8C29-4E13-864E-9EBB110FC1CE}" type="presParOf" srcId="{39546B2C-20DC-47F8-AED5-A99822D9868B}" destId="{42A61490-C518-4EE1-8BD3-654285FC529E}" srcOrd="4" destOrd="0" presId="urn:microsoft.com/office/officeart/2005/8/layout/list1"/>
    <dgm:cxn modelId="{1A836EFC-C525-425F-A09C-FC9812DFBDAE}" type="presParOf" srcId="{42A61490-C518-4EE1-8BD3-654285FC529E}" destId="{B0C6B4FF-E2BD-4CF1-A66F-DD718CE91958}" srcOrd="0" destOrd="0" presId="urn:microsoft.com/office/officeart/2005/8/layout/list1"/>
    <dgm:cxn modelId="{C4B0366C-8069-4913-904F-5C0DBED3A893}" type="presParOf" srcId="{42A61490-C518-4EE1-8BD3-654285FC529E}" destId="{ADE21B86-8DFF-4D0B-92A5-BBF2AD862E75}" srcOrd="1" destOrd="0" presId="urn:microsoft.com/office/officeart/2005/8/layout/list1"/>
    <dgm:cxn modelId="{1DD4E841-E706-4978-85E7-E656C042C691}" type="presParOf" srcId="{39546B2C-20DC-47F8-AED5-A99822D9868B}" destId="{E4535338-2D47-4A59-B5CB-AFBED8E47D0A}" srcOrd="5" destOrd="0" presId="urn:microsoft.com/office/officeart/2005/8/layout/list1"/>
    <dgm:cxn modelId="{428341E4-54DC-4241-8F71-A5F1AF831474}" type="presParOf" srcId="{39546B2C-20DC-47F8-AED5-A99822D9868B}" destId="{0D77BD8F-3704-4F82-9CBD-76838DA616BE}" srcOrd="6" destOrd="0" presId="urn:microsoft.com/office/officeart/2005/8/layout/list1"/>
    <dgm:cxn modelId="{0C1E9A99-878F-4345-BEEA-0A5B6A820755}" type="presParOf" srcId="{39546B2C-20DC-47F8-AED5-A99822D9868B}" destId="{EE59C481-CF4A-4585-99B0-8920DC2AB13D}" srcOrd="7" destOrd="0" presId="urn:microsoft.com/office/officeart/2005/8/layout/list1"/>
    <dgm:cxn modelId="{54E761D2-DEBA-4992-BECF-4A70CFCF0939}" type="presParOf" srcId="{39546B2C-20DC-47F8-AED5-A99822D9868B}" destId="{330636F4-600C-429C-B0D1-48BF6B731BE3}" srcOrd="8" destOrd="0" presId="urn:microsoft.com/office/officeart/2005/8/layout/list1"/>
    <dgm:cxn modelId="{4891C98C-1BC8-4EF5-A6AF-FE6818C9B2BD}" type="presParOf" srcId="{330636F4-600C-429C-B0D1-48BF6B731BE3}" destId="{FBA866B8-64C1-4A95-BF8D-28C705FD6A63}" srcOrd="0" destOrd="0" presId="urn:microsoft.com/office/officeart/2005/8/layout/list1"/>
    <dgm:cxn modelId="{C5EB7BCE-8F4A-47ED-B743-CFA1E0829216}" type="presParOf" srcId="{330636F4-600C-429C-B0D1-48BF6B731BE3}" destId="{83FDB05F-9E4C-4FD9-92F0-F5A18B3B02F1}" srcOrd="1" destOrd="0" presId="urn:microsoft.com/office/officeart/2005/8/layout/list1"/>
    <dgm:cxn modelId="{6F08637B-832E-4A5D-9B5C-FFA7E93011C3}" type="presParOf" srcId="{39546B2C-20DC-47F8-AED5-A99822D9868B}" destId="{4DA269CB-29A6-465F-B639-BB033944552C}" srcOrd="9" destOrd="0" presId="urn:microsoft.com/office/officeart/2005/8/layout/list1"/>
    <dgm:cxn modelId="{AFD5CF05-3E20-4466-ADCF-FA9F011C4B9C}" type="presParOf" srcId="{39546B2C-20DC-47F8-AED5-A99822D9868B}" destId="{442AD38C-EC6F-4839-9FD5-37038AECB0E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90B61D-1AF3-4F15-BCB7-BAC93B5C0AF7}" type="doc">
      <dgm:prSet loTypeId="urn:microsoft.com/office/officeart/2005/8/layout/list1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id-ID"/>
        </a:p>
      </dgm:t>
    </dgm:pt>
    <dgm:pt modelId="{6823EF8E-2809-43AC-A1F9-275665D5E873}">
      <dgm:prSet phldrT="[Text]" custT="1"/>
      <dgm:spPr/>
      <dgm:t>
        <a:bodyPr/>
        <a:lstStyle/>
        <a:p>
          <a:r>
            <a:rPr lang="id-ID" sz="2400" dirty="0" smtClean="0"/>
            <a:t>Assesment </a:t>
          </a:r>
          <a:r>
            <a:rPr lang="id-ID" sz="2400" dirty="0" smtClean="0">
              <a:sym typeface="Wingdings" pitchFamily="2" charset="2"/>
            </a:rPr>
            <a:t> menggali informasi, menentukan intervensi dan konsul</a:t>
          </a:r>
          <a:endParaRPr lang="id-ID" sz="2400" dirty="0"/>
        </a:p>
      </dgm:t>
    </dgm:pt>
    <dgm:pt modelId="{C79A8B72-B969-4518-AECA-F1D11ABDE86C}" type="parTrans" cxnId="{F022E65C-7592-48D3-BF15-88A44C3FD86D}">
      <dgm:prSet/>
      <dgm:spPr/>
      <dgm:t>
        <a:bodyPr/>
        <a:lstStyle/>
        <a:p>
          <a:endParaRPr lang="id-ID"/>
        </a:p>
      </dgm:t>
    </dgm:pt>
    <dgm:pt modelId="{ECB83075-4CB2-40DA-BBDC-A0FDCA5FDBF5}" type="sibTrans" cxnId="{F022E65C-7592-48D3-BF15-88A44C3FD86D}">
      <dgm:prSet/>
      <dgm:spPr/>
      <dgm:t>
        <a:bodyPr/>
        <a:lstStyle/>
        <a:p>
          <a:endParaRPr lang="id-ID"/>
        </a:p>
      </dgm:t>
    </dgm:pt>
    <dgm:pt modelId="{550C8D67-F4A9-4F38-8421-85A3BDC08513}">
      <dgm:prSet phldrT="[Text]" custT="1"/>
      <dgm:spPr/>
      <dgm:t>
        <a:bodyPr/>
        <a:lstStyle/>
        <a:p>
          <a:r>
            <a:rPr lang="id-ID" sz="2400" dirty="0" smtClean="0"/>
            <a:t>Intervensi </a:t>
          </a:r>
          <a:r>
            <a:rPr lang="id-ID" sz="2400" dirty="0" smtClean="0">
              <a:sym typeface="Wingdings" pitchFamily="2" charset="2"/>
            </a:rPr>
            <a:t>mengubah pemikiran, perilaku dan perasaan</a:t>
          </a:r>
          <a:endParaRPr lang="id-ID" sz="2400" dirty="0"/>
        </a:p>
      </dgm:t>
    </dgm:pt>
    <dgm:pt modelId="{285EEFB9-101C-4A00-BEF2-5AB05A557D1D}" type="parTrans" cxnId="{C97256EF-2795-4D1A-B1AC-1FF3E811F3DD}">
      <dgm:prSet/>
      <dgm:spPr/>
      <dgm:t>
        <a:bodyPr/>
        <a:lstStyle/>
        <a:p>
          <a:endParaRPr lang="id-ID"/>
        </a:p>
      </dgm:t>
    </dgm:pt>
    <dgm:pt modelId="{54CBCB97-EA4F-4856-8474-2648BF2F92A4}" type="sibTrans" cxnId="{C97256EF-2795-4D1A-B1AC-1FF3E811F3DD}">
      <dgm:prSet/>
      <dgm:spPr/>
      <dgm:t>
        <a:bodyPr/>
        <a:lstStyle/>
        <a:p>
          <a:endParaRPr lang="id-ID"/>
        </a:p>
      </dgm:t>
    </dgm:pt>
    <dgm:pt modelId="{11B938C2-EBB5-4B80-8438-DBBC303EE6E5}">
      <dgm:prSet phldrT="[Text]" custT="1"/>
      <dgm:spPr/>
      <dgm:t>
        <a:bodyPr/>
        <a:lstStyle/>
        <a:p>
          <a:r>
            <a:rPr lang="id-ID" sz="2400" dirty="0" smtClean="0"/>
            <a:t>Penelitian </a:t>
          </a:r>
          <a:r>
            <a:rPr lang="id-ID" sz="2400" dirty="0" smtClean="0">
              <a:sym typeface="Wingdings" pitchFamily="2" charset="2"/>
            </a:rPr>
            <a:t> membuktikan kebenaran teori dg kenyataan dan melihat keunikan</a:t>
          </a:r>
          <a:endParaRPr lang="id-ID" sz="2400" dirty="0"/>
        </a:p>
      </dgm:t>
    </dgm:pt>
    <dgm:pt modelId="{1873F395-EB75-4D6E-A312-380F3F445916}" type="parTrans" cxnId="{EBDD7BBC-18E6-45D4-8B44-AA5A6F0AA142}">
      <dgm:prSet/>
      <dgm:spPr/>
      <dgm:t>
        <a:bodyPr/>
        <a:lstStyle/>
        <a:p>
          <a:endParaRPr lang="id-ID"/>
        </a:p>
      </dgm:t>
    </dgm:pt>
    <dgm:pt modelId="{3A1F9E4F-3250-4F03-BD55-1786885DE507}" type="sibTrans" cxnId="{EBDD7BBC-18E6-45D4-8B44-AA5A6F0AA142}">
      <dgm:prSet/>
      <dgm:spPr/>
      <dgm:t>
        <a:bodyPr/>
        <a:lstStyle/>
        <a:p>
          <a:endParaRPr lang="id-ID"/>
        </a:p>
      </dgm:t>
    </dgm:pt>
    <dgm:pt modelId="{BF10D35B-57CF-4520-B1D6-205EAD2DE2E9}" type="pres">
      <dgm:prSet presAssocID="{2690B61D-1AF3-4F15-BCB7-BAC93B5C0AF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1A1A833-057F-4446-925E-9EBC5633B47E}" type="pres">
      <dgm:prSet presAssocID="{6823EF8E-2809-43AC-A1F9-275665D5E873}" presName="parentLin" presStyleCnt="0"/>
      <dgm:spPr/>
    </dgm:pt>
    <dgm:pt modelId="{D6AF3DD3-2269-486A-B532-19AD07A76668}" type="pres">
      <dgm:prSet presAssocID="{6823EF8E-2809-43AC-A1F9-275665D5E873}" presName="parentLeftMargin" presStyleLbl="node1" presStyleIdx="0" presStyleCnt="3"/>
      <dgm:spPr/>
      <dgm:t>
        <a:bodyPr/>
        <a:lstStyle/>
        <a:p>
          <a:endParaRPr lang="id-ID"/>
        </a:p>
      </dgm:t>
    </dgm:pt>
    <dgm:pt modelId="{3A568CBD-32DF-4E60-82EA-DD57722CBFAD}" type="pres">
      <dgm:prSet presAssocID="{6823EF8E-2809-43AC-A1F9-275665D5E873}" presName="parentText" presStyleLbl="node1" presStyleIdx="0" presStyleCnt="3" custScaleX="142857" custScaleY="17931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07F0269-734D-411E-8415-C13AF8211910}" type="pres">
      <dgm:prSet presAssocID="{6823EF8E-2809-43AC-A1F9-275665D5E873}" presName="negativeSpace" presStyleCnt="0"/>
      <dgm:spPr/>
    </dgm:pt>
    <dgm:pt modelId="{932205F9-A26C-47F0-9AA5-119CD1F6200D}" type="pres">
      <dgm:prSet presAssocID="{6823EF8E-2809-43AC-A1F9-275665D5E873}" presName="childText" presStyleLbl="conFgAcc1" presStyleIdx="0" presStyleCnt="3">
        <dgm:presLayoutVars>
          <dgm:bulletEnabled val="1"/>
        </dgm:presLayoutVars>
      </dgm:prSet>
      <dgm:spPr/>
    </dgm:pt>
    <dgm:pt modelId="{5399DF73-A061-4425-821B-77FA1E726A12}" type="pres">
      <dgm:prSet presAssocID="{ECB83075-4CB2-40DA-BBDC-A0FDCA5FDBF5}" presName="spaceBetweenRectangles" presStyleCnt="0"/>
      <dgm:spPr/>
    </dgm:pt>
    <dgm:pt modelId="{8038E7A1-A8FA-457C-B522-1CDE1C765567}" type="pres">
      <dgm:prSet presAssocID="{550C8D67-F4A9-4F38-8421-85A3BDC08513}" presName="parentLin" presStyleCnt="0"/>
      <dgm:spPr/>
    </dgm:pt>
    <dgm:pt modelId="{D7D73D44-A1FB-4CDF-BCBC-A119A811713C}" type="pres">
      <dgm:prSet presAssocID="{550C8D67-F4A9-4F38-8421-85A3BDC08513}" presName="parentLeftMargin" presStyleLbl="node1" presStyleIdx="0" presStyleCnt="3"/>
      <dgm:spPr/>
      <dgm:t>
        <a:bodyPr/>
        <a:lstStyle/>
        <a:p>
          <a:endParaRPr lang="id-ID"/>
        </a:p>
      </dgm:t>
    </dgm:pt>
    <dgm:pt modelId="{CE9A8E63-31BB-401A-ACEC-27AF79393924}" type="pres">
      <dgm:prSet presAssocID="{550C8D67-F4A9-4F38-8421-85A3BDC08513}" presName="parentText" presStyleLbl="node1" presStyleIdx="1" presStyleCnt="3" custScaleX="142857" custScaleY="21855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4DAB47C-4B0D-4DD3-8034-8DFE58EDCDB2}" type="pres">
      <dgm:prSet presAssocID="{550C8D67-F4A9-4F38-8421-85A3BDC08513}" presName="negativeSpace" presStyleCnt="0"/>
      <dgm:spPr/>
    </dgm:pt>
    <dgm:pt modelId="{21DEF1FB-4CBE-4EB2-BF55-F2782DEB6037}" type="pres">
      <dgm:prSet presAssocID="{550C8D67-F4A9-4F38-8421-85A3BDC08513}" presName="childText" presStyleLbl="conFgAcc1" presStyleIdx="1" presStyleCnt="3">
        <dgm:presLayoutVars>
          <dgm:bulletEnabled val="1"/>
        </dgm:presLayoutVars>
      </dgm:prSet>
      <dgm:spPr/>
    </dgm:pt>
    <dgm:pt modelId="{41FEE377-75A9-4C6A-B792-25091DFE4011}" type="pres">
      <dgm:prSet presAssocID="{54CBCB97-EA4F-4856-8474-2648BF2F92A4}" presName="spaceBetweenRectangles" presStyleCnt="0"/>
      <dgm:spPr/>
    </dgm:pt>
    <dgm:pt modelId="{4673DB49-9DE9-441C-8656-A51AA7757F15}" type="pres">
      <dgm:prSet presAssocID="{11B938C2-EBB5-4B80-8438-DBBC303EE6E5}" presName="parentLin" presStyleCnt="0"/>
      <dgm:spPr/>
    </dgm:pt>
    <dgm:pt modelId="{F1863243-8959-4910-9D74-3124D406DA6D}" type="pres">
      <dgm:prSet presAssocID="{11B938C2-EBB5-4B80-8438-DBBC303EE6E5}" presName="parentLeftMargin" presStyleLbl="node1" presStyleIdx="1" presStyleCnt="3"/>
      <dgm:spPr/>
      <dgm:t>
        <a:bodyPr/>
        <a:lstStyle/>
        <a:p>
          <a:endParaRPr lang="id-ID"/>
        </a:p>
      </dgm:t>
    </dgm:pt>
    <dgm:pt modelId="{30983E84-F401-490D-8195-C04E09E3F7B1}" type="pres">
      <dgm:prSet presAssocID="{11B938C2-EBB5-4B80-8438-DBBC303EE6E5}" presName="parentText" presStyleLbl="node1" presStyleIdx="2" presStyleCnt="3" custScaleX="142857" custScaleY="14660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9220D81-3FFF-4EE0-B178-0618963371EF}" type="pres">
      <dgm:prSet presAssocID="{11B938C2-EBB5-4B80-8438-DBBC303EE6E5}" presName="negativeSpace" presStyleCnt="0"/>
      <dgm:spPr/>
    </dgm:pt>
    <dgm:pt modelId="{17DFA132-AC46-4F56-AE2B-4D7D5103FD92}" type="pres">
      <dgm:prSet presAssocID="{11B938C2-EBB5-4B80-8438-DBBC303EE6E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3CFBE34-276C-47B0-9469-EE0886C2F58C}" type="presOf" srcId="{6823EF8E-2809-43AC-A1F9-275665D5E873}" destId="{3A568CBD-32DF-4E60-82EA-DD57722CBFAD}" srcOrd="1" destOrd="0" presId="urn:microsoft.com/office/officeart/2005/8/layout/list1"/>
    <dgm:cxn modelId="{EBDD7BBC-18E6-45D4-8B44-AA5A6F0AA142}" srcId="{2690B61D-1AF3-4F15-BCB7-BAC93B5C0AF7}" destId="{11B938C2-EBB5-4B80-8438-DBBC303EE6E5}" srcOrd="2" destOrd="0" parTransId="{1873F395-EB75-4D6E-A312-380F3F445916}" sibTransId="{3A1F9E4F-3250-4F03-BD55-1786885DE507}"/>
    <dgm:cxn modelId="{C5D53EB9-E8E7-4132-8663-A625A583D8CE}" type="presOf" srcId="{6823EF8E-2809-43AC-A1F9-275665D5E873}" destId="{D6AF3DD3-2269-486A-B532-19AD07A76668}" srcOrd="0" destOrd="0" presId="urn:microsoft.com/office/officeart/2005/8/layout/list1"/>
    <dgm:cxn modelId="{CD28914D-94CF-48E3-A5BD-55211B5624A6}" type="presOf" srcId="{2690B61D-1AF3-4F15-BCB7-BAC93B5C0AF7}" destId="{BF10D35B-57CF-4520-B1D6-205EAD2DE2E9}" srcOrd="0" destOrd="0" presId="urn:microsoft.com/office/officeart/2005/8/layout/list1"/>
    <dgm:cxn modelId="{7558A0F8-6ED7-4B4C-911E-ACE4A6D77380}" type="presOf" srcId="{550C8D67-F4A9-4F38-8421-85A3BDC08513}" destId="{D7D73D44-A1FB-4CDF-BCBC-A119A811713C}" srcOrd="0" destOrd="0" presId="urn:microsoft.com/office/officeart/2005/8/layout/list1"/>
    <dgm:cxn modelId="{EAE8DB7C-2684-4415-90BE-A9B99E82264E}" type="presOf" srcId="{550C8D67-F4A9-4F38-8421-85A3BDC08513}" destId="{CE9A8E63-31BB-401A-ACEC-27AF79393924}" srcOrd="1" destOrd="0" presId="urn:microsoft.com/office/officeart/2005/8/layout/list1"/>
    <dgm:cxn modelId="{C97256EF-2795-4D1A-B1AC-1FF3E811F3DD}" srcId="{2690B61D-1AF3-4F15-BCB7-BAC93B5C0AF7}" destId="{550C8D67-F4A9-4F38-8421-85A3BDC08513}" srcOrd="1" destOrd="0" parTransId="{285EEFB9-101C-4A00-BEF2-5AB05A557D1D}" sibTransId="{54CBCB97-EA4F-4856-8474-2648BF2F92A4}"/>
    <dgm:cxn modelId="{ECB7EECB-7DDC-4A5E-969C-2227C218077D}" type="presOf" srcId="{11B938C2-EBB5-4B80-8438-DBBC303EE6E5}" destId="{30983E84-F401-490D-8195-C04E09E3F7B1}" srcOrd="1" destOrd="0" presId="urn:microsoft.com/office/officeart/2005/8/layout/list1"/>
    <dgm:cxn modelId="{470A7923-190E-425B-A690-8E4EF95A20B8}" type="presOf" srcId="{11B938C2-EBB5-4B80-8438-DBBC303EE6E5}" destId="{F1863243-8959-4910-9D74-3124D406DA6D}" srcOrd="0" destOrd="0" presId="urn:microsoft.com/office/officeart/2005/8/layout/list1"/>
    <dgm:cxn modelId="{F022E65C-7592-48D3-BF15-88A44C3FD86D}" srcId="{2690B61D-1AF3-4F15-BCB7-BAC93B5C0AF7}" destId="{6823EF8E-2809-43AC-A1F9-275665D5E873}" srcOrd="0" destOrd="0" parTransId="{C79A8B72-B969-4518-AECA-F1D11ABDE86C}" sibTransId="{ECB83075-4CB2-40DA-BBDC-A0FDCA5FDBF5}"/>
    <dgm:cxn modelId="{FFDCA427-5FB3-443B-98CE-C416C7F2B897}" type="presParOf" srcId="{BF10D35B-57CF-4520-B1D6-205EAD2DE2E9}" destId="{01A1A833-057F-4446-925E-9EBC5633B47E}" srcOrd="0" destOrd="0" presId="urn:microsoft.com/office/officeart/2005/8/layout/list1"/>
    <dgm:cxn modelId="{4430A4C3-83B2-463C-A70C-5B2E00A7363D}" type="presParOf" srcId="{01A1A833-057F-4446-925E-9EBC5633B47E}" destId="{D6AF3DD3-2269-486A-B532-19AD07A76668}" srcOrd="0" destOrd="0" presId="urn:microsoft.com/office/officeart/2005/8/layout/list1"/>
    <dgm:cxn modelId="{26BFFC24-F282-4BFE-8389-4BB7C6ECBB66}" type="presParOf" srcId="{01A1A833-057F-4446-925E-9EBC5633B47E}" destId="{3A568CBD-32DF-4E60-82EA-DD57722CBFAD}" srcOrd="1" destOrd="0" presId="urn:microsoft.com/office/officeart/2005/8/layout/list1"/>
    <dgm:cxn modelId="{6722D0E0-6FEA-4EF9-8F7C-E590576E1ADB}" type="presParOf" srcId="{BF10D35B-57CF-4520-B1D6-205EAD2DE2E9}" destId="{407F0269-734D-411E-8415-C13AF8211910}" srcOrd="1" destOrd="0" presId="urn:microsoft.com/office/officeart/2005/8/layout/list1"/>
    <dgm:cxn modelId="{9672FEBF-561B-4DCE-932C-228358144E89}" type="presParOf" srcId="{BF10D35B-57CF-4520-B1D6-205EAD2DE2E9}" destId="{932205F9-A26C-47F0-9AA5-119CD1F6200D}" srcOrd="2" destOrd="0" presId="urn:microsoft.com/office/officeart/2005/8/layout/list1"/>
    <dgm:cxn modelId="{7782210E-373E-4FAC-8E4C-8FF618D9A950}" type="presParOf" srcId="{BF10D35B-57CF-4520-B1D6-205EAD2DE2E9}" destId="{5399DF73-A061-4425-821B-77FA1E726A12}" srcOrd="3" destOrd="0" presId="urn:microsoft.com/office/officeart/2005/8/layout/list1"/>
    <dgm:cxn modelId="{EF5BF298-59B7-45FC-8787-146592B3C763}" type="presParOf" srcId="{BF10D35B-57CF-4520-B1D6-205EAD2DE2E9}" destId="{8038E7A1-A8FA-457C-B522-1CDE1C765567}" srcOrd="4" destOrd="0" presId="urn:microsoft.com/office/officeart/2005/8/layout/list1"/>
    <dgm:cxn modelId="{42CC4C8C-3197-4406-83FB-CFCE4C97A0C7}" type="presParOf" srcId="{8038E7A1-A8FA-457C-B522-1CDE1C765567}" destId="{D7D73D44-A1FB-4CDF-BCBC-A119A811713C}" srcOrd="0" destOrd="0" presId="urn:microsoft.com/office/officeart/2005/8/layout/list1"/>
    <dgm:cxn modelId="{899D8C01-A1E3-404F-BFFB-EDF90BCD862F}" type="presParOf" srcId="{8038E7A1-A8FA-457C-B522-1CDE1C765567}" destId="{CE9A8E63-31BB-401A-ACEC-27AF79393924}" srcOrd="1" destOrd="0" presId="urn:microsoft.com/office/officeart/2005/8/layout/list1"/>
    <dgm:cxn modelId="{3EB7306A-FF8C-44D1-A866-8098DFAD80C8}" type="presParOf" srcId="{BF10D35B-57CF-4520-B1D6-205EAD2DE2E9}" destId="{94DAB47C-4B0D-4DD3-8034-8DFE58EDCDB2}" srcOrd="5" destOrd="0" presId="urn:microsoft.com/office/officeart/2005/8/layout/list1"/>
    <dgm:cxn modelId="{0D0068F5-3E1E-4AD3-A3CF-A4D8E0D8D0E9}" type="presParOf" srcId="{BF10D35B-57CF-4520-B1D6-205EAD2DE2E9}" destId="{21DEF1FB-4CBE-4EB2-BF55-F2782DEB6037}" srcOrd="6" destOrd="0" presId="urn:microsoft.com/office/officeart/2005/8/layout/list1"/>
    <dgm:cxn modelId="{9DE752C5-669C-4D20-BEA2-CEF4C1284651}" type="presParOf" srcId="{BF10D35B-57CF-4520-B1D6-205EAD2DE2E9}" destId="{41FEE377-75A9-4C6A-B792-25091DFE4011}" srcOrd="7" destOrd="0" presId="urn:microsoft.com/office/officeart/2005/8/layout/list1"/>
    <dgm:cxn modelId="{440330CF-E7F7-49B0-B928-4E1480510331}" type="presParOf" srcId="{BF10D35B-57CF-4520-B1D6-205EAD2DE2E9}" destId="{4673DB49-9DE9-441C-8656-A51AA7757F15}" srcOrd="8" destOrd="0" presId="urn:microsoft.com/office/officeart/2005/8/layout/list1"/>
    <dgm:cxn modelId="{7C0E1307-7FB8-4D61-8E1E-382D0B2FC215}" type="presParOf" srcId="{4673DB49-9DE9-441C-8656-A51AA7757F15}" destId="{F1863243-8959-4910-9D74-3124D406DA6D}" srcOrd="0" destOrd="0" presId="urn:microsoft.com/office/officeart/2005/8/layout/list1"/>
    <dgm:cxn modelId="{DE2B44E0-5C9E-4504-8958-329E805DBA87}" type="presParOf" srcId="{4673DB49-9DE9-441C-8656-A51AA7757F15}" destId="{30983E84-F401-490D-8195-C04E09E3F7B1}" srcOrd="1" destOrd="0" presId="urn:microsoft.com/office/officeart/2005/8/layout/list1"/>
    <dgm:cxn modelId="{862EEF8F-C279-41D2-B320-5A54D1BCE59E}" type="presParOf" srcId="{BF10D35B-57CF-4520-B1D6-205EAD2DE2E9}" destId="{19220D81-3FFF-4EE0-B178-0618963371EF}" srcOrd="9" destOrd="0" presId="urn:microsoft.com/office/officeart/2005/8/layout/list1"/>
    <dgm:cxn modelId="{0F77134D-B886-4570-BB7D-0FB6D777B306}" type="presParOf" srcId="{BF10D35B-57CF-4520-B1D6-205EAD2DE2E9}" destId="{17DFA132-AC46-4F56-AE2B-4D7D5103FD9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051815-6E2E-4A5E-AC5E-4B4475518597}">
      <dsp:nvSpPr>
        <dsp:cNvPr id="0" name=""/>
        <dsp:cNvSpPr/>
      </dsp:nvSpPr>
      <dsp:spPr>
        <a:xfrm>
          <a:off x="0" y="1058349"/>
          <a:ext cx="83058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5E5F61-4F69-4BC9-9D42-1EBB46C4975F}">
      <dsp:nvSpPr>
        <dsp:cNvPr id="0" name=""/>
        <dsp:cNvSpPr/>
      </dsp:nvSpPr>
      <dsp:spPr>
        <a:xfrm>
          <a:off x="415290" y="120075"/>
          <a:ext cx="7354204" cy="12482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Teori</a:t>
          </a:r>
          <a:r>
            <a:rPr lang="en-US" sz="3200" kern="1200" dirty="0" smtClean="0"/>
            <a:t> Natural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ym typeface="Wingdings" pitchFamily="2" charset="2"/>
            </a:rPr>
            <a:t></a:t>
          </a:r>
          <a:r>
            <a:rPr lang="en-US" sz="2400" kern="1200" dirty="0" err="1" smtClean="0">
              <a:sym typeface="Wingdings" pitchFamily="2" charset="2"/>
            </a:rPr>
            <a:t>disebabkan</a:t>
          </a:r>
          <a:r>
            <a:rPr lang="en-US" sz="2400" kern="1200" dirty="0" smtClean="0">
              <a:sym typeface="Wingdings" pitchFamily="2" charset="2"/>
            </a:rPr>
            <a:t> </a:t>
          </a:r>
          <a:r>
            <a:rPr lang="en-US" sz="2400" kern="1200" dirty="0" err="1" smtClean="0">
              <a:sym typeface="Wingdings" pitchFamily="2" charset="2"/>
            </a:rPr>
            <a:t>oleh</a:t>
          </a:r>
          <a:r>
            <a:rPr lang="en-US" sz="2400" kern="1200" dirty="0" smtClean="0">
              <a:sym typeface="Wingdings" pitchFamily="2" charset="2"/>
            </a:rPr>
            <a:t> </a:t>
          </a:r>
          <a:r>
            <a:rPr lang="en-US" sz="2400" kern="1200" dirty="0" err="1" smtClean="0">
              <a:sym typeface="Wingdings" pitchFamily="2" charset="2"/>
            </a:rPr>
            <a:t>bbrp</a:t>
          </a:r>
          <a:r>
            <a:rPr lang="en-US" sz="2400" kern="1200" dirty="0" smtClean="0">
              <a:sym typeface="Wingdings" pitchFamily="2" charset="2"/>
            </a:rPr>
            <a:t> </a:t>
          </a:r>
          <a:r>
            <a:rPr lang="en-US" sz="2400" kern="1200" dirty="0" err="1" smtClean="0">
              <a:sym typeface="Wingdings" pitchFamily="2" charset="2"/>
            </a:rPr>
            <a:t>sistem</a:t>
          </a:r>
          <a:r>
            <a:rPr lang="en-US" sz="2400" kern="1200" dirty="0" smtClean="0">
              <a:sym typeface="Wingdings" pitchFamily="2" charset="2"/>
            </a:rPr>
            <a:t> </a:t>
          </a:r>
          <a:r>
            <a:rPr lang="en-US" sz="2400" kern="1200" dirty="0" err="1" smtClean="0">
              <a:sym typeface="Wingdings" pitchFamily="2" charset="2"/>
            </a:rPr>
            <a:t>tubuh</a:t>
          </a:r>
          <a:endParaRPr lang="en-US" sz="2400" kern="1200" dirty="0"/>
        </a:p>
      </dsp:txBody>
      <dsp:txXfrm>
        <a:off x="476224" y="181009"/>
        <a:ext cx="7232336" cy="1126365"/>
      </dsp:txXfrm>
    </dsp:sp>
    <dsp:sp modelId="{0D77BD8F-3704-4F82-9CBD-76838DA616BE}">
      <dsp:nvSpPr>
        <dsp:cNvPr id="0" name=""/>
        <dsp:cNvSpPr/>
      </dsp:nvSpPr>
      <dsp:spPr>
        <a:xfrm>
          <a:off x="0" y="3303826"/>
          <a:ext cx="83058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E21B86-8DFF-4D0B-92A5-BBF2AD862E75}">
      <dsp:nvSpPr>
        <dsp:cNvPr id="0" name=""/>
        <dsp:cNvSpPr/>
      </dsp:nvSpPr>
      <dsp:spPr>
        <a:xfrm>
          <a:off x="414884" y="1700949"/>
          <a:ext cx="7339820" cy="19128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Teori</a:t>
          </a:r>
          <a:r>
            <a:rPr lang="en-US" sz="2800" kern="1200" dirty="0" smtClean="0"/>
            <a:t> Super Natural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ym typeface="Wingdings" pitchFamily="2" charset="2"/>
            </a:rPr>
            <a:t></a:t>
          </a:r>
          <a:r>
            <a:rPr lang="en-US" sz="2800" kern="1200" dirty="0" smtClean="0">
              <a:sym typeface="Wingdings" pitchFamily="2" charset="2"/>
            </a:rPr>
            <a:t> </a:t>
          </a:r>
          <a:r>
            <a:rPr lang="en-US" sz="2000" kern="1200" dirty="0" err="1" smtClean="0">
              <a:sym typeface="Wingdings" pitchFamily="2" charset="2"/>
            </a:rPr>
            <a:t>Disebabkan</a:t>
          </a:r>
          <a:r>
            <a:rPr lang="en-US" sz="2000" kern="1200" dirty="0" smtClean="0">
              <a:sym typeface="Wingdings" pitchFamily="2" charset="2"/>
            </a:rPr>
            <a:t> </a:t>
          </a:r>
          <a:r>
            <a:rPr lang="en-US" sz="2000" kern="1200" dirty="0" err="1" smtClean="0">
              <a:sym typeface="Wingdings" pitchFamily="2" charset="2"/>
            </a:rPr>
            <a:t>olh</a:t>
          </a:r>
          <a:r>
            <a:rPr lang="en-US" sz="2000" kern="1200" dirty="0" smtClean="0">
              <a:sym typeface="Wingdings" pitchFamily="2" charset="2"/>
            </a:rPr>
            <a:t> </a:t>
          </a:r>
          <a:r>
            <a:rPr lang="en-US" sz="2000" kern="1200" dirty="0" err="1" smtClean="0">
              <a:sym typeface="Wingdings" pitchFamily="2" charset="2"/>
            </a:rPr>
            <a:t>kutukan</a:t>
          </a:r>
          <a:r>
            <a:rPr lang="en-US" sz="2000" kern="1200" dirty="0" smtClean="0">
              <a:sym typeface="Wingdings" pitchFamily="2" charset="2"/>
            </a:rPr>
            <a:t>, </a:t>
          </a:r>
          <a:r>
            <a:rPr lang="en-US" sz="2000" kern="1200" dirty="0" err="1" smtClean="0">
              <a:sym typeface="Wingdings" pitchFamily="2" charset="2"/>
            </a:rPr>
            <a:t>kekuatan</a:t>
          </a:r>
          <a:r>
            <a:rPr lang="en-US" sz="2000" kern="1200" dirty="0" smtClean="0">
              <a:sym typeface="Wingdings" pitchFamily="2" charset="2"/>
            </a:rPr>
            <a:t> </a:t>
          </a:r>
          <a:r>
            <a:rPr lang="en-US" sz="2000" kern="1200" dirty="0" err="1" smtClean="0">
              <a:sym typeface="Wingdings" pitchFamily="2" charset="2"/>
            </a:rPr>
            <a:t>jahat</a:t>
          </a:r>
          <a:r>
            <a:rPr lang="en-US" sz="2000" kern="1200" dirty="0" smtClean="0">
              <a:sym typeface="Wingdings" pitchFamily="2" charset="2"/>
            </a:rPr>
            <a:t>, </a:t>
          </a:r>
          <a:r>
            <a:rPr lang="en-US" sz="2000" kern="1200" dirty="0" err="1" smtClean="0">
              <a:sym typeface="Wingdings" pitchFamily="2" charset="2"/>
            </a:rPr>
            <a:t>pengobatan</a:t>
          </a:r>
          <a:r>
            <a:rPr lang="en-US" sz="2000" kern="1200" dirty="0" smtClean="0">
              <a:sym typeface="Wingdings" pitchFamily="2" charset="2"/>
            </a:rPr>
            <a:t> dg ritual </a:t>
          </a:r>
          <a:r>
            <a:rPr lang="en-US" sz="2000" kern="1200" dirty="0" err="1" smtClean="0">
              <a:sym typeface="Wingdings" pitchFamily="2" charset="2"/>
            </a:rPr>
            <a:t>keagamaan</a:t>
          </a:r>
          <a:r>
            <a:rPr lang="en-US" sz="2000" kern="1200" dirty="0" smtClean="0">
              <a:sym typeface="Wingdings" pitchFamily="2" charset="2"/>
            </a:rPr>
            <a:t>, Doa2</a:t>
          </a:r>
          <a:r>
            <a:rPr lang="id-ID" sz="2000" kern="1200" dirty="0" smtClean="0">
              <a:sym typeface="Wingdings" pitchFamily="2" charset="2"/>
            </a:rPr>
            <a:t>, </a:t>
          </a:r>
          <a:r>
            <a:rPr lang="en-US" sz="2000" kern="1200" dirty="0" err="1" smtClean="0">
              <a:sym typeface="Wingdings" pitchFamily="2" charset="2"/>
            </a:rPr>
            <a:t>pengakuan</a:t>
          </a:r>
          <a:r>
            <a:rPr lang="en-US" sz="2000" kern="1200" dirty="0" smtClean="0">
              <a:sym typeface="Wingdings" pitchFamily="2" charset="2"/>
            </a:rPr>
            <a:t> </a:t>
          </a:r>
          <a:r>
            <a:rPr lang="en-US" sz="2000" kern="1200" dirty="0" err="1" smtClean="0">
              <a:sym typeface="Wingdings" pitchFamily="2" charset="2"/>
            </a:rPr>
            <a:t>dosa</a:t>
          </a:r>
          <a:r>
            <a:rPr lang="en-US" sz="2000" kern="1200" dirty="0" smtClean="0">
              <a:sym typeface="Wingdings" pitchFamily="2" charset="2"/>
            </a:rPr>
            <a:t> </a:t>
          </a:r>
          <a:r>
            <a:rPr lang="en-US" sz="2000" kern="1200" dirty="0" err="1" smtClean="0">
              <a:sym typeface="Wingdings" pitchFamily="2" charset="2"/>
            </a:rPr>
            <a:t>dan</a:t>
          </a:r>
          <a:r>
            <a:rPr lang="en-US" sz="2000" kern="1200" dirty="0" smtClean="0">
              <a:sym typeface="Wingdings" pitchFamily="2" charset="2"/>
            </a:rPr>
            <a:t> </a:t>
          </a:r>
          <a:r>
            <a:rPr lang="en-US" sz="2000" kern="1200" dirty="0" err="1" smtClean="0">
              <a:sym typeface="Wingdings" pitchFamily="2" charset="2"/>
            </a:rPr>
            <a:t>penebusan</a:t>
          </a:r>
          <a:r>
            <a:rPr lang="en-US" sz="2000" kern="1200" dirty="0" smtClean="0">
              <a:sym typeface="Wingdings" pitchFamily="2" charset="2"/>
            </a:rPr>
            <a:t> </a:t>
          </a:r>
          <a:r>
            <a:rPr lang="id-ID" sz="2000" kern="1200" dirty="0" smtClean="0">
              <a:sym typeface="Wingdings" pitchFamily="2" charset="2"/>
            </a:rPr>
            <a:t>dosa</a:t>
          </a:r>
          <a:endParaRPr lang="en-US" sz="2000" kern="1200" dirty="0"/>
        </a:p>
      </dsp:txBody>
      <dsp:txXfrm>
        <a:off x="508261" y="1794326"/>
        <a:ext cx="7153066" cy="1726083"/>
      </dsp:txXfrm>
    </dsp:sp>
    <dsp:sp modelId="{442AD38C-EC6F-4839-9FD5-37038AECB0EC}">
      <dsp:nvSpPr>
        <dsp:cNvPr id="0" name=""/>
        <dsp:cNvSpPr/>
      </dsp:nvSpPr>
      <dsp:spPr>
        <a:xfrm>
          <a:off x="0" y="5218124"/>
          <a:ext cx="83058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FDB05F-9E4C-4FD9-92F0-F5A18B3B02F1}">
      <dsp:nvSpPr>
        <dsp:cNvPr id="0" name=""/>
        <dsp:cNvSpPr/>
      </dsp:nvSpPr>
      <dsp:spPr>
        <a:xfrm>
          <a:off x="415290" y="3946426"/>
          <a:ext cx="7361239" cy="15816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758" tIns="0" rIns="21975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Teori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Psikologis</a:t>
          </a:r>
          <a:endParaRPr lang="en-US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ym typeface="Wingdings" pitchFamily="2" charset="2"/>
            </a:rPr>
            <a:t> </a:t>
          </a:r>
          <a:r>
            <a:rPr lang="en-US" sz="1800" kern="1200" dirty="0" err="1" smtClean="0">
              <a:sym typeface="Wingdings" pitchFamily="2" charset="2"/>
            </a:rPr>
            <a:t>Teori</a:t>
          </a:r>
          <a:r>
            <a:rPr lang="en-US" sz="1800" kern="1200" dirty="0" smtClean="0">
              <a:sym typeface="Wingdings" pitchFamily="2" charset="2"/>
            </a:rPr>
            <a:t> </a:t>
          </a:r>
          <a:r>
            <a:rPr lang="en-US" sz="1800" kern="1200" dirty="0" err="1" smtClean="0">
              <a:sym typeface="Wingdings" pitchFamily="2" charset="2"/>
            </a:rPr>
            <a:t>yg</a:t>
          </a:r>
          <a:r>
            <a:rPr lang="en-US" sz="1800" kern="1200" dirty="0" smtClean="0">
              <a:sym typeface="Wingdings" pitchFamily="2" charset="2"/>
            </a:rPr>
            <a:t> </a:t>
          </a:r>
          <a:r>
            <a:rPr lang="en-US" sz="1800" kern="1200" dirty="0" err="1" smtClean="0">
              <a:sym typeface="Wingdings" pitchFamily="2" charset="2"/>
            </a:rPr>
            <a:t>berhub</a:t>
          </a:r>
          <a:r>
            <a:rPr lang="en-US" sz="1800" kern="1200" dirty="0" smtClean="0">
              <a:sym typeface="Wingdings" pitchFamily="2" charset="2"/>
            </a:rPr>
            <a:t> dg stress, </a:t>
          </a:r>
          <a:r>
            <a:rPr lang="en-US" sz="1800" kern="1200" dirty="0" err="1" smtClean="0">
              <a:sym typeface="Wingdings" pitchFamily="2" charset="2"/>
            </a:rPr>
            <a:t>sbg</a:t>
          </a:r>
          <a:r>
            <a:rPr lang="en-US" sz="1800" kern="1200" dirty="0" smtClean="0">
              <a:sym typeface="Wingdings" pitchFamily="2" charset="2"/>
            </a:rPr>
            <a:t> </a:t>
          </a:r>
          <a:r>
            <a:rPr lang="en-US" sz="1800" kern="1200" dirty="0" err="1" smtClean="0">
              <a:sym typeface="Wingdings" pitchFamily="2" charset="2"/>
            </a:rPr>
            <a:t>hasil</a:t>
          </a:r>
          <a:r>
            <a:rPr lang="en-US" sz="1800" kern="1200" dirty="0" smtClean="0">
              <a:sym typeface="Wingdings" pitchFamily="2" charset="2"/>
            </a:rPr>
            <a:t> </a:t>
          </a:r>
          <a:r>
            <a:rPr lang="en-US" sz="1800" kern="1200" dirty="0" err="1" smtClean="0">
              <a:sym typeface="Wingdings" pitchFamily="2" charset="2"/>
            </a:rPr>
            <a:t>dari</a:t>
          </a:r>
          <a:r>
            <a:rPr lang="en-US" sz="1800" kern="1200" dirty="0" smtClean="0">
              <a:sym typeface="Wingdings" pitchFamily="2" charset="2"/>
            </a:rPr>
            <a:t> trauma2. </a:t>
          </a:r>
          <a:r>
            <a:rPr lang="en-US" sz="1800" kern="1200" dirty="0" err="1" smtClean="0">
              <a:sym typeface="Wingdings" pitchFamily="2" charset="2"/>
            </a:rPr>
            <a:t>cara</a:t>
          </a:r>
          <a:r>
            <a:rPr lang="en-US" sz="1800" kern="1200" dirty="0" smtClean="0">
              <a:sym typeface="Wingdings" pitchFamily="2" charset="2"/>
            </a:rPr>
            <a:t> </a:t>
          </a:r>
          <a:r>
            <a:rPr lang="en-US" sz="1800" kern="1200" dirty="0" err="1" smtClean="0">
              <a:sym typeface="Wingdings" pitchFamily="2" charset="2"/>
            </a:rPr>
            <a:t>menyembuhkan</a:t>
          </a:r>
          <a:r>
            <a:rPr lang="en-US" sz="1800" kern="1200" dirty="0" smtClean="0">
              <a:sym typeface="Wingdings" pitchFamily="2" charset="2"/>
            </a:rPr>
            <a:t> </a:t>
          </a:r>
          <a:r>
            <a:rPr lang="en-US" sz="1800" kern="1200" dirty="0" err="1" smtClean="0">
              <a:sym typeface="Wingdings" pitchFamily="2" charset="2"/>
            </a:rPr>
            <a:t>relaksasi</a:t>
          </a:r>
          <a:r>
            <a:rPr lang="en-US" sz="1800" kern="1200" dirty="0" smtClean="0">
              <a:sym typeface="Wingdings" pitchFamily="2" charset="2"/>
            </a:rPr>
            <a:t> </a:t>
          </a:r>
          <a:r>
            <a:rPr lang="en-US" sz="1800" kern="1200" dirty="0" err="1" smtClean="0">
              <a:sym typeface="Wingdings" pitchFamily="2" charset="2"/>
            </a:rPr>
            <a:t>dan</a:t>
          </a:r>
          <a:r>
            <a:rPr lang="en-US" sz="1800" kern="1200" dirty="0" smtClean="0">
              <a:sym typeface="Wingdings" pitchFamily="2" charset="2"/>
            </a:rPr>
            <a:t> </a:t>
          </a:r>
          <a:r>
            <a:rPr lang="en-US" sz="1800" kern="1200" dirty="0" err="1" smtClean="0">
              <a:sym typeface="Wingdings" pitchFamily="2" charset="2"/>
            </a:rPr>
            <a:t>rekreasi</a:t>
          </a:r>
          <a:endParaRPr lang="en-US" sz="1700" kern="1200" dirty="0"/>
        </a:p>
      </dsp:txBody>
      <dsp:txXfrm>
        <a:off x="492500" y="4023636"/>
        <a:ext cx="7206819" cy="14272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2205F9-A26C-47F0-9AA5-119CD1F6200D}">
      <dsp:nvSpPr>
        <dsp:cNvPr id="0" name=""/>
        <dsp:cNvSpPr/>
      </dsp:nvSpPr>
      <dsp:spPr>
        <a:xfrm>
          <a:off x="0" y="907429"/>
          <a:ext cx="7848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568CBD-32DF-4E60-82EA-DD57722CBFAD}">
      <dsp:nvSpPr>
        <dsp:cNvPr id="0" name=""/>
        <dsp:cNvSpPr/>
      </dsp:nvSpPr>
      <dsp:spPr>
        <a:xfrm>
          <a:off x="373651" y="29439"/>
          <a:ext cx="7473024" cy="121747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7661" tIns="0" rIns="20766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Assesment </a:t>
          </a:r>
          <a:r>
            <a:rPr lang="id-ID" sz="2400" kern="1200" dirty="0" smtClean="0">
              <a:sym typeface="Wingdings" pitchFamily="2" charset="2"/>
            </a:rPr>
            <a:t> menggali informasi, menentukan intervensi dan konsul</a:t>
          </a:r>
          <a:endParaRPr lang="id-ID" sz="2400" kern="1200" dirty="0"/>
        </a:p>
      </dsp:txBody>
      <dsp:txXfrm>
        <a:off x="433083" y="88871"/>
        <a:ext cx="7354160" cy="1098606"/>
      </dsp:txXfrm>
    </dsp:sp>
    <dsp:sp modelId="{21DEF1FB-4CBE-4EB2-BF55-F2782DEB6037}">
      <dsp:nvSpPr>
        <dsp:cNvPr id="0" name=""/>
        <dsp:cNvSpPr/>
      </dsp:nvSpPr>
      <dsp:spPr>
        <a:xfrm>
          <a:off x="0" y="2755651"/>
          <a:ext cx="7848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9A8E63-31BB-401A-ACEC-27AF79393924}">
      <dsp:nvSpPr>
        <dsp:cNvPr id="0" name=""/>
        <dsp:cNvSpPr/>
      </dsp:nvSpPr>
      <dsp:spPr>
        <a:xfrm>
          <a:off x="373651" y="1611229"/>
          <a:ext cx="7473024" cy="148390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7661" tIns="0" rIns="20766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Intervensi </a:t>
          </a:r>
          <a:r>
            <a:rPr lang="id-ID" sz="2400" kern="1200" dirty="0" smtClean="0">
              <a:sym typeface="Wingdings" pitchFamily="2" charset="2"/>
            </a:rPr>
            <a:t>mengubah pemikiran, perilaku dan perasaan</a:t>
          </a:r>
          <a:endParaRPr lang="id-ID" sz="2400" kern="1200" dirty="0"/>
        </a:p>
      </dsp:txBody>
      <dsp:txXfrm>
        <a:off x="446089" y="1683667"/>
        <a:ext cx="7328148" cy="1339025"/>
      </dsp:txXfrm>
    </dsp:sp>
    <dsp:sp modelId="{17DFA132-AC46-4F56-AE2B-4D7D5103FD92}">
      <dsp:nvSpPr>
        <dsp:cNvPr id="0" name=""/>
        <dsp:cNvSpPr/>
      </dsp:nvSpPr>
      <dsp:spPr>
        <a:xfrm>
          <a:off x="0" y="4115360"/>
          <a:ext cx="7848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983E84-F401-490D-8195-C04E09E3F7B1}">
      <dsp:nvSpPr>
        <dsp:cNvPr id="0" name=""/>
        <dsp:cNvSpPr/>
      </dsp:nvSpPr>
      <dsp:spPr>
        <a:xfrm>
          <a:off x="373651" y="3459451"/>
          <a:ext cx="7473024" cy="99538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7661" tIns="0" rIns="20766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Penelitian </a:t>
          </a:r>
          <a:r>
            <a:rPr lang="id-ID" sz="2400" kern="1200" dirty="0" smtClean="0">
              <a:sym typeface="Wingdings" pitchFamily="2" charset="2"/>
            </a:rPr>
            <a:t> membuktikan kebenaran teori dg kenyataan dan melihat keunikan</a:t>
          </a:r>
          <a:endParaRPr lang="id-ID" sz="2400" kern="1200" dirty="0"/>
        </a:p>
      </dsp:txBody>
      <dsp:txXfrm>
        <a:off x="422242" y="3508042"/>
        <a:ext cx="7375842" cy="8982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D0F9195-3DF6-4906-836C-99DC46631FB9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0B1D29C-B318-4C9A-80B3-822F2EDF273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9195-3DF6-4906-836C-99DC46631FB9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1D29C-B318-4C9A-80B3-822F2EDF2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9195-3DF6-4906-836C-99DC46631FB9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1D29C-B318-4C9A-80B3-822F2EDF2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9195-3DF6-4906-836C-99DC46631FB9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1D29C-B318-4C9A-80B3-822F2EDF2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9195-3DF6-4906-836C-99DC46631FB9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1D29C-B318-4C9A-80B3-822F2EDF2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9195-3DF6-4906-836C-99DC46631FB9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1D29C-B318-4C9A-80B3-822F2EDF27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9195-3DF6-4906-836C-99DC46631FB9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1D29C-B318-4C9A-80B3-822F2EDF2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9195-3DF6-4906-836C-99DC46631FB9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1D29C-B318-4C9A-80B3-822F2EDF2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9195-3DF6-4906-836C-99DC46631FB9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1D29C-B318-4C9A-80B3-822F2EDF2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9195-3DF6-4906-836C-99DC46631FB9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1D29C-B318-4C9A-80B3-822F2EDF273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F9195-3DF6-4906-836C-99DC46631FB9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1D29C-B318-4C9A-80B3-822F2EDF2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D0F9195-3DF6-4906-836C-99DC46631FB9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0B1D29C-B318-4C9A-80B3-822F2EDF27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Psikologi</a:t>
            </a:r>
            <a:r>
              <a:rPr lang="en-US" dirty="0" smtClean="0"/>
              <a:t> Abnormal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Devy</a:t>
            </a:r>
            <a:r>
              <a:rPr lang="en-US" dirty="0" smtClean="0"/>
              <a:t> </a:t>
            </a:r>
            <a:r>
              <a:rPr lang="en-US" dirty="0" err="1" smtClean="0"/>
              <a:t>Sekar</a:t>
            </a:r>
            <a:r>
              <a:rPr lang="en-US" dirty="0" smtClean="0"/>
              <a:t> </a:t>
            </a:r>
            <a:r>
              <a:rPr lang="en-US" dirty="0" err="1" smtClean="0"/>
              <a:t>Ayu</a:t>
            </a:r>
            <a:r>
              <a:rPr lang="en-US" dirty="0" smtClean="0"/>
              <a:t> </a:t>
            </a:r>
            <a:r>
              <a:rPr lang="en-US" dirty="0" err="1" smtClean="0"/>
              <a:t>Ningrum</a:t>
            </a:r>
            <a:endParaRPr lang="id-ID" dirty="0" smtClean="0"/>
          </a:p>
          <a:p>
            <a:r>
              <a:rPr lang="id-ID" dirty="0" smtClean="0"/>
              <a:t>0423108903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97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Ruang Lingkup </a:t>
            </a:r>
            <a:br>
              <a:rPr lang="id-ID" dirty="0" smtClean="0"/>
            </a:b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891060"/>
              </p:ext>
            </p:extLst>
          </p:nvPr>
        </p:nvGraphicFramePr>
        <p:xfrm>
          <a:off x="609600" y="1371600"/>
          <a:ext cx="7848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891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Perkembangan Abnormalitas menurut Sumber Asalnya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7414708" cy="4191000"/>
          </a:xfrm>
        </p:spPr>
        <p:txBody>
          <a:bodyPr>
            <a:normAutofit/>
          </a:bodyPr>
          <a:lstStyle/>
          <a:p>
            <a:r>
              <a:rPr lang="id-ID" dirty="0" smtClean="0"/>
              <a:t>Faktor Biologis</a:t>
            </a:r>
          </a:p>
          <a:p>
            <a:r>
              <a:rPr lang="id-ID" dirty="0" smtClean="0"/>
              <a:t>Fator sosiokultural </a:t>
            </a:r>
          </a:p>
          <a:p>
            <a:r>
              <a:rPr lang="id-ID" dirty="0" smtClean="0"/>
              <a:t>Faktor Psikososial</a:t>
            </a:r>
          </a:p>
          <a:p>
            <a:pPr>
              <a:buFont typeface="Wingdings"/>
              <a:buChar char="à"/>
            </a:pPr>
            <a:r>
              <a:rPr lang="id-ID" dirty="0" smtClean="0">
                <a:sym typeface="Wingdings" pitchFamily="2" charset="2"/>
              </a:rPr>
              <a:t>Trauma masa anak-anak</a:t>
            </a:r>
          </a:p>
          <a:p>
            <a:pPr>
              <a:buFont typeface="Wingdings"/>
              <a:buChar char="à"/>
            </a:pPr>
            <a:r>
              <a:rPr lang="id-ID" dirty="0" smtClean="0">
                <a:sym typeface="Wingdings" pitchFamily="2" charset="2"/>
              </a:rPr>
              <a:t>Hubungan anak dg ortu yg Patogenik  (tidak serasi)</a:t>
            </a:r>
          </a:p>
          <a:p>
            <a:pPr>
              <a:buFont typeface="Wingdings"/>
              <a:buChar char="à"/>
            </a:pPr>
            <a:r>
              <a:rPr lang="id-ID" dirty="0" smtClean="0">
                <a:sym typeface="Wingdings" pitchFamily="2" charset="2"/>
              </a:rPr>
              <a:t>Deprivasi Parental</a:t>
            </a:r>
          </a:p>
          <a:p>
            <a:pPr>
              <a:buFont typeface="Wingdings"/>
              <a:buChar char="à"/>
            </a:pPr>
            <a:r>
              <a:rPr lang="id-ID" dirty="0" smtClean="0">
                <a:sym typeface="Wingdings" pitchFamily="2" charset="2"/>
              </a:rPr>
              <a:t>Stress berat </a:t>
            </a:r>
          </a:p>
          <a:p>
            <a:pPr>
              <a:buFont typeface="Wingdings"/>
              <a:buChar char="à"/>
            </a:pPr>
            <a:r>
              <a:rPr lang="id-ID" dirty="0" smtClean="0">
                <a:sym typeface="Wingdings" pitchFamily="2" charset="2"/>
              </a:rPr>
              <a:t>Struktur Keluarga Patogenik</a:t>
            </a:r>
          </a:p>
          <a:p>
            <a:pPr>
              <a:buFont typeface="Wingdings"/>
              <a:buChar char="à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8417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Penggolongan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Gangguan Kecemasan </a:t>
            </a:r>
          </a:p>
          <a:p>
            <a:r>
              <a:rPr lang="id-ID" dirty="0" smtClean="0"/>
              <a:t>Gangguan suasana perasaan </a:t>
            </a:r>
          </a:p>
          <a:p>
            <a:r>
              <a:rPr lang="id-ID" dirty="0" smtClean="0"/>
              <a:t>Gangguan Kepribadian</a:t>
            </a:r>
          </a:p>
          <a:p>
            <a:r>
              <a:rPr lang="id-ID" dirty="0" smtClean="0"/>
              <a:t>Gangguan perkembangan pada anak</a:t>
            </a:r>
          </a:p>
          <a:p>
            <a:r>
              <a:rPr lang="id-ID" dirty="0" smtClean="0"/>
              <a:t>Penyalahgunaan zat </a:t>
            </a:r>
          </a:p>
          <a:p>
            <a:r>
              <a:rPr lang="id-ID" dirty="0" smtClean="0"/>
              <a:t>Gangguan </a:t>
            </a:r>
            <a:r>
              <a:rPr lang="id-ID" dirty="0"/>
              <a:t>Schizophrenia </a:t>
            </a:r>
            <a:endParaRPr lang="id-ID" dirty="0" smtClean="0"/>
          </a:p>
          <a:p>
            <a:r>
              <a:rPr lang="id-ID" dirty="0" smtClean="0"/>
              <a:t>Gangguan perilaku makan dan tidur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2267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8548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Konseling </a:t>
            </a:r>
          </a:p>
          <a:p>
            <a:r>
              <a:rPr lang="id-ID" dirty="0" smtClean="0"/>
              <a:t>Psikoterapi</a:t>
            </a:r>
          </a:p>
          <a:p>
            <a:r>
              <a:rPr lang="id-ID" dirty="0" smtClean="0"/>
              <a:t>Farmakotherapy</a:t>
            </a:r>
          </a:p>
          <a:p>
            <a:endParaRPr lang="id-ID" dirty="0"/>
          </a:p>
          <a:p>
            <a:endParaRPr lang="id-ID" dirty="0" smtClean="0"/>
          </a:p>
          <a:p>
            <a:pPr marL="68580" indent="0">
              <a:buNone/>
            </a:pPr>
            <a:r>
              <a:rPr lang="id-ID" dirty="0" smtClean="0"/>
              <a:t>Psikoterapi </a:t>
            </a:r>
          </a:p>
          <a:p>
            <a:pPr marL="525780" indent="-457200">
              <a:buAutoNum type="arabicPeriod"/>
            </a:pPr>
            <a:r>
              <a:rPr lang="id-ID" dirty="0" smtClean="0"/>
              <a:t>Terapi  psikodinamika</a:t>
            </a:r>
          </a:p>
          <a:p>
            <a:pPr marL="525780" indent="-457200">
              <a:buAutoNum type="arabicPeriod"/>
            </a:pPr>
            <a:r>
              <a:rPr lang="id-ID" dirty="0" smtClean="0"/>
              <a:t>Terapi Perilaku</a:t>
            </a:r>
          </a:p>
          <a:p>
            <a:pPr marL="525780" indent="-457200">
              <a:buAutoNum type="arabicPeriod"/>
            </a:pPr>
            <a:r>
              <a:rPr lang="id-ID" dirty="0" smtClean="0"/>
              <a:t>Terapi Kognitif </a:t>
            </a:r>
          </a:p>
          <a:p>
            <a:pPr marL="525780" indent="-457200">
              <a:buAutoNum type="arabicPeriod"/>
            </a:pPr>
            <a:r>
              <a:rPr lang="id-ID" dirty="0" smtClean="0"/>
              <a:t>Terapi Kognitif-Behavioral</a:t>
            </a:r>
          </a:p>
          <a:p>
            <a:pPr marL="525780" indent="-457200">
              <a:buAutoNum type="arabicPeriod"/>
            </a:pPr>
            <a:r>
              <a:rPr lang="id-ID" dirty="0" smtClean="0"/>
              <a:t>Terapi humanistik </a:t>
            </a:r>
          </a:p>
          <a:p>
            <a:pPr marL="525780" indent="-457200">
              <a:buAutoNum type="arabicPeriod"/>
            </a:pPr>
            <a:r>
              <a:rPr lang="id-ID" dirty="0" smtClean="0"/>
              <a:t>Terapi keluarga, Kelompok dan perkawinan </a:t>
            </a:r>
          </a:p>
          <a:p>
            <a:pPr marL="525780" indent="-457200">
              <a:buAutoNum type="arabicPeriod"/>
            </a:pP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3455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048000"/>
            <a:ext cx="6777317" cy="1752600"/>
          </a:xfrm>
        </p:spPr>
        <p:txBody>
          <a:bodyPr/>
          <a:lstStyle/>
          <a:p>
            <a:pPr marL="68580" indent="0" algn="ctr">
              <a:buNone/>
            </a:pPr>
            <a:r>
              <a:rPr lang="id-ID" sz="4000" dirty="0" smtClean="0"/>
              <a:t>Terimakasih 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209790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152400"/>
            <a:ext cx="4052944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25910"/>
            <a:ext cx="7772400" cy="549869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500 </a:t>
            </a:r>
            <a:r>
              <a:rPr lang="en-US" dirty="0" err="1" smtClean="0"/>
              <a:t>ribu</a:t>
            </a:r>
            <a:r>
              <a:rPr lang="en-US" dirty="0" smtClean="0"/>
              <a:t> 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metode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penyembuhan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Threphining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oprasi</a:t>
            </a:r>
            <a:r>
              <a:rPr lang="en-US" dirty="0" smtClean="0">
                <a:sym typeface="Wingdings" pitchFamily="2" charset="2"/>
              </a:rPr>
              <a:t> dg </a:t>
            </a:r>
            <a:r>
              <a:rPr lang="en-US" dirty="0" err="1" smtClean="0">
                <a:sym typeface="Wingdings" pitchFamily="2" charset="2"/>
              </a:rPr>
              <a:t>peralatan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batu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membuka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bagian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tengkorak</a:t>
            </a:r>
            <a:r>
              <a:rPr lang="en-US" dirty="0" smtClean="0">
                <a:sym typeface="Wingdings" pitchFamily="2" charset="2"/>
              </a:rPr>
              <a:t> dg </a:t>
            </a:r>
            <a:r>
              <a:rPr lang="en-US" dirty="0" err="1" smtClean="0">
                <a:sym typeface="Wingdings" pitchFamily="2" charset="2"/>
              </a:rPr>
              <a:t>tujuan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mengeluarkan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roh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jahat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Keyakinan</a:t>
            </a:r>
            <a:r>
              <a:rPr lang="en-US" dirty="0" smtClean="0">
                <a:sym typeface="Wingdings" pitchFamily="2" charset="2"/>
              </a:rPr>
              <a:t> : </a:t>
            </a:r>
            <a:r>
              <a:rPr lang="en-US" dirty="0" err="1" smtClean="0">
                <a:sym typeface="Wingdings" pitchFamily="2" charset="2"/>
              </a:rPr>
              <a:t>abnomalitas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Demon (</a:t>
            </a:r>
            <a:r>
              <a:rPr lang="en-US" dirty="0" err="1" smtClean="0">
                <a:sym typeface="Wingdings" pitchFamily="2" charset="2"/>
              </a:rPr>
              <a:t>Roh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jahat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memasuki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tubuh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mausia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cina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Yunani</a:t>
            </a:r>
            <a:r>
              <a:rPr lang="en-US" dirty="0" smtClean="0">
                <a:sym typeface="Wingdings" pitchFamily="2" charset="2"/>
              </a:rPr>
              <a:t> , </a:t>
            </a:r>
            <a:r>
              <a:rPr lang="en-US" dirty="0" err="1" smtClean="0">
                <a:sym typeface="Wingdings" pitchFamily="2" charset="2"/>
              </a:rPr>
              <a:t>Mesir</a:t>
            </a:r>
            <a:endParaRPr lang="en-US" dirty="0" smtClean="0">
              <a:sym typeface="Wingdings" pitchFamily="2" charset="2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ym typeface="Wingdings" pitchFamily="2" charset="2"/>
              </a:rPr>
              <a:t>Zaman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pertengahan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metode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pengusiran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agamawan</a:t>
            </a:r>
            <a:endParaRPr lang="en-US" dirty="0" smtClean="0">
              <a:sym typeface="Wingdings" pitchFamily="2" charset="2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Hopocrates</a:t>
            </a:r>
            <a:r>
              <a:rPr lang="en-US" dirty="0" smtClean="0"/>
              <a:t> </a:t>
            </a:r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ROH </a:t>
            </a:r>
            <a:r>
              <a:rPr lang="en-US" dirty="0" err="1" smtClean="0"/>
              <a:t>jahat</a:t>
            </a:r>
            <a:r>
              <a:rPr lang="en-US" dirty="0" smtClean="0"/>
              <a:t>.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sebab2 </a:t>
            </a:r>
            <a:r>
              <a:rPr lang="en-US" dirty="0" err="1" smtClean="0"/>
              <a:t>fisik</a:t>
            </a:r>
            <a:r>
              <a:rPr lang="en-US" dirty="0" smtClean="0"/>
              <a:t> yang </a:t>
            </a:r>
            <a:r>
              <a:rPr lang="en-US" dirty="0" err="1" smtClean="0"/>
              <a:t>kemudia</a:t>
            </a:r>
            <a:r>
              <a:rPr lang="en-US" dirty="0" smtClean="0"/>
              <a:t> </a:t>
            </a:r>
            <a:r>
              <a:rPr lang="en-US" dirty="0" err="1" smtClean="0"/>
              <a:t>dikategorikan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3 </a:t>
            </a:r>
            <a:r>
              <a:rPr lang="en-US" dirty="0" err="1" smtClean="0"/>
              <a:t>kelompok</a:t>
            </a:r>
            <a:r>
              <a:rPr lang="en-US" dirty="0" smtClean="0"/>
              <a:t> : Mania, </a:t>
            </a:r>
            <a:r>
              <a:rPr lang="en-US" dirty="0" err="1" smtClean="0"/>
              <a:t>Melancolia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prentis</a:t>
            </a:r>
            <a:r>
              <a:rPr lang="en-US" dirty="0" smtClean="0"/>
              <a:t> (</a:t>
            </a:r>
            <a:r>
              <a:rPr lang="en-US" dirty="0" err="1" smtClean="0"/>
              <a:t>demam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) 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rintisan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psikoterapi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7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Plato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menemukan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istilah</a:t>
            </a:r>
            <a:r>
              <a:rPr lang="en-US" dirty="0" smtClean="0">
                <a:sym typeface="Wingdings" pitchFamily="2" charset="2"/>
              </a:rPr>
              <a:t> Insanity (</a:t>
            </a:r>
            <a:r>
              <a:rPr lang="en-US" dirty="0" err="1" smtClean="0">
                <a:sym typeface="Wingdings" pitchFamily="2" charset="2"/>
              </a:rPr>
              <a:t>Kegilaan</a:t>
            </a:r>
            <a:r>
              <a:rPr lang="en-US" dirty="0" smtClean="0">
                <a:sym typeface="Wingdings" pitchFamily="2" charset="2"/>
              </a:rPr>
              <a:t>), </a:t>
            </a:r>
            <a:r>
              <a:rPr lang="en-US" dirty="0" err="1" smtClean="0">
                <a:sym typeface="Wingdings" pitchFamily="2" charset="2"/>
              </a:rPr>
              <a:t>didefinisikan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sbg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ketidakmampuan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sso</a:t>
            </a:r>
            <a:r>
              <a:rPr lang="en-US" dirty="0" smtClean="0">
                <a:sym typeface="Wingdings" pitchFamily="2" charset="2"/>
              </a:rPr>
              <a:t> u/ </a:t>
            </a:r>
            <a:r>
              <a:rPr lang="en-US" dirty="0" err="1" smtClean="0">
                <a:sym typeface="Wingdings" pitchFamily="2" charset="2"/>
              </a:rPr>
              <a:t>mempertangungjawabkan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perbuatannya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smtClean="0">
                <a:sym typeface="Wingdings" pitchFamily="2" charset="2"/>
              </a:rPr>
              <a:t>Abad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16 </a:t>
            </a:r>
            <a:r>
              <a:rPr lang="en-US" dirty="0" err="1" smtClean="0">
                <a:sym typeface="Wingdings" pitchFamily="2" charset="2"/>
              </a:rPr>
              <a:t>dibangun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lembaga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penampungan</a:t>
            </a:r>
            <a:r>
              <a:rPr lang="en-US" dirty="0" smtClean="0">
                <a:sym typeface="Wingdings" pitchFamily="2" charset="2"/>
              </a:rPr>
              <a:t> indv2 yang </a:t>
            </a:r>
            <a:r>
              <a:rPr lang="en-US" dirty="0" err="1" smtClean="0">
                <a:sym typeface="Wingdings" pitchFamily="2" charset="2"/>
              </a:rPr>
              <a:t>terganggu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mengurus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dirinya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sendiri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Assylum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>
                <a:sym typeface="Wingdings" pitchFamily="2" charset="2"/>
              </a:rPr>
              <a:t> 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Assylum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kondisinya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menenangkan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dikurung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dirantai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diperlakukan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tdk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manusiawi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Pinel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mempelopori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pendekatan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humanistik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Tuke</a:t>
            </a:r>
            <a:r>
              <a:rPr lang="en-US" dirty="0" smtClean="0">
                <a:sym typeface="Wingdings" pitchFamily="2" charset="2"/>
              </a:rPr>
              <a:t> and Rush </a:t>
            </a:r>
            <a:r>
              <a:rPr lang="en-US" dirty="0" err="1" smtClean="0">
                <a:sym typeface="Wingdings" pitchFamily="2" charset="2"/>
              </a:rPr>
              <a:t>mengembangkan</a:t>
            </a:r>
            <a:r>
              <a:rPr lang="en-US" dirty="0" smtClean="0">
                <a:sym typeface="Wingdings" pitchFamily="2" charset="2"/>
              </a:rPr>
              <a:t> Moral Management ( </a:t>
            </a:r>
            <a:r>
              <a:rPr lang="en-US" dirty="0" err="1" smtClean="0">
                <a:sym typeface="Wingdings" pitchFamily="2" charset="2"/>
              </a:rPr>
              <a:t>metode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berfokus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kebutuhan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sosial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indv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pekerjaan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Titik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balik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adlh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dikembangkan</a:t>
            </a:r>
            <a:r>
              <a:rPr lang="en-US" dirty="0" smtClean="0">
                <a:sym typeface="Wingdings" pitchFamily="2" charset="2"/>
              </a:rPr>
              <a:t> Lab </a:t>
            </a:r>
            <a:r>
              <a:rPr lang="en-US" dirty="0" err="1" smtClean="0">
                <a:sym typeface="Wingdings" pitchFamily="2" charset="2"/>
              </a:rPr>
              <a:t>Psikologi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</a:t>
            </a:r>
            <a:r>
              <a:rPr lang="id-ID" dirty="0" smtClean="0">
                <a:sym typeface="Wingdings" pitchFamily="2" charset="2"/>
              </a:rPr>
              <a:t>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Wilhelm </a:t>
            </a:r>
            <a:r>
              <a:rPr lang="en-US" dirty="0" err="1" smtClean="0">
                <a:sym typeface="Wingdings" pitchFamily="2" charset="2"/>
              </a:rPr>
              <a:t>wundt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mengembangkan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Klinik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Psikologi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Pertama</a:t>
            </a:r>
            <a:r>
              <a:rPr lang="en-US" dirty="0" smtClean="0">
                <a:sym typeface="Wingdings" pitchFamily="2" charset="2"/>
              </a:rPr>
              <a:t> di </a:t>
            </a:r>
            <a:r>
              <a:rPr lang="en-US" dirty="0" err="1" smtClean="0">
                <a:sym typeface="Wingdings" pitchFamily="2" charset="2"/>
              </a:rPr>
              <a:t>Amerika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4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22123"/>
            <a:ext cx="6186544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Mitos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5049679"/>
              </p:ext>
            </p:extLst>
          </p:nvPr>
        </p:nvGraphicFramePr>
        <p:xfrm>
          <a:off x="381000" y="685800"/>
          <a:ext cx="8382000" cy="6003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3867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Mitos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Fakta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38679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TL Abnormal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sangat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aneh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Penderita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gangguan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sukar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dibedakan</a:t>
                      </a:r>
                      <a:r>
                        <a:rPr lang="en-US" sz="1600" dirty="0" smtClean="0"/>
                        <a:t> dg orang normal</a:t>
                      </a:r>
                      <a:endParaRPr lang="en-US" sz="1600" dirty="0"/>
                    </a:p>
                  </a:txBody>
                  <a:tcPr/>
                </a:tc>
              </a:tr>
              <a:tr h="6676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TL normal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abnormal </a:t>
                      </a:r>
                      <a:r>
                        <a:rPr lang="en-US" sz="1600" dirty="0" err="1" smtClean="0"/>
                        <a:t>sangat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berbeda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Hanya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sebagian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kecil</a:t>
                      </a:r>
                      <a:r>
                        <a:rPr lang="en-US" sz="1600" dirty="0" smtClean="0"/>
                        <a:t> yang betul2 </a:t>
                      </a:r>
                      <a:r>
                        <a:rPr lang="en-US" sz="1600" dirty="0" err="1" smtClean="0"/>
                        <a:t>disebut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berbeda</a:t>
                      </a:r>
                      <a:r>
                        <a:rPr lang="en-US" sz="1600" dirty="0" smtClean="0"/>
                        <a:t>. </a:t>
                      </a:r>
                      <a:r>
                        <a:rPr lang="en-US" sz="1600" dirty="0" err="1" smtClean="0"/>
                        <a:t>Ketidaksesuaian</a:t>
                      </a:r>
                      <a:r>
                        <a:rPr lang="en-US" sz="1600" baseline="0" dirty="0" smtClean="0"/>
                        <a:t> dg </a:t>
                      </a:r>
                      <a:r>
                        <a:rPr lang="en-US" sz="1600" baseline="0" dirty="0" err="1" smtClean="0"/>
                        <a:t>situasi</a:t>
                      </a:r>
                      <a:endParaRPr lang="en-US" sz="1600" dirty="0"/>
                    </a:p>
                  </a:txBody>
                  <a:tcPr/>
                </a:tc>
              </a:tr>
              <a:tr h="66761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Pederita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gangguan</a:t>
                      </a:r>
                      <a:r>
                        <a:rPr lang="en-US" sz="1600" baseline="0" dirty="0" smtClean="0"/>
                        <a:t> mental </a:t>
                      </a:r>
                      <a:r>
                        <a:rPr lang="en-US" sz="1600" baseline="0" dirty="0" err="1" smtClean="0"/>
                        <a:t>sangat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berbahaya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Sama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berbahaya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tidak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berbahayanya</a:t>
                      </a:r>
                      <a:endParaRPr lang="en-US" sz="1600" dirty="0"/>
                    </a:p>
                  </a:txBody>
                  <a:tcPr/>
                </a:tc>
              </a:tr>
              <a:tr h="1812103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Gangguan</a:t>
                      </a:r>
                      <a:r>
                        <a:rPr lang="en-US" sz="1600" dirty="0" smtClean="0"/>
                        <a:t> mental </a:t>
                      </a:r>
                      <a:r>
                        <a:rPr lang="en-US" sz="1600" dirty="0" err="1" smtClean="0"/>
                        <a:t>akibat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adanya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kekurangan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dalam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diri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yg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tdk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teratasi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jika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hal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ini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terjadi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maka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merupakan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keadaan</a:t>
                      </a:r>
                      <a:r>
                        <a:rPr lang="en-US" sz="1600" baseline="0" dirty="0" smtClean="0"/>
                        <a:t> yang </a:t>
                      </a:r>
                      <a:r>
                        <a:rPr lang="en-US" sz="1600" baseline="0" dirty="0" err="1" smtClean="0"/>
                        <a:t>sangat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memalukan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Setiap</a:t>
                      </a:r>
                      <a:r>
                        <a:rPr lang="en-US" sz="1600" baseline="0" dirty="0" smtClean="0"/>
                        <a:t> org </a:t>
                      </a:r>
                      <a:r>
                        <a:rPr lang="en-US" sz="1600" baseline="0" dirty="0" err="1" smtClean="0"/>
                        <a:t>pny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potensi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kesempatan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sama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untuk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terganggu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bertingkah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laku</a:t>
                      </a:r>
                      <a:r>
                        <a:rPr lang="en-US" sz="1600" baseline="0" dirty="0" smtClean="0"/>
                        <a:t> abnormal</a:t>
                      </a:r>
                      <a:endParaRPr lang="en-US" sz="1600" dirty="0"/>
                    </a:p>
                  </a:txBody>
                  <a:tcPr/>
                </a:tc>
              </a:tr>
              <a:tr h="95373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Kita </a:t>
                      </a:r>
                      <a:r>
                        <a:rPr lang="en-US" sz="1600" dirty="0" err="1" smtClean="0"/>
                        <a:t>harus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waspada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setiap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saat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pd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kemungkinan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diri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kita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mejadi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gila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Gangguna</a:t>
                      </a:r>
                      <a:r>
                        <a:rPr lang="en-US" sz="1600" dirty="0" smtClean="0"/>
                        <a:t> mental </a:t>
                      </a:r>
                      <a:r>
                        <a:rPr lang="en-US" sz="1600" dirty="0" err="1" smtClean="0"/>
                        <a:t>adl</a:t>
                      </a:r>
                      <a:r>
                        <a:rPr lang="en-US" sz="1600" dirty="0" smtClean="0"/>
                        <a:t> proses </a:t>
                      </a:r>
                      <a:r>
                        <a:rPr lang="en-US" sz="1600" dirty="0" err="1" smtClean="0"/>
                        <a:t>adaptasi</a:t>
                      </a:r>
                      <a:r>
                        <a:rPr lang="en-US" sz="1600" dirty="0" smtClean="0"/>
                        <a:t>.  </a:t>
                      </a:r>
                      <a:r>
                        <a:rPr lang="en-US" sz="1600" dirty="0" err="1" smtClean="0"/>
                        <a:t>Setiap</a:t>
                      </a:r>
                      <a:r>
                        <a:rPr lang="en-US" sz="1600" dirty="0" smtClean="0"/>
                        <a:t> org </a:t>
                      </a:r>
                      <a:r>
                        <a:rPr lang="en-US" sz="1600" dirty="0" err="1" smtClean="0"/>
                        <a:t>dpt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berTL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maladaaptif</a:t>
                      </a:r>
                      <a:r>
                        <a:rPr lang="en-US" sz="1600" baseline="0" dirty="0" smtClean="0"/>
                        <a:t>. </a:t>
                      </a:r>
                      <a:r>
                        <a:rPr lang="en-US" sz="1600" baseline="0" dirty="0" err="1" smtClean="0"/>
                        <a:t>Manusia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memiliki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kemampuan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untuk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tdk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mudah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jatuh</a:t>
                      </a:r>
                      <a:r>
                        <a:rPr lang="en-US" sz="1600" baseline="0" dirty="0" smtClean="0"/>
                        <a:t> je </a:t>
                      </a:r>
                      <a:r>
                        <a:rPr lang="en-US" sz="1600" baseline="0" dirty="0" err="1" smtClean="0"/>
                        <a:t>alam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gangguan</a:t>
                      </a:r>
                      <a:endParaRPr lang="en-US" sz="1600" dirty="0"/>
                    </a:p>
                  </a:txBody>
                  <a:tcPr/>
                </a:tc>
              </a:tr>
              <a:tr h="6676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TL Abnormal </a:t>
                      </a:r>
                      <a:r>
                        <a:rPr lang="en-US" sz="1600" dirty="0" err="1" smtClean="0"/>
                        <a:t>akibat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Sihir</a:t>
                      </a:r>
                      <a:r>
                        <a:rPr lang="en-US" sz="1600" dirty="0" smtClean="0"/>
                        <a:t> / </a:t>
                      </a:r>
                      <a:r>
                        <a:rPr lang="en-US" sz="1600" dirty="0" err="1" smtClean="0"/>
                        <a:t>kerasukan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Karena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saat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iut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belum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memiliki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pengetahuan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ilmiah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15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-152400"/>
            <a:ext cx="6719944" cy="724936"/>
          </a:xfrm>
        </p:spPr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0616540"/>
              </p:ext>
            </p:extLst>
          </p:nvPr>
        </p:nvGraphicFramePr>
        <p:xfrm>
          <a:off x="381000" y="838200"/>
          <a:ext cx="83058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815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024744" cy="1143000"/>
          </a:xfrm>
        </p:spPr>
        <p:txBody>
          <a:bodyPr>
            <a:normAutofit/>
          </a:bodyPr>
          <a:lstStyle/>
          <a:p>
            <a:r>
              <a:rPr lang="id-ID" sz="4800" dirty="0" smtClean="0"/>
              <a:t>Pengertian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b="1" i="1" dirty="0"/>
              <a:t>Kartini </a:t>
            </a:r>
            <a:r>
              <a:rPr lang="id-ID" b="1" i="1" dirty="0" smtClean="0"/>
              <a:t>Kartono</a:t>
            </a:r>
            <a:r>
              <a:rPr lang="id-ID" dirty="0"/>
              <a:t>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/>
              <a:t>Psikologi </a:t>
            </a:r>
            <a:r>
              <a:rPr lang="id-ID" dirty="0"/>
              <a:t>abnormal merupakan cabang ilmu psikologi yang menyelidiki bentuk abnormalitas jiwa dan gangguan </a:t>
            </a:r>
            <a:r>
              <a:rPr lang="id-ID" dirty="0" smtClean="0"/>
              <a:t>mental</a:t>
            </a:r>
          </a:p>
          <a:p>
            <a:r>
              <a:rPr lang="id-ID" dirty="0" smtClean="0"/>
              <a:t>Psikologi </a:t>
            </a:r>
            <a:r>
              <a:rPr lang="id-ID" dirty="0"/>
              <a:t>abnormal adalah cabang ilmu psikologi yang dikhususkan dalam bidang tertentu terutama membahas abnormalitas</a:t>
            </a:r>
          </a:p>
          <a:p>
            <a:r>
              <a:rPr lang="id-ID" dirty="0"/>
              <a:t>Psikologi abnormal membahas bentuk gangguan dan kelainan baik itu proses (penyebab, manifestasi serta akibat) maupun isi.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34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848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Abnormal </a:t>
            </a:r>
            <a:r>
              <a:rPr lang="en-US" dirty="0" smtClean="0">
                <a:sym typeface="Wingdings" pitchFamily="2" charset="2"/>
              </a:rPr>
              <a:t> “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Normal” </a:t>
            </a:r>
            <a:r>
              <a:rPr lang="en-US" dirty="0" err="1" smtClean="0">
                <a:sym typeface="Wingdings" pitchFamily="2" charset="2"/>
              </a:rPr>
              <a:t>menunjukkan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perbedaan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dibandingkan</a:t>
            </a:r>
            <a:r>
              <a:rPr lang="en-US" dirty="0" smtClean="0">
                <a:sym typeface="Wingdings" pitchFamily="2" charset="2"/>
              </a:rPr>
              <a:t> dg </a:t>
            </a:r>
            <a:r>
              <a:rPr lang="en-US" dirty="0" err="1" smtClean="0">
                <a:sym typeface="Wingdings" pitchFamily="2" charset="2"/>
              </a:rPr>
              <a:t>kondisi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normal/rata2</a:t>
            </a:r>
          </a:p>
          <a:p>
            <a:r>
              <a:rPr lang="en-US" dirty="0" smtClean="0">
                <a:sym typeface="Wingdings" pitchFamily="2" charset="2"/>
              </a:rPr>
              <a:t>Normal u/ </a:t>
            </a:r>
            <a:r>
              <a:rPr lang="en-US" dirty="0" err="1" smtClean="0">
                <a:sym typeface="Wingdings" pitchFamily="2" charset="2"/>
              </a:rPr>
              <a:t>sakit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fisik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terdapat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integrasi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struktur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fungsi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badan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Didefinisikan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sakit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Gangguan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psikologis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kita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memiliki</a:t>
            </a:r>
            <a:r>
              <a:rPr lang="en-US" dirty="0" smtClean="0">
                <a:sym typeface="Wingdings" pitchFamily="2" charset="2"/>
              </a:rPr>
              <a:t> model ideal/</a:t>
            </a:r>
            <a:r>
              <a:rPr lang="en-US" dirty="0" err="1" smtClean="0">
                <a:sym typeface="Wingdings" pitchFamily="2" charset="2"/>
              </a:rPr>
              <a:t>fungsi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manusia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normal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dijadikan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acuan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perbandingan</a:t>
            </a:r>
            <a:r>
              <a:rPr lang="en-US" dirty="0" smtClean="0">
                <a:sym typeface="Wingdings" pitchFamily="2" charset="2"/>
              </a:rPr>
              <a:t>. </a:t>
            </a:r>
          </a:p>
          <a:p>
            <a:r>
              <a:rPr lang="en-US" dirty="0" err="1" smtClean="0">
                <a:sym typeface="Wingdings" pitchFamily="2" charset="2"/>
              </a:rPr>
              <a:t>Tingkah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laku</a:t>
            </a:r>
            <a:r>
              <a:rPr lang="en-US" dirty="0" smtClean="0">
                <a:sym typeface="Wingdings" pitchFamily="2" charset="2"/>
              </a:rPr>
              <a:t> abnormal  </a:t>
            </a:r>
            <a:r>
              <a:rPr lang="en-US" dirty="0" err="1" smtClean="0">
                <a:sym typeface="Wingdings" pitchFamily="2" charset="2"/>
              </a:rPr>
              <a:t>tingkah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laku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berbeda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norma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di </a:t>
            </a:r>
            <a:r>
              <a:rPr lang="en-US" dirty="0" err="1" smtClean="0">
                <a:sym typeface="Wingdings" pitchFamily="2" charset="2"/>
              </a:rPr>
              <a:t>masyarakat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Menurut</a:t>
            </a:r>
            <a:r>
              <a:rPr lang="en-US" dirty="0" smtClean="0">
                <a:sym typeface="Wingdings" pitchFamily="2" charset="2"/>
              </a:rPr>
              <a:t> Ullman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Krasner (1975) </a:t>
            </a:r>
            <a:r>
              <a:rPr lang="en-US" dirty="0" err="1" smtClean="0">
                <a:sym typeface="Wingdings" pitchFamily="2" charset="2"/>
              </a:rPr>
              <a:t>tingkah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laku</a:t>
            </a:r>
            <a:r>
              <a:rPr lang="en-US" dirty="0" smtClean="0">
                <a:sym typeface="Wingdings" pitchFamily="2" charset="2"/>
              </a:rPr>
              <a:t> abnormal </a:t>
            </a:r>
            <a:r>
              <a:rPr lang="en-US" dirty="0" err="1" smtClean="0">
                <a:sym typeface="Wingdings" pitchFamily="2" charset="2"/>
              </a:rPr>
              <a:t>adl</a:t>
            </a:r>
            <a:r>
              <a:rPr lang="en-US" dirty="0" smtClean="0">
                <a:sym typeface="Wingdings" pitchFamily="2" charset="2"/>
              </a:rPr>
              <a:t> TL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berbeda</a:t>
            </a:r>
            <a:r>
              <a:rPr lang="en-US" dirty="0" smtClean="0">
                <a:sym typeface="Wingdings" pitchFamily="2" charset="2"/>
              </a:rPr>
              <a:t> dg </a:t>
            </a:r>
            <a:r>
              <a:rPr lang="en-US" dirty="0" err="1" smtClean="0">
                <a:sym typeface="Wingdings" pitchFamily="2" charset="2"/>
              </a:rPr>
              <a:t>harapan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sosial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TL Abnormal </a:t>
            </a:r>
            <a:r>
              <a:rPr lang="en-US" dirty="0" err="1" smtClean="0">
                <a:sym typeface="Wingdings" pitchFamily="2" charset="2"/>
              </a:rPr>
              <a:t>adl</a:t>
            </a:r>
            <a:r>
              <a:rPr lang="en-US" dirty="0" smtClean="0">
                <a:sym typeface="Wingdings" pitchFamily="2" charset="2"/>
              </a:rPr>
              <a:t> TL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mengganggu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penyesuaian</a:t>
            </a:r>
            <a:r>
              <a:rPr lang="en-US" dirty="0" smtClean="0">
                <a:sym typeface="Wingdings" pitchFamily="2" charset="2"/>
              </a:rPr>
              <a:t> orang dg </a:t>
            </a:r>
            <a:r>
              <a:rPr lang="en-US" dirty="0" err="1" smtClean="0">
                <a:sym typeface="Wingdings" pitchFamily="2" charset="2"/>
              </a:rPr>
              <a:t>kelompoknya</a:t>
            </a:r>
            <a:r>
              <a:rPr lang="en-US" dirty="0" smtClean="0">
                <a:sym typeface="Wingdings" pitchFamily="2" charset="2"/>
              </a:rPr>
              <a:t>. </a:t>
            </a:r>
          </a:p>
          <a:p>
            <a:r>
              <a:rPr lang="en-US" dirty="0" err="1" smtClean="0">
                <a:sym typeface="Wingdings" pitchFamily="2" charset="2"/>
              </a:rPr>
              <a:t>Penyesuaian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kemampuan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tumbuh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berkembang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serta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mengaktualisasikan</a:t>
            </a:r>
            <a:r>
              <a:rPr lang="en-US" dirty="0" smtClean="0">
                <a:sym typeface="Wingdings" pitchFamily="2" charset="2"/>
              </a:rPr>
              <a:t> potensi2 </a:t>
            </a:r>
            <a:r>
              <a:rPr lang="en-US" dirty="0" err="1" smtClean="0">
                <a:sym typeface="Wingdings" pitchFamily="2" charset="2"/>
              </a:rPr>
              <a:t>diri</a:t>
            </a:r>
            <a:r>
              <a:rPr lang="en-US" dirty="0" smtClean="0">
                <a:sym typeface="Wingdings" pitchFamily="2" charset="2"/>
              </a:rPr>
              <a:t>.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638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49091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Dasar Perkembangan Psikologi Abnormal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23652"/>
            <a:ext cx="7772400" cy="4000948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Psikodinamika 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d-ID" b="1" i="1" dirty="0"/>
              <a:t>Sigmund </a:t>
            </a:r>
            <a:r>
              <a:rPr lang="id-ID" b="1" i="1" dirty="0" smtClean="0"/>
              <a:t>Freud, </a:t>
            </a:r>
            <a:r>
              <a:rPr lang="id-ID" dirty="0"/>
              <a:t>keseimbangan yang dinamis antara id, ego, superego sebagai struktur psikis merupakan kesehatan </a:t>
            </a:r>
            <a:r>
              <a:rPr lang="id-ID" dirty="0" smtClean="0"/>
              <a:t>mental</a:t>
            </a:r>
          </a:p>
          <a:p>
            <a:r>
              <a:rPr lang="id-ID" dirty="0" smtClean="0"/>
              <a:t>Behaviorisme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nl-NL" dirty="0"/>
              <a:t> </a:t>
            </a:r>
            <a:r>
              <a:rPr lang="nl-NL" b="1" i="1" dirty="0"/>
              <a:t>John B. Watson</a:t>
            </a:r>
            <a:r>
              <a:rPr lang="nl-NL" dirty="0"/>
              <a:t> dan </a:t>
            </a:r>
            <a:r>
              <a:rPr lang="nl-NL" b="1" i="1" dirty="0"/>
              <a:t>Ivan </a:t>
            </a:r>
            <a:r>
              <a:rPr lang="nl-NL" b="1" i="1" dirty="0" smtClean="0"/>
              <a:t>Pavlov</a:t>
            </a:r>
            <a:r>
              <a:rPr lang="id-ID" b="1" i="1" dirty="0" smtClean="0"/>
              <a:t>.</a:t>
            </a:r>
            <a:r>
              <a:rPr lang="id-ID" dirty="0"/>
              <a:t> </a:t>
            </a:r>
            <a:r>
              <a:rPr lang="id-ID" dirty="0" smtClean="0"/>
              <a:t>Abnormalitas : </a:t>
            </a:r>
            <a:r>
              <a:rPr lang="id-ID" dirty="0"/>
              <a:t>cerminan pembelajaran dan perolehan perilaku yang tidak adaptif atau tidak sesuai.</a:t>
            </a:r>
            <a:endParaRPr lang="id-ID" dirty="0" smtClean="0"/>
          </a:p>
          <a:p>
            <a:r>
              <a:rPr lang="id-ID" dirty="0" smtClean="0"/>
              <a:t>Kognitif sosial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de-DE" b="1" i="1" dirty="0"/>
              <a:t>Albert </a:t>
            </a:r>
            <a:r>
              <a:rPr lang="de-DE" b="1" i="1" dirty="0" smtClean="0"/>
              <a:t>Bandura</a:t>
            </a:r>
            <a:r>
              <a:rPr lang="id-ID" dirty="0" smtClean="0"/>
              <a:t>. Proses berpikir </a:t>
            </a:r>
            <a:r>
              <a:rPr lang="id-ID" dirty="0"/>
              <a:t>belajar dengan melalui pengamatan ataupun modeling dari perilaku manusia </a:t>
            </a:r>
            <a:r>
              <a:rPr lang="id-ID" dirty="0" smtClean="0"/>
              <a:t>lain. </a:t>
            </a:r>
            <a:r>
              <a:rPr lang="id-ID" dirty="0"/>
              <a:t>Individu dan lingkungan saling memberi pengaruh</a:t>
            </a:r>
          </a:p>
        </p:txBody>
      </p:sp>
    </p:spTree>
    <p:extLst>
      <p:ext uri="{BB962C8B-B14F-4D97-AF65-F5344CB8AC3E}">
        <p14:creationId xmlns:p14="http://schemas.microsoft.com/office/powerpoint/2010/main" val="31315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-571500"/>
            <a:ext cx="3376110" cy="1143000"/>
          </a:xfrm>
        </p:spPr>
        <p:txBody>
          <a:bodyPr/>
          <a:lstStyle/>
          <a:p>
            <a:r>
              <a:rPr lang="id-ID" dirty="0" smtClean="0"/>
              <a:t>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620000" cy="4918229"/>
          </a:xfrm>
        </p:spPr>
        <p:txBody>
          <a:bodyPr/>
          <a:lstStyle/>
          <a:p>
            <a:pPr algn="just"/>
            <a:r>
              <a:rPr lang="id-ID" dirty="0" smtClean="0"/>
              <a:t>Humanistik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en-US" b="1" i="1" dirty="0"/>
              <a:t>Abraham Maslow</a:t>
            </a:r>
            <a:r>
              <a:rPr lang="en-US" i="1" dirty="0"/>
              <a:t> 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b="1" i="1" dirty="0"/>
              <a:t>Carl </a:t>
            </a:r>
            <a:r>
              <a:rPr lang="en-US" b="1" i="1" dirty="0" smtClean="0"/>
              <a:t>Rogers</a:t>
            </a:r>
            <a:r>
              <a:rPr lang="id-ID" b="1" i="1" dirty="0" smtClean="0"/>
              <a:t>. </a:t>
            </a:r>
            <a:r>
              <a:rPr lang="id-ID" i="1" dirty="0" smtClean="0"/>
              <a:t>manusia merupakan aktor bukan reaktor. Dorongan  self actualization. </a:t>
            </a:r>
            <a:r>
              <a:rPr lang="it-IT" dirty="0" smtClean="0"/>
              <a:t>Perilaku </a:t>
            </a:r>
            <a:r>
              <a:rPr lang="it-IT" dirty="0"/>
              <a:t>abnormal </a:t>
            </a:r>
            <a:r>
              <a:rPr lang="it-IT" dirty="0" smtClean="0"/>
              <a:t>merupakan </a:t>
            </a:r>
            <a:r>
              <a:rPr lang="it-IT" dirty="0"/>
              <a:t>hasil dari perkembangan konsep diri yang mengalami </a:t>
            </a:r>
            <a:r>
              <a:rPr lang="it-IT" dirty="0" smtClean="0"/>
              <a:t>gangguan</a:t>
            </a:r>
            <a:r>
              <a:rPr lang="id-ID" dirty="0" smtClean="0"/>
              <a:t>. </a:t>
            </a:r>
          </a:p>
          <a:p>
            <a:pPr algn="just"/>
            <a:r>
              <a:rPr lang="id-ID" dirty="0" smtClean="0"/>
              <a:t>Kognitif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nl-NL" b="1" i="1" dirty="0"/>
              <a:t>Aaron Beck</a:t>
            </a:r>
            <a:r>
              <a:rPr lang="nl-NL" i="1" dirty="0"/>
              <a:t> </a:t>
            </a:r>
            <a:r>
              <a:rPr lang="nl-NL" dirty="0"/>
              <a:t>dan Psikolog </a:t>
            </a:r>
            <a:r>
              <a:rPr lang="nl-NL" b="1" i="1" dirty="0"/>
              <a:t>Albert </a:t>
            </a:r>
            <a:r>
              <a:rPr lang="nl-NL" b="1" i="1" dirty="0" smtClean="0"/>
              <a:t>Ellis</a:t>
            </a:r>
            <a:r>
              <a:rPr lang="id-ID" b="1" i="1" dirty="0" smtClean="0"/>
              <a:t>. </a:t>
            </a:r>
            <a:r>
              <a:rPr lang="sv-SE" dirty="0"/>
              <a:t>pendekatan pemrosesan informasi untuk menjelaskan pola perilaku abnormal. Distress emosional terjadi karena keyakinan yang dimiliki oleh seseorang mengenai pengalaman hidup mereka</a:t>
            </a:r>
            <a:r>
              <a:rPr lang="sv-SE" dirty="0" smtClean="0"/>
              <a:t>.</a:t>
            </a:r>
            <a:endParaRPr lang="id-ID" dirty="0" smtClean="0"/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9349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4566</TotalTime>
  <Words>639</Words>
  <Application>Microsoft Office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Psikologi Abnormal</vt:lpstr>
      <vt:lpstr>Sejarah </vt:lpstr>
      <vt:lpstr>PowerPoint Presentation</vt:lpstr>
      <vt:lpstr>Mitos dan fakta </vt:lpstr>
      <vt:lpstr>Tipe Teori</vt:lpstr>
      <vt:lpstr>Pengertian </vt:lpstr>
      <vt:lpstr>PowerPoint Presentation</vt:lpstr>
      <vt:lpstr>Dasar Perkembangan Psikologi Abnormal</vt:lpstr>
      <vt:lpstr>lanjutan</vt:lpstr>
      <vt:lpstr>Ruang Lingkup  </vt:lpstr>
      <vt:lpstr>Perkembangan Abnormalitas menurut Sumber Asalnya</vt:lpstr>
      <vt:lpstr>Penggolongan </vt:lpstr>
      <vt:lpstr>Metode 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Abnormal</dc:title>
  <dc:creator>gandar - [2010]</dc:creator>
  <cp:lastModifiedBy>DEVI</cp:lastModifiedBy>
  <cp:revision>20</cp:revision>
  <dcterms:created xsi:type="dcterms:W3CDTF">2019-08-26T00:26:02Z</dcterms:created>
  <dcterms:modified xsi:type="dcterms:W3CDTF">2020-09-29T02:12:16Z</dcterms:modified>
</cp:coreProperties>
</file>