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1" r:id="rId2"/>
    <p:sldId id="406" r:id="rId3"/>
    <p:sldId id="618" r:id="rId4"/>
    <p:sldId id="258" r:id="rId5"/>
    <p:sldId id="259" r:id="rId6"/>
    <p:sldId id="576" r:id="rId7"/>
    <p:sldId id="503" r:id="rId8"/>
    <p:sldId id="502" r:id="rId9"/>
    <p:sldId id="579" r:id="rId10"/>
    <p:sldId id="580" r:id="rId11"/>
    <p:sldId id="581" r:id="rId12"/>
    <p:sldId id="582" r:id="rId13"/>
    <p:sldId id="583" r:id="rId14"/>
    <p:sldId id="584" r:id="rId15"/>
    <p:sldId id="585" r:id="rId16"/>
    <p:sldId id="586" r:id="rId17"/>
    <p:sldId id="587" r:id="rId18"/>
    <p:sldId id="588" r:id="rId19"/>
    <p:sldId id="589" r:id="rId20"/>
    <p:sldId id="590" r:id="rId21"/>
    <p:sldId id="591" r:id="rId22"/>
    <p:sldId id="592" r:id="rId23"/>
    <p:sldId id="593" r:id="rId24"/>
    <p:sldId id="594" r:id="rId25"/>
    <p:sldId id="595" r:id="rId26"/>
    <p:sldId id="596" r:id="rId27"/>
    <p:sldId id="597" r:id="rId28"/>
    <p:sldId id="598" r:id="rId29"/>
    <p:sldId id="599" r:id="rId30"/>
    <p:sldId id="600" r:id="rId31"/>
    <p:sldId id="601" r:id="rId32"/>
    <p:sldId id="602" r:id="rId33"/>
    <p:sldId id="603" r:id="rId34"/>
    <p:sldId id="604" r:id="rId35"/>
    <p:sldId id="605" r:id="rId36"/>
    <p:sldId id="607" r:id="rId37"/>
    <p:sldId id="608" r:id="rId38"/>
    <p:sldId id="619" r:id="rId39"/>
    <p:sldId id="609" r:id="rId40"/>
    <p:sldId id="610" r:id="rId41"/>
    <p:sldId id="611" r:id="rId42"/>
    <p:sldId id="612" r:id="rId43"/>
    <p:sldId id="613" r:id="rId44"/>
    <p:sldId id="614" r:id="rId45"/>
    <p:sldId id="615" r:id="rId46"/>
    <p:sldId id="616" r:id="rId47"/>
    <p:sldId id="617" r:id="rId48"/>
    <p:sldId id="577" r:id="rId49"/>
    <p:sldId id="578"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00FF00"/>
    <a:srgbClr val="66FFFF"/>
    <a:srgbClr val="9999FF"/>
    <a:srgbClr val="99CCFF"/>
    <a:srgbClr val="0099CC"/>
    <a:srgbClr val="FF99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4" d="100"/>
          <a:sy n="74" d="100"/>
        </p:scale>
        <p:origin x="-8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image" Target="../media/image25.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image" Target="../media/image25.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F10AD-FA07-4AC1-95E3-7A7699EEFEE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7BAE2D9-A7B7-4B67-9452-4D1A02DC5A41}">
      <dgm:prSet phldrT="[Text]" custT="1"/>
      <dgm:spPr>
        <a:solidFill>
          <a:schemeClr val="accent2">
            <a:lumMod val="60000"/>
            <a:lumOff val="40000"/>
          </a:schemeClr>
        </a:solidFill>
      </dgm:spPr>
      <dgm:t>
        <a:bodyPr/>
        <a:lstStyle/>
        <a:p>
          <a:r>
            <a:rPr lang="en-US" sz="2800" dirty="0" smtClean="0">
              <a:solidFill>
                <a:schemeClr val="tx1"/>
              </a:solidFill>
            </a:rPr>
            <a:t>Slattery &amp; Willis (2005)</a:t>
          </a:r>
          <a:endParaRPr lang="en-US" sz="2800" dirty="0">
            <a:solidFill>
              <a:schemeClr val="tx1"/>
            </a:solidFill>
          </a:endParaRPr>
        </a:p>
      </dgm:t>
    </dgm:pt>
    <dgm:pt modelId="{6ACE2FC8-E6FB-4C6C-B22E-D888FC6DF5E3}" type="parTrans" cxnId="{1DB9C54E-F2DC-4C04-9AFD-7CB7F25854ED}">
      <dgm:prSet/>
      <dgm:spPr/>
      <dgm:t>
        <a:bodyPr/>
        <a:lstStyle/>
        <a:p>
          <a:endParaRPr lang="en-US"/>
        </a:p>
      </dgm:t>
    </dgm:pt>
    <dgm:pt modelId="{E83DE713-766F-4736-AEFA-B029660388EE}" type="sibTrans" cxnId="{1DB9C54E-F2DC-4C04-9AFD-7CB7F25854ED}">
      <dgm:prSet/>
      <dgm:spPr/>
      <dgm:t>
        <a:bodyPr/>
        <a:lstStyle/>
        <a:p>
          <a:endParaRPr lang="en-US"/>
        </a:p>
      </dgm:t>
    </dgm:pt>
    <dgm:pt modelId="{FD735F3C-57ED-4891-86CC-F2B3FC87D20A}">
      <dgm:prSet phldrT="[Text]"/>
      <dgm:spPr>
        <a:solidFill>
          <a:schemeClr val="accent1">
            <a:lumMod val="20000"/>
            <a:lumOff val="80000"/>
            <a:alpha val="90000"/>
          </a:schemeClr>
        </a:solidFill>
      </dgm:spPr>
      <dgm:t>
        <a:bodyPr/>
        <a:lstStyle/>
        <a:p>
          <a:r>
            <a:rPr lang="en-US" b="1" dirty="0" smtClean="0"/>
            <a:t>TEVYL</a:t>
          </a:r>
          <a:r>
            <a:rPr lang="en-US" dirty="0" smtClean="0"/>
            <a:t>: Teaching English to Very Young Learners (children under 7).</a:t>
          </a:r>
          <a:endParaRPr lang="en-US" dirty="0"/>
        </a:p>
      </dgm:t>
    </dgm:pt>
    <dgm:pt modelId="{81634602-66F3-4938-AC15-32DB9976385E}" type="parTrans" cxnId="{A73607A0-92BC-411F-B0C3-BCAC4536EA3D}">
      <dgm:prSet/>
      <dgm:spPr/>
      <dgm:t>
        <a:bodyPr/>
        <a:lstStyle/>
        <a:p>
          <a:endParaRPr lang="en-US"/>
        </a:p>
      </dgm:t>
    </dgm:pt>
    <dgm:pt modelId="{7FE04907-970D-4218-B454-C69EAE96F3F9}" type="sibTrans" cxnId="{A73607A0-92BC-411F-B0C3-BCAC4536EA3D}">
      <dgm:prSet/>
      <dgm:spPr/>
      <dgm:t>
        <a:bodyPr/>
        <a:lstStyle/>
        <a:p>
          <a:endParaRPr lang="en-US"/>
        </a:p>
      </dgm:t>
    </dgm:pt>
    <dgm:pt modelId="{D5648309-1B06-4AD6-8BC0-8918E7FEF1A7}">
      <dgm:prSet phldrT="[Text]"/>
      <dgm:spPr>
        <a:solidFill>
          <a:schemeClr val="accent1">
            <a:lumMod val="20000"/>
            <a:lumOff val="80000"/>
            <a:alpha val="90000"/>
          </a:schemeClr>
        </a:solidFill>
      </dgm:spPr>
      <dgm:t>
        <a:bodyPr/>
        <a:lstStyle/>
        <a:p>
          <a:r>
            <a:rPr lang="en-US" b="1" dirty="0" smtClean="0"/>
            <a:t>TEYL</a:t>
          </a:r>
          <a:r>
            <a:rPr lang="en-US" dirty="0" smtClean="0"/>
            <a:t>: Teaching English to Young Learners (children between 7-12).</a:t>
          </a:r>
          <a:endParaRPr lang="en-US" dirty="0"/>
        </a:p>
      </dgm:t>
    </dgm:pt>
    <dgm:pt modelId="{2DCF3546-B853-4C10-A902-F6946D88F742}" type="parTrans" cxnId="{1BA1009A-998C-4673-A6A0-ABB413489833}">
      <dgm:prSet/>
      <dgm:spPr/>
      <dgm:t>
        <a:bodyPr/>
        <a:lstStyle/>
        <a:p>
          <a:endParaRPr lang="en-US"/>
        </a:p>
      </dgm:t>
    </dgm:pt>
    <dgm:pt modelId="{17A025A1-46B7-40B0-A50E-E492401268F9}" type="sibTrans" cxnId="{1BA1009A-998C-4673-A6A0-ABB413489833}">
      <dgm:prSet/>
      <dgm:spPr/>
      <dgm:t>
        <a:bodyPr/>
        <a:lstStyle/>
        <a:p>
          <a:endParaRPr lang="en-US"/>
        </a:p>
      </dgm:t>
    </dgm:pt>
    <dgm:pt modelId="{7B24C4EE-8127-4962-B392-4193D5515CAF}">
      <dgm:prSet phldrT="[Text]" custT="1"/>
      <dgm:spPr>
        <a:solidFill>
          <a:schemeClr val="accent2">
            <a:lumMod val="60000"/>
            <a:lumOff val="40000"/>
          </a:schemeClr>
        </a:solidFill>
      </dgm:spPr>
      <dgm:t>
        <a:bodyPr/>
        <a:lstStyle/>
        <a:p>
          <a:r>
            <a:rPr lang="en-US" sz="2800" dirty="0" smtClean="0">
              <a:solidFill>
                <a:schemeClr val="tx1"/>
              </a:solidFill>
            </a:rPr>
            <a:t>Pinter (2006)</a:t>
          </a:r>
          <a:endParaRPr lang="en-US" sz="2800" dirty="0">
            <a:solidFill>
              <a:schemeClr val="tx1"/>
            </a:solidFill>
          </a:endParaRPr>
        </a:p>
      </dgm:t>
    </dgm:pt>
    <dgm:pt modelId="{7DC3228C-09AB-47DD-835C-496AF6C30F9C}" type="parTrans" cxnId="{0DB687A2-646E-475D-803F-E7B737353512}">
      <dgm:prSet/>
      <dgm:spPr/>
      <dgm:t>
        <a:bodyPr/>
        <a:lstStyle/>
        <a:p>
          <a:endParaRPr lang="en-US"/>
        </a:p>
      </dgm:t>
    </dgm:pt>
    <dgm:pt modelId="{7902EF7C-42FB-42D8-BCB4-6049C21FDB57}" type="sibTrans" cxnId="{0DB687A2-646E-475D-803F-E7B737353512}">
      <dgm:prSet/>
      <dgm:spPr/>
      <dgm:t>
        <a:bodyPr/>
        <a:lstStyle/>
        <a:p>
          <a:endParaRPr lang="en-US"/>
        </a:p>
      </dgm:t>
    </dgm:pt>
    <dgm:pt modelId="{13A214B0-D974-4722-B0D3-726CA5943B60}">
      <dgm:prSet phldrT="[Text]"/>
      <dgm:spPr>
        <a:solidFill>
          <a:schemeClr val="accent1">
            <a:lumMod val="20000"/>
            <a:lumOff val="80000"/>
            <a:alpha val="90000"/>
          </a:schemeClr>
        </a:solidFill>
      </dgm:spPr>
      <dgm:t>
        <a:bodyPr/>
        <a:lstStyle/>
        <a:p>
          <a:r>
            <a:rPr lang="en-US" b="1" dirty="0" smtClean="0"/>
            <a:t>Older learners</a:t>
          </a:r>
          <a:r>
            <a:rPr lang="en-US" dirty="0" smtClean="0"/>
            <a:t>: children at junior &amp; senior high school.</a:t>
          </a:r>
          <a:endParaRPr lang="en-US" dirty="0"/>
        </a:p>
      </dgm:t>
    </dgm:pt>
    <dgm:pt modelId="{E48A158B-F442-4F6F-8BD2-C637A2C31879}" type="parTrans" cxnId="{58D77432-38D7-4A56-BDC2-69E4D98832AB}">
      <dgm:prSet/>
      <dgm:spPr/>
      <dgm:t>
        <a:bodyPr/>
        <a:lstStyle/>
        <a:p>
          <a:endParaRPr lang="en-US"/>
        </a:p>
      </dgm:t>
    </dgm:pt>
    <dgm:pt modelId="{FFF04AEC-5527-4112-BD3A-71A48CFD020E}" type="sibTrans" cxnId="{58D77432-38D7-4A56-BDC2-69E4D98832AB}">
      <dgm:prSet/>
      <dgm:spPr/>
      <dgm:t>
        <a:bodyPr/>
        <a:lstStyle/>
        <a:p>
          <a:endParaRPr lang="en-US"/>
        </a:p>
      </dgm:t>
    </dgm:pt>
    <dgm:pt modelId="{102545A2-4388-4670-AFB3-34DBC3F76B3B}">
      <dgm:prSet phldrT="[Text]"/>
      <dgm:spPr>
        <a:solidFill>
          <a:schemeClr val="accent1">
            <a:lumMod val="20000"/>
            <a:lumOff val="80000"/>
            <a:alpha val="90000"/>
          </a:schemeClr>
        </a:solidFill>
      </dgm:spPr>
      <dgm:t>
        <a:bodyPr/>
        <a:lstStyle/>
        <a:p>
          <a:r>
            <a:rPr lang="en-US" b="1" dirty="0" smtClean="0"/>
            <a:t>Adult learners</a:t>
          </a:r>
          <a:r>
            <a:rPr lang="en-US" dirty="0" smtClean="0"/>
            <a:t>: students at university level/above secondary school.</a:t>
          </a:r>
          <a:endParaRPr lang="en-US" dirty="0"/>
        </a:p>
      </dgm:t>
    </dgm:pt>
    <dgm:pt modelId="{2A458A95-6473-4FCE-8033-EA1CC78B7782}" type="parTrans" cxnId="{CDC3FE73-046D-4C4E-8DC6-ED1AB3FAFCDB}">
      <dgm:prSet/>
      <dgm:spPr/>
      <dgm:t>
        <a:bodyPr/>
        <a:lstStyle/>
        <a:p>
          <a:endParaRPr lang="en-US"/>
        </a:p>
      </dgm:t>
    </dgm:pt>
    <dgm:pt modelId="{57811BA7-E06B-4ED7-8B17-9CD7A83248DE}" type="sibTrans" cxnId="{CDC3FE73-046D-4C4E-8DC6-ED1AB3FAFCDB}">
      <dgm:prSet/>
      <dgm:spPr/>
      <dgm:t>
        <a:bodyPr/>
        <a:lstStyle/>
        <a:p>
          <a:endParaRPr lang="en-US"/>
        </a:p>
      </dgm:t>
    </dgm:pt>
    <dgm:pt modelId="{54E4E886-24BE-4740-896F-FC048F9F432B}" type="pres">
      <dgm:prSet presAssocID="{A50F10AD-FA07-4AC1-95E3-7A7699EEFEEE}" presName="diagram" presStyleCnt="0">
        <dgm:presLayoutVars>
          <dgm:chPref val="1"/>
          <dgm:dir/>
          <dgm:animOne val="branch"/>
          <dgm:animLvl val="lvl"/>
          <dgm:resizeHandles/>
        </dgm:presLayoutVars>
      </dgm:prSet>
      <dgm:spPr/>
      <dgm:t>
        <a:bodyPr/>
        <a:lstStyle/>
        <a:p>
          <a:endParaRPr lang="en-US"/>
        </a:p>
      </dgm:t>
    </dgm:pt>
    <dgm:pt modelId="{8D6ADBC7-4661-4785-86DC-5385E406F2DF}" type="pres">
      <dgm:prSet presAssocID="{27BAE2D9-A7B7-4B67-9452-4D1A02DC5A41}" presName="root" presStyleCnt="0"/>
      <dgm:spPr/>
    </dgm:pt>
    <dgm:pt modelId="{0452ACD1-D97D-48A2-A132-63CC0C2FB607}" type="pres">
      <dgm:prSet presAssocID="{27BAE2D9-A7B7-4B67-9452-4D1A02DC5A41}" presName="rootComposite" presStyleCnt="0"/>
      <dgm:spPr/>
    </dgm:pt>
    <dgm:pt modelId="{155DF7B0-7B7B-41D0-9481-E3982B129991}" type="pres">
      <dgm:prSet presAssocID="{27BAE2D9-A7B7-4B67-9452-4D1A02DC5A41}" presName="rootText" presStyleLbl="node1" presStyleIdx="0" presStyleCnt="2" custScaleX="137840" custScaleY="64165" custLinFactNeighborX="-15" custLinFactNeighborY="4053"/>
      <dgm:spPr/>
      <dgm:t>
        <a:bodyPr/>
        <a:lstStyle/>
        <a:p>
          <a:endParaRPr lang="en-US"/>
        </a:p>
      </dgm:t>
    </dgm:pt>
    <dgm:pt modelId="{CD5EF259-4945-4AC7-BE13-6BA42A396419}" type="pres">
      <dgm:prSet presAssocID="{27BAE2D9-A7B7-4B67-9452-4D1A02DC5A41}" presName="rootConnector" presStyleLbl="node1" presStyleIdx="0" presStyleCnt="2"/>
      <dgm:spPr/>
      <dgm:t>
        <a:bodyPr/>
        <a:lstStyle/>
        <a:p>
          <a:endParaRPr lang="en-US"/>
        </a:p>
      </dgm:t>
    </dgm:pt>
    <dgm:pt modelId="{82ED9704-F55C-4814-B623-DB2B25D5FDB0}" type="pres">
      <dgm:prSet presAssocID="{27BAE2D9-A7B7-4B67-9452-4D1A02DC5A41}" presName="childShape" presStyleCnt="0"/>
      <dgm:spPr/>
    </dgm:pt>
    <dgm:pt modelId="{66AF9D2D-E852-4B6F-9D87-83D359EA8A4D}" type="pres">
      <dgm:prSet presAssocID="{81634602-66F3-4938-AC15-32DB9976385E}" presName="Name13" presStyleLbl="parChTrans1D2" presStyleIdx="0" presStyleCnt="4"/>
      <dgm:spPr/>
      <dgm:t>
        <a:bodyPr/>
        <a:lstStyle/>
        <a:p>
          <a:endParaRPr lang="en-US"/>
        </a:p>
      </dgm:t>
    </dgm:pt>
    <dgm:pt modelId="{A8DD910C-ACAF-4D7D-9DDB-713ADBC136C9}" type="pres">
      <dgm:prSet presAssocID="{FD735F3C-57ED-4891-86CC-F2B3FC87D20A}" presName="childText" presStyleLbl="bgAcc1" presStyleIdx="0" presStyleCnt="4" custScaleX="137290">
        <dgm:presLayoutVars>
          <dgm:bulletEnabled val="1"/>
        </dgm:presLayoutVars>
      </dgm:prSet>
      <dgm:spPr/>
      <dgm:t>
        <a:bodyPr/>
        <a:lstStyle/>
        <a:p>
          <a:endParaRPr lang="en-US"/>
        </a:p>
      </dgm:t>
    </dgm:pt>
    <dgm:pt modelId="{747A2678-A81E-45DC-BE71-106D22001318}" type="pres">
      <dgm:prSet presAssocID="{2DCF3546-B853-4C10-A902-F6946D88F742}" presName="Name13" presStyleLbl="parChTrans1D2" presStyleIdx="1" presStyleCnt="4"/>
      <dgm:spPr/>
      <dgm:t>
        <a:bodyPr/>
        <a:lstStyle/>
        <a:p>
          <a:endParaRPr lang="en-US"/>
        </a:p>
      </dgm:t>
    </dgm:pt>
    <dgm:pt modelId="{B093A928-2147-4B0B-9DC3-F864B6A5E998}" type="pres">
      <dgm:prSet presAssocID="{D5648309-1B06-4AD6-8BC0-8918E7FEF1A7}" presName="childText" presStyleLbl="bgAcc1" presStyleIdx="1" presStyleCnt="4" custScaleX="151808" custLinFactNeighborX="-2059" custLinFactNeighborY="1215">
        <dgm:presLayoutVars>
          <dgm:bulletEnabled val="1"/>
        </dgm:presLayoutVars>
      </dgm:prSet>
      <dgm:spPr/>
      <dgm:t>
        <a:bodyPr/>
        <a:lstStyle/>
        <a:p>
          <a:endParaRPr lang="en-US"/>
        </a:p>
      </dgm:t>
    </dgm:pt>
    <dgm:pt modelId="{9684A2A8-601D-4CCD-8C16-AA8EEC5A3D11}" type="pres">
      <dgm:prSet presAssocID="{7B24C4EE-8127-4962-B392-4193D5515CAF}" presName="root" presStyleCnt="0"/>
      <dgm:spPr/>
    </dgm:pt>
    <dgm:pt modelId="{47A1FFE9-5BF5-47FE-A8A9-11CDC04BAB85}" type="pres">
      <dgm:prSet presAssocID="{7B24C4EE-8127-4962-B392-4193D5515CAF}" presName="rootComposite" presStyleCnt="0"/>
      <dgm:spPr/>
    </dgm:pt>
    <dgm:pt modelId="{AF153B59-B2AA-47C3-9B86-B3C2227CB176}" type="pres">
      <dgm:prSet presAssocID="{7B24C4EE-8127-4962-B392-4193D5515CAF}" presName="rootText" presStyleLbl="node1" presStyleIdx="1" presStyleCnt="2" custScaleX="140060" custScaleY="63692"/>
      <dgm:spPr/>
      <dgm:t>
        <a:bodyPr/>
        <a:lstStyle/>
        <a:p>
          <a:endParaRPr lang="en-US"/>
        </a:p>
      </dgm:t>
    </dgm:pt>
    <dgm:pt modelId="{D935AA3F-0E9E-45B5-BBB9-565E2EC7DD79}" type="pres">
      <dgm:prSet presAssocID="{7B24C4EE-8127-4962-B392-4193D5515CAF}" presName="rootConnector" presStyleLbl="node1" presStyleIdx="1" presStyleCnt="2"/>
      <dgm:spPr/>
      <dgm:t>
        <a:bodyPr/>
        <a:lstStyle/>
        <a:p>
          <a:endParaRPr lang="en-US"/>
        </a:p>
      </dgm:t>
    </dgm:pt>
    <dgm:pt modelId="{DC458C4F-520F-4C2F-95F3-4ED20AC24BD3}" type="pres">
      <dgm:prSet presAssocID="{7B24C4EE-8127-4962-B392-4193D5515CAF}" presName="childShape" presStyleCnt="0"/>
      <dgm:spPr/>
    </dgm:pt>
    <dgm:pt modelId="{E8F6ACF6-801B-4A14-AD52-8BEA550A92A7}" type="pres">
      <dgm:prSet presAssocID="{E48A158B-F442-4F6F-8BD2-C637A2C31879}" presName="Name13" presStyleLbl="parChTrans1D2" presStyleIdx="2" presStyleCnt="4"/>
      <dgm:spPr/>
      <dgm:t>
        <a:bodyPr/>
        <a:lstStyle/>
        <a:p>
          <a:endParaRPr lang="en-US"/>
        </a:p>
      </dgm:t>
    </dgm:pt>
    <dgm:pt modelId="{2E8376EE-04E1-4E76-8153-412DC846451F}" type="pres">
      <dgm:prSet presAssocID="{13A214B0-D974-4722-B0D3-726CA5943B60}" presName="childText" presStyleLbl="bgAcc1" presStyleIdx="2" presStyleCnt="4" custScaleX="127634">
        <dgm:presLayoutVars>
          <dgm:bulletEnabled val="1"/>
        </dgm:presLayoutVars>
      </dgm:prSet>
      <dgm:spPr/>
      <dgm:t>
        <a:bodyPr/>
        <a:lstStyle/>
        <a:p>
          <a:endParaRPr lang="en-US"/>
        </a:p>
      </dgm:t>
    </dgm:pt>
    <dgm:pt modelId="{0C79CC19-4653-4FE7-8992-5CDB9898A8C3}" type="pres">
      <dgm:prSet presAssocID="{2A458A95-6473-4FCE-8033-EA1CC78B7782}" presName="Name13" presStyleLbl="parChTrans1D2" presStyleIdx="3" presStyleCnt="4"/>
      <dgm:spPr/>
      <dgm:t>
        <a:bodyPr/>
        <a:lstStyle/>
        <a:p>
          <a:endParaRPr lang="en-US"/>
        </a:p>
      </dgm:t>
    </dgm:pt>
    <dgm:pt modelId="{CDEBABF1-1ED4-44A5-BBA4-06BCDA389D69}" type="pres">
      <dgm:prSet presAssocID="{102545A2-4388-4670-AFB3-34DBC3F76B3B}" presName="childText" presStyleLbl="bgAcc1" presStyleIdx="3" presStyleCnt="4" custScaleX="155268">
        <dgm:presLayoutVars>
          <dgm:bulletEnabled val="1"/>
        </dgm:presLayoutVars>
      </dgm:prSet>
      <dgm:spPr/>
      <dgm:t>
        <a:bodyPr/>
        <a:lstStyle/>
        <a:p>
          <a:endParaRPr lang="en-US"/>
        </a:p>
      </dgm:t>
    </dgm:pt>
  </dgm:ptLst>
  <dgm:cxnLst>
    <dgm:cxn modelId="{FEE7D34F-0E53-41D2-B066-CB0EB4B13DC6}" type="presOf" srcId="{81634602-66F3-4938-AC15-32DB9976385E}" destId="{66AF9D2D-E852-4B6F-9D87-83D359EA8A4D}" srcOrd="0" destOrd="0" presId="urn:microsoft.com/office/officeart/2005/8/layout/hierarchy3"/>
    <dgm:cxn modelId="{BCF7FEF8-98EE-45FA-AC96-7BD971B5A0BC}" type="presOf" srcId="{7B24C4EE-8127-4962-B392-4193D5515CAF}" destId="{AF153B59-B2AA-47C3-9B86-B3C2227CB176}" srcOrd="0" destOrd="0" presId="urn:microsoft.com/office/officeart/2005/8/layout/hierarchy3"/>
    <dgm:cxn modelId="{D1D81A11-F9CF-419B-993A-A3F54DC2D410}" type="presOf" srcId="{D5648309-1B06-4AD6-8BC0-8918E7FEF1A7}" destId="{B093A928-2147-4B0B-9DC3-F864B6A5E998}" srcOrd="0" destOrd="0" presId="urn:microsoft.com/office/officeart/2005/8/layout/hierarchy3"/>
    <dgm:cxn modelId="{A73607A0-92BC-411F-B0C3-BCAC4536EA3D}" srcId="{27BAE2D9-A7B7-4B67-9452-4D1A02DC5A41}" destId="{FD735F3C-57ED-4891-86CC-F2B3FC87D20A}" srcOrd="0" destOrd="0" parTransId="{81634602-66F3-4938-AC15-32DB9976385E}" sibTransId="{7FE04907-970D-4218-B454-C69EAE96F3F9}"/>
    <dgm:cxn modelId="{5C8C3EE5-62D1-4461-9B34-A4EFBE26A971}" type="presOf" srcId="{27BAE2D9-A7B7-4B67-9452-4D1A02DC5A41}" destId="{CD5EF259-4945-4AC7-BE13-6BA42A396419}" srcOrd="1" destOrd="0" presId="urn:microsoft.com/office/officeart/2005/8/layout/hierarchy3"/>
    <dgm:cxn modelId="{CDC3FE73-046D-4C4E-8DC6-ED1AB3FAFCDB}" srcId="{7B24C4EE-8127-4962-B392-4193D5515CAF}" destId="{102545A2-4388-4670-AFB3-34DBC3F76B3B}" srcOrd="1" destOrd="0" parTransId="{2A458A95-6473-4FCE-8033-EA1CC78B7782}" sibTransId="{57811BA7-E06B-4ED7-8B17-9CD7A83248DE}"/>
    <dgm:cxn modelId="{58D77432-38D7-4A56-BDC2-69E4D98832AB}" srcId="{7B24C4EE-8127-4962-B392-4193D5515CAF}" destId="{13A214B0-D974-4722-B0D3-726CA5943B60}" srcOrd="0" destOrd="0" parTransId="{E48A158B-F442-4F6F-8BD2-C637A2C31879}" sibTransId="{FFF04AEC-5527-4112-BD3A-71A48CFD020E}"/>
    <dgm:cxn modelId="{0DB687A2-646E-475D-803F-E7B737353512}" srcId="{A50F10AD-FA07-4AC1-95E3-7A7699EEFEEE}" destId="{7B24C4EE-8127-4962-B392-4193D5515CAF}" srcOrd="1" destOrd="0" parTransId="{7DC3228C-09AB-47DD-835C-496AF6C30F9C}" sibTransId="{7902EF7C-42FB-42D8-BCB4-6049C21FDB57}"/>
    <dgm:cxn modelId="{900CF89B-FEA3-4A5E-B803-EB267B9986D6}" type="presOf" srcId="{102545A2-4388-4670-AFB3-34DBC3F76B3B}" destId="{CDEBABF1-1ED4-44A5-BBA4-06BCDA389D69}" srcOrd="0" destOrd="0" presId="urn:microsoft.com/office/officeart/2005/8/layout/hierarchy3"/>
    <dgm:cxn modelId="{1BA1009A-998C-4673-A6A0-ABB413489833}" srcId="{27BAE2D9-A7B7-4B67-9452-4D1A02DC5A41}" destId="{D5648309-1B06-4AD6-8BC0-8918E7FEF1A7}" srcOrd="1" destOrd="0" parTransId="{2DCF3546-B853-4C10-A902-F6946D88F742}" sibTransId="{17A025A1-46B7-40B0-A50E-E492401268F9}"/>
    <dgm:cxn modelId="{FF95DA7D-4B8F-43A7-A83B-420D5A96CA4C}" type="presOf" srcId="{27BAE2D9-A7B7-4B67-9452-4D1A02DC5A41}" destId="{155DF7B0-7B7B-41D0-9481-E3982B129991}" srcOrd="0" destOrd="0" presId="urn:microsoft.com/office/officeart/2005/8/layout/hierarchy3"/>
    <dgm:cxn modelId="{B38C6A27-9A27-4F1D-89B8-02E6D4E9A6DF}" type="presOf" srcId="{FD735F3C-57ED-4891-86CC-F2B3FC87D20A}" destId="{A8DD910C-ACAF-4D7D-9DDB-713ADBC136C9}" srcOrd="0" destOrd="0" presId="urn:microsoft.com/office/officeart/2005/8/layout/hierarchy3"/>
    <dgm:cxn modelId="{9AC2D551-1A4F-4B9F-AE15-FE67DC4069E4}" type="presOf" srcId="{E48A158B-F442-4F6F-8BD2-C637A2C31879}" destId="{E8F6ACF6-801B-4A14-AD52-8BEA550A92A7}" srcOrd="0" destOrd="0" presId="urn:microsoft.com/office/officeart/2005/8/layout/hierarchy3"/>
    <dgm:cxn modelId="{70106212-9F23-4006-9D93-0DB6ED80CF6A}" type="presOf" srcId="{2A458A95-6473-4FCE-8033-EA1CC78B7782}" destId="{0C79CC19-4653-4FE7-8992-5CDB9898A8C3}" srcOrd="0" destOrd="0" presId="urn:microsoft.com/office/officeart/2005/8/layout/hierarchy3"/>
    <dgm:cxn modelId="{CD38DDB0-2F07-4B34-989A-F5EB010CECC4}" type="presOf" srcId="{7B24C4EE-8127-4962-B392-4193D5515CAF}" destId="{D935AA3F-0E9E-45B5-BBB9-565E2EC7DD79}" srcOrd="1" destOrd="0" presId="urn:microsoft.com/office/officeart/2005/8/layout/hierarchy3"/>
    <dgm:cxn modelId="{E612D178-BD92-48B3-A6AF-0C84046488EC}" type="presOf" srcId="{A50F10AD-FA07-4AC1-95E3-7A7699EEFEEE}" destId="{54E4E886-24BE-4740-896F-FC048F9F432B}" srcOrd="0" destOrd="0" presId="urn:microsoft.com/office/officeart/2005/8/layout/hierarchy3"/>
    <dgm:cxn modelId="{AE3675B7-630C-4FE9-8300-0401126AB647}" type="presOf" srcId="{13A214B0-D974-4722-B0D3-726CA5943B60}" destId="{2E8376EE-04E1-4E76-8153-412DC846451F}" srcOrd="0" destOrd="0" presId="urn:microsoft.com/office/officeart/2005/8/layout/hierarchy3"/>
    <dgm:cxn modelId="{1DB9C54E-F2DC-4C04-9AFD-7CB7F25854ED}" srcId="{A50F10AD-FA07-4AC1-95E3-7A7699EEFEEE}" destId="{27BAE2D9-A7B7-4B67-9452-4D1A02DC5A41}" srcOrd="0" destOrd="0" parTransId="{6ACE2FC8-E6FB-4C6C-B22E-D888FC6DF5E3}" sibTransId="{E83DE713-766F-4736-AEFA-B029660388EE}"/>
    <dgm:cxn modelId="{19F7AECD-B7C3-418A-AE35-C5A65CD5313B}" type="presOf" srcId="{2DCF3546-B853-4C10-A902-F6946D88F742}" destId="{747A2678-A81E-45DC-BE71-106D22001318}" srcOrd="0" destOrd="0" presId="urn:microsoft.com/office/officeart/2005/8/layout/hierarchy3"/>
    <dgm:cxn modelId="{D689F481-A211-4C7F-9CC4-8EA03F42DEE4}" type="presParOf" srcId="{54E4E886-24BE-4740-896F-FC048F9F432B}" destId="{8D6ADBC7-4661-4785-86DC-5385E406F2DF}" srcOrd="0" destOrd="0" presId="urn:microsoft.com/office/officeart/2005/8/layout/hierarchy3"/>
    <dgm:cxn modelId="{770EE336-5693-4EC8-8610-CC2A0C02F9D4}" type="presParOf" srcId="{8D6ADBC7-4661-4785-86DC-5385E406F2DF}" destId="{0452ACD1-D97D-48A2-A132-63CC0C2FB607}" srcOrd="0" destOrd="0" presId="urn:microsoft.com/office/officeart/2005/8/layout/hierarchy3"/>
    <dgm:cxn modelId="{FA1CD3BB-9D39-4D2D-B151-699FE36793DE}" type="presParOf" srcId="{0452ACD1-D97D-48A2-A132-63CC0C2FB607}" destId="{155DF7B0-7B7B-41D0-9481-E3982B129991}" srcOrd="0" destOrd="0" presId="urn:microsoft.com/office/officeart/2005/8/layout/hierarchy3"/>
    <dgm:cxn modelId="{4F17110A-B499-4F07-BD5A-C9E3E9AD14EE}" type="presParOf" srcId="{0452ACD1-D97D-48A2-A132-63CC0C2FB607}" destId="{CD5EF259-4945-4AC7-BE13-6BA42A396419}" srcOrd="1" destOrd="0" presId="urn:microsoft.com/office/officeart/2005/8/layout/hierarchy3"/>
    <dgm:cxn modelId="{F0A461AE-3865-4862-B1BA-AF45A18BEA75}" type="presParOf" srcId="{8D6ADBC7-4661-4785-86DC-5385E406F2DF}" destId="{82ED9704-F55C-4814-B623-DB2B25D5FDB0}" srcOrd="1" destOrd="0" presId="urn:microsoft.com/office/officeart/2005/8/layout/hierarchy3"/>
    <dgm:cxn modelId="{288523A1-37D5-4C85-9556-AF742B04F456}" type="presParOf" srcId="{82ED9704-F55C-4814-B623-DB2B25D5FDB0}" destId="{66AF9D2D-E852-4B6F-9D87-83D359EA8A4D}" srcOrd="0" destOrd="0" presId="urn:microsoft.com/office/officeart/2005/8/layout/hierarchy3"/>
    <dgm:cxn modelId="{FBF8F8C2-CAA4-41F0-A66E-23AF7E2ACD51}" type="presParOf" srcId="{82ED9704-F55C-4814-B623-DB2B25D5FDB0}" destId="{A8DD910C-ACAF-4D7D-9DDB-713ADBC136C9}" srcOrd="1" destOrd="0" presId="urn:microsoft.com/office/officeart/2005/8/layout/hierarchy3"/>
    <dgm:cxn modelId="{CA280A5F-8419-4A50-8AED-A9368977359D}" type="presParOf" srcId="{82ED9704-F55C-4814-B623-DB2B25D5FDB0}" destId="{747A2678-A81E-45DC-BE71-106D22001318}" srcOrd="2" destOrd="0" presId="urn:microsoft.com/office/officeart/2005/8/layout/hierarchy3"/>
    <dgm:cxn modelId="{F41EA053-B4DC-479E-B50E-5BF12503C931}" type="presParOf" srcId="{82ED9704-F55C-4814-B623-DB2B25D5FDB0}" destId="{B093A928-2147-4B0B-9DC3-F864B6A5E998}" srcOrd="3" destOrd="0" presId="urn:microsoft.com/office/officeart/2005/8/layout/hierarchy3"/>
    <dgm:cxn modelId="{8C5240A8-C7BB-47BA-A6D1-2F32E9FCE823}" type="presParOf" srcId="{54E4E886-24BE-4740-896F-FC048F9F432B}" destId="{9684A2A8-601D-4CCD-8C16-AA8EEC5A3D11}" srcOrd="1" destOrd="0" presId="urn:microsoft.com/office/officeart/2005/8/layout/hierarchy3"/>
    <dgm:cxn modelId="{37E8FDCB-5A46-49F4-AEC1-E12BD4034A85}" type="presParOf" srcId="{9684A2A8-601D-4CCD-8C16-AA8EEC5A3D11}" destId="{47A1FFE9-5BF5-47FE-A8A9-11CDC04BAB85}" srcOrd="0" destOrd="0" presId="urn:microsoft.com/office/officeart/2005/8/layout/hierarchy3"/>
    <dgm:cxn modelId="{B1382882-43A2-4F09-9680-D3373F3D074A}" type="presParOf" srcId="{47A1FFE9-5BF5-47FE-A8A9-11CDC04BAB85}" destId="{AF153B59-B2AA-47C3-9B86-B3C2227CB176}" srcOrd="0" destOrd="0" presId="urn:microsoft.com/office/officeart/2005/8/layout/hierarchy3"/>
    <dgm:cxn modelId="{7367E293-0623-4129-9D8D-F9AD93228A54}" type="presParOf" srcId="{47A1FFE9-5BF5-47FE-A8A9-11CDC04BAB85}" destId="{D935AA3F-0E9E-45B5-BBB9-565E2EC7DD79}" srcOrd="1" destOrd="0" presId="urn:microsoft.com/office/officeart/2005/8/layout/hierarchy3"/>
    <dgm:cxn modelId="{C056CC13-017F-44D1-A0CC-D68B2A536C0F}" type="presParOf" srcId="{9684A2A8-601D-4CCD-8C16-AA8EEC5A3D11}" destId="{DC458C4F-520F-4C2F-95F3-4ED20AC24BD3}" srcOrd="1" destOrd="0" presId="urn:microsoft.com/office/officeart/2005/8/layout/hierarchy3"/>
    <dgm:cxn modelId="{FAADEF3F-DB9E-427F-97B9-1D9D681664D9}" type="presParOf" srcId="{DC458C4F-520F-4C2F-95F3-4ED20AC24BD3}" destId="{E8F6ACF6-801B-4A14-AD52-8BEA550A92A7}" srcOrd="0" destOrd="0" presId="urn:microsoft.com/office/officeart/2005/8/layout/hierarchy3"/>
    <dgm:cxn modelId="{1974601C-0219-4F84-9DC3-645E804A1870}" type="presParOf" srcId="{DC458C4F-520F-4C2F-95F3-4ED20AC24BD3}" destId="{2E8376EE-04E1-4E76-8153-412DC846451F}" srcOrd="1" destOrd="0" presId="urn:microsoft.com/office/officeart/2005/8/layout/hierarchy3"/>
    <dgm:cxn modelId="{D781E912-19A3-46A7-B7E1-A48AD36B7CB7}" type="presParOf" srcId="{DC458C4F-520F-4C2F-95F3-4ED20AC24BD3}" destId="{0C79CC19-4653-4FE7-8992-5CDB9898A8C3}" srcOrd="2" destOrd="0" presId="urn:microsoft.com/office/officeart/2005/8/layout/hierarchy3"/>
    <dgm:cxn modelId="{5738E4A1-2612-4184-8ADD-06B85898F68B}" type="presParOf" srcId="{DC458C4F-520F-4C2F-95F3-4ED20AC24BD3}" destId="{CDEBABF1-1ED4-44A5-BBA4-06BCDA389D6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7EF9F6-645F-43F2-8F07-0400330B8AD0}" type="doc">
      <dgm:prSet loTypeId="urn:microsoft.com/office/officeart/2005/8/layout/vList3#2" loCatId="list" qsTypeId="urn:microsoft.com/office/officeart/2005/8/quickstyle/simple1" qsCatId="simple" csTypeId="urn:microsoft.com/office/officeart/2005/8/colors/colorful5" csCatId="colorful" phldr="1"/>
      <dgm:spPr/>
    </dgm:pt>
    <dgm:pt modelId="{C216B898-6C38-459C-9083-46DF4983F61F}">
      <dgm:prSet phldrT="[Text]" custT="1"/>
      <dgm:spPr/>
      <dgm:t>
        <a:bodyPr/>
        <a:lstStyle/>
        <a:p>
          <a:r>
            <a:rPr lang="en-US" sz="1800" b="1" dirty="0" smtClean="0">
              <a:solidFill>
                <a:schemeClr val="tx1"/>
              </a:solidFill>
            </a:rPr>
            <a:t>Giving exposure by using English for the instruction</a:t>
          </a:r>
          <a:endParaRPr lang="en-US" sz="1800" b="1" dirty="0">
            <a:solidFill>
              <a:schemeClr val="tx1"/>
            </a:solidFill>
          </a:endParaRPr>
        </a:p>
      </dgm:t>
    </dgm:pt>
    <dgm:pt modelId="{AF64A814-CE2B-4935-B832-CD10355B549B}" type="parTrans" cxnId="{1088B606-5CF8-454B-9089-2585F18DE0B1}">
      <dgm:prSet/>
      <dgm:spPr/>
      <dgm:t>
        <a:bodyPr/>
        <a:lstStyle/>
        <a:p>
          <a:endParaRPr lang="en-US"/>
        </a:p>
      </dgm:t>
    </dgm:pt>
    <dgm:pt modelId="{FBF1FCC2-D376-4BBC-88DE-CFB7BA4B1C47}" type="sibTrans" cxnId="{1088B606-5CF8-454B-9089-2585F18DE0B1}">
      <dgm:prSet/>
      <dgm:spPr/>
      <dgm:t>
        <a:bodyPr/>
        <a:lstStyle/>
        <a:p>
          <a:endParaRPr lang="en-US"/>
        </a:p>
      </dgm:t>
    </dgm:pt>
    <dgm:pt modelId="{D19591C4-AE68-4220-85F5-10209E27DC07}">
      <dgm:prSet phldrT="[Text]" custT="1"/>
      <dgm:spPr/>
      <dgm:t>
        <a:bodyPr/>
        <a:lstStyle/>
        <a:p>
          <a:r>
            <a:rPr lang="en-US" sz="1800" b="1" dirty="0" smtClean="0">
              <a:solidFill>
                <a:schemeClr val="tx1"/>
              </a:solidFill>
            </a:rPr>
            <a:t>Giving children chances to be engaged in the teaching and learning process </a:t>
          </a:r>
          <a:endParaRPr lang="en-US" sz="1800" b="1" dirty="0">
            <a:solidFill>
              <a:schemeClr val="tx1"/>
            </a:solidFill>
          </a:endParaRPr>
        </a:p>
      </dgm:t>
    </dgm:pt>
    <dgm:pt modelId="{ED329359-B045-40B7-9967-1FE818CC4F8B}" type="parTrans" cxnId="{8CD081B9-DF52-438D-ADFB-BDB1BEBEA732}">
      <dgm:prSet/>
      <dgm:spPr/>
      <dgm:t>
        <a:bodyPr/>
        <a:lstStyle/>
        <a:p>
          <a:endParaRPr lang="en-US"/>
        </a:p>
      </dgm:t>
    </dgm:pt>
    <dgm:pt modelId="{1202228F-78B2-463F-A1EE-C08AF2F3F238}" type="sibTrans" cxnId="{8CD081B9-DF52-438D-ADFB-BDB1BEBEA732}">
      <dgm:prSet/>
      <dgm:spPr/>
      <dgm:t>
        <a:bodyPr/>
        <a:lstStyle/>
        <a:p>
          <a:endParaRPr lang="en-US"/>
        </a:p>
      </dgm:t>
    </dgm:pt>
    <dgm:pt modelId="{40287443-0323-4C7E-8B34-FC368DD5CA37}">
      <dgm:prSet phldrT="[Text]" custT="1"/>
      <dgm:spPr/>
      <dgm:t>
        <a:bodyPr/>
        <a:lstStyle/>
        <a:p>
          <a:r>
            <a:rPr lang="en-US" sz="1800" b="1" dirty="0" smtClean="0">
              <a:solidFill>
                <a:schemeClr val="tx1"/>
              </a:solidFill>
            </a:rPr>
            <a:t>Giving support to children</a:t>
          </a:r>
          <a:endParaRPr lang="en-US" sz="1800" b="1" dirty="0">
            <a:solidFill>
              <a:schemeClr val="tx1"/>
            </a:solidFill>
          </a:endParaRPr>
        </a:p>
      </dgm:t>
    </dgm:pt>
    <dgm:pt modelId="{991B382C-369E-4035-8F69-325F92838643}" type="parTrans" cxnId="{0A67D3BD-80D0-40FF-B15D-CC29F4B7B0CB}">
      <dgm:prSet/>
      <dgm:spPr/>
      <dgm:t>
        <a:bodyPr/>
        <a:lstStyle/>
        <a:p>
          <a:endParaRPr lang="en-US"/>
        </a:p>
      </dgm:t>
    </dgm:pt>
    <dgm:pt modelId="{A2406F5B-1029-43BD-BDB1-8C58E6A35666}" type="sibTrans" cxnId="{0A67D3BD-80D0-40FF-B15D-CC29F4B7B0CB}">
      <dgm:prSet/>
      <dgm:spPr/>
      <dgm:t>
        <a:bodyPr/>
        <a:lstStyle/>
        <a:p>
          <a:endParaRPr lang="en-US"/>
        </a:p>
      </dgm:t>
    </dgm:pt>
    <dgm:pt modelId="{809E70B6-97B3-40D0-BF54-98BD1D2B83BA}">
      <dgm:prSet phldrT="[Text]" custT="1"/>
      <dgm:spPr/>
      <dgm:t>
        <a:bodyPr/>
        <a:lstStyle/>
        <a:p>
          <a:r>
            <a:rPr lang="en-US" sz="1800" b="1" dirty="0" smtClean="0">
              <a:solidFill>
                <a:schemeClr val="tx1"/>
              </a:solidFill>
            </a:rPr>
            <a:t>Providing good techniques of teaching</a:t>
          </a:r>
          <a:endParaRPr lang="en-US" sz="1800" b="1" dirty="0">
            <a:solidFill>
              <a:schemeClr val="tx1"/>
            </a:solidFill>
          </a:endParaRPr>
        </a:p>
      </dgm:t>
    </dgm:pt>
    <dgm:pt modelId="{FE7DBC8D-494B-48A5-95B3-654E516EB266}" type="parTrans" cxnId="{2D6EC51F-B361-4A62-9E5A-5EB90AA580AA}">
      <dgm:prSet/>
      <dgm:spPr/>
      <dgm:t>
        <a:bodyPr/>
        <a:lstStyle/>
        <a:p>
          <a:endParaRPr lang="en-US"/>
        </a:p>
      </dgm:t>
    </dgm:pt>
    <dgm:pt modelId="{C408B7DB-349D-43EB-BDC9-CA3F90D4B933}" type="sibTrans" cxnId="{2D6EC51F-B361-4A62-9E5A-5EB90AA580AA}">
      <dgm:prSet/>
      <dgm:spPr/>
      <dgm:t>
        <a:bodyPr/>
        <a:lstStyle/>
        <a:p>
          <a:endParaRPr lang="en-US"/>
        </a:p>
      </dgm:t>
    </dgm:pt>
    <dgm:pt modelId="{B52D3A96-5BE8-4E3A-AC3B-847954EBBC7B}">
      <dgm:prSet phldrT="[Text]" custT="1"/>
      <dgm:spPr/>
      <dgm:t>
        <a:bodyPr/>
        <a:lstStyle/>
        <a:p>
          <a:r>
            <a:rPr lang="en-US" sz="1800" b="1" dirty="0" smtClean="0">
              <a:solidFill>
                <a:schemeClr val="tx1"/>
              </a:solidFill>
            </a:rPr>
            <a:t>Providing good media</a:t>
          </a:r>
          <a:endParaRPr lang="en-US" sz="1800" b="1" dirty="0">
            <a:solidFill>
              <a:schemeClr val="tx1"/>
            </a:solidFill>
          </a:endParaRPr>
        </a:p>
      </dgm:t>
    </dgm:pt>
    <dgm:pt modelId="{AEC69E19-FFBB-45E2-9986-1351C4454646}" type="parTrans" cxnId="{5F5F2334-3352-4086-B3C7-EE8F6D2523CD}">
      <dgm:prSet/>
      <dgm:spPr/>
      <dgm:t>
        <a:bodyPr/>
        <a:lstStyle/>
        <a:p>
          <a:endParaRPr lang="en-US"/>
        </a:p>
      </dgm:t>
    </dgm:pt>
    <dgm:pt modelId="{A1A5CE6E-438A-4356-B602-2A08C2C314B9}" type="sibTrans" cxnId="{5F5F2334-3352-4086-B3C7-EE8F6D2523CD}">
      <dgm:prSet/>
      <dgm:spPr/>
      <dgm:t>
        <a:bodyPr/>
        <a:lstStyle/>
        <a:p>
          <a:endParaRPr lang="en-US"/>
        </a:p>
      </dgm:t>
    </dgm:pt>
    <dgm:pt modelId="{F8E8F559-6DE7-4513-9339-01EB85B4F8E8}">
      <dgm:prSet phldrT="[Text]" custT="1"/>
      <dgm:spPr/>
      <dgm:t>
        <a:bodyPr/>
        <a:lstStyle/>
        <a:p>
          <a:r>
            <a:rPr lang="en-US" sz="1800" b="1" dirty="0" smtClean="0">
              <a:solidFill>
                <a:schemeClr val="tx1"/>
              </a:solidFill>
            </a:rPr>
            <a:t>Providing good environment</a:t>
          </a:r>
          <a:endParaRPr lang="en-US" sz="1800" b="1" dirty="0">
            <a:solidFill>
              <a:schemeClr val="tx1"/>
            </a:solidFill>
          </a:endParaRPr>
        </a:p>
      </dgm:t>
    </dgm:pt>
    <dgm:pt modelId="{3FB55143-8F4B-4F15-A7FA-18E3B6576876}" type="parTrans" cxnId="{61FAD4C1-A474-489B-BF69-57C7F81F5AEB}">
      <dgm:prSet/>
      <dgm:spPr/>
      <dgm:t>
        <a:bodyPr/>
        <a:lstStyle/>
        <a:p>
          <a:endParaRPr lang="en-US"/>
        </a:p>
      </dgm:t>
    </dgm:pt>
    <dgm:pt modelId="{B4415D7B-2BCD-4420-B924-7FD2640A1CC2}" type="sibTrans" cxnId="{61FAD4C1-A474-489B-BF69-57C7F81F5AEB}">
      <dgm:prSet/>
      <dgm:spPr/>
      <dgm:t>
        <a:bodyPr/>
        <a:lstStyle/>
        <a:p>
          <a:endParaRPr lang="en-US"/>
        </a:p>
      </dgm:t>
    </dgm:pt>
    <dgm:pt modelId="{66505A05-0C3A-4A9B-B289-45A39293D8E1}" type="pres">
      <dgm:prSet presAssocID="{A17EF9F6-645F-43F2-8F07-0400330B8AD0}" presName="linearFlow" presStyleCnt="0">
        <dgm:presLayoutVars>
          <dgm:dir/>
          <dgm:resizeHandles val="exact"/>
        </dgm:presLayoutVars>
      </dgm:prSet>
      <dgm:spPr/>
    </dgm:pt>
    <dgm:pt modelId="{5A63AB87-F7E3-4B96-8B4E-52308EB7BF09}" type="pres">
      <dgm:prSet presAssocID="{C216B898-6C38-459C-9083-46DF4983F61F}" presName="composite" presStyleCnt="0"/>
      <dgm:spPr/>
    </dgm:pt>
    <dgm:pt modelId="{FD2484B0-8022-446B-9E28-787C9D095D94}" type="pres">
      <dgm:prSet presAssocID="{C216B898-6C38-459C-9083-46DF4983F61F}" presName="imgShp" presStyleLbl="fgImgPlace1" presStyleIdx="0" presStyleCnt="6" custScaleX="259531" custScaleY="150272"/>
      <dgm:spPr>
        <a:blipFill>
          <a:blip xmlns:r="http://schemas.openxmlformats.org/officeDocument/2006/relationships" r:embed="rId1">
            <a:extLst/>
          </a:blip>
          <a:srcRect/>
          <a:stretch>
            <a:fillRect l="-24000" r="-24000"/>
          </a:stretch>
        </a:blipFill>
      </dgm:spPr>
    </dgm:pt>
    <dgm:pt modelId="{E33ADDD5-30F6-4701-B9CF-66F12DC1637C}" type="pres">
      <dgm:prSet presAssocID="{C216B898-6C38-459C-9083-46DF4983F61F}" presName="txShp" presStyleLbl="node1" presStyleIdx="0" presStyleCnt="6" custScaleX="85571">
        <dgm:presLayoutVars>
          <dgm:bulletEnabled val="1"/>
        </dgm:presLayoutVars>
      </dgm:prSet>
      <dgm:spPr/>
      <dgm:t>
        <a:bodyPr/>
        <a:lstStyle/>
        <a:p>
          <a:endParaRPr lang="en-US"/>
        </a:p>
      </dgm:t>
    </dgm:pt>
    <dgm:pt modelId="{7B1841B0-860B-49A0-9D23-84694F435D73}" type="pres">
      <dgm:prSet presAssocID="{FBF1FCC2-D376-4BBC-88DE-CFB7BA4B1C47}" presName="spacing" presStyleCnt="0"/>
      <dgm:spPr/>
    </dgm:pt>
    <dgm:pt modelId="{C08FE79D-5B85-4314-84F8-2B667238C871}" type="pres">
      <dgm:prSet presAssocID="{D19591C4-AE68-4220-85F5-10209E27DC07}" presName="composite" presStyleCnt="0"/>
      <dgm:spPr/>
    </dgm:pt>
    <dgm:pt modelId="{22274E8C-E94C-440C-9385-52D761B20364}" type="pres">
      <dgm:prSet presAssocID="{D19591C4-AE68-4220-85F5-10209E27DC07}" presName="imgShp" presStyleLbl="fgImgPlace1" presStyleIdx="1" presStyleCnt="6" custScaleX="239368" custScaleY="148879"/>
      <dgm:spPr>
        <a:blipFill>
          <a:blip xmlns:r="http://schemas.openxmlformats.org/officeDocument/2006/relationships" r:embed="rId2">
            <a:extLst/>
          </a:blip>
          <a:srcRect/>
          <a:stretch>
            <a:fillRect l="-25000" r="-25000"/>
          </a:stretch>
        </a:blipFill>
      </dgm:spPr>
    </dgm:pt>
    <dgm:pt modelId="{E1F530C2-441C-4A56-8839-7178426BCA34}" type="pres">
      <dgm:prSet presAssocID="{D19591C4-AE68-4220-85F5-10209E27DC07}" presName="txShp" presStyleLbl="node1" presStyleIdx="1" presStyleCnt="6" custScaleX="85571">
        <dgm:presLayoutVars>
          <dgm:bulletEnabled val="1"/>
        </dgm:presLayoutVars>
      </dgm:prSet>
      <dgm:spPr/>
      <dgm:t>
        <a:bodyPr/>
        <a:lstStyle/>
        <a:p>
          <a:endParaRPr lang="en-US"/>
        </a:p>
      </dgm:t>
    </dgm:pt>
    <dgm:pt modelId="{5C12B57B-AE34-4C4C-B970-42FC187B8E49}" type="pres">
      <dgm:prSet presAssocID="{1202228F-78B2-463F-A1EE-C08AF2F3F238}" presName="spacing" presStyleCnt="0"/>
      <dgm:spPr/>
    </dgm:pt>
    <dgm:pt modelId="{A1E1F736-637B-4752-AB80-09F8C151E242}" type="pres">
      <dgm:prSet presAssocID="{40287443-0323-4C7E-8B34-FC368DD5CA37}" presName="composite" presStyleCnt="0"/>
      <dgm:spPr/>
    </dgm:pt>
    <dgm:pt modelId="{CCFCC094-2F87-4A93-9830-ABBAA34A8DE7}" type="pres">
      <dgm:prSet presAssocID="{40287443-0323-4C7E-8B34-FC368DD5CA37}" presName="imgShp" presStyleLbl="fgImgPlace1" presStyleIdx="2" presStyleCnt="6" custScaleX="253616" custScaleY="127656"/>
      <dgm:spPr>
        <a:blipFill>
          <a:blip xmlns:r="http://schemas.openxmlformats.org/officeDocument/2006/relationships" r:embed="rId3">
            <a:extLst/>
          </a:blip>
          <a:srcRect/>
          <a:stretch>
            <a:fillRect l="-19000" r="-19000"/>
          </a:stretch>
        </a:blipFill>
      </dgm:spPr>
    </dgm:pt>
    <dgm:pt modelId="{C15C2B8D-8C9C-4646-87DC-0E5DFE38D7BF}" type="pres">
      <dgm:prSet presAssocID="{40287443-0323-4C7E-8B34-FC368DD5CA37}" presName="txShp" presStyleLbl="node1" presStyleIdx="2" presStyleCnt="6" custScaleX="85571">
        <dgm:presLayoutVars>
          <dgm:bulletEnabled val="1"/>
        </dgm:presLayoutVars>
      </dgm:prSet>
      <dgm:spPr/>
      <dgm:t>
        <a:bodyPr/>
        <a:lstStyle/>
        <a:p>
          <a:endParaRPr lang="en-US"/>
        </a:p>
      </dgm:t>
    </dgm:pt>
    <dgm:pt modelId="{DA1BEF03-1524-47CB-A257-46950E8C045C}" type="pres">
      <dgm:prSet presAssocID="{A2406F5B-1029-43BD-BDB1-8C58E6A35666}" presName="spacing" presStyleCnt="0"/>
      <dgm:spPr/>
    </dgm:pt>
    <dgm:pt modelId="{8ED0BAEB-FE8E-483E-BC5B-D2EF374A512D}" type="pres">
      <dgm:prSet presAssocID="{809E70B6-97B3-40D0-BF54-98BD1D2B83BA}" presName="composite" presStyleCnt="0"/>
      <dgm:spPr/>
    </dgm:pt>
    <dgm:pt modelId="{DD962329-0643-4C5F-A0AF-7FEAFE6330A7}" type="pres">
      <dgm:prSet presAssocID="{809E70B6-97B3-40D0-BF54-98BD1D2B83BA}" presName="imgShp" presStyleLbl="fgImgPlace1" presStyleIdx="3" presStyleCnt="6" custScaleX="225268" custScaleY="117333"/>
      <dgm:spPr>
        <a:blipFill>
          <a:blip xmlns:r="http://schemas.openxmlformats.org/officeDocument/2006/relationships" r:embed="rId4">
            <a:extLst/>
          </a:blip>
          <a:srcRect/>
          <a:stretch>
            <a:fillRect l="-25000" r="-25000"/>
          </a:stretch>
        </a:blipFill>
      </dgm:spPr>
    </dgm:pt>
    <dgm:pt modelId="{EFB12BAB-A550-45D1-A78F-59FD82777639}" type="pres">
      <dgm:prSet presAssocID="{809E70B6-97B3-40D0-BF54-98BD1D2B83BA}" presName="txShp" presStyleLbl="node1" presStyleIdx="3" presStyleCnt="6" custScaleX="85571">
        <dgm:presLayoutVars>
          <dgm:bulletEnabled val="1"/>
        </dgm:presLayoutVars>
      </dgm:prSet>
      <dgm:spPr/>
      <dgm:t>
        <a:bodyPr/>
        <a:lstStyle/>
        <a:p>
          <a:endParaRPr lang="en-US"/>
        </a:p>
      </dgm:t>
    </dgm:pt>
    <dgm:pt modelId="{E27BAD7B-8426-4821-8ED5-6C0545B6AC2D}" type="pres">
      <dgm:prSet presAssocID="{C408B7DB-349D-43EB-BDC9-CA3F90D4B933}" presName="spacing" presStyleCnt="0"/>
      <dgm:spPr/>
    </dgm:pt>
    <dgm:pt modelId="{B3018410-CDE9-493B-8119-09EFDA709956}" type="pres">
      <dgm:prSet presAssocID="{B52D3A96-5BE8-4E3A-AC3B-847954EBBC7B}" presName="composite" presStyleCnt="0"/>
      <dgm:spPr/>
    </dgm:pt>
    <dgm:pt modelId="{ED2706CF-A307-42D2-84AE-949385249CA2}" type="pres">
      <dgm:prSet presAssocID="{B52D3A96-5BE8-4E3A-AC3B-847954EBBC7B}" presName="imgShp" presStyleLbl="fgImgPlace1" presStyleIdx="4" presStyleCnt="6" custScaleX="256616" custScaleY="147868"/>
      <dgm:spPr>
        <a:blipFill>
          <a:blip xmlns:r="http://schemas.openxmlformats.org/officeDocument/2006/relationships" r:embed="rId5">
            <a:extLst/>
          </a:blip>
          <a:srcRect/>
          <a:stretch>
            <a:fillRect l="-22000" r="-22000"/>
          </a:stretch>
        </a:blipFill>
      </dgm:spPr>
    </dgm:pt>
    <dgm:pt modelId="{036D62AB-FD4D-4E07-BFA8-232AA70BE9CF}" type="pres">
      <dgm:prSet presAssocID="{B52D3A96-5BE8-4E3A-AC3B-847954EBBC7B}" presName="txShp" presStyleLbl="node1" presStyleIdx="4" presStyleCnt="6" custScaleX="85571" custLinFactNeighborX="1229" custLinFactNeighborY="-1685">
        <dgm:presLayoutVars>
          <dgm:bulletEnabled val="1"/>
        </dgm:presLayoutVars>
      </dgm:prSet>
      <dgm:spPr/>
      <dgm:t>
        <a:bodyPr/>
        <a:lstStyle/>
        <a:p>
          <a:endParaRPr lang="en-US"/>
        </a:p>
      </dgm:t>
    </dgm:pt>
    <dgm:pt modelId="{763B81B3-E815-4661-AD0D-682D42BE441F}" type="pres">
      <dgm:prSet presAssocID="{A1A5CE6E-438A-4356-B602-2A08C2C314B9}" presName="spacing" presStyleCnt="0"/>
      <dgm:spPr/>
    </dgm:pt>
    <dgm:pt modelId="{5404A1EB-9532-42DB-87F5-953BB19EFCB6}" type="pres">
      <dgm:prSet presAssocID="{F8E8F559-6DE7-4513-9339-01EB85B4F8E8}" presName="composite" presStyleCnt="0"/>
      <dgm:spPr/>
    </dgm:pt>
    <dgm:pt modelId="{5875881D-E36E-497B-BCB6-7125C5C53D91}" type="pres">
      <dgm:prSet presAssocID="{F8E8F559-6DE7-4513-9339-01EB85B4F8E8}" presName="imgShp" presStyleLbl="fgImgPlace1" presStyleIdx="5" presStyleCnt="6" custScaleX="287430" custScaleY="140748"/>
      <dgm:spPr>
        <a:blipFill>
          <a:blip xmlns:r="http://schemas.openxmlformats.org/officeDocument/2006/relationships" r:embed="rId6">
            <a:extLst/>
          </a:blip>
          <a:srcRect/>
          <a:stretch>
            <a:fillRect l="-25000" r="-25000"/>
          </a:stretch>
        </a:blipFill>
      </dgm:spPr>
    </dgm:pt>
    <dgm:pt modelId="{01B586DD-642B-49E3-AA21-245DDA56EF9D}" type="pres">
      <dgm:prSet presAssocID="{F8E8F559-6DE7-4513-9339-01EB85B4F8E8}" presName="txShp" presStyleLbl="node1" presStyleIdx="5" presStyleCnt="6" custScaleX="85571" custLinFactNeighborX="1229" custLinFactNeighborY="-4552">
        <dgm:presLayoutVars>
          <dgm:bulletEnabled val="1"/>
        </dgm:presLayoutVars>
      </dgm:prSet>
      <dgm:spPr/>
      <dgm:t>
        <a:bodyPr/>
        <a:lstStyle/>
        <a:p>
          <a:endParaRPr lang="en-US"/>
        </a:p>
      </dgm:t>
    </dgm:pt>
  </dgm:ptLst>
  <dgm:cxnLst>
    <dgm:cxn modelId="{6545E0D1-07ED-43B7-8908-C8D55908CE1B}" type="presOf" srcId="{809E70B6-97B3-40D0-BF54-98BD1D2B83BA}" destId="{EFB12BAB-A550-45D1-A78F-59FD82777639}" srcOrd="0" destOrd="0" presId="urn:microsoft.com/office/officeart/2005/8/layout/vList3#2"/>
    <dgm:cxn modelId="{CA67998A-A4B1-4B6B-B7B0-7B47809ADBE9}" type="presOf" srcId="{B52D3A96-5BE8-4E3A-AC3B-847954EBBC7B}" destId="{036D62AB-FD4D-4E07-BFA8-232AA70BE9CF}" srcOrd="0" destOrd="0" presId="urn:microsoft.com/office/officeart/2005/8/layout/vList3#2"/>
    <dgm:cxn modelId="{04D48031-B778-47B0-898D-7558CF436BCD}" type="presOf" srcId="{F8E8F559-6DE7-4513-9339-01EB85B4F8E8}" destId="{01B586DD-642B-49E3-AA21-245DDA56EF9D}" srcOrd="0" destOrd="0" presId="urn:microsoft.com/office/officeart/2005/8/layout/vList3#2"/>
    <dgm:cxn modelId="{0A67D3BD-80D0-40FF-B15D-CC29F4B7B0CB}" srcId="{A17EF9F6-645F-43F2-8F07-0400330B8AD0}" destId="{40287443-0323-4C7E-8B34-FC368DD5CA37}" srcOrd="2" destOrd="0" parTransId="{991B382C-369E-4035-8F69-325F92838643}" sibTransId="{A2406F5B-1029-43BD-BDB1-8C58E6A35666}"/>
    <dgm:cxn modelId="{1088B606-5CF8-454B-9089-2585F18DE0B1}" srcId="{A17EF9F6-645F-43F2-8F07-0400330B8AD0}" destId="{C216B898-6C38-459C-9083-46DF4983F61F}" srcOrd="0" destOrd="0" parTransId="{AF64A814-CE2B-4935-B832-CD10355B549B}" sibTransId="{FBF1FCC2-D376-4BBC-88DE-CFB7BA4B1C47}"/>
    <dgm:cxn modelId="{2D6EC51F-B361-4A62-9E5A-5EB90AA580AA}" srcId="{A17EF9F6-645F-43F2-8F07-0400330B8AD0}" destId="{809E70B6-97B3-40D0-BF54-98BD1D2B83BA}" srcOrd="3" destOrd="0" parTransId="{FE7DBC8D-494B-48A5-95B3-654E516EB266}" sibTransId="{C408B7DB-349D-43EB-BDC9-CA3F90D4B933}"/>
    <dgm:cxn modelId="{3C70BE5A-61AB-4787-AE18-A59E5C16F69F}" type="presOf" srcId="{D19591C4-AE68-4220-85F5-10209E27DC07}" destId="{E1F530C2-441C-4A56-8839-7178426BCA34}" srcOrd="0" destOrd="0" presId="urn:microsoft.com/office/officeart/2005/8/layout/vList3#2"/>
    <dgm:cxn modelId="{D07614B4-7EC6-4D00-866A-FC0302F27A37}" type="presOf" srcId="{C216B898-6C38-459C-9083-46DF4983F61F}" destId="{E33ADDD5-30F6-4701-B9CF-66F12DC1637C}" srcOrd="0" destOrd="0" presId="urn:microsoft.com/office/officeart/2005/8/layout/vList3#2"/>
    <dgm:cxn modelId="{8CD081B9-DF52-438D-ADFB-BDB1BEBEA732}" srcId="{A17EF9F6-645F-43F2-8F07-0400330B8AD0}" destId="{D19591C4-AE68-4220-85F5-10209E27DC07}" srcOrd="1" destOrd="0" parTransId="{ED329359-B045-40B7-9967-1FE818CC4F8B}" sibTransId="{1202228F-78B2-463F-A1EE-C08AF2F3F238}"/>
    <dgm:cxn modelId="{A7C665D5-B08E-4E8A-A695-4DF3A478BA81}" type="presOf" srcId="{A17EF9F6-645F-43F2-8F07-0400330B8AD0}" destId="{66505A05-0C3A-4A9B-B289-45A39293D8E1}" srcOrd="0" destOrd="0" presId="urn:microsoft.com/office/officeart/2005/8/layout/vList3#2"/>
    <dgm:cxn modelId="{5F5F2334-3352-4086-B3C7-EE8F6D2523CD}" srcId="{A17EF9F6-645F-43F2-8F07-0400330B8AD0}" destId="{B52D3A96-5BE8-4E3A-AC3B-847954EBBC7B}" srcOrd="4" destOrd="0" parTransId="{AEC69E19-FFBB-45E2-9986-1351C4454646}" sibTransId="{A1A5CE6E-438A-4356-B602-2A08C2C314B9}"/>
    <dgm:cxn modelId="{1C8A78A0-C86C-4CBF-97CC-FA7DA414522D}" type="presOf" srcId="{40287443-0323-4C7E-8B34-FC368DD5CA37}" destId="{C15C2B8D-8C9C-4646-87DC-0E5DFE38D7BF}" srcOrd="0" destOrd="0" presId="urn:microsoft.com/office/officeart/2005/8/layout/vList3#2"/>
    <dgm:cxn modelId="{61FAD4C1-A474-489B-BF69-57C7F81F5AEB}" srcId="{A17EF9F6-645F-43F2-8F07-0400330B8AD0}" destId="{F8E8F559-6DE7-4513-9339-01EB85B4F8E8}" srcOrd="5" destOrd="0" parTransId="{3FB55143-8F4B-4F15-A7FA-18E3B6576876}" sibTransId="{B4415D7B-2BCD-4420-B924-7FD2640A1CC2}"/>
    <dgm:cxn modelId="{5D358D13-7DEF-403C-96F4-EFA418B1C7D3}" type="presParOf" srcId="{66505A05-0C3A-4A9B-B289-45A39293D8E1}" destId="{5A63AB87-F7E3-4B96-8B4E-52308EB7BF09}" srcOrd="0" destOrd="0" presId="urn:microsoft.com/office/officeart/2005/8/layout/vList3#2"/>
    <dgm:cxn modelId="{D09609AC-D6B7-45C1-9BB1-0E2F8956B2BD}" type="presParOf" srcId="{5A63AB87-F7E3-4B96-8B4E-52308EB7BF09}" destId="{FD2484B0-8022-446B-9E28-787C9D095D94}" srcOrd="0" destOrd="0" presId="urn:microsoft.com/office/officeart/2005/8/layout/vList3#2"/>
    <dgm:cxn modelId="{C6C72634-62C7-4D9E-B79F-5AF5A5AD85D6}" type="presParOf" srcId="{5A63AB87-F7E3-4B96-8B4E-52308EB7BF09}" destId="{E33ADDD5-30F6-4701-B9CF-66F12DC1637C}" srcOrd="1" destOrd="0" presId="urn:microsoft.com/office/officeart/2005/8/layout/vList3#2"/>
    <dgm:cxn modelId="{4BCFAFA4-BD93-4E2D-B865-F9BE108FA674}" type="presParOf" srcId="{66505A05-0C3A-4A9B-B289-45A39293D8E1}" destId="{7B1841B0-860B-49A0-9D23-84694F435D73}" srcOrd="1" destOrd="0" presId="urn:microsoft.com/office/officeart/2005/8/layout/vList3#2"/>
    <dgm:cxn modelId="{8A9974BD-7EE9-4DCB-B650-975AF1FCEAEA}" type="presParOf" srcId="{66505A05-0C3A-4A9B-B289-45A39293D8E1}" destId="{C08FE79D-5B85-4314-84F8-2B667238C871}" srcOrd="2" destOrd="0" presId="urn:microsoft.com/office/officeart/2005/8/layout/vList3#2"/>
    <dgm:cxn modelId="{6908F2CA-86BA-4807-8063-5F855C57F6C5}" type="presParOf" srcId="{C08FE79D-5B85-4314-84F8-2B667238C871}" destId="{22274E8C-E94C-440C-9385-52D761B20364}" srcOrd="0" destOrd="0" presId="urn:microsoft.com/office/officeart/2005/8/layout/vList3#2"/>
    <dgm:cxn modelId="{1F96C9E4-E53C-42AE-881D-E9B34C89C5EF}" type="presParOf" srcId="{C08FE79D-5B85-4314-84F8-2B667238C871}" destId="{E1F530C2-441C-4A56-8839-7178426BCA34}" srcOrd="1" destOrd="0" presId="urn:microsoft.com/office/officeart/2005/8/layout/vList3#2"/>
    <dgm:cxn modelId="{9E457F78-EB03-4B4C-850C-3A199F05B04B}" type="presParOf" srcId="{66505A05-0C3A-4A9B-B289-45A39293D8E1}" destId="{5C12B57B-AE34-4C4C-B970-42FC187B8E49}" srcOrd="3" destOrd="0" presId="urn:microsoft.com/office/officeart/2005/8/layout/vList3#2"/>
    <dgm:cxn modelId="{AA77405E-2243-4EE1-AE13-F8C8D9897D41}" type="presParOf" srcId="{66505A05-0C3A-4A9B-B289-45A39293D8E1}" destId="{A1E1F736-637B-4752-AB80-09F8C151E242}" srcOrd="4" destOrd="0" presId="urn:microsoft.com/office/officeart/2005/8/layout/vList3#2"/>
    <dgm:cxn modelId="{418B0DE0-049B-46BB-A38F-C9FD77BA00FE}" type="presParOf" srcId="{A1E1F736-637B-4752-AB80-09F8C151E242}" destId="{CCFCC094-2F87-4A93-9830-ABBAA34A8DE7}" srcOrd="0" destOrd="0" presId="urn:microsoft.com/office/officeart/2005/8/layout/vList3#2"/>
    <dgm:cxn modelId="{E8E87BC4-A63B-4D71-9AC4-E1531C253C13}" type="presParOf" srcId="{A1E1F736-637B-4752-AB80-09F8C151E242}" destId="{C15C2B8D-8C9C-4646-87DC-0E5DFE38D7BF}" srcOrd="1" destOrd="0" presId="urn:microsoft.com/office/officeart/2005/8/layout/vList3#2"/>
    <dgm:cxn modelId="{04CC8B2E-40E7-46E9-916E-D3448B4B5B3E}" type="presParOf" srcId="{66505A05-0C3A-4A9B-B289-45A39293D8E1}" destId="{DA1BEF03-1524-47CB-A257-46950E8C045C}" srcOrd="5" destOrd="0" presId="urn:microsoft.com/office/officeart/2005/8/layout/vList3#2"/>
    <dgm:cxn modelId="{98B745F0-0AD2-4290-BC6B-4845C7623726}" type="presParOf" srcId="{66505A05-0C3A-4A9B-B289-45A39293D8E1}" destId="{8ED0BAEB-FE8E-483E-BC5B-D2EF374A512D}" srcOrd="6" destOrd="0" presId="urn:microsoft.com/office/officeart/2005/8/layout/vList3#2"/>
    <dgm:cxn modelId="{D03D1477-4152-4FC7-98C2-B2E9DA09E20D}" type="presParOf" srcId="{8ED0BAEB-FE8E-483E-BC5B-D2EF374A512D}" destId="{DD962329-0643-4C5F-A0AF-7FEAFE6330A7}" srcOrd="0" destOrd="0" presId="urn:microsoft.com/office/officeart/2005/8/layout/vList3#2"/>
    <dgm:cxn modelId="{53AC24D5-963D-4E58-A042-5346DD8D4ED2}" type="presParOf" srcId="{8ED0BAEB-FE8E-483E-BC5B-D2EF374A512D}" destId="{EFB12BAB-A550-45D1-A78F-59FD82777639}" srcOrd="1" destOrd="0" presId="urn:microsoft.com/office/officeart/2005/8/layout/vList3#2"/>
    <dgm:cxn modelId="{58A0BEA5-B83A-4C64-B7A3-114E87611DF6}" type="presParOf" srcId="{66505A05-0C3A-4A9B-B289-45A39293D8E1}" destId="{E27BAD7B-8426-4821-8ED5-6C0545B6AC2D}" srcOrd="7" destOrd="0" presId="urn:microsoft.com/office/officeart/2005/8/layout/vList3#2"/>
    <dgm:cxn modelId="{B9A219DD-B2D4-44E3-913D-8D9B77960F62}" type="presParOf" srcId="{66505A05-0C3A-4A9B-B289-45A39293D8E1}" destId="{B3018410-CDE9-493B-8119-09EFDA709956}" srcOrd="8" destOrd="0" presId="urn:microsoft.com/office/officeart/2005/8/layout/vList3#2"/>
    <dgm:cxn modelId="{47F69B3E-55D5-4BFD-9EB2-D37C51F0797B}" type="presParOf" srcId="{B3018410-CDE9-493B-8119-09EFDA709956}" destId="{ED2706CF-A307-42D2-84AE-949385249CA2}" srcOrd="0" destOrd="0" presId="urn:microsoft.com/office/officeart/2005/8/layout/vList3#2"/>
    <dgm:cxn modelId="{47558C9A-B87C-4C8B-A332-283935FD48B7}" type="presParOf" srcId="{B3018410-CDE9-493B-8119-09EFDA709956}" destId="{036D62AB-FD4D-4E07-BFA8-232AA70BE9CF}" srcOrd="1" destOrd="0" presId="urn:microsoft.com/office/officeart/2005/8/layout/vList3#2"/>
    <dgm:cxn modelId="{4DE1B318-D1F5-4C74-A956-775915846E88}" type="presParOf" srcId="{66505A05-0C3A-4A9B-B289-45A39293D8E1}" destId="{763B81B3-E815-4661-AD0D-682D42BE441F}" srcOrd="9" destOrd="0" presId="urn:microsoft.com/office/officeart/2005/8/layout/vList3#2"/>
    <dgm:cxn modelId="{237507F4-019B-45D2-942C-BC861CC30B36}" type="presParOf" srcId="{66505A05-0C3A-4A9B-B289-45A39293D8E1}" destId="{5404A1EB-9532-42DB-87F5-953BB19EFCB6}" srcOrd="10" destOrd="0" presId="urn:microsoft.com/office/officeart/2005/8/layout/vList3#2"/>
    <dgm:cxn modelId="{7C00801F-7ADD-4B4C-A735-D1623DE7F2E1}" type="presParOf" srcId="{5404A1EB-9532-42DB-87F5-953BB19EFCB6}" destId="{5875881D-E36E-497B-BCB6-7125C5C53D91}" srcOrd="0" destOrd="0" presId="urn:microsoft.com/office/officeart/2005/8/layout/vList3#2"/>
    <dgm:cxn modelId="{9547A63F-3F6C-4A9D-9AA4-E784E3B4AF25}" type="presParOf" srcId="{5404A1EB-9532-42DB-87F5-953BB19EFCB6}" destId="{01B586DD-642B-49E3-AA21-245DDA56EF9D}"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64769-1CA0-4149-A8DF-A61DCA86991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1F9F01B-97A3-43FA-AD27-39D85CF01175}">
      <dgm:prSet phldrT="[Text]" custT="1"/>
      <dgm:spPr>
        <a:solidFill>
          <a:schemeClr val="accent2">
            <a:lumMod val="20000"/>
            <a:lumOff val="80000"/>
          </a:schemeClr>
        </a:solidFill>
      </dgm:spPr>
      <dgm:t>
        <a:bodyPr/>
        <a:lstStyle/>
        <a:p>
          <a:r>
            <a:rPr lang="en-US" sz="1800" b="1" dirty="0" smtClean="0">
              <a:solidFill>
                <a:srgbClr val="C00000"/>
              </a:solidFill>
            </a:rPr>
            <a:t>As in mother tongue learning, English should start with an emphasis on listening &amp; then speaking because children often cannot read &amp; write at all yet</a:t>
          </a:r>
          <a:r>
            <a:rPr lang="en-US" sz="1900" b="1" dirty="0" smtClean="0">
              <a:solidFill>
                <a:srgbClr val="C00000"/>
              </a:solidFill>
            </a:rPr>
            <a:t>.</a:t>
          </a:r>
          <a:endParaRPr lang="en-US" sz="1900" b="1" dirty="0">
            <a:solidFill>
              <a:srgbClr val="C00000"/>
            </a:solidFill>
          </a:endParaRPr>
        </a:p>
      </dgm:t>
    </dgm:pt>
    <dgm:pt modelId="{1FD515AC-3759-4171-BB6B-843E97E6B7C9}" type="parTrans" cxnId="{C18F972E-89B8-41D3-9EE5-60D0D7BA81A7}">
      <dgm:prSet/>
      <dgm:spPr/>
      <dgm:t>
        <a:bodyPr/>
        <a:lstStyle/>
        <a:p>
          <a:endParaRPr lang="en-US"/>
        </a:p>
      </dgm:t>
    </dgm:pt>
    <dgm:pt modelId="{DFF6E01D-AB34-4C7B-8AAC-005530779DD0}" type="sibTrans" cxnId="{C18F972E-89B8-41D3-9EE5-60D0D7BA81A7}">
      <dgm:prSet/>
      <dgm:spPr/>
      <dgm:t>
        <a:bodyPr/>
        <a:lstStyle/>
        <a:p>
          <a:endParaRPr lang="en-US"/>
        </a:p>
      </dgm:t>
    </dgm:pt>
    <dgm:pt modelId="{49524EFB-8CEB-405D-8E4E-395BBCDDC6BA}">
      <dgm:prSet phldrT="[Text]" custT="1"/>
      <dgm:spPr>
        <a:solidFill>
          <a:schemeClr val="accent2">
            <a:lumMod val="40000"/>
            <a:lumOff val="60000"/>
          </a:schemeClr>
        </a:solidFill>
      </dgm:spPr>
      <dgm:t>
        <a:bodyPr/>
        <a:lstStyle/>
        <a:p>
          <a:pPr algn="ctr"/>
          <a:r>
            <a:rPr lang="en-US" sz="1800" b="1" i="1" dirty="0" smtClean="0">
              <a:solidFill>
                <a:schemeClr val="tx1"/>
              </a:solidFill>
            </a:rPr>
            <a:t>listening should precede speaking</a:t>
          </a:r>
          <a:endParaRPr lang="id-ID" sz="1800" b="1" i="1" dirty="0" smtClean="0">
            <a:solidFill>
              <a:schemeClr val="tx1"/>
            </a:solidFill>
          </a:endParaRPr>
        </a:p>
        <a:p>
          <a:pPr algn="ctr"/>
          <a:r>
            <a:rPr lang="en-US" sz="1600" i="1" dirty="0" smtClean="0">
              <a:solidFill>
                <a:schemeClr val="tx1"/>
              </a:solidFill>
            </a:rPr>
            <a:t> </a:t>
          </a:r>
          <a:r>
            <a:rPr lang="en-US" sz="1600" b="1" i="1" dirty="0" smtClean="0">
              <a:solidFill>
                <a:schemeClr val="tx1"/>
              </a:solidFill>
            </a:rPr>
            <a:t>(</a:t>
          </a:r>
          <a:r>
            <a:rPr lang="en-US" sz="1600" dirty="0" smtClean="0">
              <a:solidFill>
                <a:schemeClr val="tx1"/>
              </a:solidFill>
            </a:rPr>
            <a:t>communicative skills should be the aim of the good language classroom). </a:t>
          </a:r>
          <a:endParaRPr lang="en-US" sz="1600" dirty="0">
            <a:solidFill>
              <a:schemeClr val="tx1"/>
            </a:solidFill>
          </a:endParaRPr>
        </a:p>
      </dgm:t>
    </dgm:pt>
    <dgm:pt modelId="{7BE2A93B-4632-4491-BF06-C800099B098B}" type="parTrans" cxnId="{FE1E3C61-A105-4494-A696-3B4EB3AA325D}">
      <dgm:prSet/>
      <dgm:spPr>
        <a:ln>
          <a:solidFill>
            <a:schemeClr val="accent2"/>
          </a:solidFill>
        </a:ln>
      </dgm:spPr>
      <dgm:t>
        <a:bodyPr/>
        <a:lstStyle/>
        <a:p>
          <a:endParaRPr lang="en-US"/>
        </a:p>
      </dgm:t>
    </dgm:pt>
    <dgm:pt modelId="{F8959357-DBFB-4544-B53D-A45C5F388DB3}" type="sibTrans" cxnId="{FE1E3C61-A105-4494-A696-3B4EB3AA325D}">
      <dgm:prSet/>
      <dgm:spPr/>
      <dgm:t>
        <a:bodyPr/>
        <a:lstStyle/>
        <a:p>
          <a:endParaRPr lang="en-US"/>
        </a:p>
      </dgm:t>
    </dgm:pt>
    <dgm:pt modelId="{D8730E6C-4169-4ACA-9941-64AA2228A4C9}">
      <dgm:prSet phldrT="[Text]"/>
      <dgm:spPr>
        <a:solidFill>
          <a:schemeClr val="accent2">
            <a:lumMod val="40000"/>
            <a:lumOff val="60000"/>
          </a:schemeClr>
        </a:solidFill>
      </dgm:spPr>
      <dgm:t>
        <a:bodyPr/>
        <a:lstStyle/>
        <a:p>
          <a:r>
            <a:rPr lang="en-US" b="1" dirty="0" smtClean="0">
              <a:solidFill>
                <a:schemeClr val="tx1"/>
              </a:solidFill>
            </a:rPr>
            <a:t>comprehension </a:t>
          </a:r>
          <a:r>
            <a:rPr lang="en-US" dirty="0" smtClean="0">
              <a:solidFill>
                <a:schemeClr val="tx1"/>
              </a:solidFill>
            </a:rPr>
            <a:t>of language should 	</a:t>
          </a:r>
          <a:r>
            <a:rPr lang="en-US" b="1" dirty="0" smtClean="0">
              <a:solidFill>
                <a:schemeClr val="tx1"/>
              </a:solidFill>
            </a:rPr>
            <a:t>precede production</a:t>
          </a:r>
          <a:r>
            <a:rPr lang="en-US" dirty="0" smtClean="0">
              <a:solidFill>
                <a:schemeClr val="tx1"/>
              </a:solidFill>
            </a:rPr>
            <a:t>.</a:t>
          </a:r>
          <a:endParaRPr lang="en-US" dirty="0">
            <a:solidFill>
              <a:schemeClr val="tx1"/>
            </a:solidFill>
          </a:endParaRPr>
        </a:p>
      </dgm:t>
    </dgm:pt>
    <dgm:pt modelId="{6E8AC9E0-DC43-4F84-BD47-C7E933C4A97E}" type="parTrans" cxnId="{D3986922-9F42-4F7D-A665-C93E31090919}">
      <dgm:prSet/>
      <dgm:spPr>
        <a:ln>
          <a:solidFill>
            <a:schemeClr val="accent2"/>
          </a:solidFill>
        </a:ln>
      </dgm:spPr>
      <dgm:t>
        <a:bodyPr/>
        <a:lstStyle/>
        <a:p>
          <a:endParaRPr lang="en-US"/>
        </a:p>
      </dgm:t>
    </dgm:pt>
    <dgm:pt modelId="{0E9DCC48-378A-4B5B-B8E8-24CF6CD268B2}" type="sibTrans" cxnId="{D3986922-9F42-4F7D-A665-C93E31090919}">
      <dgm:prSet/>
      <dgm:spPr/>
      <dgm:t>
        <a:bodyPr/>
        <a:lstStyle/>
        <a:p>
          <a:endParaRPr lang="en-US"/>
        </a:p>
      </dgm:t>
    </dgm:pt>
    <dgm:pt modelId="{AB280629-8588-4B13-8956-628F82DB21FA}">
      <dgm:prSet phldrT="[Text]" custT="1"/>
      <dgm:spPr>
        <a:solidFill>
          <a:schemeClr val="accent2">
            <a:lumMod val="40000"/>
            <a:lumOff val="60000"/>
          </a:schemeClr>
        </a:solidFill>
      </dgm:spPr>
      <dgm:t>
        <a:bodyPr/>
        <a:lstStyle/>
        <a:p>
          <a:r>
            <a:rPr lang="en-US" sz="1600" b="1" i="1" dirty="0" smtClean="0">
              <a:solidFill>
                <a:schemeClr val="tx1"/>
              </a:solidFill>
            </a:rPr>
            <a:t>reading and then writing </a:t>
          </a:r>
          <a:r>
            <a:rPr lang="en-US" sz="1600" b="1" dirty="0" smtClean="0">
              <a:solidFill>
                <a:schemeClr val="tx1"/>
              </a:solidFill>
            </a:rPr>
            <a:t>will emerge when the language learner is ready </a:t>
          </a:r>
          <a:r>
            <a:rPr lang="en-US" sz="1500" dirty="0" smtClean="0">
              <a:solidFill>
                <a:schemeClr val="tx1"/>
              </a:solidFill>
            </a:rPr>
            <a:t>and </a:t>
          </a:r>
          <a:r>
            <a:rPr lang="en-US" sz="1500" b="1" dirty="0" smtClean="0">
              <a:solidFill>
                <a:schemeClr val="tx1"/>
              </a:solidFill>
            </a:rPr>
            <a:t>should not 	be forced.</a:t>
          </a:r>
          <a:endParaRPr lang="en-US" sz="1500" b="1" dirty="0">
            <a:solidFill>
              <a:schemeClr val="tx1"/>
            </a:solidFill>
          </a:endParaRPr>
        </a:p>
      </dgm:t>
    </dgm:pt>
    <dgm:pt modelId="{E520347A-DD8C-4D57-852F-FFB59D3F69A8}" type="parTrans" cxnId="{2151BF51-479C-46CC-9CFB-7549F2DBD48C}">
      <dgm:prSet/>
      <dgm:spPr>
        <a:ln>
          <a:solidFill>
            <a:schemeClr val="accent2"/>
          </a:solidFill>
        </a:ln>
      </dgm:spPr>
      <dgm:t>
        <a:bodyPr/>
        <a:lstStyle/>
        <a:p>
          <a:endParaRPr lang="en-US"/>
        </a:p>
      </dgm:t>
    </dgm:pt>
    <dgm:pt modelId="{E2BA784B-7191-4AE7-B78E-0127814D275D}" type="sibTrans" cxnId="{2151BF51-479C-46CC-9CFB-7549F2DBD48C}">
      <dgm:prSet/>
      <dgm:spPr/>
      <dgm:t>
        <a:bodyPr/>
        <a:lstStyle/>
        <a:p>
          <a:endParaRPr lang="en-US"/>
        </a:p>
      </dgm:t>
    </dgm:pt>
    <dgm:pt modelId="{F5F3D4BE-CBA5-465D-8F9B-D82654E419DB}" type="pres">
      <dgm:prSet presAssocID="{62C64769-1CA0-4149-A8DF-A61DCA869917}" presName="Name0" presStyleCnt="0">
        <dgm:presLayoutVars>
          <dgm:chMax val="1"/>
          <dgm:chPref val="1"/>
          <dgm:dir/>
          <dgm:animOne val="branch"/>
          <dgm:animLvl val="lvl"/>
        </dgm:presLayoutVars>
      </dgm:prSet>
      <dgm:spPr/>
      <dgm:t>
        <a:bodyPr/>
        <a:lstStyle/>
        <a:p>
          <a:endParaRPr lang="en-US"/>
        </a:p>
      </dgm:t>
    </dgm:pt>
    <dgm:pt modelId="{4F0DA2D8-95F1-4A69-BDBE-A1D6BD78D7E0}" type="pres">
      <dgm:prSet presAssocID="{A1F9F01B-97A3-43FA-AD27-39D85CF01175}" presName="singleCycle" presStyleCnt="0"/>
      <dgm:spPr/>
    </dgm:pt>
    <dgm:pt modelId="{E9BD8607-EB56-491A-A81E-46D57863EFE5}" type="pres">
      <dgm:prSet presAssocID="{A1F9F01B-97A3-43FA-AD27-39D85CF01175}" presName="singleCenter" presStyleLbl="node1" presStyleIdx="0" presStyleCnt="4" custScaleX="186378" custScaleY="153031" custLinFactNeighborX="2538" custLinFactNeighborY="-11864">
        <dgm:presLayoutVars>
          <dgm:chMax val="7"/>
          <dgm:chPref val="7"/>
        </dgm:presLayoutVars>
      </dgm:prSet>
      <dgm:spPr/>
      <dgm:t>
        <a:bodyPr/>
        <a:lstStyle/>
        <a:p>
          <a:endParaRPr lang="en-US"/>
        </a:p>
      </dgm:t>
    </dgm:pt>
    <dgm:pt modelId="{237E1955-6BA5-429B-ADC0-9D63C07D1A19}" type="pres">
      <dgm:prSet presAssocID="{7BE2A93B-4632-4491-BF06-C800099B098B}" presName="Name56" presStyleLbl="parChTrans1D2" presStyleIdx="0" presStyleCnt="3"/>
      <dgm:spPr/>
      <dgm:t>
        <a:bodyPr/>
        <a:lstStyle/>
        <a:p>
          <a:endParaRPr lang="en-US"/>
        </a:p>
      </dgm:t>
    </dgm:pt>
    <dgm:pt modelId="{BB4C07AF-F153-48CD-B901-5A57F6C35CC1}" type="pres">
      <dgm:prSet presAssocID="{49524EFB-8CEB-405D-8E4E-395BBCDDC6BA}" presName="text0" presStyleLbl="node1" presStyleIdx="1" presStyleCnt="4" custScaleX="461826" custRadScaleRad="111790" custRadScaleInc="4404">
        <dgm:presLayoutVars>
          <dgm:bulletEnabled val="1"/>
        </dgm:presLayoutVars>
      </dgm:prSet>
      <dgm:spPr/>
      <dgm:t>
        <a:bodyPr/>
        <a:lstStyle/>
        <a:p>
          <a:endParaRPr lang="en-US"/>
        </a:p>
      </dgm:t>
    </dgm:pt>
    <dgm:pt modelId="{33EA613D-19D9-468C-8A76-25584490C007}" type="pres">
      <dgm:prSet presAssocID="{6E8AC9E0-DC43-4F84-BD47-C7E933C4A97E}" presName="Name56" presStyleLbl="parChTrans1D2" presStyleIdx="1" presStyleCnt="3"/>
      <dgm:spPr/>
      <dgm:t>
        <a:bodyPr/>
        <a:lstStyle/>
        <a:p>
          <a:endParaRPr lang="en-US"/>
        </a:p>
      </dgm:t>
    </dgm:pt>
    <dgm:pt modelId="{2289568A-8874-4B80-BF0A-CD13D01DCA30}" type="pres">
      <dgm:prSet presAssocID="{D8730E6C-4169-4ACA-9941-64AA2228A4C9}" presName="text0" presStyleLbl="node1" presStyleIdx="2" presStyleCnt="4" custScaleX="283297" custScaleY="83296" custRadScaleRad="125590" custRadScaleInc="-295">
        <dgm:presLayoutVars>
          <dgm:bulletEnabled val="1"/>
        </dgm:presLayoutVars>
      </dgm:prSet>
      <dgm:spPr/>
      <dgm:t>
        <a:bodyPr/>
        <a:lstStyle/>
        <a:p>
          <a:endParaRPr lang="en-US"/>
        </a:p>
      </dgm:t>
    </dgm:pt>
    <dgm:pt modelId="{981D6024-4C73-4190-ACE5-5D64F3787145}" type="pres">
      <dgm:prSet presAssocID="{E520347A-DD8C-4D57-852F-FFB59D3F69A8}" presName="Name56" presStyleLbl="parChTrans1D2" presStyleIdx="2" presStyleCnt="3"/>
      <dgm:spPr/>
      <dgm:t>
        <a:bodyPr/>
        <a:lstStyle/>
        <a:p>
          <a:endParaRPr lang="en-US"/>
        </a:p>
      </dgm:t>
    </dgm:pt>
    <dgm:pt modelId="{04B51DBC-3DEE-4228-93D5-837472E196EC}" type="pres">
      <dgm:prSet presAssocID="{AB280629-8588-4B13-8956-628F82DB21FA}" presName="text0" presStyleLbl="node1" presStyleIdx="3" presStyleCnt="4" custScaleX="284365" custRadScaleRad="153460" custRadScaleInc="9854">
        <dgm:presLayoutVars>
          <dgm:bulletEnabled val="1"/>
        </dgm:presLayoutVars>
      </dgm:prSet>
      <dgm:spPr/>
      <dgm:t>
        <a:bodyPr/>
        <a:lstStyle/>
        <a:p>
          <a:endParaRPr lang="en-US"/>
        </a:p>
      </dgm:t>
    </dgm:pt>
  </dgm:ptLst>
  <dgm:cxnLst>
    <dgm:cxn modelId="{FE1E3C61-A105-4494-A696-3B4EB3AA325D}" srcId="{A1F9F01B-97A3-43FA-AD27-39D85CF01175}" destId="{49524EFB-8CEB-405D-8E4E-395BBCDDC6BA}" srcOrd="0" destOrd="0" parTransId="{7BE2A93B-4632-4491-BF06-C800099B098B}" sibTransId="{F8959357-DBFB-4544-B53D-A45C5F388DB3}"/>
    <dgm:cxn modelId="{FD2054DE-3F6C-41A7-B635-98802AE0ED0D}" type="presOf" srcId="{62C64769-1CA0-4149-A8DF-A61DCA869917}" destId="{F5F3D4BE-CBA5-465D-8F9B-D82654E419DB}" srcOrd="0" destOrd="0" presId="urn:microsoft.com/office/officeart/2008/layout/RadialCluster"/>
    <dgm:cxn modelId="{D8B7F8D6-5B04-4A5D-A8C1-4BE00CD14D1D}" type="presOf" srcId="{D8730E6C-4169-4ACA-9941-64AA2228A4C9}" destId="{2289568A-8874-4B80-BF0A-CD13D01DCA30}" srcOrd="0" destOrd="0" presId="urn:microsoft.com/office/officeart/2008/layout/RadialCluster"/>
    <dgm:cxn modelId="{2151BF51-479C-46CC-9CFB-7549F2DBD48C}" srcId="{A1F9F01B-97A3-43FA-AD27-39D85CF01175}" destId="{AB280629-8588-4B13-8956-628F82DB21FA}" srcOrd="2" destOrd="0" parTransId="{E520347A-DD8C-4D57-852F-FFB59D3F69A8}" sibTransId="{E2BA784B-7191-4AE7-B78E-0127814D275D}"/>
    <dgm:cxn modelId="{EA58CEBB-321B-4A12-A2A9-D9CCA58DDD23}" type="presOf" srcId="{AB280629-8588-4B13-8956-628F82DB21FA}" destId="{04B51DBC-3DEE-4228-93D5-837472E196EC}" srcOrd="0" destOrd="0" presId="urn:microsoft.com/office/officeart/2008/layout/RadialCluster"/>
    <dgm:cxn modelId="{E3A66C8C-D1C0-4923-9164-6A35DD9C3552}" type="presOf" srcId="{A1F9F01B-97A3-43FA-AD27-39D85CF01175}" destId="{E9BD8607-EB56-491A-A81E-46D57863EFE5}" srcOrd="0" destOrd="0" presId="urn:microsoft.com/office/officeart/2008/layout/RadialCluster"/>
    <dgm:cxn modelId="{C18F972E-89B8-41D3-9EE5-60D0D7BA81A7}" srcId="{62C64769-1CA0-4149-A8DF-A61DCA869917}" destId="{A1F9F01B-97A3-43FA-AD27-39D85CF01175}" srcOrd="0" destOrd="0" parTransId="{1FD515AC-3759-4171-BB6B-843E97E6B7C9}" sibTransId="{DFF6E01D-AB34-4C7B-8AAC-005530779DD0}"/>
    <dgm:cxn modelId="{DB6111DD-6C5A-4BF9-9468-7D3502596CFF}" type="presOf" srcId="{49524EFB-8CEB-405D-8E4E-395BBCDDC6BA}" destId="{BB4C07AF-F153-48CD-B901-5A57F6C35CC1}" srcOrd="0" destOrd="0" presId="urn:microsoft.com/office/officeart/2008/layout/RadialCluster"/>
    <dgm:cxn modelId="{842C0085-8351-4C36-8E59-304E42C0646C}" type="presOf" srcId="{7BE2A93B-4632-4491-BF06-C800099B098B}" destId="{237E1955-6BA5-429B-ADC0-9D63C07D1A19}" srcOrd="0" destOrd="0" presId="urn:microsoft.com/office/officeart/2008/layout/RadialCluster"/>
    <dgm:cxn modelId="{C817DAA8-947B-480F-B6AD-31B22AD713A3}" type="presOf" srcId="{6E8AC9E0-DC43-4F84-BD47-C7E933C4A97E}" destId="{33EA613D-19D9-468C-8A76-25584490C007}" srcOrd="0" destOrd="0" presId="urn:microsoft.com/office/officeart/2008/layout/RadialCluster"/>
    <dgm:cxn modelId="{5658D9C8-B1FF-48BF-ABE5-C5D4797296CA}" type="presOf" srcId="{E520347A-DD8C-4D57-852F-FFB59D3F69A8}" destId="{981D6024-4C73-4190-ACE5-5D64F3787145}" srcOrd="0" destOrd="0" presId="urn:microsoft.com/office/officeart/2008/layout/RadialCluster"/>
    <dgm:cxn modelId="{D3986922-9F42-4F7D-A665-C93E31090919}" srcId="{A1F9F01B-97A3-43FA-AD27-39D85CF01175}" destId="{D8730E6C-4169-4ACA-9941-64AA2228A4C9}" srcOrd="1" destOrd="0" parTransId="{6E8AC9E0-DC43-4F84-BD47-C7E933C4A97E}" sibTransId="{0E9DCC48-378A-4B5B-B8E8-24CF6CD268B2}"/>
    <dgm:cxn modelId="{12837437-82B5-4839-AC5F-CD8884BB7217}" type="presParOf" srcId="{F5F3D4BE-CBA5-465D-8F9B-D82654E419DB}" destId="{4F0DA2D8-95F1-4A69-BDBE-A1D6BD78D7E0}" srcOrd="0" destOrd="0" presId="urn:microsoft.com/office/officeart/2008/layout/RadialCluster"/>
    <dgm:cxn modelId="{F932E192-A969-40C9-BD4E-E973D5C82EFC}" type="presParOf" srcId="{4F0DA2D8-95F1-4A69-BDBE-A1D6BD78D7E0}" destId="{E9BD8607-EB56-491A-A81E-46D57863EFE5}" srcOrd="0" destOrd="0" presId="urn:microsoft.com/office/officeart/2008/layout/RadialCluster"/>
    <dgm:cxn modelId="{BBBC6D04-B67D-4197-8706-0A84E345AC4D}" type="presParOf" srcId="{4F0DA2D8-95F1-4A69-BDBE-A1D6BD78D7E0}" destId="{237E1955-6BA5-429B-ADC0-9D63C07D1A19}" srcOrd="1" destOrd="0" presId="urn:microsoft.com/office/officeart/2008/layout/RadialCluster"/>
    <dgm:cxn modelId="{0D09F2CA-07DC-4F68-B61A-AECBE349A881}" type="presParOf" srcId="{4F0DA2D8-95F1-4A69-BDBE-A1D6BD78D7E0}" destId="{BB4C07AF-F153-48CD-B901-5A57F6C35CC1}" srcOrd="2" destOrd="0" presId="urn:microsoft.com/office/officeart/2008/layout/RadialCluster"/>
    <dgm:cxn modelId="{0D42AAB7-E613-425B-BB4E-320B0B8D31F8}" type="presParOf" srcId="{4F0DA2D8-95F1-4A69-BDBE-A1D6BD78D7E0}" destId="{33EA613D-19D9-468C-8A76-25584490C007}" srcOrd="3" destOrd="0" presId="urn:microsoft.com/office/officeart/2008/layout/RadialCluster"/>
    <dgm:cxn modelId="{055499BE-3332-4009-886E-8FECC648DE70}" type="presParOf" srcId="{4F0DA2D8-95F1-4A69-BDBE-A1D6BD78D7E0}" destId="{2289568A-8874-4B80-BF0A-CD13D01DCA30}" srcOrd="4" destOrd="0" presId="urn:microsoft.com/office/officeart/2008/layout/RadialCluster"/>
    <dgm:cxn modelId="{788F5A0C-C181-454D-90D7-A099DDC0F999}" type="presParOf" srcId="{4F0DA2D8-95F1-4A69-BDBE-A1D6BD78D7E0}" destId="{981D6024-4C73-4190-ACE5-5D64F3787145}" srcOrd="5" destOrd="0" presId="urn:microsoft.com/office/officeart/2008/layout/RadialCluster"/>
    <dgm:cxn modelId="{DA1028A8-C785-48AF-B43C-6B40D0B8611B}" type="presParOf" srcId="{4F0DA2D8-95F1-4A69-BDBE-A1D6BD78D7E0}" destId="{04B51DBC-3DEE-4228-93D5-837472E196EC}" srcOrd="6" destOrd="0" presId="urn:microsoft.com/office/officeart/2008/layout/RadialCluster"/>
  </dgm:cxnLst>
  <dgm:bg/>
  <dgm:whole>
    <a:ln>
      <a:solidFill>
        <a:schemeClr val="accent2"/>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0A124-4FC3-4A50-BD47-173519B8B4ED}" type="doc">
      <dgm:prSet loTypeId="urn:microsoft.com/office/officeart/2005/8/layout/vList3#1" loCatId="list" qsTypeId="urn:microsoft.com/office/officeart/2005/8/quickstyle/simple1" qsCatId="simple" csTypeId="urn:microsoft.com/office/officeart/2005/8/colors/colorful3" csCatId="colorful" phldr="1"/>
      <dgm:spPr/>
    </dgm:pt>
    <dgm:pt modelId="{63EA3736-5687-49A0-863C-D960FC4BD8EE}">
      <dgm:prSet phldrT="[Text]" custT="1"/>
      <dgm:spPr/>
      <dgm:t>
        <a:bodyPr/>
        <a:lstStyle/>
        <a:p>
          <a:pPr algn="l"/>
          <a:r>
            <a:rPr lang="id-ID" sz="1600" dirty="0" smtClean="0">
              <a:solidFill>
                <a:schemeClr val="tx1"/>
              </a:solidFill>
            </a:rPr>
            <a:t>He/she </a:t>
          </a:r>
          <a:r>
            <a:rPr lang="en-US" sz="1600" dirty="0" smtClean="0">
              <a:solidFill>
                <a:schemeClr val="tx1"/>
              </a:solidFill>
            </a:rPr>
            <a:t>should make </a:t>
          </a:r>
          <a:r>
            <a:rPr lang="id-ID" sz="1600" dirty="0" smtClean="0">
              <a:solidFill>
                <a:schemeClr val="tx1"/>
              </a:solidFill>
            </a:rPr>
            <a:t>his/her</a:t>
          </a:r>
          <a:r>
            <a:rPr lang="en-US" sz="1600" dirty="0" smtClean="0">
              <a:solidFill>
                <a:schemeClr val="tx1"/>
              </a:solidFill>
            </a:rPr>
            <a:t> lesson interesting so you don’t fall asleep in them</a:t>
          </a:r>
          <a:endParaRPr lang="en-US" sz="1600" dirty="0">
            <a:solidFill>
              <a:schemeClr val="tx1"/>
            </a:solidFill>
          </a:endParaRPr>
        </a:p>
      </dgm:t>
    </dgm:pt>
    <dgm:pt modelId="{49FB4B55-D98B-4FDB-ABB6-C87E89F07937}" type="parTrans" cxnId="{2BF2B020-25B5-49A3-9426-BE8F0399DCDA}">
      <dgm:prSet/>
      <dgm:spPr/>
      <dgm:t>
        <a:bodyPr/>
        <a:lstStyle/>
        <a:p>
          <a:endParaRPr lang="en-US"/>
        </a:p>
      </dgm:t>
    </dgm:pt>
    <dgm:pt modelId="{FB7BDB32-C05C-423C-A623-46EA92DC93F0}" type="sibTrans" cxnId="{2BF2B020-25B5-49A3-9426-BE8F0399DCDA}">
      <dgm:prSet/>
      <dgm:spPr/>
      <dgm:t>
        <a:bodyPr/>
        <a:lstStyle/>
        <a:p>
          <a:endParaRPr lang="en-US"/>
        </a:p>
      </dgm:t>
    </dgm:pt>
    <dgm:pt modelId="{F1291F6E-4462-4359-99FC-021F228D385F}">
      <dgm:prSet phldrT="[Text]" custT="1"/>
      <dgm:spPr/>
      <dgm:t>
        <a:bodyPr/>
        <a:lstStyle/>
        <a:p>
          <a:pPr algn="l"/>
          <a:r>
            <a:rPr lang="en-US" sz="1600" dirty="0" smtClean="0">
              <a:solidFill>
                <a:schemeClr val="tx1"/>
              </a:solidFill>
            </a:rPr>
            <a:t>I like  the teacher who has his/her own personality &amp; doesn’t hide it from the students- those come through the lesson</a:t>
          </a:r>
          <a:endParaRPr lang="en-US" sz="1600" dirty="0">
            <a:solidFill>
              <a:schemeClr val="tx1"/>
            </a:solidFill>
          </a:endParaRPr>
        </a:p>
      </dgm:t>
    </dgm:pt>
    <dgm:pt modelId="{435E2748-1125-4BBF-919E-755ADE3C63D6}" type="parTrans" cxnId="{C0818630-1DE8-4857-98EE-BD1F98F31DD8}">
      <dgm:prSet/>
      <dgm:spPr/>
      <dgm:t>
        <a:bodyPr/>
        <a:lstStyle/>
        <a:p>
          <a:endParaRPr lang="en-US"/>
        </a:p>
      </dgm:t>
    </dgm:pt>
    <dgm:pt modelId="{09A34052-90CA-4843-9ED4-8E57BD9F09A3}" type="sibTrans" cxnId="{C0818630-1DE8-4857-98EE-BD1F98F31DD8}">
      <dgm:prSet/>
      <dgm:spPr/>
      <dgm:t>
        <a:bodyPr/>
        <a:lstStyle/>
        <a:p>
          <a:endParaRPr lang="en-US"/>
        </a:p>
      </dgm:t>
    </dgm:pt>
    <dgm:pt modelId="{185235D2-98ED-48C0-9F86-8EE00E560E28}">
      <dgm:prSet phldrT="[Text]" custT="1"/>
      <dgm:spPr/>
      <dgm:t>
        <a:bodyPr/>
        <a:lstStyle/>
        <a:p>
          <a:pPr algn="l"/>
          <a:r>
            <a:rPr lang="en-US" sz="1600" dirty="0" smtClean="0">
              <a:solidFill>
                <a:schemeClr val="tx1"/>
              </a:solidFill>
            </a:rPr>
            <a:t>I like a teacher who has a lot of knowledge, not only of his subject</a:t>
          </a:r>
          <a:endParaRPr lang="en-US" sz="1600" dirty="0">
            <a:solidFill>
              <a:schemeClr val="tx1"/>
            </a:solidFill>
          </a:endParaRPr>
        </a:p>
      </dgm:t>
    </dgm:pt>
    <dgm:pt modelId="{84106987-F9AF-4DED-96F3-7409849C083E}" type="parTrans" cxnId="{4AE283C2-7A20-46F6-ABFE-A7918E45ED45}">
      <dgm:prSet/>
      <dgm:spPr/>
      <dgm:t>
        <a:bodyPr/>
        <a:lstStyle/>
        <a:p>
          <a:endParaRPr lang="en-US"/>
        </a:p>
      </dgm:t>
    </dgm:pt>
    <dgm:pt modelId="{215F035D-8E0B-48F7-BB3B-CCFD057EFFD6}" type="sibTrans" cxnId="{4AE283C2-7A20-46F6-ABFE-A7918E45ED45}">
      <dgm:prSet/>
      <dgm:spPr/>
      <dgm:t>
        <a:bodyPr/>
        <a:lstStyle/>
        <a:p>
          <a:endParaRPr lang="en-US"/>
        </a:p>
      </dgm:t>
    </dgm:pt>
    <dgm:pt modelId="{3FF06A0A-CB07-4152-9F79-0FD5F6D4369B}">
      <dgm:prSet custT="1"/>
      <dgm:spPr/>
      <dgm:t>
        <a:bodyPr/>
        <a:lstStyle/>
        <a:p>
          <a:pPr algn="l"/>
          <a:r>
            <a:rPr lang="en-US" sz="1600" dirty="0" smtClean="0">
              <a:solidFill>
                <a:schemeClr val="tx1"/>
              </a:solidFill>
            </a:rPr>
            <a:t>The teacher should be able to correct students without offending them</a:t>
          </a:r>
          <a:endParaRPr lang="en-US" sz="1600" dirty="0">
            <a:solidFill>
              <a:schemeClr val="tx1"/>
            </a:solidFill>
          </a:endParaRPr>
        </a:p>
      </dgm:t>
    </dgm:pt>
    <dgm:pt modelId="{C5F5CAED-2242-4742-A7C3-BE7011CB0FAA}" type="parTrans" cxnId="{1B6D574B-9A09-4A7A-85D6-4B5090516C95}">
      <dgm:prSet/>
      <dgm:spPr/>
      <dgm:t>
        <a:bodyPr/>
        <a:lstStyle/>
        <a:p>
          <a:endParaRPr lang="en-US"/>
        </a:p>
      </dgm:t>
    </dgm:pt>
    <dgm:pt modelId="{C9646419-E8F5-4AB1-BE50-946C2C0E7E38}" type="sibTrans" cxnId="{1B6D574B-9A09-4A7A-85D6-4B5090516C95}">
      <dgm:prSet/>
      <dgm:spPr/>
      <dgm:t>
        <a:bodyPr/>
        <a:lstStyle/>
        <a:p>
          <a:endParaRPr lang="en-US"/>
        </a:p>
      </dgm:t>
    </dgm:pt>
    <dgm:pt modelId="{27B819D2-3548-4B76-BF76-8D01EBCBDCB0}">
      <dgm:prSet custT="1"/>
      <dgm:spPr/>
      <dgm:t>
        <a:bodyPr/>
        <a:lstStyle/>
        <a:p>
          <a:pPr algn="l"/>
          <a:r>
            <a:rPr lang="en-US" sz="1600" dirty="0" smtClean="0">
              <a:solidFill>
                <a:schemeClr val="tx1"/>
              </a:solidFill>
            </a:rPr>
            <a:t>A good teacher is an entertainer in a positive sense, not a negative sense</a:t>
          </a:r>
          <a:endParaRPr lang="en-US" sz="1600" dirty="0">
            <a:solidFill>
              <a:schemeClr val="tx1"/>
            </a:solidFill>
          </a:endParaRPr>
        </a:p>
      </dgm:t>
    </dgm:pt>
    <dgm:pt modelId="{CD10FD6F-67D8-4DD0-91DC-DA6D42EFA5BA}" type="parTrans" cxnId="{F190B03A-6002-4E3B-AED4-82D34208D36F}">
      <dgm:prSet/>
      <dgm:spPr/>
      <dgm:t>
        <a:bodyPr/>
        <a:lstStyle/>
        <a:p>
          <a:endParaRPr lang="en-US"/>
        </a:p>
      </dgm:t>
    </dgm:pt>
    <dgm:pt modelId="{E4582788-D15A-4A41-8C16-79E91C50692C}" type="sibTrans" cxnId="{F190B03A-6002-4E3B-AED4-82D34208D36F}">
      <dgm:prSet/>
      <dgm:spPr/>
      <dgm:t>
        <a:bodyPr/>
        <a:lstStyle/>
        <a:p>
          <a:endParaRPr lang="en-US"/>
        </a:p>
      </dgm:t>
    </dgm:pt>
    <dgm:pt modelId="{6D32895A-845F-49DA-A93F-BBFE1DA4F150}" type="pres">
      <dgm:prSet presAssocID="{03F0A124-4FC3-4A50-BD47-173519B8B4ED}" presName="linearFlow" presStyleCnt="0">
        <dgm:presLayoutVars>
          <dgm:dir/>
          <dgm:resizeHandles val="exact"/>
        </dgm:presLayoutVars>
      </dgm:prSet>
      <dgm:spPr/>
    </dgm:pt>
    <dgm:pt modelId="{7144742B-2440-41BF-8026-D46D57AD6281}" type="pres">
      <dgm:prSet presAssocID="{63EA3736-5687-49A0-863C-D960FC4BD8EE}" presName="composite" presStyleCnt="0"/>
      <dgm:spPr/>
    </dgm:pt>
    <dgm:pt modelId="{A071574A-4B43-491A-8BE1-4F21D9DACBC7}" type="pres">
      <dgm:prSet presAssocID="{63EA3736-5687-49A0-863C-D960FC4BD8EE}" presName="imgShp" presStyleLbl="fgImgPlace1" presStyleIdx="0" presStyleCnt="5"/>
      <dgm:spPr/>
    </dgm:pt>
    <dgm:pt modelId="{3816DF3A-3D1C-43FD-BB56-98379AA455A1}" type="pres">
      <dgm:prSet presAssocID="{63EA3736-5687-49A0-863C-D960FC4BD8EE}" presName="txShp" presStyleLbl="node1" presStyleIdx="0" presStyleCnt="5">
        <dgm:presLayoutVars>
          <dgm:bulletEnabled val="1"/>
        </dgm:presLayoutVars>
      </dgm:prSet>
      <dgm:spPr/>
      <dgm:t>
        <a:bodyPr/>
        <a:lstStyle/>
        <a:p>
          <a:endParaRPr lang="en-US"/>
        </a:p>
      </dgm:t>
    </dgm:pt>
    <dgm:pt modelId="{91600316-B1FB-4951-B8BF-C8F61B179578}" type="pres">
      <dgm:prSet presAssocID="{FB7BDB32-C05C-423C-A623-46EA92DC93F0}" presName="spacing" presStyleCnt="0"/>
      <dgm:spPr/>
    </dgm:pt>
    <dgm:pt modelId="{45EBF613-A490-4504-8D0B-F449F206A490}" type="pres">
      <dgm:prSet presAssocID="{F1291F6E-4462-4359-99FC-021F228D385F}" presName="composite" presStyleCnt="0"/>
      <dgm:spPr/>
    </dgm:pt>
    <dgm:pt modelId="{072DFDDB-F897-4A3F-896C-2C9F3CCE0D8C}" type="pres">
      <dgm:prSet presAssocID="{F1291F6E-4462-4359-99FC-021F228D385F}" presName="imgShp" presStyleLbl="fgImgPlace1" presStyleIdx="1" presStyleCnt="5"/>
      <dgm:spPr/>
    </dgm:pt>
    <dgm:pt modelId="{260CFA6C-EA53-414A-BAD1-31BAD86A6E3B}" type="pres">
      <dgm:prSet presAssocID="{F1291F6E-4462-4359-99FC-021F228D385F}" presName="txShp" presStyleLbl="node1" presStyleIdx="1" presStyleCnt="5">
        <dgm:presLayoutVars>
          <dgm:bulletEnabled val="1"/>
        </dgm:presLayoutVars>
      </dgm:prSet>
      <dgm:spPr/>
      <dgm:t>
        <a:bodyPr/>
        <a:lstStyle/>
        <a:p>
          <a:endParaRPr lang="en-US"/>
        </a:p>
      </dgm:t>
    </dgm:pt>
    <dgm:pt modelId="{14563983-AC0D-4508-9637-D1AE637AE04C}" type="pres">
      <dgm:prSet presAssocID="{09A34052-90CA-4843-9ED4-8E57BD9F09A3}" presName="spacing" presStyleCnt="0"/>
      <dgm:spPr/>
    </dgm:pt>
    <dgm:pt modelId="{A51FCCB8-885E-4DBC-B2FA-D882CDE57544}" type="pres">
      <dgm:prSet presAssocID="{185235D2-98ED-48C0-9F86-8EE00E560E28}" presName="composite" presStyleCnt="0"/>
      <dgm:spPr/>
    </dgm:pt>
    <dgm:pt modelId="{4D8198AA-5761-4C64-AC8F-F371A159DC9D}" type="pres">
      <dgm:prSet presAssocID="{185235D2-98ED-48C0-9F86-8EE00E560E28}" presName="imgShp" presStyleLbl="fgImgPlace1" presStyleIdx="2" presStyleCnt="5"/>
      <dgm:spPr/>
    </dgm:pt>
    <dgm:pt modelId="{B3633BCE-33C6-4CEE-B2E5-424C22502BA7}" type="pres">
      <dgm:prSet presAssocID="{185235D2-98ED-48C0-9F86-8EE00E560E28}" presName="txShp" presStyleLbl="node1" presStyleIdx="2" presStyleCnt="5">
        <dgm:presLayoutVars>
          <dgm:bulletEnabled val="1"/>
        </dgm:presLayoutVars>
      </dgm:prSet>
      <dgm:spPr/>
      <dgm:t>
        <a:bodyPr/>
        <a:lstStyle/>
        <a:p>
          <a:endParaRPr lang="en-US"/>
        </a:p>
      </dgm:t>
    </dgm:pt>
    <dgm:pt modelId="{752A8F90-E1D7-4A15-BF9D-FD9B5ACA07D6}" type="pres">
      <dgm:prSet presAssocID="{215F035D-8E0B-48F7-BB3B-CCFD057EFFD6}" presName="spacing" presStyleCnt="0"/>
      <dgm:spPr/>
    </dgm:pt>
    <dgm:pt modelId="{575678CA-8917-4D82-8DD1-2807EA4EB83B}" type="pres">
      <dgm:prSet presAssocID="{3FF06A0A-CB07-4152-9F79-0FD5F6D4369B}" presName="composite" presStyleCnt="0"/>
      <dgm:spPr/>
    </dgm:pt>
    <dgm:pt modelId="{0E8C326F-4C44-4D04-8FB4-4EB0CE4D062C}" type="pres">
      <dgm:prSet presAssocID="{3FF06A0A-CB07-4152-9F79-0FD5F6D4369B}" presName="imgShp" presStyleLbl="fgImgPlace1" presStyleIdx="3" presStyleCnt="5"/>
      <dgm:spPr/>
    </dgm:pt>
    <dgm:pt modelId="{003284C4-7D2D-48A2-8103-87CC8026CB3F}" type="pres">
      <dgm:prSet presAssocID="{3FF06A0A-CB07-4152-9F79-0FD5F6D4369B}" presName="txShp" presStyleLbl="node1" presStyleIdx="3" presStyleCnt="5">
        <dgm:presLayoutVars>
          <dgm:bulletEnabled val="1"/>
        </dgm:presLayoutVars>
      </dgm:prSet>
      <dgm:spPr/>
      <dgm:t>
        <a:bodyPr/>
        <a:lstStyle/>
        <a:p>
          <a:endParaRPr lang="en-US"/>
        </a:p>
      </dgm:t>
    </dgm:pt>
    <dgm:pt modelId="{98DF4788-2A2F-4441-9B49-834531BFF87A}" type="pres">
      <dgm:prSet presAssocID="{C9646419-E8F5-4AB1-BE50-946C2C0E7E38}" presName="spacing" presStyleCnt="0"/>
      <dgm:spPr/>
    </dgm:pt>
    <dgm:pt modelId="{1F31BA27-FA4C-48C4-8C24-F1DA8B7F7F17}" type="pres">
      <dgm:prSet presAssocID="{27B819D2-3548-4B76-BF76-8D01EBCBDCB0}" presName="composite" presStyleCnt="0"/>
      <dgm:spPr/>
    </dgm:pt>
    <dgm:pt modelId="{11668A1D-94F6-402A-9351-231B8DC5E9C5}" type="pres">
      <dgm:prSet presAssocID="{27B819D2-3548-4B76-BF76-8D01EBCBDCB0}" presName="imgShp" presStyleLbl="fgImgPlace1" presStyleIdx="4" presStyleCnt="5"/>
      <dgm:spPr/>
    </dgm:pt>
    <dgm:pt modelId="{7D6405E4-FB84-4408-9C19-BE5AA6968763}" type="pres">
      <dgm:prSet presAssocID="{27B819D2-3548-4B76-BF76-8D01EBCBDCB0}" presName="txShp" presStyleLbl="node1" presStyleIdx="4" presStyleCnt="5">
        <dgm:presLayoutVars>
          <dgm:bulletEnabled val="1"/>
        </dgm:presLayoutVars>
      </dgm:prSet>
      <dgm:spPr/>
      <dgm:t>
        <a:bodyPr/>
        <a:lstStyle/>
        <a:p>
          <a:endParaRPr lang="en-US"/>
        </a:p>
      </dgm:t>
    </dgm:pt>
  </dgm:ptLst>
  <dgm:cxnLst>
    <dgm:cxn modelId="{4DDE1C00-61E7-4243-9720-A942ADD7248F}" type="presOf" srcId="{F1291F6E-4462-4359-99FC-021F228D385F}" destId="{260CFA6C-EA53-414A-BAD1-31BAD86A6E3B}" srcOrd="0" destOrd="0" presId="urn:microsoft.com/office/officeart/2005/8/layout/vList3#1"/>
    <dgm:cxn modelId="{2BF2B020-25B5-49A3-9426-BE8F0399DCDA}" srcId="{03F0A124-4FC3-4A50-BD47-173519B8B4ED}" destId="{63EA3736-5687-49A0-863C-D960FC4BD8EE}" srcOrd="0" destOrd="0" parTransId="{49FB4B55-D98B-4FDB-ABB6-C87E89F07937}" sibTransId="{FB7BDB32-C05C-423C-A623-46EA92DC93F0}"/>
    <dgm:cxn modelId="{C0818630-1DE8-4857-98EE-BD1F98F31DD8}" srcId="{03F0A124-4FC3-4A50-BD47-173519B8B4ED}" destId="{F1291F6E-4462-4359-99FC-021F228D385F}" srcOrd="1" destOrd="0" parTransId="{435E2748-1125-4BBF-919E-755ADE3C63D6}" sibTransId="{09A34052-90CA-4843-9ED4-8E57BD9F09A3}"/>
    <dgm:cxn modelId="{9321A6E3-F343-44B1-AEA0-224589FDF0F2}" type="presOf" srcId="{03F0A124-4FC3-4A50-BD47-173519B8B4ED}" destId="{6D32895A-845F-49DA-A93F-BBFE1DA4F150}" srcOrd="0" destOrd="0" presId="urn:microsoft.com/office/officeart/2005/8/layout/vList3#1"/>
    <dgm:cxn modelId="{B6C620B9-2FEE-45F4-ABC3-620A04275848}" type="presOf" srcId="{185235D2-98ED-48C0-9F86-8EE00E560E28}" destId="{B3633BCE-33C6-4CEE-B2E5-424C22502BA7}" srcOrd="0" destOrd="0" presId="urn:microsoft.com/office/officeart/2005/8/layout/vList3#1"/>
    <dgm:cxn modelId="{D9B935B4-C78F-45C2-A5B0-D09463CB4733}" type="presOf" srcId="{63EA3736-5687-49A0-863C-D960FC4BD8EE}" destId="{3816DF3A-3D1C-43FD-BB56-98379AA455A1}" srcOrd="0" destOrd="0" presId="urn:microsoft.com/office/officeart/2005/8/layout/vList3#1"/>
    <dgm:cxn modelId="{EE8BD9DA-BABC-4E44-96A8-E7DED3CE3E19}" type="presOf" srcId="{3FF06A0A-CB07-4152-9F79-0FD5F6D4369B}" destId="{003284C4-7D2D-48A2-8103-87CC8026CB3F}" srcOrd="0" destOrd="0" presId="urn:microsoft.com/office/officeart/2005/8/layout/vList3#1"/>
    <dgm:cxn modelId="{4AE283C2-7A20-46F6-ABFE-A7918E45ED45}" srcId="{03F0A124-4FC3-4A50-BD47-173519B8B4ED}" destId="{185235D2-98ED-48C0-9F86-8EE00E560E28}" srcOrd="2" destOrd="0" parTransId="{84106987-F9AF-4DED-96F3-7409849C083E}" sibTransId="{215F035D-8E0B-48F7-BB3B-CCFD057EFFD6}"/>
    <dgm:cxn modelId="{F190B03A-6002-4E3B-AED4-82D34208D36F}" srcId="{03F0A124-4FC3-4A50-BD47-173519B8B4ED}" destId="{27B819D2-3548-4B76-BF76-8D01EBCBDCB0}" srcOrd="4" destOrd="0" parTransId="{CD10FD6F-67D8-4DD0-91DC-DA6D42EFA5BA}" sibTransId="{E4582788-D15A-4A41-8C16-79E91C50692C}"/>
    <dgm:cxn modelId="{4B0CD91C-F2A3-4274-A83E-E770F5BD813C}" type="presOf" srcId="{27B819D2-3548-4B76-BF76-8D01EBCBDCB0}" destId="{7D6405E4-FB84-4408-9C19-BE5AA6968763}" srcOrd="0" destOrd="0" presId="urn:microsoft.com/office/officeart/2005/8/layout/vList3#1"/>
    <dgm:cxn modelId="{1B6D574B-9A09-4A7A-85D6-4B5090516C95}" srcId="{03F0A124-4FC3-4A50-BD47-173519B8B4ED}" destId="{3FF06A0A-CB07-4152-9F79-0FD5F6D4369B}" srcOrd="3" destOrd="0" parTransId="{C5F5CAED-2242-4742-A7C3-BE7011CB0FAA}" sibTransId="{C9646419-E8F5-4AB1-BE50-946C2C0E7E38}"/>
    <dgm:cxn modelId="{CCC36674-C3CC-4556-AD35-DBDAF157ED11}" type="presParOf" srcId="{6D32895A-845F-49DA-A93F-BBFE1DA4F150}" destId="{7144742B-2440-41BF-8026-D46D57AD6281}" srcOrd="0" destOrd="0" presId="urn:microsoft.com/office/officeart/2005/8/layout/vList3#1"/>
    <dgm:cxn modelId="{CF298C7E-D2D9-4A38-9C9D-FD8277293D48}" type="presParOf" srcId="{7144742B-2440-41BF-8026-D46D57AD6281}" destId="{A071574A-4B43-491A-8BE1-4F21D9DACBC7}" srcOrd="0" destOrd="0" presId="urn:microsoft.com/office/officeart/2005/8/layout/vList3#1"/>
    <dgm:cxn modelId="{A1D40CD2-682E-44CD-905A-E80D6B9157D5}" type="presParOf" srcId="{7144742B-2440-41BF-8026-D46D57AD6281}" destId="{3816DF3A-3D1C-43FD-BB56-98379AA455A1}" srcOrd="1" destOrd="0" presId="urn:microsoft.com/office/officeart/2005/8/layout/vList3#1"/>
    <dgm:cxn modelId="{75DC1513-5397-4B5A-9CC4-4FB1E8E1C684}" type="presParOf" srcId="{6D32895A-845F-49DA-A93F-BBFE1DA4F150}" destId="{91600316-B1FB-4951-B8BF-C8F61B179578}" srcOrd="1" destOrd="0" presId="urn:microsoft.com/office/officeart/2005/8/layout/vList3#1"/>
    <dgm:cxn modelId="{081DF90F-8B74-4AD9-BAFE-DB1B0DB1B67E}" type="presParOf" srcId="{6D32895A-845F-49DA-A93F-BBFE1DA4F150}" destId="{45EBF613-A490-4504-8D0B-F449F206A490}" srcOrd="2" destOrd="0" presId="urn:microsoft.com/office/officeart/2005/8/layout/vList3#1"/>
    <dgm:cxn modelId="{E7465E2A-50D2-4CD2-B86A-168FCA51B5E4}" type="presParOf" srcId="{45EBF613-A490-4504-8D0B-F449F206A490}" destId="{072DFDDB-F897-4A3F-896C-2C9F3CCE0D8C}" srcOrd="0" destOrd="0" presId="urn:microsoft.com/office/officeart/2005/8/layout/vList3#1"/>
    <dgm:cxn modelId="{23754E1B-A5E4-4560-8108-44064BC4D7A1}" type="presParOf" srcId="{45EBF613-A490-4504-8D0B-F449F206A490}" destId="{260CFA6C-EA53-414A-BAD1-31BAD86A6E3B}" srcOrd="1" destOrd="0" presId="urn:microsoft.com/office/officeart/2005/8/layout/vList3#1"/>
    <dgm:cxn modelId="{2E6C494A-21AD-4773-87E0-3A0987464CE0}" type="presParOf" srcId="{6D32895A-845F-49DA-A93F-BBFE1DA4F150}" destId="{14563983-AC0D-4508-9637-D1AE637AE04C}" srcOrd="3" destOrd="0" presId="urn:microsoft.com/office/officeart/2005/8/layout/vList3#1"/>
    <dgm:cxn modelId="{1B26F94D-ABAA-43BA-A1D6-61731B8BD888}" type="presParOf" srcId="{6D32895A-845F-49DA-A93F-BBFE1DA4F150}" destId="{A51FCCB8-885E-4DBC-B2FA-D882CDE57544}" srcOrd="4" destOrd="0" presId="urn:microsoft.com/office/officeart/2005/8/layout/vList3#1"/>
    <dgm:cxn modelId="{BEB88A0E-65E5-4DB0-95DB-835AA373A944}" type="presParOf" srcId="{A51FCCB8-885E-4DBC-B2FA-D882CDE57544}" destId="{4D8198AA-5761-4C64-AC8F-F371A159DC9D}" srcOrd="0" destOrd="0" presId="urn:microsoft.com/office/officeart/2005/8/layout/vList3#1"/>
    <dgm:cxn modelId="{87034FC0-CCF0-4E8C-90E3-E11FAE3069D7}" type="presParOf" srcId="{A51FCCB8-885E-4DBC-B2FA-D882CDE57544}" destId="{B3633BCE-33C6-4CEE-B2E5-424C22502BA7}" srcOrd="1" destOrd="0" presId="urn:microsoft.com/office/officeart/2005/8/layout/vList3#1"/>
    <dgm:cxn modelId="{CF5F9950-142D-487A-8265-4505F1A99EE2}" type="presParOf" srcId="{6D32895A-845F-49DA-A93F-BBFE1DA4F150}" destId="{752A8F90-E1D7-4A15-BF9D-FD9B5ACA07D6}" srcOrd="5" destOrd="0" presId="urn:microsoft.com/office/officeart/2005/8/layout/vList3#1"/>
    <dgm:cxn modelId="{33F385CB-5641-44E7-9C56-22A3FEFB4564}" type="presParOf" srcId="{6D32895A-845F-49DA-A93F-BBFE1DA4F150}" destId="{575678CA-8917-4D82-8DD1-2807EA4EB83B}" srcOrd="6" destOrd="0" presId="urn:microsoft.com/office/officeart/2005/8/layout/vList3#1"/>
    <dgm:cxn modelId="{207BFFCB-FDE2-40C9-979F-C907DC7C8E2C}" type="presParOf" srcId="{575678CA-8917-4D82-8DD1-2807EA4EB83B}" destId="{0E8C326F-4C44-4D04-8FB4-4EB0CE4D062C}" srcOrd="0" destOrd="0" presId="urn:microsoft.com/office/officeart/2005/8/layout/vList3#1"/>
    <dgm:cxn modelId="{292AD2CA-C916-4183-9CDF-1D8596DEE9B0}" type="presParOf" srcId="{575678CA-8917-4D82-8DD1-2807EA4EB83B}" destId="{003284C4-7D2D-48A2-8103-87CC8026CB3F}" srcOrd="1" destOrd="0" presId="urn:microsoft.com/office/officeart/2005/8/layout/vList3#1"/>
    <dgm:cxn modelId="{ABD6FB07-9E6A-4E50-96F6-B72FAF640148}" type="presParOf" srcId="{6D32895A-845F-49DA-A93F-BBFE1DA4F150}" destId="{98DF4788-2A2F-4441-9B49-834531BFF87A}" srcOrd="7" destOrd="0" presId="urn:microsoft.com/office/officeart/2005/8/layout/vList3#1"/>
    <dgm:cxn modelId="{E6D91BF0-7281-4124-8E88-38B97B2E119C}" type="presParOf" srcId="{6D32895A-845F-49DA-A93F-BBFE1DA4F150}" destId="{1F31BA27-FA4C-48C4-8C24-F1DA8B7F7F17}" srcOrd="8" destOrd="0" presId="urn:microsoft.com/office/officeart/2005/8/layout/vList3#1"/>
    <dgm:cxn modelId="{DEC4FA01-EF70-4982-8549-0CDD46284D04}" type="presParOf" srcId="{1F31BA27-FA4C-48C4-8C24-F1DA8B7F7F17}" destId="{11668A1D-94F6-402A-9351-231B8DC5E9C5}" srcOrd="0" destOrd="0" presId="urn:microsoft.com/office/officeart/2005/8/layout/vList3#1"/>
    <dgm:cxn modelId="{C4547A13-F6AA-499E-8B2D-E23528DDCEC0}" type="presParOf" srcId="{1F31BA27-FA4C-48C4-8C24-F1DA8B7F7F17}" destId="{7D6405E4-FB84-4408-9C19-BE5AA696876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1DB08A-E089-426F-9169-1068874129FE}"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en-US"/>
        </a:p>
      </dgm:t>
    </dgm:pt>
    <dgm:pt modelId="{97F3D89D-6141-49B9-BE09-FF9158AC2E68}">
      <dgm:prSet phldrT="[Text]" custT="1"/>
      <dgm:spPr/>
      <dgm:t>
        <a:bodyPr/>
        <a:lstStyle/>
        <a:p>
          <a:r>
            <a:rPr lang="en-US" sz="2800" dirty="0" smtClean="0"/>
            <a:t>2 rules for giving instructions</a:t>
          </a:r>
          <a:endParaRPr lang="en-US" sz="2800" dirty="0"/>
        </a:p>
      </dgm:t>
    </dgm:pt>
    <dgm:pt modelId="{EF71DE25-01B9-4253-83B8-F22399075D5D}" type="parTrans" cxnId="{054EF82A-F235-4535-A4A6-149DA0BBDE99}">
      <dgm:prSet/>
      <dgm:spPr/>
      <dgm:t>
        <a:bodyPr/>
        <a:lstStyle/>
        <a:p>
          <a:endParaRPr lang="en-US"/>
        </a:p>
      </dgm:t>
    </dgm:pt>
    <dgm:pt modelId="{A0176337-F376-43B6-993D-12EFFF56C27B}" type="sibTrans" cxnId="{054EF82A-F235-4535-A4A6-149DA0BBDE99}">
      <dgm:prSet/>
      <dgm:spPr/>
      <dgm:t>
        <a:bodyPr/>
        <a:lstStyle/>
        <a:p>
          <a:endParaRPr lang="en-US"/>
        </a:p>
      </dgm:t>
    </dgm:pt>
    <dgm:pt modelId="{D1C5BFD7-270D-4354-8BDB-678D6B1D40EE}">
      <dgm:prSet phldrT="[Text]" custT="1"/>
      <dgm:spPr/>
      <dgm:t>
        <a:bodyPr/>
        <a:lstStyle/>
        <a:p>
          <a:pPr algn="l"/>
          <a:r>
            <a:rPr lang="en-US" sz="2400" b="0" u="none" dirty="0" smtClean="0"/>
            <a:t>It must be kept as simple as possible: </a:t>
          </a:r>
          <a:r>
            <a:rPr lang="en-US" sz="1800" dirty="0" smtClean="0"/>
            <a:t>“what is the important information  I'm trying to convey?”</a:t>
          </a:r>
          <a:endParaRPr lang="en-US" sz="1800" dirty="0"/>
        </a:p>
      </dgm:t>
    </dgm:pt>
    <dgm:pt modelId="{EA55F669-38B3-467D-874F-D6EFB2EBBC08}" type="parTrans" cxnId="{CE36A215-8502-4746-B8E2-418220776BFB}">
      <dgm:prSet/>
      <dgm:spPr/>
      <dgm:t>
        <a:bodyPr/>
        <a:lstStyle/>
        <a:p>
          <a:endParaRPr lang="en-US"/>
        </a:p>
      </dgm:t>
    </dgm:pt>
    <dgm:pt modelId="{E821DBAA-6E96-4E3F-B90A-F7DCA052DB1C}" type="sibTrans" cxnId="{CE36A215-8502-4746-B8E2-418220776BFB}">
      <dgm:prSet/>
      <dgm:spPr/>
      <dgm:t>
        <a:bodyPr/>
        <a:lstStyle/>
        <a:p>
          <a:endParaRPr lang="en-US"/>
        </a:p>
      </dgm:t>
    </dgm:pt>
    <dgm:pt modelId="{ECF886D3-C929-46D1-80AF-A357306A0529}">
      <dgm:prSet phldrT="[Text]" custT="1"/>
      <dgm:spPr/>
      <dgm:t>
        <a:bodyPr/>
        <a:lstStyle/>
        <a:p>
          <a:pPr algn="l"/>
          <a:r>
            <a:rPr lang="en-US" sz="2800" dirty="0" smtClean="0"/>
            <a:t>It must be logical</a:t>
          </a:r>
          <a:r>
            <a:rPr lang="en-US" sz="2000" dirty="0" smtClean="0"/>
            <a:t>: “which information do they need first?, which should come next?”.</a:t>
          </a:r>
          <a:endParaRPr lang="en-US" sz="2000" dirty="0"/>
        </a:p>
      </dgm:t>
    </dgm:pt>
    <dgm:pt modelId="{4F2D8C75-4EB9-497B-B781-89804FC61CEB}" type="parTrans" cxnId="{33F8F4B9-94F7-4F8F-9001-D38D3C8A60A5}">
      <dgm:prSet/>
      <dgm:spPr/>
      <dgm:t>
        <a:bodyPr/>
        <a:lstStyle/>
        <a:p>
          <a:endParaRPr lang="en-US"/>
        </a:p>
      </dgm:t>
    </dgm:pt>
    <dgm:pt modelId="{A8FE00DA-88FF-4B91-B23B-B7F90B1A9456}" type="sibTrans" cxnId="{33F8F4B9-94F7-4F8F-9001-D38D3C8A60A5}">
      <dgm:prSet/>
      <dgm:spPr/>
      <dgm:t>
        <a:bodyPr/>
        <a:lstStyle/>
        <a:p>
          <a:endParaRPr lang="en-US"/>
        </a:p>
      </dgm:t>
    </dgm:pt>
    <dgm:pt modelId="{8DDF848A-FA14-46CA-95BA-993400E75C0C}" type="pres">
      <dgm:prSet presAssocID="{181DB08A-E089-426F-9169-1068874129FE}" presName="diagram" presStyleCnt="0">
        <dgm:presLayoutVars>
          <dgm:chPref val="1"/>
          <dgm:dir/>
          <dgm:animOne val="branch"/>
          <dgm:animLvl val="lvl"/>
          <dgm:resizeHandles val="exact"/>
        </dgm:presLayoutVars>
      </dgm:prSet>
      <dgm:spPr/>
      <dgm:t>
        <a:bodyPr/>
        <a:lstStyle/>
        <a:p>
          <a:endParaRPr lang="id-ID"/>
        </a:p>
      </dgm:t>
    </dgm:pt>
    <dgm:pt modelId="{992B87C5-199A-4713-AFF6-9DDB0DC92AD4}" type="pres">
      <dgm:prSet presAssocID="{97F3D89D-6141-49B9-BE09-FF9158AC2E68}" presName="root1" presStyleCnt="0"/>
      <dgm:spPr/>
    </dgm:pt>
    <dgm:pt modelId="{02CC2AB3-8D2B-412D-A5F7-25B2C5B215ED}" type="pres">
      <dgm:prSet presAssocID="{97F3D89D-6141-49B9-BE09-FF9158AC2E68}" presName="LevelOneTextNode" presStyleLbl="node0" presStyleIdx="0" presStyleCnt="1" custScaleX="74315" custScaleY="67368" custLinFactNeighborX="9403" custLinFactNeighborY="49541">
        <dgm:presLayoutVars>
          <dgm:chPref val="3"/>
        </dgm:presLayoutVars>
      </dgm:prSet>
      <dgm:spPr/>
      <dgm:t>
        <a:bodyPr/>
        <a:lstStyle/>
        <a:p>
          <a:endParaRPr lang="en-US"/>
        </a:p>
      </dgm:t>
    </dgm:pt>
    <dgm:pt modelId="{7EB1468C-25A4-487E-8273-CE9C2BC4BA8E}" type="pres">
      <dgm:prSet presAssocID="{97F3D89D-6141-49B9-BE09-FF9158AC2E68}" presName="level2hierChild" presStyleCnt="0"/>
      <dgm:spPr/>
    </dgm:pt>
    <dgm:pt modelId="{7EC2844E-E98C-43DA-913D-5B4B283C3504}" type="pres">
      <dgm:prSet presAssocID="{EA55F669-38B3-467D-874F-D6EFB2EBBC08}" presName="conn2-1" presStyleLbl="parChTrans1D2" presStyleIdx="0" presStyleCnt="2"/>
      <dgm:spPr/>
      <dgm:t>
        <a:bodyPr/>
        <a:lstStyle/>
        <a:p>
          <a:endParaRPr lang="id-ID"/>
        </a:p>
      </dgm:t>
    </dgm:pt>
    <dgm:pt modelId="{2074A5B6-64C6-4BDC-8121-44F71D829C41}" type="pres">
      <dgm:prSet presAssocID="{EA55F669-38B3-467D-874F-D6EFB2EBBC08}" presName="connTx" presStyleLbl="parChTrans1D2" presStyleIdx="0" presStyleCnt="2"/>
      <dgm:spPr/>
      <dgm:t>
        <a:bodyPr/>
        <a:lstStyle/>
        <a:p>
          <a:endParaRPr lang="id-ID"/>
        </a:p>
      </dgm:t>
    </dgm:pt>
    <dgm:pt modelId="{E7B409FA-E216-428C-8A94-C5DB81A65A2C}" type="pres">
      <dgm:prSet presAssocID="{D1C5BFD7-270D-4354-8BDB-678D6B1D40EE}" presName="root2" presStyleCnt="0"/>
      <dgm:spPr/>
    </dgm:pt>
    <dgm:pt modelId="{773B1CC4-BE05-43F2-840A-DA1E4FFEDF4E}" type="pres">
      <dgm:prSet presAssocID="{D1C5BFD7-270D-4354-8BDB-678D6B1D40EE}" presName="LevelTwoTextNode" presStyleLbl="node2" presStyleIdx="0" presStyleCnt="2" custScaleX="84969" custScaleY="68854" custLinFactNeighborX="-4780" custLinFactNeighborY="28653">
        <dgm:presLayoutVars>
          <dgm:chPref val="3"/>
        </dgm:presLayoutVars>
      </dgm:prSet>
      <dgm:spPr/>
      <dgm:t>
        <a:bodyPr/>
        <a:lstStyle/>
        <a:p>
          <a:endParaRPr lang="en-US"/>
        </a:p>
      </dgm:t>
    </dgm:pt>
    <dgm:pt modelId="{733BA32D-D46B-47E2-8170-B9F986D32B1F}" type="pres">
      <dgm:prSet presAssocID="{D1C5BFD7-270D-4354-8BDB-678D6B1D40EE}" presName="level3hierChild" presStyleCnt="0"/>
      <dgm:spPr/>
    </dgm:pt>
    <dgm:pt modelId="{C15908F9-8055-4B37-86DF-E793DBDC2E43}" type="pres">
      <dgm:prSet presAssocID="{4F2D8C75-4EB9-497B-B781-89804FC61CEB}" presName="conn2-1" presStyleLbl="parChTrans1D2" presStyleIdx="1" presStyleCnt="2"/>
      <dgm:spPr/>
      <dgm:t>
        <a:bodyPr/>
        <a:lstStyle/>
        <a:p>
          <a:endParaRPr lang="id-ID"/>
        </a:p>
      </dgm:t>
    </dgm:pt>
    <dgm:pt modelId="{F6DE46D7-762F-46BD-A957-F6F3CB61F44D}" type="pres">
      <dgm:prSet presAssocID="{4F2D8C75-4EB9-497B-B781-89804FC61CEB}" presName="connTx" presStyleLbl="parChTrans1D2" presStyleIdx="1" presStyleCnt="2"/>
      <dgm:spPr/>
      <dgm:t>
        <a:bodyPr/>
        <a:lstStyle/>
        <a:p>
          <a:endParaRPr lang="id-ID"/>
        </a:p>
      </dgm:t>
    </dgm:pt>
    <dgm:pt modelId="{16CA0229-9634-4D00-BA58-AEE95BBD36C5}" type="pres">
      <dgm:prSet presAssocID="{ECF886D3-C929-46D1-80AF-A357306A0529}" presName="root2" presStyleCnt="0"/>
      <dgm:spPr/>
    </dgm:pt>
    <dgm:pt modelId="{47989DC0-CE58-4871-97C9-523446D03767}" type="pres">
      <dgm:prSet presAssocID="{ECF886D3-C929-46D1-80AF-A357306A0529}" presName="LevelTwoTextNode" presStyleLbl="node2" presStyleIdx="1" presStyleCnt="2" custScaleX="78369" custScaleY="65391" custLinFactNeighborX="-1182" custLinFactNeighborY="85104">
        <dgm:presLayoutVars>
          <dgm:chPref val="3"/>
        </dgm:presLayoutVars>
      </dgm:prSet>
      <dgm:spPr/>
      <dgm:t>
        <a:bodyPr/>
        <a:lstStyle/>
        <a:p>
          <a:endParaRPr lang="en-US"/>
        </a:p>
      </dgm:t>
    </dgm:pt>
    <dgm:pt modelId="{CA5B1BA1-3F43-4AB4-9009-D067790CA6D6}" type="pres">
      <dgm:prSet presAssocID="{ECF886D3-C929-46D1-80AF-A357306A0529}" presName="level3hierChild" presStyleCnt="0"/>
      <dgm:spPr/>
    </dgm:pt>
  </dgm:ptLst>
  <dgm:cxnLst>
    <dgm:cxn modelId="{ABC19A82-D4A5-4B0A-853C-0594D0A11161}" type="presOf" srcId="{EA55F669-38B3-467D-874F-D6EFB2EBBC08}" destId="{7EC2844E-E98C-43DA-913D-5B4B283C3504}" srcOrd="0" destOrd="0" presId="urn:microsoft.com/office/officeart/2005/8/layout/hierarchy2"/>
    <dgm:cxn modelId="{2CFB80D4-9A69-48B9-A222-BF57A1E69202}" type="presOf" srcId="{97F3D89D-6141-49B9-BE09-FF9158AC2E68}" destId="{02CC2AB3-8D2B-412D-A5F7-25B2C5B215ED}" srcOrd="0" destOrd="0" presId="urn:microsoft.com/office/officeart/2005/8/layout/hierarchy2"/>
    <dgm:cxn modelId="{D7715C05-AA46-4A6E-B158-ECE60CABE832}" type="presOf" srcId="{D1C5BFD7-270D-4354-8BDB-678D6B1D40EE}" destId="{773B1CC4-BE05-43F2-840A-DA1E4FFEDF4E}" srcOrd="0" destOrd="0" presId="urn:microsoft.com/office/officeart/2005/8/layout/hierarchy2"/>
    <dgm:cxn modelId="{07ABC7B2-261E-48E9-88C2-C7E9BA1D172C}" type="presOf" srcId="{EA55F669-38B3-467D-874F-D6EFB2EBBC08}" destId="{2074A5B6-64C6-4BDC-8121-44F71D829C41}" srcOrd="1" destOrd="0" presId="urn:microsoft.com/office/officeart/2005/8/layout/hierarchy2"/>
    <dgm:cxn modelId="{33F8F4B9-94F7-4F8F-9001-D38D3C8A60A5}" srcId="{97F3D89D-6141-49B9-BE09-FF9158AC2E68}" destId="{ECF886D3-C929-46D1-80AF-A357306A0529}" srcOrd="1" destOrd="0" parTransId="{4F2D8C75-4EB9-497B-B781-89804FC61CEB}" sibTransId="{A8FE00DA-88FF-4B91-B23B-B7F90B1A9456}"/>
    <dgm:cxn modelId="{23DAE28E-A968-4C0E-8005-C97292E4A701}" type="presOf" srcId="{4F2D8C75-4EB9-497B-B781-89804FC61CEB}" destId="{F6DE46D7-762F-46BD-A957-F6F3CB61F44D}" srcOrd="1" destOrd="0" presId="urn:microsoft.com/office/officeart/2005/8/layout/hierarchy2"/>
    <dgm:cxn modelId="{CE36A215-8502-4746-B8E2-418220776BFB}" srcId="{97F3D89D-6141-49B9-BE09-FF9158AC2E68}" destId="{D1C5BFD7-270D-4354-8BDB-678D6B1D40EE}" srcOrd="0" destOrd="0" parTransId="{EA55F669-38B3-467D-874F-D6EFB2EBBC08}" sibTransId="{E821DBAA-6E96-4E3F-B90A-F7DCA052DB1C}"/>
    <dgm:cxn modelId="{054EF82A-F235-4535-A4A6-149DA0BBDE99}" srcId="{181DB08A-E089-426F-9169-1068874129FE}" destId="{97F3D89D-6141-49B9-BE09-FF9158AC2E68}" srcOrd="0" destOrd="0" parTransId="{EF71DE25-01B9-4253-83B8-F22399075D5D}" sibTransId="{A0176337-F376-43B6-993D-12EFFF56C27B}"/>
    <dgm:cxn modelId="{7F35FA5F-634E-48F5-8668-E7008A5C5936}" type="presOf" srcId="{ECF886D3-C929-46D1-80AF-A357306A0529}" destId="{47989DC0-CE58-4871-97C9-523446D03767}" srcOrd="0" destOrd="0" presId="urn:microsoft.com/office/officeart/2005/8/layout/hierarchy2"/>
    <dgm:cxn modelId="{6BA208DB-5E85-4C42-AA53-C4E13BC15903}" type="presOf" srcId="{4F2D8C75-4EB9-497B-B781-89804FC61CEB}" destId="{C15908F9-8055-4B37-86DF-E793DBDC2E43}" srcOrd="0" destOrd="0" presId="urn:microsoft.com/office/officeart/2005/8/layout/hierarchy2"/>
    <dgm:cxn modelId="{471255EA-B9AE-4D4C-86BC-0563B58F33C6}" type="presOf" srcId="{181DB08A-E089-426F-9169-1068874129FE}" destId="{8DDF848A-FA14-46CA-95BA-993400E75C0C}" srcOrd="0" destOrd="0" presId="urn:microsoft.com/office/officeart/2005/8/layout/hierarchy2"/>
    <dgm:cxn modelId="{194D1EE9-C0FB-4F18-AEDC-1B0BC043D975}" type="presParOf" srcId="{8DDF848A-FA14-46CA-95BA-993400E75C0C}" destId="{992B87C5-199A-4713-AFF6-9DDB0DC92AD4}" srcOrd="0" destOrd="0" presId="urn:microsoft.com/office/officeart/2005/8/layout/hierarchy2"/>
    <dgm:cxn modelId="{ABA2ADE7-BD66-4B09-AD9F-620541217B7C}" type="presParOf" srcId="{992B87C5-199A-4713-AFF6-9DDB0DC92AD4}" destId="{02CC2AB3-8D2B-412D-A5F7-25B2C5B215ED}" srcOrd="0" destOrd="0" presId="urn:microsoft.com/office/officeart/2005/8/layout/hierarchy2"/>
    <dgm:cxn modelId="{F25615BB-AB8B-479D-B612-A5F52AA7EA6B}" type="presParOf" srcId="{992B87C5-199A-4713-AFF6-9DDB0DC92AD4}" destId="{7EB1468C-25A4-487E-8273-CE9C2BC4BA8E}" srcOrd="1" destOrd="0" presId="urn:microsoft.com/office/officeart/2005/8/layout/hierarchy2"/>
    <dgm:cxn modelId="{CC619856-A845-4ABE-87EF-8A1C8560884E}" type="presParOf" srcId="{7EB1468C-25A4-487E-8273-CE9C2BC4BA8E}" destId="{7EC2844E-E98C-43DA-913D-5B4B283C3504}" srcOrd="0" destOrd="0" presId="urn:microsoft.com/office/officeart/2005/8/layout/hierarchy2"/>
    <dgm:cxn modelId="{54642B03-5A6D-4927-8D12-6BDD71E9DF8E}" type="presParOf" srcId="{7EC2844E-E98C-43DA-913D-5B4B283C3504}" destId="{2074A5B6-64C6-4BDC-8121-44F71D829C41}" srcOrd="0" destOrd="0" presId="urn:microsoft.com/office/officeart/2005/8/layout/hierarchy2"/>
    <dgm:cxn modelId="{DFD5DE10-64D6-490F-8016-DF7952091C0C}" type="presParOf" srcId="{7EB1468C-25A4-487E-8273-CE9C2BC4BA8E}" destId="{E7B409FA-E216-428C-8A94-C5DB81A65A2C}" srcOrd="1" destOrd="0" presId="urn:microsoft.com/office/officeart/2005/8/layout/hierarchy2"/>
    <dgm:cxn modelId="{0E4863E7-D2FD-4504-833B-A28012A9516C}" type="presParOf" srcId="{E7B409FA-E216-428C-8A94-C5DB81A65A2C}" destId="{773B1CC4-BE05-43F2-840A-DA1E4FFEDF4E}" srcOrd="0" destOrd="0" presId="urn:microsoft.com/office/officeart/2005/8/layout/hierarchy2"/>
    <dgm:cxn modelId="{6B7F4067-94AE-4693-9201-602AEE58C838}" type="presParOf" srcId="{E7B409FA-E216-428C-8A94-C5DB81A65A2C}" destId="{733BA32D-D46B-47E2-8170-B9F986D32B1F}" srcOrd="1" destOrd="0" presId="urn:microsoft.com/office/officeart/2005/8/layout/hierarchy2"/>
    <dgm:cxn modelId="{158521C7-41CB-4EEF-8BE6-9938D258AA40}" type="presParOf" srcId="{7EB1468C-25A4-487E-8273-CE9C2BC4BA8E}" destId="{C15908F9-8055-4B37-86DF-E793DBDC2E43}" srcOrd="2" destOrd="0" presId="urn:microsoft.com/office/officeart/2005/8/layout/hierarchy2"/>
    <dgm:cxn modelId="{5E3F9185-6D69-4A1B-9C37-FA825239583F}" type="presParOf" srcId="{C15908F9-8055-4B37-86DF-E793DBDC2E43}" destId="{F6DE46D7-762F-46BD-A957-F6F3CB61F44D}" srcOrd="0" destOrd="0" presId="urn:microsoft.com/office/officeart/2005/8/layout/hierarchy2"/>
    <dgm:cxn modelId="{68CA3F5A-5B24-44F2-9B73-30707C548FEE}" type="presParOf" srcId="{7EB1468C-25A4-487E-8273-CE9C2BC4BA8E}" destId="{16CA0229-9634-4D00-BA58-AEE95BBD36C5}" srcOrd="3" destOrd="0" presId="urn:microsoft.com/office/officeart/2005/8/layout/hierarchy2"/>
    <dgm:cxn modelId="{74F3BBD1-743F-4A3E-B584-7C97025D103E}" type="presParOf" srcId="{16CA0229-9634-4D00-BA58-AEE95BBD36C5}" destId="{47989DC0-CE58-4871-97C9-523446D03767}" srcOrd="0" destOrd="0" presId="urn:microsoft.com/office/officeart/2005/8/layout/hierarchy2"/>
    <dgm:cxn modelId="{F218F9B1-155D-439F-8590-F61683CCCEC0}" type="presParOf" srcId="{16CA0229-9634-4D00-BA58-AEE95BBD36C5}" destId="{CA5B1BA1-3F43-4AB4-9009-D067790CA6D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2DE390-8F00-449D-8696-6C889E995063}" type="doc">
      <dgm:prSet loTypeId="urn:microsoft.com/office/officeart/2005/8/layout/hProcess9" loCatId="process" qsTypeId="urn:microsoft.com/office/officeart/2005/8/quickstyle/simple1" qsCatId="simple" csTypeId="urn:microsoft.com/office/officeart/2005/8/colors/colorful2" csCatId="colorful" phldr="1"/>
      <dgm:spPr/>
    </dgm:pt>
    <dgm:pt modelId="{66E7A111-2D98-4CE2-B7C6-DE415DDBEC6F}">
      <dgm:prSet phldrT="[Text]"/>
      <dgm:spPr/>
      <dgm:t>
        <a:bodyPr/>
        <a:lstStyle/>
        <a:p>
          <a:r>
            <a:rPr lang="en-US" b="1" dirty="0" smtClean="0"/>
            <a:t>Engage</a:t>
          </a:r>
          <a:endParaRPr lang="en-US" b="1" dirty="0"/>
        </a:p>
      </dgm:t>
    </dgm:pt>
    <dgm:pt modelId="{1E2D9B30-122E-422C-8D6F-05C3FC96D6D0}" type="parTrans" cxnId="{60F1238E-BA1E-43A6-8A5B-5687971B37E3}">
      <dgm:prSet/>
      <dgm:spPr/>
      <dgm:t>
        <a:bodyPr/>
        <a:lstStyle/>
        <a:p>
          <a:endParaRPr lang="en-US"/>
        </a:p>
      </dgm:t>
    </dgm:pt>
    <dgm:pt modelId="{91ECE1DC-9E64-4A8F-A694-98E6ED237D7F}" type="sibTrans" cxnId="{60F1238E-BA1E-43A6-8A5B-5687971B37E3}">
      <dgm:prSet/>
      <dgm:spPr/>
      <dgm:t>
        <a:bodyPr/>
        <a:lstStyle/>
        <a:p>
          <a:endParaRPr lang="en-US"/>
        </a:p>
      </dgm:t>
    </dgm:pt>
    <dgm:pt modelId="{F45CF740-AE62-4AF4-9B0E-D2EE0F80A38F}">
      <dgm:prSet phldrT="[Text]"/>
      <dgm:spPr/>
      <dgm:t>
        <a:bodyPr/>
        <a:lstStyle/>
        <a:p>
          <a:r>
            <a:rPr lang="en-US" b="1" dirty="0" smtClean="0"/>
            <a:t>Study</a:t>
          </a:r>
          <a:endParaRPr lang="en-US" b="1" dirty="0"/>
        </a:p>
      </dgm:t>
    </dgm:pt>
    <dgm:pt modelId="{1671118C-088C-4890-B077-2FE861C918E9}" type="parTrans" cxnId="{41DA9167-FF83-4CD5-A2D7-B0C10704B425}">
      <dgm:prSet/>
      <dgm:spPr/>
      <dgm:t>
        <a:bodyPr/>
        <a:lstStyle/>
        <a:p>
          <a:endParaRPr lang="en-US"/>
        </a:p>
      </dgm:t>
    </dgm:pt>
    <dgm:pt modelId="{86EF2284-2381-4560-A4A7-D5E495D157ED}" type="sibTrans" cxnId="{41DA9167-FF83-4CD5-A2D7-B0C10704B425}">
      <dgm:prSet/>
      <dgm:spPr/>
      <dgm:t>
        <a:bodyPr/>
        <a:lstStyle/>
        <a:p>
          <a:endParaRPr lang="en-US"/>
        </a:p>
      </dgm:t>
    </dgm:pt>
    <dgm:pt modelId="{AB14E23D-ABAC-4000-BC50-C35D32BEDC0C}">
      <dgm:prSet phldrT="[Text]"/>
      <dgm:spPr/>
      <dgm:t>
        <a:bodyPr/>
        <a:lstStyle/>
        <a:p>
          <a:r>
            <a:rPr lang="en-US" b="1" dirty="0" smtClean="0"/>
            <a:t>Activate</a:t>
          </a:r>
          <a:endParaRPr lang="en-US" b="1" dirty="0"/>
        </a:p>
      </dgm:t>
    </dgm:pt>
    <dgm:pt modelId="{B0FDC881-BC39-427A-94D4-2CEFA6BA46BC}" type="parTrans" cxnId="{0839CA13-2C59-42D1-A617-3E492D8007D5}">
      <dgm:prSet/>
      <dgm:spPr/>
      <dgm:t>
        <a:bodyPr/>
        <a:lstStyle/>
        <a:p>
          <a:endParaRPr lang="en-US"/>
        </a:p>
      </dgm:t>
    </dgm:pt>
    <dgm:pt modelId="{8BFBE122-D1B6-41EF-BFC3-823C4672154F}" type="sibTrans" cxnId="{0839CA13-2C59-42D1-A617-3E492D8007D5}">
      <dgm:prSet/>
      <dgm:spPr/>
      <dgm:t>
        <a:bodyPr/>
        <a:lstStyle/>
        <a:p>
          <a:endParaRPr lang="en-US"/>
        </a:p>
      </dgm:t>
    </dgm:pt>
    <dgm:pt modelId="{B3896A6F-72A9-4F1B-9C50-399FC4ECD7CA}" type="pres">
      <dgm:prSet presAssocID="{2E2DE390-8F00-449D-8696-6C889E995063}" presName="CompostProcess" presStyleCnt="0">
        <dgm:presLayoutVars>
          <dgm:dir/>
          <dgm:resizeHandles val="exact"/>
        </dgm:presLayoutVars>
      </dgm:prSet>
      <dgm:spPr/>
    </dgm:pt>
    <dgm:pt modelId="{72DE667F-656D-45E8-B944-67699507C04F}" type="pres">
      <dgm:prSet presAssocID="{2E2DE390-8F00-449D-8696-6C889E995063}" presName="arrow" presStyleLbl="bgShp" presStyleIdx="0" presStyleCnt="1" custScaleX="85867" custLinFactNeighborX="980" custLinFactNeighborY="1350"/>
      <dgm:spPr/>
    </dgm:pt>
    <dgm:pt modelId="{114A9D71-6E0F-40E4-8AD5-EE65F3FCE7BD}" type="pres">
      <dgm:prSet presAssocID="{2E2DE390-8F00-449D-8696-6C889E995063}" presName="linearProcess" presStyleCnt="0"/>
      <dgm:spPr/>
    </dgm:pt>
    <dgm:pt modelId="{490A4DED-A060-4EF1-ACD7-358DF11FDE0A}" type="pres">
      <dgm:prSet presAssocID="{66E7A111-2D98-4CE2-B7C6-DE415DDBEC6F}" presName="textNode" presStyleLbl="node1" presStyleIdx="0" presStyleCnt="3">
        <dgm:presLayoutVars>
          <dgm:bulletEnabled val="1"/>
        </dgm:presLayoutVars>
      </dgm:prSet>
      <dgm:spPr/>
      <dgm:t>
        <a:bodyPr/>
        <a:lstStyle/>
        <a:p>
          <a:endParaRPr lang="en-US"/>
        </a:p>
      </dgm:t>
    </dgm:pt>
    <dgm:pt modelId="{B1F72BFA-716D-4491-9F61-C9FFF712410C}" type="pres">
      <dgm:prSet presAssocID="{91ECE1DC-9E64-4A8F-A694-98E6ED237D7F}" presName="sibTrans" presStyleCnt="0"/>
      <dgm:spPr/>
    </dgm:pt>
    <dgm:pt modelId="{4B27EF0B-F338-47AA-86AE-EB7A325AB79B}" type="pres">
      <dgm:prSet presAssocID="{F45CF740-AE62-4AF4-9B0E-D2EE0F80A38F}" presName="textNode" presStyleLbl="node1" presStyleIdx="1" presStyleCnt="3">
        <dgm:presLayoutVars>
          <dgm:bulletEnabled val="1"/>
        </dgm:presLayoutVars>
      </dgm:prSet>
      <dgm:spPr/>
      <dgm:t>
        <a:bodyPr/>
        <a:lstStyle/>
        <a:p>
          <a:endParaRPr lang="en-US"/>
        </a:p>
      </dgm:t>
    </dgm:pt>
    <dgm:pt modelId="{124670DC-A093-412E-974C-5B5C9B3229A3}" type="pres">
      <dgm:prSet presAssocID="{86EF2284-2381-4560-A4A7-D5E495D157ED}" presName="sibTrans" presStyleCnt="0"/>
      <dgm:spPr/>
    </dgm:pt>
    <dgm:pt modelId="{C53A0EED-04CD-4D8C-83D5-CD5D8D9BAF0F}" type="pres">
      <dgm:prSet presAssocID="{AB14E23D-ABAC-4000-BC50-C35D32BEDC0C}" presName="textNode" presStyleLbl="node1" presStyleIdx="2" presStyleCnt="3">
        <dgm:presLayoutVars>
          <dgm:bulletEnabled val="1"/>
        </dgm:presLayoutVars>
      </dgm:prSet>
      <dgm:spPr/>
      <dgm:t>
        <a:bodyPr/>
        <a:lstStyle/>
        <a:p>
          <a:endParaRPr lang="en-US"/>
        </a:p>
      </dgm:t>
    </dgm:pt>
  </dgm:ptLst>
  <dgm:cxnLst>
    <dgm:cxn modelId="{0E30FA26-6787-4C57-97C1-EE863982423F}" type="presOf" srcId="{F45CF740-AE62-4AF4-9B0E-D2EE0F80A38F}" destId="{4B27EF0B-F338-47AA-86AE-EB7A325AB79B}" srcOrd="0" destOrd="0" presId="urn:microsoft.com/office/officeart/2005/8/layout/hProcess9"/>
    <dgm:cxn modelId="{41DA9167-FF83-4CD5-A2D7-B0C10704B425}" srcId="{2E2DE390-8F00-449D-8696-6C889E995063}" destId="{F45CF740-AE62-4AF4-9B0E-D2EE0F80A38F}" srcOrd="1" destOrd="0" parTransId="{1671118C-088C-4890-B077-2FE861C918E9}" sibTransId="{86EF2284-2381-4560-A4A7-D5E495D157ED}"/>
    <dgm:cxn modelId="{C298BB32-EDC1-4852-86AC-92DE69D2F5FB}" type="presOf" srcId="{2E2DE390-8F00-449D-8696-6C889E995063}" destId="{B3896A6F-72A9-4F1B-9C50-399FC4ECD7CA}" srcOrd="0" destOrd="0" presId="urn:microsoft.com/office/officeart/2005/8/layout/hProcess9"/>
    <dgm:cxn modelId="{0839CA13-2C59-42D1-A617-3E492D8007D5}" srcId="{2E2DE390-8F00-449D-8696-6C889E995063}" destId="{AB14E23D-ABAC-4000-BC50-C35D32BEDC0C}" srcOrd="2" destOrd="0" parTransId="{B0FDC881-BC39-427A-94D4-2CEFA6BA46BC}" sibTransId="{8BFBE122-D1B6-41EF-BFC3-823C4672154F}"/>
    <dgm:cxn modelId="{B2249C8A-521E-4ABD-AAD7-9B6C60947BDC}" type="presOf" srcId="{AB14E23D-ABAC-4000-BC50-C35D32BEDC0C}" destId="{C53A0EED-04CD-4D8C-83D5-CD5D8D9BAF0F}" srcOrd="0" destOrd="0" presId="urn:microsoft.com/office/officeart/2005/8/layout/hProcess9"/>
    <dgm:cxn modelId="{60F1238E-BA1E-43A6-8A5B-5687971B37E3}" srcId="{2E2DE390-8F00-449D-8696-6C889E995063}" destId="{66E7A111-2D98-4CE2-B7C6-DE415DDBEC6F}" srcOrd="0" destOrd="0" parTransId="{1E2D9B30-122E-422C-8D6F-05C3FC96D6D0}" sibTransId="{91ECE1DC-9E64-4A8F-A694-98E6ED237D7F}"/>
    <dgm:cxn modelId="{D81A689F-592A-4488-8F2D-55C30B65C309}" type="presOf" srcId="{66E7A111-2D98-4CE2-B7C6-DE415DDBEC6F}" destId="{490A4DED-A060-4EF1-ACD7-358DF11FDE0A}" srcOrd="0" destOrd="0" presId="urn:microsoft.com/office/officeart/2005/8/layout/hProcess9"/>
    <dgm:cxn modelId="{E4DCD56E-C09F-4577-ACF5-00EADD5512D4}" type="presParOf" srcId="{B3896A6F-72A9-4F1B-9C50-399FC4ECD7CA}" destId="{72DE667F-656D-45E8-B944-67699507C04F}" srcOrd="0" destOrd="0" presId="urn:microsoft.com/office/officeart/2005/8/layout/hProcess9"/>
    <dgm:cxn modelId="{4ED0B1F7-47D2-4DD6-BEB9-15B8CF4D6667}" type="presParOf" srcId="{B3896A6F-72A9-4F1B-9C50-399FC4ECD7CA}" destId="{114A9D71-6E0F-40E4-8AD5-EE65F3FCE7BD}" srcOrd="1" destOrd="0" presId="urn:microsoft.com/office/officeart/2005/8/layout/hProcess9"/>
    <dgm:cxn modelId="{4413043C-5B92-4EC4-9F65-A3A9B59A634A}" type="presParOf" srcId="{114A9D71-6E0F-40E4-8AD5-EE65F3FCE7BD}" destId="{490A4DED-A060-4EF1-ACD7-358DF11FDE0A}" srcOrd="0" destOrd="0" presId="urn:microsoft.com/office/officeart/2005/8/layout/hProcess9"/>
    <dgm:cxn modelId="{CA967365-515D-47D3-B54B-75035AE7E43B}" type="presParOf" srcId="{114A9D71-6E0F-40E4-8AD5-EE65F3FCE7BD}" destId="{B1F72BFA-716D-4491-9F61-C9FFF712410C}" srcOrd="1" destOrd="0" presId="urn:microsoft.com/office/officeart/2005/8/layout/hProcess9"/>
    <dgm:cxn modelId="{A365CD22-7382-4D40-8445-2A5E6122C619}" type="presParOf" srcId="{114A9D71-6E0F-40E4-8AD5-EE65F3FCE7BD}" destId="{4B27EF0B-F338-47AA-86AE-EB7A325AB79B}" srcOrd="2" destOrd="0" presId="urn:microsoft.com/office/officeart/2005/8/layout/hProcess9"/>
    <dgm:cxn modelId="{6F0E18C2-FCCB-47E8-9C66-F9AC4B9D8285}" type="presParOf" srcId="{114A9D71-6E0F-40E4-8AD5-EE65F3FCE7BD}" destId="{124670DC-A093-412E-974C-5B5C9B3229A3}" srcOrd="3" destOrd="0" presId="urn:microsoft.com/office/officeart/2005/8/layout/hProcess9"/>
    <dgm:cxn modelId="{1675BFCA-CD82-4017-B582-0F34663DA5E6}" type="presParOf" srcId="{114A9D71-6E0F-40E4-8AD5-EE65F3FCE7BD}" destId="{C53A0EED-04CD-4D8C-83D5-CD5D8D9BAF0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5C86FD-E657-4597-B167-EAE3B02A1DDB}"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7E621946-DC28-4581-B697-96FE5F7A89C9}">
      <dgm:prSet phldrT="[Text]" custT="1"/>
      <dgm:spPr/>
      <dgm:t>
        <a:bodyPr/>
        <a:lstStyle/>
        <a:p>
          <a:r>
            <a:rPr lang="en-US" sz="2800" b="1" dirty="0" smtClean="0"/>
            <a:t>Engage</a:t>
          </a:r>
          <a:endParaRPr lang="en-US" sz="2800" b="1" dirty="0"/>
        </a:p>
      </dgm:t>
    </dgm:pt>
    <dgm:pt modelId="{A65FD0E4-337B-4F4E-A273-DB0CF03BCEAF}" type="parTrans" cxnId="{F8155CCE-F7EF-4309-BB21-97DBBB584682}">
      <dgm:prSet/>
      <dgm:spPr/>
      <dgm:t>
        <a:bodyPr/>
        <a:lstStyle/>
        <a:p>
          <a:endParaRPr lang="en-US"/>
        </a:p>
      </dgm:t>
    </dgm:pt>
    <dgm:pt modelId="{13E60022-8949-4AA7-BCF1-E80699F3F3EE}" type="sibTrans" cxnId="{F8155CCE-F7EF-4309-BB21-97DBBB584682}">
      <dgm:prSet/>
      <dgm:spPr/>
      <dgm:t>
        <a:bodyPr/>
        <a:lstStyle/>
        <a:p>
          <a:endParaRPr lang="en-US"/>
        </a:p>
      </dgm:t>
    </dgm:pt>
    <dgm:pt modelId="{FD4ED529-1E7F-4D48-9D76-679E4FD44725}">
      <dgm:prSet phldrT="[Text]"/>
      <dgm:spPr/>
      <dgm:t>
        <a:bodyPr/>
        <a:lstStyle/>
        <a:p>
          <a:r>
            <a:rPr lang="en-US" dirty="0" smtClean="0"/>
            <a:t>Teaching sequence where teachers try to arouse the students’ interest, thus involving their emotions</a:t>
          </a:r>
          <a:endParaRPr lang="en-US" dirty="0"/>
        </a:p>
      </dgm:t>
    </dgm:pt>
    <dgm:pt modelId="{87CC6F59-D302-4521-B0CA-7F5639C5F56A}" type="parTrans" cxnId="{72E2AF60-4271-4F9B-81CF-DD54B2BB5A3B}">
      <dgm:prSet/>
      <dgm:spPr/>
      <dgm:t>
        <a:bodyPr/>
        <a:lstStyle/>
        <a:p>
          <a:endParaRPr lang="en-US"/>
        </a:p>
      </dgm:t>
    </dgm:pt>
    <dgm:pt modelId="{C6DCDB26-CF2E-43C1-9C5B-ADD1B2A3F26B}" type="sibTrans" cxnId="{72E2AF60-4271-4F9B-81CF-DD54B2BB5A3B}">
      <dgm:prSet/>
      <dgm:spPr/>
      <dgm:t>
        <a:bodyPr/>
        <a:lstStyle/>
        <a:p>
          <a:endParaRPr lang="en-US"/>
        </a:p>
      </dgm:t>
    </dgm:pt>
    <dgm:pt modelId="{C7C6E2F1-8399-4731-88E1-4A01837ED332}">
      <dgm:prSet phldrT="[Text]"/>
      <dgm:spPr/>
      <dgm:t>
        <a:bodyPr/>
        <a:lstStyle/>
        <a:p>
          <a:r>
            <a:rPr lang="en-US" dirty="0" smtClean="0"/>
            <a:t>Activities and materials involved more fun &amp; better learning</a:t>
          </a:r>
          <a:endParaRPr lang="en-US" dirty="0"/>
        </a:p>
      </dgm:t>
    </dgm:pt>
    <dgm:pt modelId="{AF383F2C-D5C9-40E0-A754-6996BCD60953}" type="parTrans" cxnId="{800CE32D-B845-4C3C-864E-CB877318FDFB}">
      <dgm:prSet/>
      <dgm:spPr/>
      <dgm:t>
        <a:bodyPr/>
        <a:lstStyle/>
        <a:p>
          <a:endParaRPr lang="en-US"/>
        </a:p>
      </dgm:t>
    </dgm:pt>
    <dgm:pt modelId="{D509F6F2-AC1A-406D-BF48-8DBB63DBF029}" type="sibTrans" cxnId="{800CE32D-B845-4C3C-864E-CB877318FDFB}">
      <dgm:prSet/>
      <dgm:spPr/>
      <dgm:t>
        <a:bodyPr/>
        <a:lstStyle/>
        <a:p>
          <a:endParaRPr lang="en-US"/>
        </a:p>
      </dgm:t>
    </dgm:pt>
    <dgm:pt modelId="{BCE5FB62-1E7D-4BE0-8479-E773A14219FC}">
      <dgm:prSet phldrT="[Text]"/>
      <dgm:spPr/>
      <dgm:t>
        <a:bodyPr/>
        <a:lstStyle/>
        <a:p>
          <a:r>
            <a:rPr lang="en-US" b="1" dirty="0" smtClean="0"/>
            <a:t>Study</a:t>
          </a:r>
          <a:endParaRPr lang="en-US" b="1" dirty="0"/>
        </a:p>
      </dgm:t>
    </dgm:pt>
    <dgm:pt modelId="{5F9EC076-9CF3-4109-A4D5-8DAE0414CFB2}" type="parTrans" cxnId="{45DF8980-85AE-4D28-82DE-A01C1F8DD6F8}">
      <dgm:prSet/>
      <dgm:spPr/>
      <dgm:t>
        <a:bodyPr/>
        <a:lstStyle/>
        <a:p>
          <a:endParaRPr lang="en-US"/>
        </a:p>
      </dgm:t>
    </dgm:pt>
    <dgm:pt modelId="{22D6905C-6286-4E02-B7D8-EDDD1A8A32AE}" type="sibTrans" cxnId="{45DF8980-85AE-4D28-82DE-A01C1F8DD6F8}">
      <dgm:prSet/>
      <dgm:spPr/>
      <dgm:t>
        <a:bodyPr/>
        <a:lstStyle/>
        <a:p>
          <a:endParaRPr lang="en-US"/>
        </a:p>
      </dgm:t>
    </dgm:pt>
    <dgm:pt modelId="{2ED71163-EA7D-4317-A526-3BF46F0F5BC7}">
      <dgm:prSet phldrT="[Text]"/>
      <dgm:spPr/>
      <dgm:t>
        <a:bodyPr/>
        <a:lstStyle/>
        <a:p>
          <a:r>
            <a:rPr lang="en-US" dirty="0" smtClean="0"/>
            <a:t>The activities that the students are to focus on language (or information) and how it is constructed</a:t>
          </a:r>
          <a:endParaRPr lang="en-US" dirty="0"/>
        </a:p>
      </dgm:t>
    </dgm:pt>
    <dgm:pt modelId="{C43B8E7C-6898-4941-A9E0-C30AE906B88E}" type="parTrans" cxnId="{5A42532A-2B29-4377-A78A-3A6750BA0241}">
      <dgm:prSet/>
      <dgm:spPr/>
      <dgm:t>
        <a:bodyPr/>
        <a:lstStyle/>
        <a:p>
          <a:endParaRPr lang="en-US"/>
        </a:p>
      </dgm:t>
    </dgm:pt>
    <dgm:pt modelId="{A4DD5F51-4E10-4A81-9479-861B2FF6E49E}" type="sibTrans" cxnId="{5A42532A-2B29-4377-A78A-3A6750BA0241}">
      <dgm:prSet/>
      <dgm:spPr/>
      <dgm:t>
        <a:bodyPr/>
        <a:lstStyle/>
        <a:p>
          <a:endParaRPr lang="en-US"/>
        </a:p>
      </dgm:t>
    </dgm:pt>
    <dgm:pt modelId="{096CD2D0-5262-46B3-B8C2-D55340D57B39}">
      <dgm:prSet phldrT="[Text]"/>
      <dgm:spPr/>
      <dgm:t>
        <a:bodyPr/>
        <a:lstStyle/>
        <a:p>
          <a:r>
            <a:rPr lang="en-US" b="1" dirty="0" smtClean="0"/>
            <a:t>Activate</a:t>
          </a:r>
          <a:endParaRPr lang="en-US" b="1" dirty="0"/>
        </a:p>
      </dgm:t>
    </dgm:pt>
    <dgm:pt modelId="{C8058CD9-2195-4EA0-B67B-2F0DF05E3274}" type="parTrans" cxnId="{7A872455-6F5B-4B92-8C3E-A440D09D4C16}">
      <dgm:prSet/>
      <dgm:spPr/>
      <dgm:t>
        <a:bodyPr/>
        <a:lstStyle/>
        <a:p>
          <a:endParaRPr lang="en-US"/>
        </a:p>
      </dgm:t>
    </dgm:pt>
    <dgm:pt modelId="{23A1C91A-B705-4BE4-8B80-5E9EB74A6BA1}" type="sibTrans" cxnId="{7A872455-6F5B-4B92-8C3E-A440D09D4C16}">
      <dgm:prSet/>
      <dgm:spPr/>
      <dgm:t>
        <a:bodyPr/>
        <a:lstStyle/>
        <a:p>
          <a:endParaRPr lang="en-US"/>
        </a:p>
      </dgm:t>
    </dgm:pt>
    <dgm:pt modelId="{1D4067F8-30AB-48AA-B693-F805B6D70860}">
      <dgm:prSet phldrT="[Text]"/>
      <dgm:spPr/>
      <dgm:t>
        <a:bodyPr/>
        <a:lstStyle/>
        <a:p>
          <a:r>
            <a:rPr lang="en-US" dirty="0" smtClean="0"/>
            <a:t>Exercises and activities which are designed to get students using language as freely and ‘communicatively’ as they can </a:t>
          </a:r>
          <a:endParaRPr lang="en-US" dirty="0"/>
        </a:p>
      </dgm:t>
    </dgm:pt>
    <dgm:pt modelId="{B64A8E93-7E88-4B08-B929-190FD852E128}" type="parTrans" cxnId="{5D428847-5A48-4B30-93C0-D7C3C4DB535A}">
      <dgm:prSet/>
      <dgm:spPr/>
      <dgm:t>
        <a:bodyPr/>
        <a:lstStyle/>
        <a:p>
          <a:endParaRPr lang="en-US"/>
        </a:p>
      </dgm:t>
    </dgm:pt>
    <dgm:pt modelId="{7A5A1EBC-E43B-4374-8267-FC1C75D9FD67}" type="sibTrans" cxnId="{5D428847-5A48-4B30-93C0-D7C3C4DB535A}">
      <dgm:prSet/>
      <dgm:spPr/>
      <dgm:t>
        <a:bodyPr/>
        <a:lstStyle/>
        <a:p>
          <a:endParaRPr lang="en-US"/>
        </a:p>
      </dgm:t>
    </dgm:pt>
    <dgm:pt modelId="{EE3B09D9-ACED-4BF4-8521-144A5260252D}" type="pres">
      <dgm:prSet presAssocID="{535C86FD-E657-4597-B167-EAE3B02A1DDB}" presName="linearFlow" presStyleCnt="0">
        <dgm:presLayoutVars>
          <dgm:dir/>
          <dgm:animLvl val="lvl"/>
          <dgm:resizeHandles val="exact"/>
        </dgm:presLayoutVars>
      </dgm:prSet>
      <dgm:spPr/>
      <dgm:t>
        <a:bodyPr/>
        <a:lstStyle/>
        <a:p>
          <a:endParaRPr lang="en-US"/>
        </a:p>
      </dgm:t>
    </dgm:pt>
    <dgm:pt modelId="{AFA138A1-3B80-4E76-920D-F009C8A76243}" type="pres">
      <dgm:prSet presAssocID="{7E621946-DC28-4581-B697-96FE5F7A89C9}" presName="composite" presStyleCnt="0"/>
      <dgm:spPr/>
      <dgm:t>
        <a:bodyPr/>
        <a:lstStyle/>
        <a:p>
          <a:endParaRPr lang="en-US"/>
        </a:p>
      </dgm:t>
    </dgm:pt>
    <dgm:pt modelId="{01756035-BA79-45DE-84F8-718CFC29CDE0}" type="pres">
      <dgm:prSet presAssocID="{7E621946-DC28-4581-B697-96FE5F7A89C9}" presName="parentText" presStyleLbl="alignNode1" presStyleIdx="0" presStyleCnt="3" custScaleX="121943">
        <dgm:presLayoutVars>
          <dgm:chMax val="1"/>
          <dgm:bulletEnabled val="1"/>
        </dgm:presLayoutVars>
      </dgm:prSet>
      <dgm:spPr/>
      <dgm:t>
        <a:bodyPr/>
        <a:lstStyle/>
        <a:p>
          <a:endParaRPr lang="en-US"/>
        </a:p>
      </dgm:t>
    </dgm:pt>
    <dgm:pt modelId="{FDB73458-6C33-4FA5-B909-B926A00530DD}" type="pres">
      <dgm:prSet presAssocID="{7E621946-DC28-4581-B697-96FE5F7A89C9}" presName="descendantText" presStyleLbl="alignAcc1" presStyleIdx="0" presStyleCnt="3">
        <dgm:presLayoutVars>
          <dgm:bulletEnabled val="1"/>
        </dgm:presLayoutVars>
      </dgm:prSet>
      <dgm:spPr/>
      <dgm:t>
        <a:bodyPr/>
        <a:lstStyle/>
        <a:p>
          <a:endParaRPr lang="en-US"/>
        </a:p>
      </dgm:t>
    </dgm:pt>
    <dgm:pt modelId="{9C73C9A8-FB86-4628-81D4-5AC811B6ADDD}" type="pres">
      <dgm:prSet presAssocID="{13E60022-8949-4AA7-BCF1-E80699F3F3EE}" presName="sp" presStyleCnt="0"/>
      <dgm:spPr/>
      <dgm:t>
        <a:bodyPr/>
        <a:lstStyle/>
        <a:p>
          <a:endParaRPr lang="en-US"/>
        </a:p>
      </dgm:t>
    </dgm:pt>
    <dgm:pt modelId="{78C24FC8-CBAF-4DAC-B471-D3FCBB55DE48}" type="pres">
      <dgm:prSet presAssocID="{BCE5FB62-1E7D-4BE0-8479-E773A14219FC}" presName="composite" presStyleCnt="0"/>
      <dgm:spPr/>
      <dgm:t>
        <a:bodyPr/>
        <a:lstStyle/>
        <a:p>
          <a:endParaRPr lang="en-US"/>
        </a:p>
      </dgm:t>
    </dgm:pt>
    <dgm:pt modelId="{89BE6ABA-1B7E-40E7-A132-9A2C1470B99C}" type="pres">
      <dgm:prSet presAssocID="{BCE5FB62-1E7D-4BE0-8479-E773A14219FC}" presName="parentText" presStyleLbl="alignNode1" presStyleIdx="1" presStyleCnt="3">
        <dgm:presLayoutVars>
          <dgm:chMax val="1"/>
          <dgm:bulletEnabled val="1"/>
        </dgm:presLayoutVars>
      </dgm:prSet>
      <dgm:spPr/>
      <dgm:t>
        <a:bodyPr/>
        <a:lstStyle/>
        <a:p>
          <a:endParaRPr lang="en-US"/>
        </a:p>
      </dgm:t>
    </dgm:pt>
    <dgm:pt modelId="{2995582A-A655-49D6-8118-38DCA0E2603C}" type="pres">
      <dgm:prSet presAssocID="{BCE5FB62-1E7D-4BE0-8479-E773A14219FC}" presName="descendantText" presStyleLbl="alignAcc1" presStyleIdx="1" presStyleCnt="3">
        <dgm:presLayoutVars>
          <dgm:bulletEnabled val="1"/>
        </dgm:presLayoutVars>
      </dgm:prSet>
      <dgm:spPr/>
      <dgm:t>
        <a:bodyPr/>
        <a:lstStyle/>
        <a:p>
          <a:endParaRPr lang="en-US"/>
        </a:p>
      </dgm:t>
    </dgm:pt>
    <dgm:pt modelId="{30BCF3A7-E3A4-4515-B1BD-96D01BD48A04}" type="pres">
      <dgm:prSet presAssocID="{22D6905C-6286-4E02-B7D8-EDDD1A8A32AE}" presName="sp" presStyleCnt="0"/>
      <dgm:spPr/>
      <dgm:t>
        <a:bodyPr/>
        <a:lstStyle/>
        <a:p>
          <a:endParaRPr lang="en-US"/>
        </a:p>
      </dgm:t>
    </dgm:pt>
    <dgm:pt modelId="{82505EE9-4CDD-409C-8DCD-F11F77BDC077}" type="pres">
      <dgm:prSet presAssocID="{096CD2D0-5262-46B3-B8C2-D55340D57B39}" presName="composite" presStyleCnt="0"/>
      <dgm:spPr/>
      <dgm:t>
        <a:bodyPr/>
        <a:lstStyle/>
        <a:p>
          <a:endParaRPr lang="en-US"/>
        </a:p>
      </dgm:t>
    </dgm:pt>
    <dgm:pt modelId="{03EF35FB-3355-404F-BED8-3A91CB1BA8E1}" type="pres">
      <dgm:prSet presAssocID="{096CD2D0-5262-46B3-B8C2-D55340D57B39}" presName="parentText" presStyleLbl="alignNode1" presStyleIdx="2" presStyleCnt="3">
        <dgm:presLayoutVars>
          <dgm:chMax val="1"/>
          <dgm:bulletEnabled val="1"/>
        </dgm:presLayoutVars>
      </dgm:prSet>
      <dgm:spPr/>
      <dgm:t>
        <a:bodyPr/>
        <a:lstStyle/>
        <a:p>
          <a:endParaRPr lang="en-US"/>
        </a:p>
      </dgm:t>
    </dgm:pt>
    <dgm:pt modelId="{74F3F13E-C8C4-4EB0-8B37-05C6F65ED7F0}" type="pres">
      <dgm:prSet presAssocID="{096CD2D0-5262-46B3-B8C2-D55340D57B39}" presName="descendantText" presStyleLbl="alignAcc1" presStyleIdx="2" presStyleCnt="3">
        <dgm:presLayoutVars>
          <dgm:bulletEnabled val="1"/>
        </dgm:presLayoutVars>
      </dgm:prSet>
      <dgm:spPr/>
      <dgm:t>
        <a:bodyPr/>
        <a:lstStyle/>
        <a:p>
          <a:endParaRPr lang="en-US"/>
        </a:p>
      </dgm:t>
    </dgm:pt>
  </dgm:ptLst>
  <dgm:cxnLst>
    <dgm:cxn modelId="{5D428847-5A48-4B30-93C0-D7C3C4DB535A}" srcId="{096CD2D0-5262-46B3-B8C2-D55340D57B39}" destId="{1D4067F8-30AB-48AA-B693-F805B6D70860}" srcOrd="0" destOrd="0" parTransId="{B64A8E93-7E88-4B08-B929-190FD852E128}" sibTransId="{7A5A1EBC-E43B-4374-8267-FC1C75D9FD67}"/>
    <dgm:cxn modelId="{62D700BD-FEFC-47EC-986A-B35FBBF0BB4C}" type="presOf" srcId="{BCE5FB62-1E7D-4BE0-8479-E773A14219FC}" destId="{89BE6ABA-1B7E-40E7-A132-9A2C1470B99C}" srcOrd="0" destOrd="0" presId="urn:microsoft.com/office/officeart/2005/8/layout/chevron2"/>
    <dgm:cxn modelId="{7A872455-6F5B-4B92-8C3E-A440D09D4C16}" srcId="{535C86FD-E657-4597-B167-EAE3B02A1DDB}" destId="{096CD2D0-5262-46B3-B8C2-D55340D57B39}" srcOrd="2" destOrd="0" parTransId="{C8058CD9-2195-4EA0-B67B-2F0DF05E3274}" sibTransId="{23A1C91A-B705-4BE4-8B80-5E9EB74A6BA1}"/>
    <dgm:cxn modelId="{B452DAE0-745D-4F4F-8541-FF12BF38F475}" type="presOf" srcId="{1D4067F8-30AB-48AA-B693-F805B6D70860}" destId="{74F3F13E-C8C4-4EB0-8B37-05C6F65ED7F0}" srcOrd="0" destOrd="0" presId="urn:microsoft.com/office/officeart/2005/8/layout/chevron2"/>
    <dgm:cxn modelId="{F8155CCE-F7EF-4309-BB21-97DBBB584682}" srcId="{535C86FD-E657-4597-B167-EAE3B02A1DDB}" destId="{7E621946-DC28-4581-B697-96FE5F7A89C9}" srcOrd="0" destOrd="0" parTransId="{A65FD0E4-337B-4F4E-A273-DB0CF03BCEAF}" sibTransId="{13E60022-8949-4AA7-BCF1-E80699F3F3EE}"/>
    <dgm:cxn modelId="{3CD32876-0625-4510-AB7D-C5B8F8E01A09}" type="presOf" srcId="{FD4ED529-1E7F-4D48-9D76-679E4FD44725}" destId="{FDB73458-6C33-4FA5-B909-B926A00530DD}" srcOrd="0" destOrd="0" presId="urn:microsoft.com/office/officeart/2005/8/layout/chevron2"/>
    <dgm:cxn modelId="{5A42532A-2B29-4377-A78A-3A6750BA0241}" srcId="{BCE5FB62-1E7D-4BE0-8479-E773A14219FC}" destId="{2ED71163-EA7D-4317-A526-3BF46F0F5BC7}" srcOrd="0" destOrd="0" parTransId="{C43B8E7C-6898-4941-A9E0-C30AE906B88E}" sibTransId="{A4DD5F51-4E10-4A81-9479-861B2FF6E49E}"/>
    <dgm:cxn modelId="{45DF8980-85AE-4D28-82DE-A01C1F8DD6F8}" srcId="{535C86FD-E657-4597-B167-EAE3B02A1DDB}" destId="{BCE5FB62-1E7D-4BE0-8479-E773A14219FC}" srcOrd="1" destOrd="0" parTransId="{5F9EC076-9CF3-4109-A4D5-8DAE0414CFB2}" sibTransId="{22D6905C-6286-4E02-B7D8-EDDD1A8A32AE}"/>
    <dgm:cxn modelId="{5ED99726-E856-48A7-A218-315D473ED277}" type="presOf" srcId="{7E621946-DC28-4581-B697-96FE5F7A89C9}" destId="{01756035-BA79-45DE-84F8-718CFC29CDE0}" srcOrd="0" destOrd="0" presId="urn:microsoft.com/office/officeart/2005/8/layout/chevron2"/>
    <dgm:cxn modelId="{28AA53B1-02DB-41E7-A540-3D116D37FB87}" type="presOf" srcId="{535C86FD-E657-4597-B167-EAE3B02A1DDB}" destId="{EE3B09D9-ACED-4BF4-8521-144A5260252D}" srcOrd="0" destOrd="0" presId="urn:microsoft.com/office/officeart/2005/8/layout/chevron2"/>
    <dgm:cxn modelId="{800CE32D-B845-4C3C-864E-CB877318FDFB}" srcId="{7E621946-DC28-4581-B697-96FE5F7A89C9}" destId="{C7C6E2F1-8399-4731-88E1-4A01837ED332}" srcOrd="1" destOrd="0" parTransId="{AF383F2C-D5C9-40E0-A754-6996BCD60953}" sibTransId="{D509F6F2-AC1A-406D-BF48-8DBB63DBF029}"/>
    <dgm:cxn modelId="{B3CC5050-CF8F-4194-A732-6C3C74CD707E}" type="presOf" srcId="{2ED71163-EA7D-4317-A526-3BF46F0F5BC7}" destId="{2995582A-A655-49D6-8118-38DCA0E2603C}" srcOrd="0" destOrd="0" presId="urn:microsoft.com/office/officeart/2005/8/layout/chevron2"/>
    <dgm:cxn modelId="{53BE9F57-F138-45A7-AE9B-3319252BA71A}" type="presOf" srcId="{096CD2D0-5262-46B3-B8C2-D55340D57B39}" destId="{03EF35FB-3355-404F-BED8-3A91CB1BA8E1}" srcOrd="0" destOrd="0" presId="urn:microsoft.com/office/officeart/2005/8/layout/chevron2"/>
    <dgm:cxn modelId="{72E2AF60-4271-4F9B-81CF-DD54B2BB5A3B}" srcId="{7E621946-DC28-4581-B697-96FE5F7A89C9}" destId="{FD4ED529-1E7F-4D48-9D76-679E4FD44725}" srcOrd="0" destOrd="0" parTransId="{87CC6F59-D302-4521-B0CA-7F5639C5F56A}" sibTransId="{C6DCDB26-CF2E-43C1-9C5B-ADD1B2A3F26B}"/>
    <dgm:cxn modelId="{9CB87C45-1549-4DA4-9711-4147D690FEDB}" type="presOf" srcId="{C7C6E2F1-8399-4731-88E1-4A01837ED332}" destId="{FDB73458-6C33-4FA5-B909-B926A00530DD}" srcOrd="0" destOrd="1" presId="urn:microsoft.com/office/officeart/2005/8/layout/chevron2"/>
    <dgm:cxn modelId="{A0AF8B78-B309-4064-BEE4-D3F3C5A854D9}" type="presParOf" srcId="{EE3B09D9-ACED-4BF4-8521-144A5260252D}" destId="{AFA138A1-3B80-4E76-920D-F009C8A76243}" srcOrd="0" destOrd="0" presId="urn:microsoft.com/office/officeart/2005/8/layout/chevron2"/>
    <dgm:cxn modelId="{21E45E53-A4D6-49DD-997E-2C18753D0208}" type="presParOf" srcId="{AFA138A1-3B80-4E76-920D-F009C8A76243}" destId="{01756035-BA79-45DE-84F8-718CFC29CDE0}" srcOrd="0" destOrd="0" presId="urn:microsoft.com/office/officeart/2005/8/layout/chevron2"/>
    <dgm:cxn modelId="{6A7405D1-0585-461E-9807-8B0051F0EF8C}" type="presParOf" srcId="{AFA138A1-3B80-4E76-920D-F009C8A76243}" destId="{FDB73458-6C33-4FA5-B909-B926A00530DD}" srcOrd="1" destOrd="0" presId="urn:microsoft.com/office/officeart/2005/8/layout/chevron2"/>
    <dgm:cxn modelId="{7B9FC408-C47F-4696-990C-7C96EABA6FE9}" type="presParOf" srcId="{EE3B09D9-ACED-4BF4-8521-144A5260252D}" destId="{9C73C9A8-FB86-4628-81D4-5AC811B6ADDD}" srcOrd="1" destOrd="0" presId="urn:microsoft.com/office/officeart/2005/8/layout/chevron2"/>
    <dgm:cxn modelId="{85085894-9177-4A9B-8B68-35D7836B57AE}" type="presParOf" srcId="{EE3B09D9-ACED-4BF4-8521-144A5260252D}" destId="{78C24FC8-CBAF-4DAC-B471-D3FCBB55DE48}" srcOrd="2" destOrd="0" presId="urn:microsoft.com/office/officeart/2005/8/layout/chevron2"/>
    <dgm:cxn modelId="{30CDFCAE-E056-4DCE-B04D-AEA46F95610F}" type="presParOf" srcId="{78C24FC8-CBAF-4DAC-B471-D3FCBB55DE48}" destId="{89BE6ABA-1B7E-40E7-A132-9A2C1470B99C}" srcOrd="0" destOrd="0" presId="urn:microsoft.com/office/officeart/2005/8/layout/chevron2"/>
    <dgm:cxn modelId="{FF83DD4A-5504-4B05-8251-7ED1CA299AD8}" type="presParOf" srcId="{78C24FC8-CBAF-4DAC-B471-D3FCBB55DE48}" destId="{2995582A-A655-49D6-8118-38DCA0E2603C}" srcOrd="1" destOrd="0" presId="urn:microsoft.com/office/officeart/2005/8/layout/chevron2"/>
    <dgm:cxn modelId="{CD0F6D20-04E7-4985-AC07-AEED11FE113C}" type="presParOf" srcId="{EE3B09D9-ACED-4BF4-8521-144A5260252D}" destId="{30BCF3A7-E3A4-4515-B1BD-96D01BD48A04}" srcOrd="3" destOrd="0" presId="urn:microsoft.com/office/officeart/2005/8/layout/chevron2"/>
    <dgm:cxn modelId="{568B5956-F77F-4145-8F4A-8CB119B33C45}" type="presParOf" srcId="{EE3B09D9-ACED-4BF4-8521-144A5260252D}" destId="{82505EE9-4CDD-409C-8DCD-F11F77BDC077}" srcOrd="4" destOrd="0" presId="urn:microsoft.com/office/officeart/2005/8/layout/chevron2"/>
    <dgm:cxn modelId="{DBCE5540-2452-41E6-A85C-A800FEB981D0}" type="presParOf" srcId="{82505EE9-4CDD-409C-8DCD-F11F77BDC077}" destId="{03EF35FB-3355-404F-BED8-3A91CB1BA8E1}" srcOrd="0" destOrd="0" presId="urn:microsoft.com/office/officeart/2005/8/layout/chevron2"/>
    <dgm:cxn modelId="{81DF6B6D-6D4D-49E6-A574-C718A7E2F2CE}" type="presParOf" srcId="{82505EE9-4CDD-409C-8DCD-F11F77BDC077}" destId="{74F3F13E-C8C4-4EB0-8B37-05C6F65ED7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30C648-B00F-4AF1-A1E4-F061B61B4E5D}"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02752701-22BF-4F3F-A408-6D51F005E3D1}">
      <dgm:prSet phldrT="[Text]"/>
      <dgm:spPr/>
      <dgm:t>
        <a:bodyPr/>
        <a:lstStyle/>
        <a:p>
          <a:r>
            <a:rPr lang="en-US" b="1" dirty="0" smtClean="0"/>
            <a:t>Grammar Translation</a:t>
          </a:r>
          <a:endParaRPr lang="en-US" b="1" dirty="0"/>
        </a:p>
      </dgm:t>
    </dgm:pt>
    <dgm:pt modelId="{308438C1-BA1A-428B-BC88-DFA9449716DD}" type="parTrans" cxnId="{B26CFAA1-8FF4-4673-95F8-2FDCD979BA5B}">
      <dgm:prSet/>
      <dgm:spPr/>
      <dgm:t>
        <a:bodyPr/>
        <a:lstStyle/>
        <a:p>
          <a:endParaRPr lang="en-US"/>
        </a:p>
      </dgm:t>
    </dgm:pt>
    <dgm:pt modelId="{522598C8-0764-4E4D-993B-CAA9658BD2E1}" type="sibTrans" cxnId="{B26CFAA1-8FF4-4673-95F8-2FDCD979BA5B}">
      <dgm:prSet/>
      <dgm:spPr/>
      <dgm:t>
        <a:bodyPr/>
        <a:lstStyle/>
        <a:p>
          <a:endParaRPr lang="en-US"/>
        </a:p>
      </dgm:t>
    </dgm:pt>
    <dgm:pt modelId="{3C9E577B-3ED5-42F5-BBF2-8E4AE8F631DC}">
      <dgm:prSet phldrT="[Text]"/>
      <dgm:spPr/>
      <dgm:t>
        <a:bodyPr/>
        <a:lstStyle/>
        <a:p>
          <a:r>
            <a:rPr lang="en-US" b="1" dirty="0" smtClean="0"/>
            <a:t>PPP: Presentation, practice, and production</a:t>
          </a:r>
          <a:endParaRPr lang="en-US" b="1" dirty="0"/>
        </a:p>
      </dgm:t>
    </dgm:pt>
    <dgm:pt modelId="{27F3CD87-EFDF-48ED-886F-38C95D666D04}" type="parTrans" cxnId="{7B10CD3D-13FB-4EA5-B6C7-EDB0F3975045}">
      <dgm:prSet/>
      <dgm:spPr/>
      <dgm:t>
        <a:bodyPr/>
        <a:lstStyle/>
        <a:p>
          <a:endParaRPr lang="en-US"/>
        </a:p>
      </dgm:t>
    </dgm:pt>
    <dgm:pt modelId="{582188E7-1FC5-4FAD-A857-3DBCBBD66DE2}" type="sibTrans" cxnId="{7B10CD3D-13FB-4EA5-B6C7-EDB0F3975045}">
      <dgm:prSet/>
      <dgm:spPr/>
      <dgm:t>
        <a:bodyPr/>
        <a:lstStyle/>
        <a:p>
          <a:endParaRPr lang="en-US"/>
        </a:p>
      </dgm:t>
    </dgm:pt>
    <dgm:pt modelId="{3F157FE3-18BE-4A7E-AB01-01828872BBC6}">
      <dgm:prSet phldrT="[Text]"/>
      <dgm:spPr/>
      <dgm:t>
        <a:bodyPr/>
        <a:lstStyle/>
        <a:p>
          <a:r>
            <a:rPr lang="en-US" b="1" dirty="0" smtClean="0"/>
            <a:t>Task-Based Learning</a:t>
          </a:r>
          <a:endParaRPr lang="en-US" b="1" dirty="0"/>
        </a:p>
      </dgm:t>
    </dgm:pt>
    <dgm:pt modelId="{C25B5065-F7E3-451C-A184-6820CB864F86}" type="parTrans" cxnId="{ECC3C06F-FA1A-49B3-9E3B-0B340551CDA2}">
      <dgm:prSet/>
      <dgm:spPr/>
      <dgm:t>
        <a:bodyPr/>
        <a:lstStyle/>
        <a:p>
          <a:endParaRPr lang="en-US"/>
        </a:p>
      </dgm:t>
    </dgm:pt>
    <dgm:pt modelId="{C8FC22B6-BF0E-4FFB-B447-D027DE0F1CC5}" type="sibTrans" cxnId="{ECC3C06F-FA1A-49B3-9E3B-0B340551CDA2}">
      <dgm:prSet/>
      <dgm:spPr/>
      <dgm:t>
        <a:bodyPr/>
        <a:lstStyle/>
        <a:p>
          <a:endParaRPr lang="en-US"/>
        </a:p>
      </dgm:t>
    </dgm:pt>
    <dgm:pt modelId="{3C2503F3-6AA8-43DB-B2F7-45E260533A42}">
      <dgm:prSet/>
      <dgm:spPr/>
      <dgm:t>
        <a:bodyPr/>
        <a:lstStyle/>
        <a:p>
          <a:r>
            <a:rPr lang="en-US" b="1" dirty="0" smtClean="0"/>
            <a:t>Communicative Language Teaching (CLT)</a:t>
          </a:r>
          <a:endParaRPr lang="en-US" b="1" dirty="0"/>
        </a:p>
      </dgm:t>
    </dgm:pt>
    <dgm:pt modelId="{6854C97A-FDA7-4B2A-A114-BE252B03494E}" type="parTrans" cxnId="{D66B167B-ACDE-4B27-AEF0-9034177B2187}">
      <dgm:prSet/>
      <dgm:spPr/>
      <dgm:t>
        <a:bodyPr/>
        <a:lstStyle/>
        <a:p>
          <a:endParaRPr lang="en-US"/>
        </a:p>
      </dgm:t>
    </dgm:pt>
    <dgm:pt modelId="{6D37D508-3A7C-43FB-99B8-9D45BDEAE6CE}" type="sibTrans" cxnId="{D66B167B-ACDE-4B27-AEF0-9034177B2187}">
      <dgm:prSet/>
      <dgm:spPr/>
      <dgm:t>
        <a:bodyPr/>
        <a:lstStyle/>
        <a:p>
          <a:endParaRPr lang="en-US"/>
        </a:p>
      </dgm:t>
    </dgm:pt>
    <dgm:pt modelId="{E08055A0-5AB0-465D-BB7C-C72A8C01445C}">
      <dgm:prSet/>
      <dgm:spPr/>
      <dgm:t>
        <a:bodyPr/>
        <a:lstStyle/>
        <a:p>
          <a:r>
            <a:rPr lang="en-US" b="1" dirty="0" smtClean="0"/>
            <a:t>Audio </a:t>
          </a:r>
          <a:r>
            <a:rPr lang="en-US" b="1" dirty="0" err="1" smtClean="0"/>
            <a:t>Lingualism</a:t>
          </a:r>
          <a:endParaRPr lang="en-US" b="1" dirty="0"/>
        </a:p>
      </dgm:t>
    </dgm:pt>
    <dgm:pt modelId="{9A892663-5897-4557-ADE0-6C73A0358DBE}" type="parTrans" cxnId="{AEC1F18C-4E88-4AB7-A3C5-EB2AE3687090}">
      <dgm:prSet/>
      <dgm:spPr/>
      <dgm:t>
        <a:bodyPr/>
        <a:lstStyle/>
        <a:p>
          <a:endParaRPr lang="en-US"/>
        </a:p>
      </dgm:t>
    </dgm:pt>
    <dgm:pt modelId="{B73778C5-F7B9-4A0A-A90A-0317AFB31345}" type="sibTrans" cxnId="{AEC1F18C-4E88-4AB7-A3C5-EB2AE3687090}">
      <dgm:prSet/>
      <dgm:spPr/>
      <dgm:t>
        <a:bodyPr/>
        <a:lstStyle/>
        <a:p>
          <a:endParaRPr lang="en-US"/>
        </a:p>
      </dgm:t>
    </dgm:pt>
    <dgm:pt modelId="{D241D507-E589-41B9-ACEC-C57AFF0B6BF2}" type="pres">
      <dgm:prSet presAssocID="{5630C648-B00F-4AF1-A1E4-F061B61B4E5D}" presName="linear" presStyleCnt="0">
        <dgm:presLayoutVars>
          <dgm:dir/>
          <dgm:animLvl val="lvl"/>
          <dgm:resizeHandles val="exact"/>
        </dgm:presLayoutVars>
      </dgm:prSet>
      <dgm:spPr/>
      <dgm:t>
        <a:bodyPr/>
        <a:lstStyle/>
        <a:p>
          <a:endParaRPr lang="id-ID"/>
        </a:p>
      </dgm:t>
    </dgm:pt>
    <dgm:pt modelId="{9310AA71-42C3-4CA2-B02B-0777B874C5B4}" type="pres">
      <dgm:prSet presAssocID="{02752701-22BF-4F3F-A408-6D51F005E3D1}" presName="parentLin" presStyleCnt="0"/>
      <dgm:spPr/>
    </dgm:pt>
    <dgm:pt modelId="{EDBBCB5D-A293-4203-8B6D-C18E5B086187}" type="pres">
      <dgm:prSet presAssocID="{02752701-22BF-4F3F-A408-6D51F005E3D1}" presName="parentLeftMargin" presStyleLbl="node1" presStyleIdx="0" presStyleCnt="5"/>
      <dgm:spPr/>
      <dgm:t>
        <a:bodyPr/>
        <a:lstStyle/>
        <a:p>
          <a:endParaRPr lang="id-ID"/>
        </a:p>
      </dgm:t>
    </dgm:pt>
    <dgm:pt modelId="{275BF16F-12A8-4572-B018-95722465AC77}" type="pres">
      <dgm:prSet presAssocID="{02752701-22BF-4F3F-A408-6D51F005E3D1}" presName="parentText" presStyleLbl="node1" presStyleIdx="0" presStyleCnt="5" custLinFactX="8779" custLinFactNeighborX="100000" custLinFactNeighborY="38158">
        <dgm:presLayoutVars>
          <dgm:chMax val="0"/>
          <dgm:bulletEnabled val="1"/>
        </dgm:presLayoutVars>
      </dgm:prSet>
      <dgm:spPr/>
      <dgm:t>
        <a:bodyPr/>
        <a:lstStyle/>
        <a:p>
          <a:endParaRPr lang="en-US"/>
        </a:p>
      </dgm:t>
    </dgm:pt>
    <dgm:pt modelId="{0B178886-547F-40D6-AB29-6CC91CCC1247}" type="pres">
      <dgm:prSet presAssocID="{02752701-22BF-4F3F-A408-6D51F005E3D1}" presName="negativeSpace" presStyleCnt="0"/>
      <dgm:spPr/>
    </dgm:pt>
    <dgm:pt modelId="{63467941-4610-429A-9FA8-2ABEB7F8FCCD}" type="pres">
      <dgm:prSet presAssocID="{02752701-22BF-4F3F-A408-6D51F005E3D1}" presName="childText" presStyleLbl="conFgAcc1" presStyleIdx="0" presStyleCnt="5">
        <dgm:presLayoutVars>
          <dgm:bulletEnabled val="1"/>
        </dgm:presLayoutVars>
      </dgm:prSet>
      <dgm:spPr/>
    </dgm:pt>
    <dgm:pt modelId="{53983435-A6A3-4CC3-A0A0-FD2A2EEF122B}" type="pres">
      <dgm:prSet presAssocID="{522598C8-0764-4E4D-993B-CAA9658BD2E1}" presName="spaceBetweenRectangles" presStyleCnt="0"/>
      <dgm:spPr/>
    </dgm:pt>
    <dgm:pt modelId="{11C07266-9D43-4A83-805E-89142E41E2F2}" type="pres">
      <dgm:prSet presAssocID="{E08055A0-5AB0-465D-BB7C-C72A8C01445C}" presName="parentLin" presStyleCnt="0"/>
      <dgm:spPr/>
    </dgm:pt>
    <dgm:pt modelId="{B639330F-77A8-40C9-9079-AADE7E3C7B49}" type="pres">
      <dgm:prSet presAssocID="{E08055A0-5AB0-465D-BB7C-C72A8C01445C}" presName="parentLeftMargin" presStyleLbl="node1" presStyleIdx="0" presStyleCnt="5"/>
      <dgm:spPr/>
      <dgm:t>
        <a:bodyPr/>
        <a:lstStyle/>
        <a:p>
          <a:endParaRPr lang="id-ID"/>
        </a:p>
      </dgm:t>
    </dgm:pt>
    <dgm:pt modelId="{8282D283-5D27-4982-859D-259EBD0ABB18}" type="pres">
      <dgm:prSet presAssocID="{E08055A0-5AB0-465D-BB7C-C72A8C01445C}" presName="parentText" presStyleLbl="node1" presStyleIdx="1" presStyleCnt="5" custLinFactX="7539" custLinFactNeighborX="100000" custLinFactNeighborY="49498">
        <dgm:presLayoutVars>
          <dgm:chMax val="0"/>
          <dgm:bulletEnabled val="1"/>
        </dgm:presLayoutVars>
      </dgm:prSet>
      <dgm:spPr/>
      <dgm:t>
        <a:bodyPr/>
        <a:lstStyle/>
        <a:p>
          <a:endParaRPr lang="en-US"/>
        </a:p>
      </dgm:t>
    </dgm:pt>
    <dgm:pt modelId="{E0A86632-4E9F-4B37-8CB6-906A3ABDCDE1}" type="pres">
      <dgm:prSet presAssocID="{E08055A0-5AB0-465D-BB7C-C72A8C01445C}" presName="negativeSpace" presStyleCnt="0"/>
      <dgm:spPr/>
    </dgm:pt>
    <dgm:pt modelId="{ACFB5968-E639-45A3-8C0D-A71F40D82DA1}" type="pres">
      <dgm:prSet presAssocID="{E08055A0-5AB0-465D-BB7C-C72A8C01445C}" presName="childText" presStyleLbl="conFgAcc1" presStyleIdx="1" presStyleCnt="5">
        <dgm:presLayoutVars>
          <dgm:bulletEnabled val="1"/>
        </dgm:presLayoutVars>
      </dgm:prSet>
      <dgm:spPr/>
    </dgm:pt>
    <dgm:pt modelId="{D5543DF2-6D32-4403-B6F8-3E5CB7556D7C}" type="pres">
      <dgm:prSet presAssocID="{B73778C5-F7B9-4A0A-A90A-0317AFB31345}" presName="spaceBetweenRectangles" presStyleCnt="0"/>
      <dgm:spPr/>
    </dgm:pt>
    <dgm:pt modelId="{7C42C486-80E3-4A2D-9415-6204F79F23B7}" type="pres">
      <dgm:prSet presAssocID="{3C9E577B-3ED5-42F5-BBF2-8E4AE8F631DC}" presName="parentLin" presStyleCnt="0"/>
      <dgm:spPr/>
    </dgm:pt>
    <dgm:pt modelId="{3CC3F97B-18D1-464B-92C9-37E363CCA9AF}" type="pres">
      <dgm:prSet presAssocID="{3C9E577B-3ED5-42F5-BBF2-8E4AE8F631DC}" presName="parentLeftMargin" presStyleLbl="node1" presStyleIdx="1" presStyleCnt="5"/>
      <dgm:spPr/>
      <dgm:t>
        <a:bodyPr/>
        <a:lstStyle/>
        <a:p>
          <a:endParaRPr lang="id-ID"/>
        </a:p>
      </dgm:t>
    </dgm:pt>
    <dgm:pt modelId="{82084BB6-614E-40EC-9071-EBD578BE567D}" type="pres">
      <dgm:prSet presAssocID="{3C9E577B-3ED5-42F5-BBF2-8E4AE8F631DC}" presName="parentText" presStyleLbl="node1" presStyleIdx="2" presStyleCnt="5" custLinFactX="8779" custLinFactNeighborX="100000" custLinFactNeighborY="38839">
        <dgm:presLayoutVars>
          <dgm:chMax val="0"/>
          <dgm:bulletEnabled val="1"/>
        </dgm:presLayoutVars>
      </dgm:prSet>
      <dgm:spPr/>
      <dgm:t>
        <a:bodyPr/>
        <a:lstStyle/>
        <a:p>
          <a:endParaRPr lang="en-US"/>
        </a:p>
      </dgm:t>
    </dgm:pt>
    <dgm:pt modelId="{07B53448-E565-47C0-AA92-EF3A4B822626}" type="pres">
      <dgm:prSet presAssocID="{3C9E577B-3ED5-42F5-BBF2-8E4AE8F631DC}" presName="negativeSpace" presStyleCnt="0"/>
      <dgm:spPr/>
    </dgm:pt>
    <dgm:pt modelId="{77ADD032-7D9C-43A9-8EF0-70237CBBB717}" type="pres">
      <dgm:prSet presAssocID="{3C9E577B-3ED5-42F5-BBF2-8E4AE8F631DC}" presName="childText" presStyleLbl="conFgAcc1" presStyleIdx="2" presStyleCnt="5">
        <dgm:presLayoutVars>
          <dgm:bulletEnabled val="1"/>
        </dgm:presLayoutVars>
      </dgm:prSet>
      <dgm:spPr/>
    </dgm:pt>
    <dgm:pt modelId="{0EDD41D2-43D4-4E59-BCBE-761DB7E91EDB}" type="pres">
      <dgm:prSet presAssocID="{582188E7-1FC5-4FAD-A857-3DBCBBD66DE2}" presName="spaceBetweenRectangles" presStyleCnt="0"/>
      <dgm:spPr/>
    </dgm:pt>
    <dgm:pt modelId="{1C40A1FC-D768-4323-975A-E0CA221A2CE1}" type="pres">
      <dgm:prSet presAssocID="{3F157FE3-18BE-4A7E-AB01-01828872BBC6}" presName="parentLin" presStyleCnt="0"/>
      <dgm:spPr/>
    </dgm:pt>
    <dgm:pt modelId="{BF511FE3-7BDA-4E23-9514-5A15529BDBD1}" type="pres">
      <dgm:prSet presAssocID="{3F157FE3-18BE-4A7E-AB01-01828872BBC6}" presName="parentLeftMargin" presStyleLbl="node1" presStyleIdx="2" presStyleCnt="5"/>
      <dgm:spPr/>
      <dgm:t>
        <a:bodyPr/>
        <a:lstStyle/>
        <a:p>
          <a:endParaRPr lang="id-ID"/>
        </a:p>
      </dgm:t>
    </dgm:pt>
    <dgm:pt modelId="{666B80D5-2188-4CD4-A21F-DAF1A09965D5}" type="pres">
      <dgm:prSet presAssocID="{3F157FE3-18BE-4A7E-AB01-01828872BBC6}" presName="parentText" presStyleLbl="node1" presStyleIdx="3" presStyleCnt="5" custLinFactX="8779" custLinFactNeighborX="100000" custLinFactNeighborY="39180">
        <dgm:presLayoutVars>
          <dgm:chMax val="0"/>
          <dgm:bulletEnabled val="1"/>
        </dgm:presLayoutVars>
      </dgm:prSet>
      <dgm:spPr/>
      <dgm:t>
        <a:bodyPr/>
        <a:lstStyle/>
        <a:p>
          <a:endParaRPr lang="id-ID"/>
        </a:p>
      </dgm:t>
    </dgm:pt>
    <dgm:pt modelId="{CB1ECB3B-ED23-4BF7-AE00-9DC7AB924F05}" type="pres">
      <dgm:prSet presAssocID="{3F157FE3-18BE-4A7E-AB01-01828872BBC6}" presName="negativeSpace" presStyleCnt="0"/>
      <dgm:spPr/>
    </dgm:pt>
    <dgm:pt modelId="{C5A1D2AF-5983-497A-96D0-E0361B0E839E}" type="pres">
      <dgm:prSet presAssocID="{3F157FE3-18BE-4A7E-AB01-01828872BBC6}" presName="childText" presStyleLbl="conFgAcc1" presStyleIdx="3" presStyleCnt="5">
        <dgm:presLayoutVars>
          <dgm:bulletEnabled val="1"/>
        </dgm:presLayoutVars>
      </dgm:prSet>
      <dgm:spPr/>
    </dgm:pt>
    <dgm:pt modelId="{BECF5438-D6AE-45EB-A597-542E9B5DE63D}" type="pres">
      <dgm:prSet presAssocID="{C8FC22B6-BF0E-4FFB-B447-D027DE0F1CC5}" presName="spaceBetweenRectangles" presStyleCnt="0"/>
      <dgm:spPr/>
    </dgm:pt>
    <dgm:pt modelId="{996A41FD-BD64-44C5-8BD5-CEB9B893FDCD}" type="pres">
      <dgm:prSet presAssocID="{3C2503F3-6AA8-43DB-B2F7-45E260533A42}" presName="parentLin" presStyleCnt="0"/>
      <dgm:spPr/>
    </dgm:pt>
    <dgm:pt modelId="{265BF8CF-8EFB-4EDD-BC8B-EB16D968E479}" type="pres">
      <dgm:prSet presAssocID="{3C2503F3-6AA8-43DB-B2F7-45E260533A42}" presName="parentLeftMargin" presStyleLbl="node1" presStyleIdx="3" presStyleCnt="5"/>
      <dgm:spPr/>
      <dgm:t>
        <a:bodyPr/>
        <a:lstStyle/>
        <a:p>
          <a:endParaRPr lang="id-ID"/>
        </a:p>
      </dgm:t>
    </dgm:pt>
    <dgm:pt modelId="{D0ECABFC-84B1-4189-AA1E-B27DC5BE70C6}" type="pres">
      <dgm:prSet presAssocID="{3C2503F3-6AA8-43DB-B2F7-45E260533A42}" presName="parentText" presStyleLbl="node1" presStyleIdx="4" presStyleCnt="5" custLinFactX="8779" custLinFactNeighborX="100000" custLinFactNeighborY="50520">
        <dgm:presLayoutVars>
          <dgm:chMax val="0"/>
          <dgm:bulletEnabled val="1"/>
        </dgm:presLayoutVars>
      </dgm:prSet>
      <dgm:spPr/>
      <dgm:t>
        <a:bodyPr/>
        <a:lstStyle/>
        <a:p>
          <a:endParaRPr lang="en-US"/>
        </a:p>
      </dgm:t>
    </dgm:pt>
    <dgm:pt modelId="{686CE952-4701-43F2-90BA-17A111A43F9F}" type="pres">
      <dgm:prSet presAssocID="{3C2503F3-6AA8-43DB-B2F7-45E260533A42}" presName="negativeSpace" presStyleCnt="0"/>
      <dgm:spPr/>
    </dgm:pt>
    <dgm:pt modelId="{D2E945C3-CD5D-46F1-AE7D-E469E1B8CC29}" type="pres">
      <dgm:prSet presAssocID="{3C2503F3-6AA8-43DB-B2F7-45E260533A42}" presName="childText" presStyleLbl="conFgAcc1" presStyleIdx="4" presStyleCnt="5">
        <dgm:presLayoutVars>
          <dgm:bulletEnabled val="1"/>
        </dgm:presLayoutVars>
      </dgm:prSet>
      <dgm:spPr/>
    </dgm:pt>
  </dgm:ptLst>
  <dgm:cxnLst>
    <dgm:cxn modelId="{164693DE-0933-4AD2-83C3-4994B3096543}" type="presOf" srcId="{3C9E577B-3ED5-42F5-BBF2-8E4AE8F631DC}" destId="{3CC3F97B-18D1-464B-92C9-37E363CCA9AF}" srcOrd="0" destOrd="0" presId="urn:microsoft.com/office/officeart/2005/8/layout/list1"/>
    <dgm:cxn modelId="{BAC34FDC-7E36-464E-AD1E-57D529599539}" type="presOf" srcId="{3C2503F3-6AA8-43DB-B2F7-45E260533A42}" destId="{265BF8CF-8EFB-4EDD-BC8B-EB16D968E479}" srcOrd="0" destOrd="0" presId="urn:microsoft.com/office/officeart/2005/8/layout/list1"/>
    <dgm:cxn modelId="{C14C4904-0CB5-4DAC-99D8-39E70E2CD7C5}" type="presOf" srcId="{E08055A0-5AB0-465D-BB7C-C72A8C01445C}" destId="{8282D283-5D27-4982-859D-259EBD0ABB18}" srcOrd="1" destOrd="0" presId="urn:microsoft.com/office/officeart/2005/8/layout/list1"/>
    <dgm:cxn modelId="{7B10CD3D-13FB-4EA5-B6C7-EDB0F3975045}" srcId="{5630C648-B00F-4AF1-A1E4-F061B61B4E5D}" destId="{3C9E577B-3ED5-42F5-BBF2-8E4AE8F631DC}" srcOrd="2" destOrd="0" parTransId="{27F3CD87-EFDF-48ED-886F-38C95D666D04}" sibTransId="{582188E7-1FC5-4FAD-A857-3DBCBBD66DE2}"/>
    <dgm:cxn modelId="{AEC1F18C-4E88-4AB7-A3C5-EB2AE3687090}" srcId="{5630C648-B00F-4AF1-A1E4-F061B61B4E5D}" destId="{E08055A0-5AB0-465D-BB7C-C72A8C01445C}" srcOrd="1" destOrd="0" parTransId="{9A892663-5897-4557-ADE0-6C73A0358DBE}" sibTransId="{B73778C5-F7B9-4A0A-A90A-0317AFB31345}"/>
    <dgm:cxn modelId="{D66B167B-ACDE-4B27-AEF0-9034177B2187}" srcId="{5630C648-B00F-4AF1-A1E4-F061B61B4E5D}" destId="{3C2503F3-6AA8-43DB-B2F7-45E260533A42}" srcOrd="4" destOrd="0" parTransId="{6854C97A-FDA7-4B2A-A114-BE252B03494E}" sibTransId="{6D37D508-3A7C-43FB-99B8-9D45BDEAE6CE}"/>
    <dgm:cxn modelId="{EBA2967D-A7F7-48CC-BBDF-958834FFA42F}" type="presOf" srcId="{3C9E577B-3ED5-42F5-BBF2-8E4AE8F631DC}" destId="{82084BB6-614E-40EC-9071-EBD578BE567D}" srcOrd="1" destOrd="0" presId="urn:microsoft.com/office/officeart/2005/8/layout/list1"/>
    <dgm:cxn modelId="{B6063E8E-BBA8-411A-B9D1-78E4E27C58B3}" type="presOf" srcId="{5630C648-B00F-4AF1-A1E4-F061B61B4E5D}" destId="{D241D507-E589-41B9-ACEC-C57AFF0B6BF2}" srcOrd="0" destOrd="0" presId="urn:microsoft.com/office/officeart/2005/8/layout/list1"/>
    <dgm:cxn modelId="{FEB80BFD-CB1E-4DA2-87AB-839E9A00A9E5}" type="presOf" srcId="{3F157FE3-18BE-4A7E-AB01-01828872BBC6}" destId="{BF511FE3-7BDA-4E23-9514-5A15529BDBD1}" srcOrd="0" destOrd="0" presId="urn:microsoft.com/office/officeart/2005/8/layout/list1"/>
    <dgm:cxn modelId="{5D414EFC-9793-4403-9DEF-1B56B664C66A}" type="presOf" srcId="{E08055A0-5AB0-465D-BB7C-C72A8C01445C}" destId="{B639330F-77A8-40C9-9079-AADE7E3C7B49}" srcOrd="0" destOrd="0" presId="urn:microsoft.com/office/officeart/2005/8/layout/list1"/>
    <dgm:cxn modelId="{45E6AA6C-DBCF-4861-9CCD-1056BE8DC836}" type="presOf" srcId="{02752701-22BF-4F3F-A408-6D51F005E3D1}" destId="{275BF16F-12A8-4572-B018-95722465AC77}" srcOrd="1" destOrd="0" presId="urn:microsoft.com/office/officeart/2005/8/layout/list1"/>
    <dgm:cxn modelId="{B26CFAA1-8FF4-4673-95F8-2FDCD979BA5B}" srcId="{5630C648-B00F-4AF1-A1E4-F061B61B4E5D}" destId="{02752701-22BF-4F3F-A408-6D51F005E3D1}" srcOrd="0" destOrd="0" parTransId="{308438C1-BA1A-428B-BC88-DFA9449716DD}" sibTransId="{522598C8-0764-4E4D-993B-CAA9658BD2E1}"/>
    <dgm:cxn modelId="{3921ECCE-85DB-4A0A-9F64-E6D8FCC9B645}" type="presOf" srcId="{02752701-22BF-4F3F-A408-6D51F005E3D1}" destId="{EDBBCB5D-A293-4203-8B6D-C18E5B086187}" srcOrd="0" destOrd="0" presId="urn:microsoft.com/office/officeart/2005/8/layout/list1"/>
    <dgm:cxn modelId="{ECC3C06F-FA1A-49B3-9E3B-0B340551CDA2}" srcId="{5630C648-B00F-4AF1-A1E4-F061B61B4E5D}" destId="{3F157FE3-18BE-4A7E-AB01-01828872BBC6}" srcOrd="3" destOrd="0" parTransId="{C25B5065-F7E3-451C-A184-6820CB864F86}" sibTransId="{C8FC22B6-BF0E-4FFB-B447-D027DE0F1CC5}"/>
    <dgm:cxn modelId="{2270B846-8809-4E13-8FB7-AC4DC537410D}" type="presOf" srcId="{3C2503F3-6AA8-43DB-B2F7-45E260533A42}" destId="{D0ECABFC-84B1-4189-AA1E-B27DC5BE70C6}" srcOrd="1" destOrd="0" presId="urn:microsoft.com/office/officeart/2005/8/layout/list1"/>
    <dgm:cxn modelId="{911D2920-C25E-422F-91D1-8E6C855A7B20}" type="presOf" srcId="{3F157FE3-18BE-4A7E-AB01-01828872BBC6}" destId="{666B80D5-2188-4CD4-A21F-DAF1A09965D5}" srcOrd="1" destOrd="0" presId="urn:microsoft.com/office/officeart/2005/8/layout/list1"/>
    <dgm:cxn modelId="{62583CDF-7593-4D7E-A19A-D0FA87631B96}" type="presParOf" srcId="{D241D507-E589-41B9-ACEC-C57AFF0B6BF2}" destId="{9310AA71-42C3-4CA2-B02B-0777B874C5B4}" srcOrd="0" destOrd="0" presId="urn:microsoft.com/office/officeart/2005/8/layout/list1"/>
    <dgm:cxn modelId="{21420BB9-6258-4615-B329-058C25F3BB8B}" type="presParOf" srcId="{9310AA71-42C3-4CA2-B02B-0777B874C5B4}" destId="{EDBBCB5D-A293-4203-8B6D-C18E5B086187}" srcOrd="0" destOrd="0" presId="urn:microsoft.com/office/officeart/2005/8/layout/list1"/>
    <dgm:cxn modelId="{F2FB6BE0-DD23-47FA-9D38-C5870754B001}" type="presParOf" srcId="{9310AA71-42C3-4CA2-B02B-0777B874C5B4}" destId="{275BF16F-12A8-4572-B018-95722465AC77}" srcOrd="1" destOrd="0" presId="urn:microsoft.com/office/officeart/2005/8/layout/list1"/>
    <dgm:cxn modelId="{E1D0230C-7005-49F0-B0FA-F7396821939A}" type="presParOf" srcId="{D241D507-E589-41B9-ACEC-C57AFF0B6BF2}" destId="{0B178886-547F-40D6-AB29-6CC91CCC1247}" srcOrd="1" destOrd="0" presId="urn:microsoft.com/office/officeart/2005/8/layout/list1"/>
    <dgm:cxn modelId="{463BC437-105F-4707-B7B5-65B075243541}" type="presParOf" srcId="{D241D507-E589-41B9-ACEC-C57AFF0B6BF2}" destId="{63467941-4610-429A-9FA8-2ABEB7F8FCCD}" srcOrd="2" destOrd="0" presId="urn:microsoft.com/office/officeart/2005/8/layout/list1"/>
    <dgm:cxn modelId="{68F6A56C-BE44-4E23-85F6-DD82C61AF71C}" type="presParOf" srcId="{D241D507-E589-41B9-ACEC-C57AFF0B6BF2}" destId="{53983435-A6A3-4CC3-A0A0-FD2A2EEF122B}" srcOrd="3" destOrd="0" presId="urn:microsoft.com/office/officeart/2005/8/layout/list1"/>
    <dgm:cxn modelId="{EF2CB395-44BD-4818-BD12-685C42C11F23}" type="presParOf" srcId="{D241D507-E589-41B9-ACEC-C57AFF0B6BF2}" destId="{11C07266-9D43-4A83-805E-89142E41E2F2}" srcOrd="4" destOrd="0" presId="urn:microsoft.com/office/officeart/2005/8/layout/list1"/>
    <dgm:cxn modelId="{0F4229C0-BC71-4491-80DC-825A36A73EF8}" type="presParOf" srcId="{11C07266-9D43-4A83-805E-89142E41E2F2}" destId="{B639330F-77A8-40C9-9079-AADE7E3C7B49}" srcOrd="0" destOrd="0" presId="urn:microsoft.com/office/officeart/2005/8/layout/list1"/>
    <dgm:cxn modelId="{D2B7E543-3C5B-4333-A3DB-45110FA74B2A}" type="presParOf" srcId="{11C07266-9D43-4A83-805E-89142E41E2F2}" destId="{8282D283-5D27-4982-859D-259EBD0ABB18}" srcOrd="1" destOrd="0" presId="urn:microsoft.com/office/officeart/2005/8/layout/list1"/>
    <dgm:cxn modelId="{CCA9AC58-57AE-4E61-A019-79722D449699}" type="presParOf" srcId="{D241D507-E589-41B9-ACEC-C57AFF0B6BF2}" destId="{E0A86632-4E9F-4B37-8CB6-906A3ABDCDE1}" srcOrd="5" destOrd="0" presId="urn:microsoft.com/office/officeart/2005/8/layout/list1"/>
    <dgm:cxn modelId="{70C13F99-1F9D-4B57-881B-D536F3582B79}" type="presParOf" srcId="{D241D507-E589-41B9-ACEC-C57AFF0B6BF2}" destId="{ACFB5968-E639-45A3-8C0D-A71F40D82DA1}" srcOrd="6" destOrd="0" presId="urn:microsoft.com/office/officeart/2005/8/layout/list1"/>
    <dgm:cxn modelId="{6C8D9E3A-F654-451A-9FA9-80985C69B39F}" type="presParOf" srcId="{D241D507-E589-41B9-ACEC-C57AFF0B6BF2}" destId="{D5543DF2-6D32-4403-B6F8-3E5CB7556D7C}" srcOrd="7" destOrd="0" presId="urn:microsoft.com/office/officeart/2005/8/layout/list1"/>
    <dgm:cxn modelId="{B0366A40-832A-4E52-92F0-561D5AEA608C}" type="presParOf" srcId="{D241D507-E589-41B9-ACEC-C57AFF0B6BF2}" destId="{7C42C486-80E3-4A2D-9415-6204F79F23B7}" srcOrd="8" destOrd="0" presId="urn:microsoft.com/office/officeart/2005/8/layout/list1"/>
    <dgm:cxn modelId="{C995BE33-459C-4255-84B9-5CCF775B12E3}" type="presParOf" srcId="{7C42C486-80E3-4A2D-9415-6204F79F23B7}" destId="{3CC3F97B-18D1-464B-92C9-37E363CCA9AF}" srcOrd="0" destOrd="0" presId="urn:microsoft.com/office/officeart/2005/8/layout/list1"/>
    <dgm:cxn modelId="{0FB89FC2-6CAB-4EE5-8C75-9AEEA86E59C5}" type="presParOf" srcId="{7C42C486-80E3-4A2D-9415-6204F79F23B7}" destId="{82084BB6-614E-40EC-9071-EBD578BE567D}" srcOrd="1" destOrd="0" presId="urn:microsoft.com/office/officeart/2005/8/layout/list1"/>
    <dgm:cxn modelId="{217A9F8F-9985-47AE-BB3D-46696795A3E3}" type="presParOf" srcId="{D241D507-E589-41B9-ACEC-C57AFF0B6BF2}" destId="{07B53448-E565-47C0-AA92-EF3A4B822626}" srcOrd="9" destOrd="0" presId="urn:microsoft.com/office/officeart/2005/8/layout/list1"/>
    <dgm:cxn modelId="{A8F69D82-4CD8-4A4E-A239-E9B2007A2A16}" type="presParOf" srcId="{D241D507-E589-41B9-ACEC-C57AFF0B6BF2}" destId="{77ADD032-7D9C-43A9-8EF0-70237CBBB717}" srcOrd="10" destOrd="0" presId="urn:microsoft.com/office/officeart/2005/8/layout/list1"/>
    <dgm:cxn modelId="{BD70BD76-04DD-49D7-9095-5F1D1648434E}" type="presParOf" srcId="{D241D507-E589-41B9-ACEC-C57AFF0B6BF2}" destId="{0EDD41D2-43D4-4E59-BCBE-761DB7E91EDB}" srcOrd="11" destOrd="0" presId="urn:microsoft.com/office/officeart/2005/8/layout/list1"/>
    <dgm:cxn modelId="{7656048D-E60A-487C-B098-E1C9D9047DD4}" type="presParOf" srcId="{D241D507-E589-41B9-ACEC-C57AFF0B6BF2}" destId="{1C40A1FC-D768-4323-975A-E0CA221A2CE1}" srcOrd="12" destOrd="0" presId="urn:microsoft.com/office/officeart/2005/8/layout/list1"/>
    <dgm:cxn modelId="{B4233F81-4F73-44AD-9ED0-E945CD2CECEB}" type="presParOf" srcId="{1C40A1FC-D768-4323-975A-E0CA221A2CE1}" destId="{BF511FE3-7BDA-4E23-9514-5A15529BDBD1}" srcOrd="0" destOrd="0" presId="urn:microsoft.com/office/officeart/2005/8/layout/list1"/>
    <dgm:cxn modelId="{6474C630-109C-4CF2-BBA4-0FFA00BDF942}" type="presParOf" srcId="{1C40A1FC-D768-4323-975A-E0CA221A2CE1}" destId="{666B80D5-2188-4CD4-A21F-DAF1A09965D5}" srcOrd="1" destOrd="0" presId="urn:microsoft.com/office/officeart/2005/8/layout/list1"/>
    <dgm:cxn modelId="{30D1FE26-F4D8-4616-B335-6A2DBDB8BF6C}" type="presParOf" srcId="{D241D507-E589-41B9-ACEC-C57AFF0B6BF2}" destId="{CB1ECB3B-ED23-4BF7-AE00-9DC7AB924F05}" srcOrd="13" destOrd="0" presId="urn:microsoft.com/office/officeart/2005/8/layout/list1"/>
    <dgm:cxn modelId="{61943FA9-0E96-4CE2-9DF1-4BE3D48CE44B}" type="presParOf" srcId="{D241D507-E589-41B9-ACEC-C57AFF0B6BF2}" destId="{C5A1D2AF-5983-497A-96D0-E0361B0E839E}" srcOrd="14" destOrd="0" presId="urn:microsoft.com/office/officeart/2005/8/layout/list1"/>
    <dgm:cxn modelId="{4F5E186D-1245-4E8E-92CA-D5A1ED94A837}" type="presParOf" srcId="{D241D507-E589-41B9-ACEC-C57AFF0B6BF2}" destId="{BECF5438-D6AE-45EB-A597-542E9B5DE63D}" srcOrd="15" destOrd="0" presId="urn:microsoft.com/office/officeart/2005/8/layout/list1"/>
    <dgm:cxn modelId="{C4C3AC11-BECA-427D-8737-08DBFE19FDA1}" type="presParOf" srcId="{D241D507-E589-41B9-ACEC-C57AFF0B6BF2}" destId="{996A41FD-BD64-44C5-8BD5-CEB9B893FDCD}" srcOrd="16" destOrd="0" presId="urn:microsoft.com/office/officeart/2005/8/layout/list1"/>
    <dgm:cxn modelId="{9B4C9AF8-FCA5-4912-B767-FB9CCF54D3EB}" type="presParOf" srcId="{996A41FD-BD64-44C5-8BD5-CEB9B893FDCD}" destId="{265BF8CF-8EFB-4EDD-BC8B-EB16D968E479}" srcOrd="0" destOrd="0" presId="urn:microsoft.com/office/officeart/2005/8/layout/list1"/>
    <dgm:cxn modelId="{44946C7B-FA33-42C0-8DA6-7B47FF004E24}" type="presParOf" srcId="{996A41FD-BD64-44C5-8BD5-CEB9B893FDCD}" destId="{D0ECABFC-84B1-4189-AA1E-B27DC5BE70C6}" srcOrd="1" destOrd="0" presId="urn:microsoft.com/office/officeart/2005/8/layout/list1"/>
    <dgm:cxn modelId="{5E59C2DB-1FCD-4E80-8D18-D4FDF2F3F0C3}" type="presParOf" srcId="{D241D507-E589-41B9-ACEC-C57AFF0B6BF2}" destId="{686CE952-4701-43F2-90BA-17A111A43F9F}" srcOrd="17" destOrd="0" presId="urn:microsoft.com/office/officeart/2005/8/layout/list1"/>
    <dgm:cxn modelId="{8BEFD682-E5F4-44BB-AE11-2489CB99C35C}" type="presParOf" srcId="{D241D507-E589-41B9-ACEC-C57AFF0B6BF2}" destId="{D2E945C3-CD5D-46F1-AE7D-E469E1B8CC2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F46914-77AB-4244-AFD7-CB3D4ADE30C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F13DDC92-18C9-488F-B3FD-7095347DFFC5}">
      <dgm:prSet phldrT="[Text]"/>
      <dgm:spPr/>
      <dgm:t>
        <a:bodyPr/>
        <a:lstStyle/>
        <a:p>
          <a:r>
            <a:rPr lang="en-US" dirty="0" smtClean="0"/>
            <a:t>Intellectual Development </a:t>
          </a:r>
          <a:endParaRPr lang="en-US" dirty="0"/>
        </a:p>
      </dgm:t>
    </dgm:pt>
    <dgm:pt modelId="{585644B0-79E5-46DF-A3F4-BECBF5FD35D2}" type="parTrans" cxnId="{7B9C6D8B-1A98-45F7-844C-1FDEF82F8FD3}">
      <dgm:prSet/>
      <dgm:spPr/>
      <dgm:t>
        <a:bodyPr/>
        <a:lstStyle/>
        <a:p>
          <a:endParaRPr lang="en-US"/>
        </a:p>
      </dgm:t>
    </dgm:pt>
    <dgm:pt modelId="{DA110FA5-D609-44A7-BBA9-F99FEB7999F9}" type="sibTrans" cxnId="{7B9C6D8B-1A98-45F7-844C-1FDEF82F8FD3}">
      <dgm:prSet/>
      <dgm:spPr/>
      <dgm:t>
        <a:bodyPr/>
        <a:lstStyle/>
        <a:p>
          <a:endParaRPr lang="en-US"/>
        </a:p>
      </dgm:t>
    </dgm:pt>
    <dgm:pt modelId="{D348A802-AE85-4A5D-A807-BCB81634D2C6}">
      <dgm:prSet phldrT="[Text]" custT="1"/>
      <dgm:spPr/>
      <dgm:t>
        <a:bodyPr/>
        <a:lstStyle/>
        <a:p>
          <a:r>
            <a:rPr lang="en-US" sz="1600" dirty="0" smtClean="0"/>
            <a:t>Don’t teach Grammar</a:t>
          </a:r>
          <a:r>
            <a:rPr lang="id-ID" sz="1600" dirty="0" smtClean="0"/>
            <a:t> (at the first time they learn English)</a:t>
          </a:r>
          <a:endParaRPr lang="en-US" sz="1600" dirty="0"/>
        </a:p>
      </dgm:t>
    </dgm:pt>
    <dgm:pt modelId="{925140C4-68B8-4645-9200-49174BD8433C}" type="parTrans" cxnId="{3FD9A2DA-BF49-4FF4-B1BB-6301610CAC3B}">
      <dgm:prSet/>
      <dgm:spPr/>
      <dgm:t>
        <a:bodyPr/>
        <a:lstStyle/>
        <a:p>
          <a:endParaRPr lang="en-US"/>
        </a:p>
      </dgm:t>
    </dgm:pt>
    <dgm:pt modelId="{B7E38BC6-230C-47E0-9FBA-C24AFEA12EBF}" type="sibTrans" cxnId="{3FD9A2DA-BF49-4FF4-B1BB-6301610CAC3B}">
      <dgm:prSet/>
      <dgm:spPr/>
      <dgm:t>
        <a:bodyPr/>
        <a:lstStyle/>
        <a:p>
          <a:endParaRPr lang="en-US"/>
        </a:p>
      </dgm:t>
    </dgm:pt>
    <dgm:pt modelId="{C061529F-723A-493A-896D-9E45B9859437}">
      <dgm:prSet phldrT="[Text]"/>
      <dgm:spPr/>
      <dgm:t>
        <a:bodyPr/>
        <a:lstStyle/>
        <a:p>
          <a:r>
            <a:rPr lang="en-US" dirty="0" smtClean="0"/>
            <a:t>Attention Span</a:t>
          </a:r>
          <a:endParaRPr lang="en-US" dirty="0"/>
        </a:p>
      </dgm:t>
    </dgm:pt>
    <dgm:pt modelId="{58EF981D-8060-4891-AF21-6B996A823ED4}" type="parTrans" cxnId="{0EFB12EC-8F36-4926-B4A8-9C81676A7212}">
      <dgm:prSet/>
      <dgm:spPr/>
      <dgm:t>
        <a:bodyPr/>
        <a:lstStyle/>
        <a:p>
          <a:endParaRPr lang="en-US"/>
        </a:p>
      </dgm:t>
    </dgm:pt>
    <dgm:pt modelId="{0F3A8398-EB8A-4D26-90A8-98B1280EF533}" type="sibTrans" cxnId="{0EFB12EC-8F36-4926-B4A8-9C81676A7212}">
      <dgm:prSet/>
      <dgm:spPr/>
      <dgm:t>
        <a:bodyPr/>
        <a:lstStyle/>
        <a:p>
          <a:endParaRPr lang="en-US"/>
        </a:p>
      </dgm:t>
    </dgm:pt>
    <dgm:pt modelId="{2637049F-24DF-4582-9C1D-BAD8A65F111E}">
      <dgm:prSet phldrT="[Text]" custT="1"/>
      <dgm:spPr/>
      <dgm:t>
        <a:bodyPr/>
        <a:lstStyle/>
        <a:p>
          <a:r>
            <a:rPr lang="en-US" sz="1600" dirty="0" smtClean="0"/>
            <a:t>Here and now activities</a:t>
          </a:r>
          <a:endParaRPr lang="en-US" sz="1600" dirty="0"/>
        </a:p>
      </dgm:t>
    </dgm:pt>
    <dgm:pt modelId="{7D005125-AE51-4352-ADDB-15AFDF3EF50B}" type="parTrans" cxnId="{C1C6E010-4800-4F70-A204-9305967936A5}">
      <dgm:prSet/>
      <dgm:spPr/>
      <dgm:t>
        <a:bodyPr/>
        <a:lstStyle/>
        <a:p>
          <a:endParaRPr lang="en-US"/>
        </a:p>
      </dgm:t>
    </dgm:pt>
    <dgm:pt modelId="{EA9BA65F-1E9C-42B3-B177-BA667CB05994}" type="sibTrans" cxnId="{C1C6E010-4800-4F70-A204-9305967936A5}">
      <dgm:prSet/>
      <dgm:spPr/>
      <dgm:t>
        <a:bodyPr/>
        <a:lstStyle/>
        <a:p>
          <a:endParaRPr lang="en-US"/>
        </a:p>
      </dgm:t>
    </dgm:pt>
    <dgm:pt modelId="{80BA64C0-FD33-470A-97BC-E7F77E92B2E3}">
      <dgm:prSet phldrT="[Text]" custT="1"/>
      <dgm:spPr/>
      <dgm:t>
        <a:bodyPr/>
        <a:lstStyle/>
        <a:p>
          <a:r>
            <a:rPr lang="en-US" sz="1600" dirty="0" smtClean="0"/>
            <a:t>A variety of lesson</a:t>
          </a:r>
          <a:endParaRPr lang="en-US" sz="1600" dirty="0"/>
        </a:p>
      </dgm:t>
    </dgm:pt>
    <dgm:pt modelId="{4E656E55-E2E7-46EA-B1A9-3650AA4493BF}" type="parTrans" cxnId="{45E28CE3-0C65-4F50-B498-84CE7A7369AD}">
      <dgm:prSet/>
      <dgm:spPr/>
      <dgm:t>
        <a:bodyPr/>
        <a:lstStyle/>
        <a:p>
          <a:endParaRPr lang="en-US"/>
        </a:p>
      </dgm:t>
    </dgm:pt>
    <dgm:pt modelId="{D24008E6-B3FC-4F72-820B-6F71E4E4DF70}" type="sibTrans" cxnId="{45E28CE3-0C65-4F50-B498-84CE7A7369AD}">
      <dgm:prSet/>
      <dgm:spPr/>
      <dgm:t>
        <a:bodyPr/>
        <a:lstStyle/>
        <a:p>
          <a:endParaRPr lang="en-US"/>
        </a:p>
      </dgm:t>
    </dgm:pt>
    <dgm:pt modelId="{235B0EF2-3B69-4484-8415-87256BEA1455}">
      <dgm:prSet phldrT="[Text]"/>
      <dgm:spPr/>
      <dgm:t>
        <a:bodyPr/>
        <a:lstStyle/>
        <a:p>
          <a:r>
            <a:rPr lang="en-US" dirty="0" smtClean="0"/>
            <a:t>Sensory Input</a:t>
          </a:r>
          <a:endParaRPr lang="en-US" dirty="0"/>
        </a:p>
      </dgm:t>
    </dgm:pt>
    <dgm:pt modelId="{1E593847-616A-45AD-AEAD-B0091F33BD4D}" type="parTrans" cxnId="{E3074F09-2CB4-49AD-A2A6-A7F4D914C116}">
      <dgm:prSet/>
      <dgm:spPr/>
      <dgm:t>
        <a:bodyPr/>
        <a:lstStyle/>
        <a:p>
          <a:endParaRPr lang="en-US"/>
        </a:p>
      </dgm:t>
    </dgm:pt>
    <dgm:pt modelId="{7DD6BA19-FE00-44A3-8788-3636C54FF25C}" type="sibTrans" cxnId="{E3074F09-2CB4-49AD-A2A6-A7F4D914C116}">
      <dgm:prSet/>
      <dgm:spPr/>
      <dgm:t>
        <a:bodyPr/>
        <a:lstStyle/>
        <a:p>
          <a:endParaRPr lang="en-US"/>
        </a:p>
      </dgm:t>
    </dgm:pt>
    <dgm:pt modelId="{07EEAE84-9739-4642-95EE-BF0D1FDFBBB2}">
      <dgm:prSet phldrT="[Text]" custT="1"/>
      <dgm:spPr/>
      <dgm:t>
        <a:bodyPr/>
        <a:lstStyle/>
        <a:p>
          <a:r>
            <a:rPr lang="en-US" sz="1600" dirty="0" smtClean="0"/>
            <a:t>TPR</a:t>
          </a:r>
          <a:endParaRPr lang="en-US" sz="1600" dirty="0"/>
        </a:p>
      </dgm:t>
    </dgm:pt>
    <dgm:pt modelId="{6A182830-464F-4F68-B96C-860B0093CBD9}" type="parTrans" cxnId="{A2091FEA-CFB1-4833-AE88-DF013A82CC58}">
      <dgm:prSet/>
      <dgm:spPr/>
      <dgm:t>
        <a:bodyPr/>
        <a:lstStyle/>
        <a:p>
          <a:endParaRPr lang="en-US"/>
        </a:p>
      </dgm:t>
    </dgm:pt>
    <dgm:pt modelId="{C24C9809-41E2-4ABA-978A-05CC76E10875}" type="sibTrans" cxnId="{A2091FEA-CFB1-4833-AE88-DF013A82CC58}">
      <dgm:prSet/>
      <dgm:spPr/>
      <dgm:t>
        <a:bodyPr/>
        <a:lstStyle/>
        <a:p>
          <a:endParaRPr lang="en-US"/>
        </a:p>
      </dgm:t>
    </dgm:pt>
    <dgm:pt modelId="{C0F0FADD-7BC2-4417-8705-328A763A9B63}">
      <dgm:prSet phldrT="[Text]" custT="1"/>
      <dgm:spPr/>
      <dgm:t>
        <a:bodyPr/>
        <a:lstStyle/>
        <a:p>
          <a:r>
            <a:rPr lang="en-US" sz="1600" dirty="0" smtClean="0"/>
            <a:t>Hands on activities</a:t>
          </a:r>
          <a:endParaRPr lang="en-US" sz="1600" dirty="0"/>
        </a:p>
      </dgm:t>
    </dgm:pt>
    <dgm:pt modelId="{4738845B-B928-4D4E-9BDB-05E8A6072DA2}" type="parTrans" cxnId="{E3E99EF6-8F2D-40D6-8443-DE62E74C0157}">
      <dgm:prSet/>
      <dgm:spPr/>
      <dgm:t>
        <a:bodyPr/>
        <a:lstStyle/>
        <a:p>
          <a:endParaRPr lang="en-US"/>
        </a:p>
      </dgm:t>
    </dgm:pt>
    <dgm:pt modelId="{B3D3FDE4-0177-4DF4-A976-5CA362ABB9EB}" type="sibTrans" cxnId="{E3E99EF6-8F2D-40D6-8443-DE62E74C0157}">
      <dgm:prSet/>
      <dgm:spPr/>
      <dgm:t>
        <a:bodyPr/>
        <a:lstStyle/>
        <a:p>
          <a:endParaRPr lang="en-US"/>
        </a:p>
      </dgm:t>
    </dgm:pt>
    <dgm:pt modelId="{B53EB5CC-094B-4F55-A678-82C401B9E813}">
      <dgm:prSet custT="1"/>
      <dgm:spPr/>
      <dgm:t>
        <a:bodyPr/>
        <a:lstStyle/>
        <a:p>
          <a:r>
            <a:rPr lang="en-US" sz="1600" dirty="0" smtClean="0"/>
            <a:t>Rules stated in abstract terms grammatical concepts</a:t>
          </a:r>
          <a:endParaRPr lang="en-US" sz="1600" dirty="0"/>
        </a:p>
      </dgm:t>
    </dgm:pt>
    <dgm:pt modelId="{7ACFC259-5C3A-49E9-B976-A2F69F321A3F}" type="parTrans" cxnId="{2139019E-64E7-4700-8A6F-94FD3CBC32E2}">
      <dgm:prSet/>
      <dgm:spPr/>
      <dgm:t>
        <a:bodyPr/>
        <a:lstStyle/>
        <a:p>
          <a:endParaRPr lang="en-US"/>
        </a:p>
      </dgm:t>
    </dgm:pt>
    <dgm:pt modelId="{52B9F860-DEBD-49E2-B18D-C1C2986B5483}" type="sibTrans" cxnId="{2139019E-64E7-4700-8A6F-94FD3CBC32E2}">
      <dgm:prSet/>
      <dgm:spPr/>
      <dgm:t>
        <a:bodyPr/>
        <a:lstStyle/>
        <a:p>
          <a:endParaRPr lang="en-US"/>
        </a:p>
      </dgm:t>
    </dgm:pt>
    <dgm:pt modelId="{A198EEF5-2E3D-413D-B4D2-D0ED24B7B162}">
      <dgm:prSet custT="1"/>
      <dgm:spPr/>
      <dgm:t>
        <a:bodyPr/>
        <a:lstStyle/>
        <a:p>
          <a:r>
            <a:rPr lang="en-US" sz="1600" dirty="0" smtClean="0"/>
            <a:t>Require more repetition than adult</a:t>
          </a:r>
          <a:endParaRPr lang="en-US" sz="1600" dirty="0"/>
        </a:p>
      </dgm:t>
    </dgm:pt>
    <dgm:pt modelId="{81C0A7B1-E84F-4798-AC70-2315594B50FD}" type="parTrans" cxnId="{7CF2DD51-7588-45D7-9059-68CBD46F6B25}">
      <dgm:prSet/>
      <dgm:spPr/>
      <dgm:t>
        <a:bodyPr/>
        <a:lstStyle/>
        <a:p>
          <a:endParaRPr lang="en-US"/>
        </a:p>
      </dgm:t>
    </dgm:pt>
    <dgm:pt modelId="{5C7263C0-24CE-40CC-819D-6F65FE22AB90}" type="sibTrans" cxnId="{7CF2DD51-7588-45D7-9059-68CBD46F6B25}">
      <dgm:prSet/>
      <dgm:spPr/>
      <dgm:t>
        <a:bodyPr/>
        <a:lstStyle/>
        <a:p>
          <a:endParaRPr lang="en-US"/>
        </a:p>
      </dgm:t>
    </dgm:pt>
    <dgm:pt modelId="{BADA1249-81E2-49CA-B39F-BD62E3FD4128}">
      <dgm:prSet phldrT="[Text]" custT="1"/>
      <dgm:spPr/>
      <dgm:t>
        <a:bodyPr/>
        <a:lstStyle/>
        <a:p>
          <a:r>
            <a:rPr lang="en-US" sz="1600" dirty="0" smtClean="0"/>
            <a:t>Animated teacher</a:t>
          </a:r>
          <a:endParaRPr lang="en-US" sz="1600" dirty="0"/>
        </a:p>
      </dgm:t>
    </dgm:pt>
    <dgm:pt modelId="{FE92E844-0D5C-438E-A505-E52F1FB4923C}" type="parTrans" cxnId="{65AC85F5-6D59-4A73-AED4-055706AEB451}">
      <dgm:prSet/>
      <dgm:spPr/>
      <dgm:t>
        <a:bodyPr/>
        <a:lstStyle/>
        <a:p>
          <a:endParaRPr lang="en-US"/>
        </a:p>
      </dgm:t>
    </dgm:pt>
    <dgm:pt modelId="{50C205E6-BF74-432A-8222-375344DCFEBA}" type="sibTrans" cxnId="{65AC85F5-6D59-4A73-AED4-055706AEB451}">
      <dgm:prSet/>
      <dgm:spPr/>
      <dgm:t>
        <a:bodyPr/>
        <a:lstStyle/>
        <a:p>
          <a:endParaRPr lang="en-US"/>
        </a:p>
      </dgm:t>
    </dgm:pt>
    <dgm:pt modelId="{A59C3880-C4FF-4AC6-868D-8944743FE9C1}">
      <dgm:prSet phldrT="[Text]" custT="1"/>
      <dgm:spPr/>
      <dgm:t>
        <a:bodyPr/>
        <a:lstStyle/>
        <a:p>
          <a:r>
            <a:rPr lang="en-US" sz="1600" dirty="0" smtClean="0"/>
            <a:t>A sense of humor</a:t>
          </a:r>
          <a:endParaRPr lang="en-US" sz="1600" dirty="0"/>
        </a:p>
      </dgm:t>
    </dgm:pt>
    <dgm:pt modelId="{7FE3E62C-C1AF-44FC-961F-298C201AD8B7}" type="parTrans" cxnId="{5739AAA5-C895-4DFC-88FA-1291109E6765}">
      <dgm:prSet/>
      <dgm:spPr/>
      <dgm:t>
        <a:bodyPr/>
        <a:lstStyle/>
        <a:p>
          <a:endParaRPr lang="en-US"/>
        </a:p>
      </dgm:t>
    </dgm:pt>
    <dgm:pt modelId="{D9EFD9F6-938C-4E0F-8AFE-CCC72098ECF4}" type="sibTrans" cxnId="{5739AAA5-C895-4DFC-88FA-1291109E6765}">
      <dgm:prSet/>
      <dgm:spPr/>
      <dgm:t>
        <a:bodyPr/>
        <a:lstStyle/>
        <a:p>
          <a:endParaRPr lang="en-US"/>
        </a:p>
      </dgm:t>
    </dgm:pt>
    <dgm:pt modelId="{E87A45C2-EFC8-47D6-8666-3014CFB7483C}">
      <dgm:prSet phldrT="[Text]" custT="1"/>
      <dgm:spPr/>
      <dgm:t>
        <a:bodyPr/>
        <a:lstStyle/>
        <a:p>
          <a:r>
            <a:rPr lang="en-US" sz="1600" dirty="0" smtClean="0"/>
            <a:t>Children have a lot of natural curiosity</a:t>
          </a:r>
          <a:endParaRPr lang="en-US" sz="1600" dirty="0"/>
        </a:p>
      </dgm:t>
    </dgm:pt>
    <dgm:pt modelId="{502A2CEC-2ACD-4AE2-831B-26B80673F529}" type="parTrans" cxnId="{151F7800-E125-4761-BA8A-195CAC57E048}">
      <dgm:prSet/>
      <dgm:spPr/>
      <dgm:t>
        <a:bodyPr/>
        <a:lstStyle/>
        <a:p>
          <a:endParaRPr lang="en-US"/>
        </a:p>
      </dgm:t>
    </dgm:pt>
    <dgm:pt modelId="{7F357AA2-671B-4834-88EA-ECC9AB0E238C}" type="sibTrans" cxnId="{151F7800-E125-4761-BA8A-195CAC57E048}">
      <dgm:prSet/>
      <dgm:spPr/>
      <dgm:t>
        <a:bodyPr/>
        <a:lstStyle/>
        <a:p>
          <a:endParaRPr lang="en-US"/>
        </a:p>
      </dgm:t>
    </dgm:pt>
    <dgm:pt modelId="{BE13A350-4FEA-4C89-943F-0711EDF1B935}">
      <dgm:prSet phldrT="[Text]" custT="1"/>
      <dgm:spPr/>
      <dgm:t>
        <a:bodyPr/>
        <a:lstStyle/>
        <a:p>
          <a:r>
            <a:rPr lang="en-US" sz="1600" dirty="0" smtClean="0"/>
            <a:t>Sensory aids</a:t>
          </a:r>
          <a:endParaRPr lang="en-US" sz="1600" dirty="0"/>
        </a:p>
      </dgm:t>
    </dgm:pt>
    <dgm:pt modelId="{C792EC2A-1D3B-460D-BC77-283A681EA7C9}" type="parTrans" cxnId="{FAEAFB51-3E9F-48A5-B072-3FEE8EB0A8AE}">
      <dgm:prSet/>
      <dgm:spPr/>
    </dgm:pt>
    <dgm:pt modelId="{042BA95E-7F03-4192-AC10-DF4A135E626B}" type="sibTrans" cxnId="{FAEAFB51-3E9F-48A5-B072-3FEE8EB0A8AE}">
      <dgm:prSet/>
      <dgm:spPr/>
    </dgm:pt>
    <dgm:pt modelId="{338A3297-0D2C-4C23-BE38-2751B19A4630}">
      <dgm:prSet phldrT="[Text]" custT="1"/>
      <dgm:spPr/>
      <dgm:t>
        <a:bodyPr/>
        <a:lstStyle/>
        <a:p>
          <a:r>
            <a:rPr lang="en-US" sz="1600" dirty="0" smtClean="0"/>
            <a:t>Nonverbal language/gestures</a:t>
          </a:r>
          <a:endParaRPr lang="en-US" sz="1600" dirty="0"/>
        </a:p>
      </dgm:t>
    </dgm:pt>
    <dgm:pt modelId="{06C5F249-5C49-4604-9072-FED6DBA37012}" type="parTrans" cxnId="{3B70E347-5493-468A-BEFF-20D1D52C0522}">
      <dgm:prSet/>
      <dgm:spPr/>
    </dgm:pt>
    <dgm:pt modelId="{924E9F97-EC65-4F08-A390-CBA62B845657}" type="sibTrans" cxnId="{3B70E347-5493-468A-BEFF-20D1D52C0522}">
      <dgm:prSet/>
      <dgm:spPr/>
    </dgm:pt>
    <dgm:pt modelId="{DA91C13A-DD13-4D33-ABEC-63D8FD5E719A}">
      <dgm:prSet phldrT="[Text]" custT="1"/>
      <dgm:spPr/>
      <dgm:t>
        <a:bodyPr/>
        <a:lstStyle/>
        <a:p>
          <a:r>
            <a:rPr lang="en-US" sz="1600" dirty="0" smtClean="0"/>
            <a:t>Authentic, meaningful language</a:t>
          </a:r>
          <a:endParaRPr lang="en-US" sz="1600" dirty="0"/>
        </a:p>
      </dgm:t>
    </dgm:pt>
    <dgm:pt modelId="{B408788F-54D0-490D-B89A-C7B99C9C1CF7}" type="parTrans" cxnId="{BB7199C7-4842-45D6-A7F3-BC08CC165B06}">
      <dgm:prSet/>
      <dgm:spPr/>
    </dgm:pt>
    <dgm:pt modelId="{180B5F6C-EB03-46BA-80B9-502CD3975A5F}" type="sibTrans" cxnId="{BB7199C7-4842-45D6-A7F3-BC08CC165B06}">
      <dgm:prSet/>
      <dgm:spPr/>
    </dgm:pt>
    <dgm:pt modelId="{3FB172B5-D66F-432B-9F8E-1BF0E41C9FFD}" type="pres">
      <dgm:prSet presAssocID="{3BF46914-77AB-4244-AFD7-CB3D4ADE30CE}" presName="Name0" presStyleCnt="0">
        <dgm:presLayoutVars>
          <dgm:dir/>
          <dgm:animLvl val="lvl"/>
          <dgm:resizeHandles val="exact"/>
        </dgm:presLayoutVars>
      </dgm:prSet>
      <dgm:spPr/>
      <dgm:t>
        <a:bodyPr/>
        <a:lstStyle/>
        <a:p>
          <a:endParaRPr lang="en-US"/>
        </a:p>
      </dgm:t>
    </dgm:pt>
    <dgm:pt modelId="{9F8DAABA-B2B8-41E6-969C-7B8BAB22FA4A}" type="pres">
      <dgm:prSet presAssocID="{F13DDC92-18C9-488F-B3FD-7095347DFFC5}" presName="linNode" presStyleCnt="0"/>
      <dgm:spPr/>
    </dgm:pt>
    <dgm:pt modelId="{636D1F71-A40D-48F4-9024-AC5FAE8E330F}" type="pres">
      <dgm:prSet presAssocID="{F13DDC92-18C9-488F-B3FD-7095347DFFC5}" presName="parentText" presStyleLbl="node1" presStyleIdx="0" presStyleCnt="3">
        <dgm:presLayoutVars>
          <dgm:chMax val="1"/>
          <dgm:bulletEnabled val="1"/>
        </dgm:presLayoutVars>
      </dgm:prSet>
      <dgm:spPr/>
      <dgm:t>
        <a:bodyPr/>
        <a:lstStyle/>
        <a:p>
          <a:endParaRPr lang="en-US"/>
        </a:p>
      </dgm:t>
    </dgm:pt>
    <dgm:pt modelId="{BD36ED3F-FA77-49D0-A0A4-E08CB03592E6}" type="pres">
      <dgm:prSet presAssocID="{F13DDC92-18C9-488F-B3FD-7095347DFFC5}" presName="descendantText" presStyleLbl="alignAccFollowNode1" presStyleIdx="0" presStyleCnt="3">
        <dgm:presLayoutVars>
          <dgm:bulletEnabled val="1"/>
        </dgm:presLayoutVars>
      </dgm:prSet>
      <dgm:spPr/>
      <dgm:t>
        <a:bodyPr/>
        <a:lstStyle/>
        <a:p>
          <a:endParaRPr lang="en-US"/>
        </a:p>
      </dgm:t>
    </dgm:pt>
    <dgm:pt modelId="{6E7EA5DA-D68C-4584-A7FB-4468DCA5FE06}" type="pres">
      <dgm:prSet presAssocID="{DA110FA5-D609-44A7-BBA9-F99FEB7999F9}" presName="sp" presStyleCnt="0"/>
      <dgm:spPr/>
    </dgm:pt>
    <dgm:pt modelId="{8A918214-FB2E-4602-B1E8-3FBB06467EBA}" type="pres">
      <dgm:prSet presAssocID="{C061529F-723A-493A-896D-9E45B9859437}" presName="linNode" presStyleCnt="0"/>
      <dgm:spPr/>
    </dgm:pt>
    <dgm:pt modelId="{75C3EBEF-F5F3-481E-B29F-80CEDF32EC6C}" type="pres">
      <dgm:prSet presAssocID="{C061529F-723A-493A-896D-9E45B9859437}" presName="parentText" presStyleLbl="node1" presStyleIdx="1" presStyleCnt="3">
        <dgm:presLayoutVars>
          <dgm:chMax val="1"/>
          <dgm:bulletEnabled val="1"/>
        </dgm:presLayoutVars>
      </dgm:prSet>
      <dgm:spPr/>
      <dgm:t>
        <a:bodyPr/>
        <a:lstStyle/>
        <a:p>
          <a:endParaRPr lang="en-US"/>
        </a:p>
      </dgm:t>
    </dgm:pt>
    <dgm:pt modelId="{500F8AF3-AFE1-440C-98F0-31EAE4C72B6F}" type="pres">
      <dgm:prSet presAssocID="{C061529F-723A-493A-896D-9E45B9859437}" presName="descendantText" presStyleLbl="alignAccFollowNode1" presStyleIdx="1" presStyleCnt="3">
        <dgm:presLayoutVars>
          <dgm:bulletEnabled val="1"/>
        </dgm:presLayoutVars>
      </dgm:prSet>
      <dgm:spPr/>
      <dgm:t>
        <a:bodyPr/>
        <a:lstStyle/>
        <a:p>
          <a:endParaRPr lang="en-US"/>
        </a:p>
      </dgm:t>
    </dgm:pt>
    <dgm:pt modelId="{213A75E5-2AE4-43CF-A792-A307E616885C}" type="pres">
      <dgm:prSet presAssocID="{0F3A8398-EB8A-4D26-90A8-98B1280EF533}" presName="sp" presStyleCnt="0"/>
      <dgm:spPr/>
    </dgm:pt>
    <dgm:pt modelId="{4BE47360-FAB1-49F3-A36F-BD3DF7568FA2}" type="pres">
      <dgm:prSet presAssocID="{235B0EF2-3B69-4484-8415-87256BEA1455}" presName="linNode" presStyleCnt="0"/>
      <dgm:spPr/>
    </dgm:pt>
    <dgm:pt modelId="{846F0A33-7F89-4449-8965-6B2BED23F13B}" type="pres">
      <dgm:prSet presAssocID="{235B0EF2-3B69-4484-8415-87256BEA1455}" presName="parentText" presStyleLbl="node1" presStyleIdx="2" presStyleCnt="3">
        <dgm:presLayoutVars>
          <dgm:chMax val="1"/>
          <dgm:bulletEnabled val="1"/>
        </dgm:presLayoutVars>
      </dgm:prSet>
      <dgm:spPr/>
      <dgm:t>
        <a:bodyPr/>
        <a:lstStyle/>
        <a:p>
          <a:endParaRPr lang="en-US"/>
        </a:p>
      </dgm:t>
    </dgm:pt>
    <dgm:pt modelId="{B2CEC6E6-7DBA-44F7-B086-C487EAC0AD5C}" type="pres">
      <dgm:prSet presAssocID="{235B0EF2-3B69-4484-8415-87256BEA1455}" presName="descendantText" presStyleLbl="alignAccFollowNode1" presStyleIdx="2" presStyleCnt="3">
        <dgm:presLayoutVars>
          <dgm:bulletEnabled val="1"/>
        </dgm:presLayoutVars>
      </dgm:prSet>
      <dgm:spPr/>
      <dgm:t>
        <a:bodyPr/>
        <a:lstStyle/>
        <a:p>
          <a:endParaRPr lang="en-US"/>
        </a:p>
      </dgm:t>
    </dgm:pt>
  </dgm:ptLst>
  <dgm:cxnLst>
    <dgm:cxn modelId="{BB7199C7-4842-45D6-A7F3-BC08CC165B06}" srcId="{235B0EF2-3B69-4484-8415-87256BEA1455}" destId="{DA91C13A-DD13-4D33-ABEC-63D8FD5E719A}" srcOrd="4" destOrd="0" parTransId="{B408788F-54D0-490D-B89A-C7B99C9C1CF7}" sibTransId="{180B5F6C-EB03-46BA-80B9-502CD3975A5F}"/>
    <dgm:cxn modelId="{7B9C6D8B-1A98-45F7-844C-1FDEF82F8FD3}" srcId="{3BF46914-77AB-4244-AFD7-CB3D4ADE30CE}" destId="{F13DDC92-18C9-488F-B3FD-7095347DFFC5}" srcOrd="0" destOrd="0" parTransId="{585644B0-79E5-46DF-A3F4-BECBF5FD35D2}" sibTransId="{DA110FA5-D609-44A7-BBA9-F99FEB7999F9}"/>
    <dgm:cxn modelId="{08529424-08EA-4299-9C39-B1582BED528C}" type="presOf" srcId="{338A3297-0D2C-4C23-BE38-2751B19A4630}" destId="{B2CEC6E6-7DBA-44F7-B086-C487EAC0AD5C}" srcOrd="0" destOrd="3" presId="urn:microsoft.com/office/officeart/2005/8/layout/vList5"/>
    <dgm:cxn modelId="{151F7800-E125-4761-BA8A-195CAC57E048}" srcId="{C061529F-723A-493A-896D-9E45B9859437}" destId="{E87A45C2-EFC8-47D6-8666-3014CFB7483C}" srcOrd="4" destOrd="0" parTransId="{502A2CEC-2ACD-4AE2-831B-26B80673F529}" sibTransId="{7F357AA2-671B-4834-88EA-ECC9AB0E238C}"/>
    <dgm:cxn modelId="{2139019E-64E7-4700-8A6F-94FD3CBC32E2}" srcId="{F13DDC92-18C9-488F-B3FD-7095347DFFC5}" destId="{B53EB5CC-094B-4F55-A678-82C401B9E813}" srcOrd="1" destOrd="0" parTransId="{7ACFC259-5C3A-49E9-B976-A2F69F321A3F}" sibTransId="{52B9F860-DEBD-49E2-B18D-C1C2986B5483}"/>
    <dgm:cxn modelId="{369641A9-FC42-449A-9BE3-BB06749D0CD0}" type="presOf" srcId="{80BA64C0-FD33-470A-97BC-E7F77E92B2E3}" destId="{500F8AF3-AFE1-440C-98F0-31EAE4C72B6F}" srcOrd="0" destOrd="1" presId="urn:microsoft.com/office/officeart/2005/8/layout/vList5"/>
    <dgm:cxn modelId="{0EFB12EC-8F36-4926-B4A8-9C81676A7212}" srcId="{3BF46914-77AB-4244-AFD7-CB3D4ADE30CE}" destId="{C061529F-723A-493A-896D-9E45B9859437}" srcOrd="1" destOrd="0" parTransId="{58EF981D-8060-4891-AF21-6B996A823ED4}" sibTransId="{0F3A8398-EB8A-4D26-90A8-98B1280EF533}"/>
    <dgm:cxn modelId="{FAEAFB51-3E9F-48A5-B072-3FEE8EB0A8AE}" srcId="{235B0EF2-3B69-4484-8415-87256BEA1455}" destId="{BE13A350-4FEA-4C89-943F-0711EDF1B935}" srcOrd="2" destOrd="0" parTransId="{C792EC2A-1D3B-460D-BC77-283A681EA7C9}" sibTransId="{042BA95E-7F03-4192-AC10-DF4A135E626B}"/>
    <dgm:cxn modelId="{A439FE4D-81A9-4E80-9C78-67A5B94F0B17}" type="presOf" srcId="{D348A802-AE85-4A5D-A807-BCB81634D2C6}" destId="{BD36ED3F-FA77-49D0-A0A4-E08CB03592E6}" srcOrd="0" destOrd="0" presId="urn:microsoft.com/office/officeart/2005/8/layout/vList5"/>
    <dgm:cxn modelId="{94820116-3810-4F8E-8A54-C998AD24CFCB}" type="presOf" srcId="{DA91C13A-DD13-4D33-ABEC-63D8FD5E719A}" destId="{B2CEC6E6-7DBA-44F7-B086-C487EAC0AD5C}" srcOrd="0" destOrd="4" presId="urn:microsoft.com/office/officeart/2005/8/layout/vList5"/>
    <dgm:cxn modelId="{5663598D-FDCC-4FEB-B588-13593D779796}" type="presOf" srcId="{2637049F-24DF-4582-9C1D-BAD8A65F111E}" destId="{500F8AF3-AFE1-440C-98F0-31EAE4C72B6F}" srcOrd="0" destOrd="0" presId="urn:microsoft.com/office/officeart/2005/8/layout/vList5"/>
    <dgm:cxn modelId="{F2D6D7F5-94DE-41D2-9D11-723A82565794}" type="presOf" srcId="{A198EEF5-2E3D-413D-B4D2-D0ED24B7B162}" destId="{BD36ED3F-FA77-49D0-A0A4-E08CB03592E6}" srcOrd="0" destOrd="2" presId="urn:microsoft.com/office/officeart/2005/8/layout/vList5"/>
    <dgm:cxn modelId="{FA5BEB01-6B9D-4474-8A32-C324CC62A2FD}" type="presOf" srcId="{B53EB5CC-094B-4F55-A678-82C401B9E813}" destId="{BD36ED3F-FA77-49D0-A0A4-E08CB03592E6}" srcOrd="0" destOrd="1" presId="urn:microsoft.com/office/officeart/2005/8/layout/vList5"/>
    <dgm:cxn modelId="{3B70E347-5493-468A-BEFF-20D1D52C0522}" srcId="{235B0EF2-3B69-4484-8415-87256BEA1455}" destId="{338A3297-0D2C-4C23-BE38-2751B19A4630}" srcOrd="3" destOrd="0" parTransId="{06C5F249-5C49-4604-9072-FED6DBA37012}" sibTransId="{924E9F97-EC65-4F08-A390-CBA62B845657}"/>
    <dgm:cxn modelId="{E3E99EF6-8F2D-40D6-8443-DE62E74C0157}" srcId="{235B0EF2-3B69-4484-8415-87256BEA1455}" destId="{C0F0FADD-7BC2-4417-8705-328A763A9B63}" srcOrd="1" destOrd="0" parTransId="{4738845B-B928-4D4E-9BDB-05E8A6072DA2}" sibTransId="{B3D3FDE4-0177-4DF4-A976-5CA362ABB9EB}"/>
    <dgm:cxn modelId="{D5AB8915-4B4B-4D15-A4FB-0BC68236FEA6}" type="presOf" srcId="{07EEAE84-9739-4642-95EE-BF0D1FDFBBB2}" destId="{B2CEC6E6-7DBA-44F7-B086-C487EAC0AD5C}" srcOrd="0" destOrd="0" presId="urn:microsoft.com/office/officeart/2005/8/layout/vList5"/>
    <dgm:cxn modelId="{7CF2DD51-7588-45D7-9059-68CBD46F6B25}" srcId="{F13DDC92-18C9-488F-B3FD-7095347DFFC5}" destId="{A198EEF5-2E3D-413D-B4D2-D0ED24B7B162}" srcOrd="2" destOrd="0" parTransId="{81C0A7B1-E84F-4798-AC70-2315594B50FD}" sibTransId="{5C7263C0-24CE-40CC-819D-6F65FE22AB90}"/>
    <dgm:cxn modelId="{A5133E61-2FD3-4775-865E-787CA2DAC7DD}" type="presOf" srcId="{A59C3880-C4FF-4AC6-868D-8944743FE9C1}" destId="{500F8AF3-AFE1-440C-98F0-31EAE4C72B6F}" srcOrd="0" destOrd="3" presId="urn:microsoft.com/office/officeart/2005/8/layout/vList5"/>
    <dgm:cxn modelId="{5B4051F6-8D22-4587-B8CB-A6C17B5ADE95}" type="presOf" srcId="{C0F0FADD-7BC2-4417-8705-328A763A9B63}" destId="{B2CEC6E6-7DBA-44F7-B086-C487EAC0AD5C}" srcOrd="0" destOrd="1" presId="urn:microsoft.com/office/officeart/2005/8/layout/vList5"/>
    <dgm:cxn modelId="{66CDA576-10FD-4901-B373-39664D5F2CED}" type="presOf" srcId="{C061529F-723A-493A-896D-9E45B9859437}" destId="{75C3EBEF-F5F3-481E-B29F-80CEDF32EC6C}" srcOrd="0" destOrd="0" presId="urn:microsoft.com/office/officeart/2005/8/layout/vList5"/>
    <dgm:cxn modelId="{E3074F09-2CB4-49AD-A2A6-A7F4D914C116}" srcId="{3BF46914-77AB-4244-AFD7-CB3D4ADE30CE}" destId="{235B0EF2-3B69-4484-8415-87256BEA1455}" srcOrd="2" destOrd="0" parTransId="{1E593847-616A-45AD-AEAD-B0091F33BD4D}" sibTransId="{7DD6BA19-FE00-44A3-8788-3636C54FF25C}"/>
    <dgm:cxn modelId="{3D48BA9D-598F-4B0F-8422-A8298C83E09D}" type="presOf" srcId="{BADA1249-81E2-49CA-B39F-BD62E3FD4128}" destId="{500F8AF3-AFE1-440C-98F0-31EAE4C72B6F}" srcOrd="0" destOrd="2" presId="urn:microsoft.com/office/officeart/2005/8/layout/vList5"/>
    <dgm:cxn modelId="{64EA354C-0600-4B7C-83F0-F8BCD9AED7B0}" type="presOf" srcId="{F13DDC92-18C9-488F-B3FD-7095347DFFC5}" destId="{636D1F71-A40D-48F4-9024-AC5FAE8E330F}" srcOrd="0" destOrd="0" presId="urn:microsoft.com/office/officeart/2005/8/layout/vList5"/>
    <dgm:cxn modelId="{5739AAA5-C895-4DFC-88FA-1291109E6765}" srcId="{C061529F-723A-493A-896D-9E45B9859437}" destId="{A59C3880-C4FF-4AC6-868D-8944743FE9C1}" srcOrd="3" destOrd="0" parTransId="{7FE3E62C-C1AF-44FC-961F-298C201AD8B7}" sibTransId="{D9EFD9F6-938C-4E0F-8AFE-CCC72098ECF4}"/>
    <dgm:cxn modelId="{65AC85F5-6D59-4A73-AED4-055706AEB451}" srcId="{C061529F-723A-493A-896D-9E45B9859437}" destId="{BADA1249-81E2-49CA-B39F-BD62E3FD4128}" srcOrd="2" destOrd="0" parTransId="{FE92E844-0D5C-438E-A505-E52F1FB4923C}" sibTransId="{50C205E6-BF74-432A-8222-375344DCFEBA}"/>
    <dgm:cxn modelId="{A2091FEA-CFB1-4833-AE88-DF013A82CC58}" srcId="{235B0EF2-3B69-4484-8415-87256BEA1455}" destId="{07EEAE84-9739-4642-95EE-BF0D1FDFBBB2}" srcOrd="0" destOrd="0" parTransId="{6A182830-464F-4F68-B96C-860B0093CBD9}" sibTransId="{C24C9809-41E2-4ABA-978A-05CC76E10875}"/>
    <dgm:cxn modelId="{3FD9A2DA-BF49-4FF4-B1BB-6301610CAC3B}" srcId="{F13DDC92-18C9-488F-B3FD-7095347DFFC5}" destId="{D348A802-AE85-4A5D-A807-BCB81634D2C6}" srcOrd="0" destOrd="0" parTransId="{925140C4-68B8-4645-9200-49174BD8433C}" sibTransId="{B7E38BC6-230C-47E0-9FBA-C24AFEA12EBF}"/>
    <dgm:cxn modelId="{972FC9C3-91C6-41D6-B9D3-643AC287EF4E}" type="presOf" srcId="{BE13A350-4FEA-4C89-943F-0711EDF1B935}" destId="{B2CEC6E6-7DBA-44F7-B086-C487EAC0AD5C}" srcOrd="0" destOrd="2" presId="urn:microsoft.com/office/officeart/2005/8/layout/vList5"/>
    <dgm:cxn modelId="{45E28CE3-0C65-4F50-B498-84CE7A7369AD}" srcId="{C061529F-723A-493A-896D-9E45B9859437}" destId="{80BA64C0-FD33-470A-97BC-E7F77E92B2E3}" srcOrd="1" destOrd="0" parTransId="{4E656E55-E2E7-46EA-B1A9-3650AA4493BF}" sibTransId="{D24008E6-B3FC-4F72-820B-6F71E4E4DF70}"/>
    <dgm:cxn modelId="{C1C6E010-4800-4F70-A204-9305967936A5}" srcId="{C061529F-723A-493A-896D-9E45B9859437}" destId="{2637049F-24DF-4582-9C1D-BAD8A65F111E}" srcOrd="0" destOrd="0" parTransId="{7D005125-AE51-4352-ADDB-15AFDF3EF50B}" sibTransId="{EA9BA65F-1E9C-42B3-B177-BA667CB05994}"/>
    <dgm:cxn modelId="{F5A6D7FD-FB36-4325-8FE5-118ED989E6FB}" type="presOf" srcId="{E87A45C2-EFC8-47D6-8666-3014CFB7483C}" destId="{500F8AF3-AFE1-440C-98F0-31EAE4C72B6F}" srcOrd="0" destOrd="4" presId="urn:microsoft.com/office/officeart/2005/8/layout/vList5"/>
    <dgm:cxn modelId="{CF44922A-D3A5-482B-B4EC-E728CD978520}" type="presOf" srcId="{3BF46914-77AB-4244-AFD7-CB3D4ADE30CE}" destId="{3FB172B5-D66F-432B-9F8E-1BF0E41C9FFD}" srcOrd="0" destOrd="0" presId="urn:microsoft.com/office/officeart/2005/8/layout/vList5"/>
    <dgm:cxn modelId="{F6614F94-0FEE-4D47-9C18-E67FB1CB8F12}" type="presOf" srcId="{235B0EF2-3B69-4484-8415-87256BEA1455}" destId="{846F0A33-7F89-4449-8965-6B2BED23F13B}" srcOrd="0" destOrd="0" presId="urn:microsoft.com/office/officeart/2005/8/layout/vList5"/>
    <dgm:cxn modelId="{9778C866-7B46-47C5-BC5F-F59CE8867680}" type="presParOf" srcId="{3FB172B5-D66F-432B-9F8E-1BF0E41C9FFD}" destId="{9F8DAABA-B2B8-41E6-969C-7B8BAB22FA4A}" srcOrd="0" destOrd="0" presId="urn:microsoft.com/office/officeart/2005/8/layout/vList5"/>
    <dgm:cxn modelId="{0EAC10E1-8677-40C2-9CB4-58D3295A0027}" type="presParOf" srcId="{9F8DAABA-B2B8-41E6-969C-7B8BAB22FA4A}" destId="{636D1F71-A40D-48F4-9024-AC5FAE8E330F}" srcOrd="0" destOrd="0" presId="urn:microsoft.com/office/officeart/2005/8/layout/vList5"/>
    <dgm:cxn modelId="{7081ED72-5C3C-4164-915E-E004DBFECDC2}" type="presParOf" srcId="{9F8DAABA-B2B8-41E6-969C-7B8BAB22FA4A}" destId="{BD36ED3F-FA77-49D0-A0A4-E08CB03592E6}" srcOrd="1" destOrd="0" presId="urn:microsoft.com/office/officeart/2005/8/layout/vList5"/>
    <dgm:cxn modelId="{8667BA51-4865-40A1-9283-D49AB2571E6B}" type="presParOf" srcId="{3FB172B5-D66F-432B-9F8E-1BF0E41C9FFD}" destId="{6E7EA5DA-D68C-4584-A7FB-4468DCA5FE06}" srcOrd="1" destOrd="0" presId="urn:microsoft.com/office/officeart/2005/8/layout/vList5"/>
    <dgm:cxn modelId="{5A7AEDB9-3225-4B4E-B60D-E8E6926A3361}" type="presParOf" srcId="{3FB172B5-D66F-432B-9F8E-1BF0E41C9FFD}" destId="{8A918214-FB2E-4602-B1E8-3FBB06467EBA}" srcOrd="2" destOrd="0" presId="urn:microsoft.com/office/officeart/2005/8/layout/vList5"/>
    <dgm:cxn modelId="{97FCDDC2-BB5A-4370-A2AE-173562543A35}" type="presParOf" srcId="{8A918214-FB2E-4602-B1E8-3FBB06467EBA}" destId="{75C3EBEF-F5F3-481E-B29F-80CEDF32EC6C}" srcOrd="0" destOrd="0" presId="urn:microsoft.com/office/officeart/2005/8/layout/vList5"/>
    <dgm:cxn modelId="{8989E133-03F9-463E-9545-274ECCE70C75}" type="presParOf" srcId="{8A918214-FB2E-4602-B1E8-3FBB06467EBA}" destId="{500F8AF3-AFE1-440C-98F0-31EAE4C72B6F}" srcOrd="1" destOrd="0" presId="urn:microsoft.com/office/officeart/2005/8/layout/vList5"/>
    <dgm:cxn modelId="{B5129F5D-0E2D-4B15-A28E-B5ADDC6CC782}" type="presParOf" srcId="{3FB172B5-D66F-432B-9F8E-1BF0E41C9FFD}" destId="{213A75E5-2AE4-43CF-A792-A307E616885C}" srcOrd="3" destOrd="0" presId="urn:microsoft.com/office/officeart/2005/8/layout/vList5"/>
    <dgm:cxn modelId="{AE4BC7D7-FF5D-43A3-A14A-660DCC7D29D0}" type="presParOf" srcId="{3FB172B5-D66F-432B-9F8E-1BF0E41C9FFD}" destId="{4BE47360-FAB1-49F3-A36F-BD3DF7568FA2}" srcOrd="4" destOrd="0" presId="urn:microsoft.com/office/officeart/2005/8/layout/vList5"/>
    <dgm:cxn modelId="{78B4223E-3812-40F7-BDA1-0A3511BF6367}" type="presParOf" srcId="{4BE47360-FAB1-49F3-A36F-BD3DF7568FA2}" destId="{846F0A33-7F89-4449-8965-6B2BED23F13B}" srcOrd="0" destOrd="0" presId="urn:microsoft.com/office/officeart/2005/8/layout/vList5"/>
    <dgm:cxn modelId="{D3CB257E-F541-4038-8D6A-9A0F6DBF1C81}" type="presParOf" srcId="{4BE47360-FAB1-49F3-A36F-BD3DF7568FA2}" destId="{B2CEC6E6-7DBA-44F7-B086-C487EAC0AD5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DE2B90-83CB-44A3-832F-555F25CE8B6A}"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3D67B9D4-3B5D-4DA2-A5A2-1597A4AA37FB}">
      <dgm:prSet phldrT="[Text]" custT="1"/>
      <dgm:spPr/>
      <dgm:t>
        <a:bodyPr/>
        <a:lstStyle/>
        <a:p>
          <a:r>
            <a:rPr lang="en-US" sz="2000" b="1" dirty="0" smtClean="0">
              <a:solidFill>
                <a:schemeClr val="bg1"/>
              </a:solidFill>
            </a:rPr>
            <a:t>Adults are able to handle abstract rules and concepts</a:t>
          </a:r>
          <a:endParaRPr lang="en-US" sz="2000" b="1" dirty="0">
            <a:solidFill>
              <a:schemeClr val="bg1"/>
            </a:solidFill>
          </a:endParaRPr>
        </a:p>
      </dgm:t>
    </dgm:pt>
    <dgm:pt modelId="{8FC0AA1A-F846-4BBD-B97A-69512890D518}" type="parTrans" cxnId="{77F7C088-4310-40E0-9B52-26ED85CF54E9}">
      <dgm:prSet/>
      <dgm:spPr/>
      <dgm:t>
        <a:bodyPr/>
        <a:lstStyle/>
        <a:p>
          <a:endParaRPr lang="en-US"/>
        </a:p>
      </dgm:t>
    </dgm:pt>
    <dgm:pt modelId="{E7F1FE93-7901-4290-9929-38DD22A9FA67}" type="sibTrans" cxnId="{77F7C088-4310-40E0-9B52-26ED85CF54E9}">
      <dgm:prSet/>
      <dgm:spPr/>
      <dgm:t>
        <a:bodyPr/>
        <a:lstStyle/>
        <a:p>
          <a:endParaRPr lang="en-US"/>
        </a:p>
      </dgm:t>
    </dgm:pt>
    <dgm:pt modelId="{F87F5E64-464D-4979-A2C9-7BA1C5A3A098}">
      <dgm:prSet phldrT="[Text]" custT="1"/>
      <dgm:spPr/>
      <dgm:t>
        <a:bodyPr/>
        <a:lstStyle/>
        <a:p>
          <a:r>
            <a:rPr lang="en-US" sz="2000" b="1" dirty="0" smtClean="0">
              <a:solidFill>
                <a:schemeClr val="tx1"/>
              </a:solidFill>
            </a:rPr>
            <a:t>Adults have longer attention spans for material</a:t>
          </a:r>
          <a:endParaRPr lang="en-US" sz="2000" b="1" dirty="0">
            <a:solidFill>
              <a:schemeClr val="tx1"/>
            </a:solidFill>
          </a:endParaRPr>
        </a:p>
      </dgm:t>
    </dgm:pt>
    <dgm:pt modelId="{3C251AAA-02EE-4566-A7E9-1F91F51F1D3C}" type="parTrans" cxnId="{3A49CECE-E3C6-4750-AE37-B41274B925D1}">
      <dgm:prSet/>
      <dgm:spPr/>
      <dgm:t>
        <a:bodyPr/>
        <a:lstStyle/>
        <a:p>
          <a:endParaRPr lang="en-US"/>
        </a:p>
      </dgm:t>
    </dgm:pt>
    <dgm:pt modelId="{30C05754-24F4-4166-8423-F72A8EBF829A}" type="sibTrans" cxnId="{3A49CECE-E3C6-4750-AE37-B41274B925D1}">
      <dgm:prSet/>
      <dgm:spPr/>
      <dgm:t>
        <a:bodyPr/>
        <a:lstStyle/>
        <a:p>
          <a:endParaRPr lang="en-US"/>
        </a:p>
      </dgm:t>
    </dgm:pt>
    <dgm:pt modelId="{F5BD1B99-33E3-4E59-9732-2C1DE0454ACA}">
      <dgm:prSet phldrT="[Text]" custT="1"/>
      <dgm:spPr/>
      <dgm:t>
        <a:bodyPr/>
        <a:lstStyle/>
        <a:p>
          <a:r>
            <a:rPr lang="en-US" sz="2000" b="1" dirty="0" smtClean="0">
              <a:solidFill>
                <a:schemeClr val="tx1"/>
              </a:solidFill>
            </a:rPr>
            <a:t>Adults often bring a modicum of general self-confidence</a:t>
          </a:r>
          <a:endParaRPr lang="en-US" sz="2000" b="1" dirty="0">
            <a:solidFill>
              <a:schemeClr val="tx1"/>
            </a:solidFill>
          </a:endParaRPr>
        </a:p>
      </dgm:t>
    </dgm:pt>
    <dgm:pt modelId="{C1D4E056-9F73-4601-B117-408E6DC375C1}" type="parTrans" cxnId="{A4CB9659-A37A-4696-940B-1ECD710EFA96}">
      <dgm:prSet/>
      <dgm:spPr/>
      <dgm:t>
        <a:bodyPr/>
        <a:lstStyle/>
        <a:p>
          <a:endParaRPr lang="en-US"/>
        </a:p>
      </dgm:t>
    </dgm:pt>
    <dgm:pt modelId="{99567BBE-0FE2-4658-AA0A-D45FD683A1FF}" type="sibTrans" cxnId="{A4CB9659-A37A-4696-940B-1ECD710EFA96}">
      <dgm:prSet/>
      <dgm:spPr/>
      <dgm:t>
        <a:bodyPr/>
        <a:lstStyle/>
        <a:p>
          <a:endParaRPr lang="en-US"/>
        </a:p>
      </dgm:t>
    </dgm:pt>
    <dgm:pt modelId="{5982CF66-9731-49D5-9AF2-EECF3E66EEB2}">
      <dgm:prSet custT="1"/>
      <dgm:spPr/>
      <dgm:t>
        <a:bodyPr/>
        <a:lstStyle/>
        <a:p>
          <a:r>
            <a:rPr lang="en-US" sz="2000" b="1" dirty="0" smtClean="0">
              <a:solidFill>
                <a:schemeClr val="tx1"/>
              </a:solidFill>
            </a:rPr>
            <a:t>Adults, with their abstract thinking, are better to understand a context-reduced segment of language</a:t>
          </a:r>
          <a:endParaRPr lang="en-US" sz="2000" b="1" dirty="0">
            <a:solidFill>
              <a:schemeClr val="tx1"/>
            </a:solidFill>
          </a:endParaRPr>
        </a:p>
      </dgm:t>
    </dgm:pt>
    <dgm:pt modelId="{47EC12B4-AE7E-4FD3-9F7B-7FC507BDCEB0}" type="parTrans" cxnId="{7CC56EFC-7C4F-4C03-8A98-28DA73AC6DF8}">
      <dgm:prSet/>
      <dgm:spPr/>
      <dgm:t>
        <a:bodyPr/>
        <a:lstStyle/>
        <a:p>
          <a:endParaRPr lang="en-US"/>
        </a:p>
      </dgm:t>
    </dgm:pt>
    <dgm:pt modelId="{5917677A-C03E-454A-BE2C-89CE47B54F07}" type="sibTrans" cxnId="{7CC56EFC-7C4F-4C03-8A98-28DA73AC6DF8}">
      <dgm:prSet/>
      <dgm:spPr/>
      <dgm:t>
        <a:bodyPr/>
        <a:lstStyle/>
        <a:p>
          <a:endParaRPr lang="en-US"/>
        </a:p>
      </dgm:t>
    </dgm:pt>
    <dgm:pt modelId="{1F1ABE55-A2C6-4017-AE3E-2EEB7B275237}" type="pres">
      <dgm:prSet presAssocID="{B8DE2B90-83CB-44A3-832F-555F25CE8B6A}" presName="linear" presStyleCnt="0">
        <dgm:presLayoutVars>
          <dgm:dir/>
          <dgm:animLvl val="lvl"/>
          <dgm:resizeHandles val="exact"/>
        </dgm:presLayoutVars>
      </dgm:prSet>
      <dgm:spPr/>
      <dgm:t>
        <a:bodyPr/>
        <a:lstStyle/>
        <a:p>
          <a:endParaRPr lang="en-US"/>
        </a:p>
      </dgm:t>
    </dgm:pt>
    <dgm:pt modelId="{81E5785D-34BC-4F71-88BA-1016151FDC98}" type="pres">
      <dgm:prSet presAssocID="{3D67B9D4-3B5D-4DA2-A5A2-1597A4AA37FB}" presName="parentLin" presStyleCnt="0"/>
      <dgm:spPr/>
    </dgm:pt>
    <dgm:pt modelId="{BFEF3D1A-EEAD-4724-8CE9-592EECB0A40C}" type="pres">
      <dgm:prSet presAssocID="{3D67B9D4-3B5D-4DA2-A5A2-1597A4AA37FB}" presName="parentLeftMargin" presStyleLbl="node1" presStyleIdx="0" presStyleCnt="4"/>
      <dgm:spPr/>
      <dgm:t>
        <a:bodyPr/>
        <a:lstStyle/>
        <a:p>
          <a:endParaRPr lang="en-US"/>
        </a:p>
      </dgm:t>
    </dgm:pt>
    <dgm:pt modelId="{E8470346-FE14-4C46-BE59-C6814AF26402}" type="pres">
      <dgm:prSet presAssocID="{3D67B9D4-3B5D-4DA2-A5A2-1597A4AA37FB}" presName="parentText" presStyleLbl="node1" presStyleIdx="0" presStyleCnt="4" custScaleX="105457" custScaleY="227570">
        <dgm:presLayoutVars>
          <dgm:chMax val="0"/>
          <dgm:bulletEnabled val="1"/>
        </dgm:presLayoutVars>
      </dgm:prSet>
      <dgm:spPr/>
      <dgm:t>
        <a:bodyPr/>
        <a:lstStyle/>
        <a:p>
          <a:endParaRPr lang="en-US"/>
        </a:p>
      </dgm:t>
    </dgm:pt>
    <dgm:pt modelId="{C41FCE47-5175-4B60-9B2D-E65460D27935}" type="pres">
      <dgm:prSet presAssocID="{3D67B9D4-3B5D-4DA2-A5A2-1597A4AA37FB}" presName="negativeSpace" presStyleCnt="0"/>
      <dgm:spPr/>
    </dgm:pt>
    <dgm:pt modelId="{0A7A2E1B-C8C9-4140-94F0-25FF71FE9410}" type="pres">
      <dgm:prSet presAssocID="{3D67B9D4-3B5D-4DA2-A5A2-1597A4AA37FB}" presName="childText" presStyleLbl="conFgAcc1" presStyleIdx="0" presStyleCnt="4">
        <dgm:presLayoutVars>
          <dgm:bulletEnabled val="1"/>
        </dgm:presLayoutVars>
      </dgm:prSet>
      <dgm:spPr/>
    </dgm:pt>
    <dgm:pt modelId="{0D1F95CF-3CEF-447A-8019-FBDA6234A3DC}" type="pres">
      <dgm:prSet presAssocID="{E7F1FE93-7901-4290-9929-38DD22A9FA67}" presName="spaceBetweenRectangles" presStyleCnt="0"/>
      <dgm:spPr/>
    </dgm:pt>
    <dgm:pt modelId="{FA65BB08-2604-40D1-997A-20C0DE82EA3B}" type="pres">
      <dgm:prSet presAssocID="{F87F5E64-464D-4979-A2C9-7BA1C5A3A098}" presName="parentLin" presStyleCnt="0"/>
      <dgm:spPr/>
    </dgm:pt>
    <dgm:pt modelId="{2C57D96C-3A72-4FE7-858C-9BC1148E533B}" type="pres">
      <dgm:prSet presAssocID="{F87F5E64-464D-4979-A2C9-7BA1C5A3A098}" presName="parentLeftMargin" presStyleLbl="node1" presStyleIdx="0" presStyleCnt="4"/>
      <dgm:spPr/>
      <dgm:t>
        <a:bodyPr/>
        <a:lstStyle/>
        <a:p>
          <a:endParaRPr lang="en-US"/>
        </a:p>
      </dgm:t>
    </dgm:pt>
    <dgm:pt modelId="{1ECB2744-1DA2-4253-A35F-CF79569DC347}" type="pres">
      <dgm:prSet presAssocID="{F87F5E64-464D-4979-A2C9-7BA1C5A3A098}" presName="parentText" presStyleLbl="node1" presStyleIdx="1" presStyleCnt="4" custScaleX="104956" custScaleY="203726">
        <dgm:presLayoutVars>
          <dgm:chMax val="0"/>
          <dgm:bulletEnabled val="1"/>
        </dgm:presLayoutVars>
      </dgm:prSet>
      <dgm:spPr/>
      <dgm:t>
        <a:bodyPr/>
        <a:lstStyle/>
        <a:p>
          <a:endParaRPr lang="en-US"/>
        </a:p>
      </dgm:t>
    </dgm:pt>
    <dgm:pt modelId="{249AD66C-FE2A-40B8-8BE7-33E7206DFE4B}" type="pres">
      <dgm:prSet presAssocID="{F87F5E64-464D-4979-A2C9-7BA1C5A3A098}" presName="negativeSpace" presStyleCnt="0"/>
      <dgm:spPr/>
    </dgm:pt>
    <dgm:pt modelId="{04AF7D8C-6272-4655-AA0F-6E78A40902EB}" type="pres">
      <dgm:prSet presAssocID="{F87F5E64-464D-4979-A2C9-7BA1C5A3A098}" presName="childText" presStyleLbl="conFgAcc1" presStyleIdx="1" presStyleCnt="4">
        <dgm:presLayoutVars>
          <dgm:bulletEnabled val="1"/>
        </dgm:presLayoutVars>
      </dgm:prSet>
      <dgm:spPr/>
    </dgm:pt>
    <dgm:pt modelId="{3736424E-A8C1-4B0D-AC6C-F15D38D09354}" type="pres">
      <dgm:prSet presAssocID="{30C05754-24F4-4166-8423-F72A8EBF829A}" presName="spaceBetweenRectangles" presStyleCnt="0"/>
      <dgm:spPr/>
    </dgm:pt>
    <dgm:pt modelId="{DF8E9F1C-6377-4740-8F2A-D6C841C8C3BA}" type="pres">
      <dgm:prSet presAssocID="{F5BD1B99-33E3-4E59-9732-2C1DE0454ACA}" presName="parentLin" presStyleCnt="0"/>
      <dgm:spPr/>
    </dgm:pt>
    <dgm:pt modelId="{2B975DFD-02AD-475B-9E9D-5BE0805431B7}" type="pres">
      <dgm:prSet presAssocID="{F5BD1B99-33E3-4E59-9732-2C1DE0454ACA}" presName="parentLeftMargin" presStyleLbl="node1" presStyleIdx="1" presStyleCnt="4"/>
      <dgm:spPr/>
      <dgm:t>
        <a:bodyPr/>
        <a:lstStyle/>
        <a:p>
          <a:endParaRPr lang="en-US"/>
        </a:p>
      </dgm:t>
    </dgm:pt>
    <dgm:pt modelId="{9640A4E8-2694-4077-9653-956A008BB516}" type="pres">
      <dgm:prSet presAssocID="{F5BD1B99-33E3-4E59-9732-2C1DE0454ACA}" presName="parentText" presStyleLbl="node1" presStyleIdx="2" presStyleCnt="4" custScaleX="105457" custScaleY="194781">
        <dgm:presLayoutVars>
          <dgm:chMax val="0"/>
          <dgm:bulletEnabled val="1"/>
        </dgm:presLayoutVars>
      </dgm:prSet>
      <dgm:spPr/>
      <dgm:t>
        <a:bodyPr/>
        <a:lstStyle/>
        <a:p>
          <a:endParaRPr lang="en-US"/>
        </a:p>
      </dgm:t>
    </dgm:pt>
    <dgm:pt modelId="{408A9DB7-18CE-49F5-BC66-E5AF9EAE0DF4}" type="pres">
      <dgm:prSet presAssocID="{F5BD1B99-33E3-4E59-9732-2C1DE0454ACA}" presName="negativeSpace" presStyleCnt="0"/>
      <dgm:spPr/>
    </dgm:pt>
    <dgm:pt modelId="{4785531B-F9C4-4BF8-8ABD-FA3A14F12CD6}" type="pres">
      <dgm:prSet presAssocID="{F5BD1B99-33E3-4E59-9732-2C1DE0454ACA}" presName="childText" presStyleLbl="conFgAcc1" presStyleIdx="2" presStyleCnt="4">
        <dgm:presLayoutVars>
          <dgm:bulletEnabled val="1"/>
        </dgm:presLayoutVars>
      </dgm:prSet>
      <dgm:spPr/>
    </dgm:pt>
    <dgm:pt modelId="{F215C7DE-1F3D-432D-8505-A951B5984B6C}" type="pres">
      <dgm:prSet presAssocID="{99567BBE-0FE2-4658-AA0A-D45FD683A1FF}" presName="spaceBetweenRectangles" presStyleCnt="0"/>
      <dgm:spPr/>
    </dgm:pt>
    <dgm:pt modelId="{65045288-EF78-45FA-940B-C4EEC4BFE52B}" type="pres">
      <dgm:prSet presAssocID="{5982CF66-9731-49D5-9AF2-EECF3E66EEB2}" presName="parentLin" presStyleCnt="0"/>
      <dgm:spPr/>
    </dgm:pt>
    <dgm:pt modelId="{42E5D132-9E77-4653-BFF4-04D646C07928}" type="pres">
      <dgm:prSet presAssocID="{5982CF66-9731-49D5-9AF2-EECF3E66EEB2}" presName="parentLeftMargin" presStyleLbl="node1" presStyleIdx="2" presStyleCnt="4"/>
      <dgm:spPr/>
      <dgm:t>
        <a:bodyPr/>
        <a:lstStyle/>
        <a:p>
          <a:endParaRPr lang="en-US"/>
        </a:p>
      </dgm:t>
    </dgm:pt>
    <dgm:pt modelId="{D8F508FC-BAC4-411D-82D6-93FE156088DE}" type="pres">
      <dgm:prSet presAssocID="{5982CF66-9731-49D5-9AF2-EECF3E66EEB2}" presName="parentText" presStyleLbl="node1" presStyleIdx="3" presStyleCnt="4" custScaleX="105686" custScaleY="244981">
        <dgm:presLayoutVars>
          <dgm:chMax val="0"/>
          <dgm:bulletEnabled val="1"/>
        </dgm:presLayoutVars>
      </dgm:prSet>
      <dgm:spPr/>
      <dgm:t>
        <a:bodyPr/>
        <a:lstStyle/>
        <a:p>
          <a:endParaRPr lang="en-US"/>
        </a:p>
      </dgm:t>
    </dgm:pt>
    <dgm:pt modelId="{633C568C-6604-44B2-81BA-4EF0D5671332}" type="pres">
      <dgm:prSet presAssocID="{5982CF66-9731-49D5-9AF2-EECF3E66EEB2}" presName="negativeSpace" presStyleCnt="0"/>
      <dgm:spPr/>
    </dgm:pt>
    <dgm:pt modelId="{1B194B5A-D96F-4EF3-9D6E-AE4971CBC9C6}" type="pres">
      <dgm:prSet presAssocID="{5982CF66-9731-49D5-9AF2-EECF3E66EEB2}" presName="childText" presStyleLbl="conFgAcc1" presStyleIdx="3" presStyleCnt="4">
        <dgm:presLayoutVars>
          <dgm:bulletEnabled val="1"/>
        </dgm:presLayoutVars>
      </dgm:prSet>
      <dgm:spPr/>
    </dgm:pt>
  </dgm:ptLst>
  <dgm:cxnLst>
    <dgm:cxn modelId="{7CC56EFC-7C4F-4C03-8A98-28DA73AC6DF8}" srcId="{B8DE2B90-83CB-44A3-832F-555F25CE8B6A}" destId="{5982CF66-9731-49D5-9AF2-EECF3E66EEB2}" srcOrd="3" destOrd="0" parTransId="{47EC12B4-AE7E-4FD3-9F7B-7FC507BDCEB0}" sibTransId="{5917677A-C03E-454A-BE2C-89CE47B54F07}"/>
    <dgm:cxn modelId="{77F7C088-4310-40E0-9B52-26ED85CF54E9}" srcId="{B8DE2B90-83CB-44A3-832F-555F25CE8B6A}" destId="{3D67B9D4-3B5D-4DA2-A5A2-1597A4AA37FB}" srcOrd="0" destOrd="0" parTransId="{8FC0AA1A-F846-4BBD-B97A-69512890D518}" sibTransId="{E7F1FE93-7901-4290-9929-38DD22A9FA67}"/>
    <dgm:cxn modelId="{7DDFC54C-1F1E-4928-BC10-50D5EE6665B8}" type="presOf" srcId="{F5BD1B99-33E3-4E59-9732-2C1DE0454ACA}" destId="{9640A4E8-2694-4077-9653-956A008BB516}" srcOrd="1" destOrd="0" presId="urn:microsoft.com/office/officeart/2005/8/layout/list1"/>
    <dgm:cxn modelId="{3A49CECE-E3C6-4750-AE37-B41274B925D1}" srcId="{B8DE2B90-83CB-44A3-832F-555F25CE8B6A}" destId="{F87F5E64-464D-4979-A2C9-7BA1C5A3A098}" srcOrd="1" destOrd="0" parTransId="{3C251AAA-02EE-4566-A7E9-1F91F51F1D3C}" sibTransId="{30C05754-24F4-4166-8423-F72A8EBF829A}"/>
    <dgm:cxn modelId="{5B166149-7104-451D-8F9D-293529C18726}" type="presOf" srcId="{F5BD1B99-33E3-4E59-9732-2C1DE0454ACA}" destId="{2B975DFD-02AD-475B-9E9D-5BE0805431B7}" srcOrd="0" destOrd="0" presId="urn:microsoft.com/office/officeart/2005/8/layout/list1"/>
    <dgm:cxn modelId="{15F55919-B91E-48C6-AC22-3A26AF978F5D}" type="presOf" srcId="{B8DE2B90-83CB-44A3-832F-555F25CE8B6A}" destId="{1F1ABE55-A2C6-4017-AE3E-2EEB7B275237}" srcOrd="0" destOrd="0" presId="urn:microsoft.com/office/officeart/2005/8/layout/list1"/>
    <dgm:cxn modelId="{06096133-38E2-4428-90D2-5992E0EC04FD}" type="presOf" srcId="{3D67B9D4-3B5D-4DA2-A5A2-1597A4AA37FB}" destId="{BFEF3D1A-EEAD-4724-8CE9-592EECB0A40C}" srcOrd="0" destOrd="0" presId="urn:microsoft.com/office/officeart/2005/8/layout/list1"/>
    <dgm:cxn modelId="{A4CB9659-A37A-4696-940B-1ECD710EFA96}" srcId="{B8DE2B90-83CB-44A3-832F-555F25CE8B6A}" destId="{F5BD1B99-33E3-4E59-9732-2C1DE0454ACA}" srcOrd="2" destOrd="0" parTransId="{C1D4E056-9F73-4601-B117-408E6DC375C1}" sibTransId="{99567BBE-0FE2-4658-AA0A-D45FD683A1FF}"/>
    <dgm:cxn modelId="{7C837955-BF81-4C25-9093-CB8E2F6E8136}" type="presOf" srcId="{3D67B9D4-3B5D-4DA2-A5A2-1597A4AA37FB}" destId="{E8470346-FE14-4C46-BE59-C6814AF26402}" srcOrd="1" destOrd="0" presId="urn:microsoft.com/office/officeart/2005/8/layout/list1"/>
    <dgm:cxn modelId="{F4FB1A7A-FF55-4180-8D29-50E72E5CCCB6}" type="presOf" srcId="{5982CF66-9731-49D5-9AF2-EECF3E66EEB2}" destId="{42E5D132-9E77-4653-BFF4-04D646C07928}" srcOrd="0" destOrd="0" presId="urn:microsoft.com/office/officeart/2005/8/layout/list1"/>
    <dgm:cxn modelId="{9E86D03A-33DD-497D-8FBD-B11555EF44FE}" type="presOf" srcId="{F87F5E64-464D-4979-A2C9-7BA1C5A3A098}" destId="{1ECB2744-1DA2-4253-A35F-CF79569DC347}" srcOrd="1" destOrd="0" presId="urn:microsoft.com/office/officeart/2005/8/layout/list1"/>
    <dgm:cxn modelId="{309D5A38-7D8A-4CE3-A300-0AF64334ADF5}" type="presOf" srcId="{F87F5E64-464D-4979-A2C9-7BA1C5A3A098}" destId="{2C57D96C-3A72-4FE7-858C-9BC1148E533B}" srcOrd="0" destOrd="0" presId="urn:microsoft.com/office/officeart/2005/8/layout/list1"/>
    <dgm:cxn modelId="{65E1E66A-87BD-4CEA-82C1-C0F163412B46}" type="presOf" srcId="{5982CF66-9731-49D5-9AF2-EECF3E66EEB2}" destId="{D8F508FC-BAC4-411D-82D6-93FE156088DE}" srcOrd="1" destOrd="0" presId="urn:microsoft.com/office/officeart/2005/8/layout/list1"/>
    <dgm:cxn modelId="{E0EED05E-EE81-40D3-A658-B7475F33196F}" type="presParOf" srcId="{1F1ABE55-A2C6-4017-AE3E-2EEB7B275237}" destId="{81E5785D-34BC-4F71-88BA-1016151FDC98}" srcOrd="0" destOrd="0" presId="urn:microsoft.com/office/officeart/2005/8/layout/list1"/>
    <dgm:cxn modelId="{936CD74A-0F3B-4498-89F7-A36D5CFC5B21}" type="presParOf" srcId="{81E5785D-34BC-4F71-88BA-1016151FDC98}" destId="{BFEF3D1A-EEAD-4724-8CE9-592EECB0A40C}" srcOrd="0" destOrd="0" presId="urn:microsoft.com/office/officeart/2005/8/layout/list1"/>
    <dgm:cxn modelId="{4393475F-9620-4109-AF19-BDC62046894C}" type="presParOf" srcId="{81E5785D-34BC-4F71-88BA-1016151FDC98}" destId="{E8470346-FE14-4C46-BE59-C6814AF26402}" srcOrd="1" destOrd="0" presId="urn:microsoft.com/office/officeart/2005/8/layout/list1"/>
    <dgm:cxn modelId="{658B08A7-06BF-44C2-BD58-F89E6D678F0C}" type="presParOf" srcId="{1F1ABE55-A2C6-4017-AE3E-2EEB7B275237}" destId="{C41FCE47-5175-4B60-9B2D-E65460D27935}" srcOrd="1" destOrd="0" presId="urn:microsoft.com/office/officeart/2005/8/layout/list1"/>
    <dgm:cxn modelId="{E79D522D-8631-4A6D-82D5-87C79E0CFE74}" type="presParOf" srcId="{1F1ABE55-A2C6-4017-AE3E-2EEB7B275237}" destId="{0A7A2E1B-C8C9-4140-94F0-25FF71FE9410}" srcOrd="2" destOrd="0" presId="urn:microsoft.com/office/officeart/2005/8/layout/list1"/>
    <dgm:cxn modelId="{C5BB3BDA-E6D4-4F97-8BA7-5EA2D0584EE4}" type="presParOf" srcId="{1F1ABE55-A2C6-4017-AE3E-2EEB7B275237}" destId="{0D1F95CF-3CEF-447A-8019-FBDA6234A3DC}" srcOrd="3" destOrd="0" presId="urn:microsoft.com/office/officeart/2005/8/layout/list1"/>
    <dgm:cxn modelId="{E7C2FF62-42AA-4029-AE80-C7F57DF29214}" type="presParOf" srcId="{1F1ABE55-A2C6-4017-AE3E-2EEB7B275237}" destId="{FA65BB08-2604-40D1-997A-20C0DE82EA3B}" srcOrd="4" destOrd="0" presId="urn:microsoft.com/office/officeart/2005/8/layout/list1"/>
    <dgm:cxn modelId="{282C8869-8FF9-424C-8947-FF5AE1258CB6}" type="presParOf" srcId="{FA65BB08-2604-40D1-997A-20C0DE82EA3B}" destId="{2C57D96C-3A72-4FE7-858C-9BC1148E533B}" srcOrd="0" destOrd="0" presId="urn:microsoft.com/office/officeart/2005/8/layout/list1"/>
    <dgm:cxn modelId="{BD5C9EE9-C02A-4F47-9070-81ADCB3BD4B3}" type="presParOf" srcId="{FA65BB08-2604-40D1-997A-20C0DE82EA3B}" destId="{1ECB2744-1DA2-4253-A35F-CF79569DC347}" srcOrd="1" destOrd="0" presId="urn:microsoft.com/office/officeart/2005/8/layout/list1"/>
    <dgm:cxn modelId="{A4919C98-7AB2-4102-90C6-0390150F37E3}" type="presParOf" srcId="{1F1ABE55-A2C6-4017-AE3E-2EEB7B275237}" destId="{249AD66C-FE2A-40B8-8BE7-33E7206DFE4B}" srcOrd="5" destOrd="0" presId="urn:microsoft.com/office/officeart/2005/8/layout/list1"/>
    <dgm:cxn modelId="{E33CE58A-A45E-4312-A139-8F97E11DB558}" type="presParOf" srcId="{1F1ABE55-A2C6-4017-AE3E-2EEB7B275237}" destId="{04AF7D8C-6272-4655-AA0F-6E78A40902EB}" srcOrd="6" destOrd="0" presId="urn:microsoft.com/office/officeart/2005/8/layout/list1"/>
    <dgm:cxn modelId="{6265C7AE-582D-4BFA-963B-6B1AB1A88A87}" type="presParOf" srcId="{1F1ABE55-A2C6-4017-AE3E-2EEB7B275237}" destId="{3736424E-A8C1-4B0D-AC6C-F15D38D09354}" srcOrd="7" destOrd="0" presId="urn:microsoft.com/office/officeart/2005/8/layout/list1"/>
    <dgm:cxn modelId="{B039C872-0DAF-49ED-A2CF-9D7AE1B0F002}" type="presParOf" srcId="{1F1ABE55-A2C6-4017-AE3E-2EEB7B275237}" destId="{DF8E9F1C-6377-4740-8F2A-D6C841C8C3BA}" srcOrd="8" destOrd="0" presId="urn:microsoft.com/office/officeart/2005/8/layout/list1"/>
    <dgm:cxn modelId="{0A418397-341B-434E-88F0-09B4AEB23A3A}" type="presParOf" srcId="{DF8E9F1C-6377-4740-8F2A-D6C841C8C3BA}" destId="{2B975DFD-02AD-475B-9E9D-5BE0805431B7}" srcOrd="0" destOrd="0" presId="urn:microsoft.com/office/officeart/2005/8/layout/list1"/>
    <dgm:cxn modelId="{DBE993D0-EEC6-44D4-91EC-447361AC4D3B}" type="presParOf" srcId="{DF8E9F1C-6377-4740-8F2A-D6C841C8C3BA}" destId="{9640A4E8-2694-4077-9653-956A008BB516}" srcOrd="1" destOrd="0" presId="urn:microsoft.com/office/officeart/2005/8/layout/list1"/>
    <dgm:cxn modelId="{F71C158E-B3E8-49A6-AEFA-9FD89ACEF1C7}" type="presParOf" srcId="{1F1ABE55-A2C6-4017-AE3E-2EEB7B275237}" destId="{408A9DB7-18CE-49F5-BC66-E5AF9EAE0DF4}" srcOrd="9" destOrd="0" presId="urn:microsoft.com/office/officeart/2005/8/layout/list1"/>
    <dgm:cxn modelId="{6B8FE638-095E-4293-BE90-CA074963C09C}" type="presParOf" srcId="{1F1ABE55-A2C6-4017-AE3E-2EEB7B275237}" destId="{4785531B-F9C4-4BF8-8ABD-FA3A14F12CD6}" srcOrd="10" destOrd="0" presId="urn:microsoft.com/office/officeart/2005/8/layout/list1"/>
    <dgm:cxn modelId="{6BEA3A70-7DAF-4C47-964D-0579916CB8D4}" type="presParOf" srcId="{1F1ABE55-A2C6-4017-AE3E-2EEB7B275237}" destId="{F215C7DE-1F3D-432D-8505-A951B5984B6C}" srcOrd="11" destOrd="0" presId="urn:microsoft.com/office/officeart/2005/8/layout/list1"/>
    <dgm:cxn modelId="{76A15A65-F060-4E2D-92B5-6D90EC977A1D}" type="presParOf" srcId="{1F1ABE55-A2C6-4017-AE3E-2EEB7B275237}" destId="{65045288-EF78-45FA-940B-C4EEC4BFE52B}" srcOrd="12" destOrd="0" presId="urn:microsoft.com/office/officeart/2005/8/layout/list1"/>
    <dgm:cxn modelId="{9607C401-4A84-4E0D-A8D7-59AEB8D67E12}" type="presParOf" srcId="{65045288-EF78-45FA-940B-C4EEC4BFE52B}" destId="{42E5D132-9E77-4653-BFF4-04D646C07928}" srcOrd="0" destOrd="0" presId="urn:microsoft.com/office/officeart/2005/8/layout/list1"/>
    <dgm:cxn modelId="{6BD895B7-3A4C-43DE-92C5-C76130CEE588}" type="presParOf" srcId="{65045288-EF78-45FA-940B-C4EEC4BFE52B}" destId="{D8F508FC-BAC4-411D-82D6-93FE156088DE}" srcOrd="1" destOrd="0" presId="urn:microsoft.com/office/officeart/2005/8/layout/list1"/>
    <dgm:cxn modelId="{22C96D15-5E69-4316-B6BB-5C99DADC5136}" type="presParOf" srcId="{1F1ABE55-A2C6-4017-AE3E-2EEB7B275237}" destId="{633C568C-6604-44B2-81BA-4EF0D5671332}" srcOrd="13" destOrd="0" presId="urn:microsoft.com/office/officeart/2005/8/layout/list1"/>
    <dgm:cxn modelId="{D3F7F630-5D38-43E4-96FF-C483111161C4}" type="presParOf" srcId="{1F1ABE55-A2C6-4017-AE3E-2EEB7B275237}" destId="{1B194B5A-D96F-4EF3-9D6E-AE4971CBC9C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DF7B0-7B7B-41D0-9481-E3982B129991}">
      <dsp:nvSpPr>
        <dsp:cNvPr id="0" name=""/>
        <dsp:cNvSpPr/>
      </dsp:nvSpPr>
      <dsp:spPr>
        <a:xfrm>
          <a:off x="0" y="540871"/>
          <a:ext cx="3695592" cy="860155"/>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Slattery &amp; Willis (2005)</a:t>
          </a:r>
          <a:endParaRPr lang="en-US" sz="2800" kern="1200" dirty="0">
            <a:solidFill>
              <a:schemeClr val="tx1"/>
            </a:solidFill>
          </a:endParaRPr>
        </a:p>
      </dsp:txBody>
      <dsp:txXfrm>
        <a:off x="25193" y="566064"/>
        <a:ext cx="3645206" cy="809769"/>
      </dsp:txXfrm>
    </dsp:sp>
    <dsp:sp modelId="{66AF9D2D-E852-4B6F-9D87-83D359EA8A4D}">
      <dsp:nvSpPr>
        <dsp:cNvPr id="0" name=""/>
        <dsp:cNvSpPr/>
      </dsp:nvSpPr>
      <dsp:spPr>
        <a:xfrm>
          <a:off x="369559" y="1401026"/>
          <a:ext cx="369700" cy="951070"/>
        </a:xfrm>
        <a:custGeom>
          <a:avLst/>
          <a:gdLst/>
          <a:ahLst/>
          <a:cxnLst/>
          <a:rect l="0" t="0" r="0" b="0"/>
          <a:pathLst>
            <a:path>
              <a:moveTo>
                <a:pt x="0" y="0"/>
              </a:moveTo>
              <a:lnTo>
                <a:pt x="0" y="951070"/>
              </a:lnTo>
              <a:lnTo>
                <a:pt x="369700" y="951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DD910C-ACAF-4D7D-9DDB-713ADBC136C9}">
      <dsp:nvSpPr>
        <dsp:cNvPr id="0" name=""/>
        <dsp:cNvSpPr/>
      </dsp:nvSpPr>
      <dsp:spPr>
        <a:xfrm>
          <a:off x="739259" y="1681828"/>
          <a:ext cx="2944677" cy="1340536"/>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t>TEVYL</a:t>
          </a:r>
          <a:r>
            <a:rPr lang="en-US" sz="2200" kern="1200" dirty="0" smtClean="0"/>
            <a:t>: Teaching English to Very Young Learners (children under 7).</a:t>
          </a:r>
          <a:endParaRPr lang="en-US" sz="2200" kern="1200" dirty="0"/>
        </a:p>
      </dsp:txBody>
      <dsp:txXfrm>
        <a:off x="778522" y="1721091"/>
        <a:ext cx="2866151" cy="1262010"/>
      </dsp:txXfrm>
    </dsp:sp>
    <dsp:sp modelId="{747A2678-A81E-45DC-BE71-106D22001318}">
      <dsp:nvSpPr>
        <dsp:cNvPr id="0" name=""/>
        <dsp:cNvSpPr/>
      </dsp:nvSpPr>
      <dsp:spPr>
        <a:xfrm>
          <a:off x="369559" y="1401026"/>
          <a:ext cx="325537" cy="2643029"/>
        </a:xfrm>
        <a:custGeom>
          <a:avLst/>
          <a:gdLst/>
          <a:ahLst/>
          <a:cxnLst/>
          <a:rect l="0" t="0" r="0" b="0"/>
          <a:pathLst>
            <a:path>
              <a:moveTo>
                <a:pt x="0" y="0"/>
              </a:moveTo>
              <a:lnTo>
                <a:pt x="0" y="2643029"/>
              </a:lnTo>
              <a:lnTo>
                <a:pt x="325537" y="2643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3A928-2147-4B0B-9DC3-F864B6A5E998}">
      <dsp:nvSpPr>
        <dsp:cNvPr id="0" name=""/>
        <dsp:cNvSpPr/>
      </dsp:nvSpPr>
      <dsp:spPr>
        <a:xfrm>
          <a:off x="695096" y="3373787"/>
          <a:ext cx="3256067" cy="1340536"/>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t>TEYL</a:t>
          </a:r>
          <a:r>
            <a:rPr lang="en-US" sz="2200" kern="1200" dirty="0" smtClean="0"/>
            <a:t>: Teaching English to Young Learners (children between 7-12).</a:t>
          </a:r>
          <a:endParaRPr lang="en-US" sz="2200" kern="1200" dirty="0"/>
        </a:p>
      </dsp:txBody>
      <dsp:txXfrm>
        <a:off x="734359" y="3413050"/>
        <a:ext cx="3177541" cy="1262010"/>
      </dsp:txXfrm>
    </dsp:sp>
    <dsp:sp modelId="{AF153B59-B2AA-47C3-9B86-B3C2227CB176}">
      <dsp:nvSpPr>
        <dsp:cNvPr id="0" name=""/>
        <dsp:cNvSpPr/>
      </dsp:nvSpPr>
      <dsp:spPr>
        <a:xfrm>
          <a:off x="4366001" y="486539"/>
          <a:ext cx="3755112" cy="853814"/>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Pinter (2006)</a:t>
          </a:r>
          <a:endParaRPr lang="en-US" sz="2800" kern="1200" dirty="0">
            <a:solidFill>
              <a:schemeClr val="tx1"/>
            </a:solidFill>
          </a:endParaRPr>
        </a:p>
      </dsp:txBody>
      <dsp:txXfrm>
        <a:off x="4391008" y="511546"/>
        <a:ext cx="3705098" cy="803800"/>
      </dsp:txXfrm>
    </dsp:sp>
    <dsp:sp modelId="{E8F6ACF6-801B-4A14-AD52-8BEA550A92A7}">
      <dsp:nvSpPr>
        <dsp:cNvPr id="0" name=""/>
        <dsp:cNvSpPr/>
      </dsp:nvSpPr>
      <dsp:spPr>
        <a:xfrm>
          <a:off x="4741512" y="1340353"/>
          <a:ext cx="375511" cy="1005402"/>
        </a:xfrm>
        <a:custGeom>
          <a:avLst/>
          <a:gdLst/>
          <a:ahLst/>
          <a:cxnLst/>
          <a:rect l="0" t="0" r="0" b="0"/>
          <a:pathLst>
            <a:path>
              <a:moveTo>
                <a:pt x="0" y="0"/>
              </a:moveTo>
              <a:lnTo>
                <a:pt x="0" y="1005402"/>
              </a:lnTo>
              <a:lnTo>
                <a:pt x="375511" y="1005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376EE-04E1-4E76-8153-412DC846451F}">
      <dsp:nvSpPr>
        <dsp:cNvPr id="0" name=""/>
        <dsp:cNvSpPr/>
      </dsp:nvSpPr>
      <dsp:spPr>
        <a:xfrm>
          <a:off x="5117024" y="1675488"/>
          <a:ext cx="2737569" cy="1340536"/>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t>Older learners</a:t>
          </a:r>
          <a:r>
            <a:rPr lang="en-US" sz="2200" kern="1200" dirty="0" smtClean="0"/>
            <a:t>: children at junior &amp; senior high school.</a:t>
          </a:r>
          <a:endParaRPr lang="en-US" sz="2200" kern="1200" dirty="0"/>
        </a:p>
      </dsp:txBody>
      <dsp:txXfrm>
        <a:off x="5156287" y="1714751"/>
        <a:ext cx="2659043" cy="1262010"/>
      </dsp:txXfrm>
    </dsp:sp>
    <dsp:sp modelId="{0C79CC19-4653-4FE7-8992-5CDB9898A8C3}">
      <dsp:nvSpPr>
        <dsp:cNvPr id="0" name=""/>
        <dsp:cNvSpPr/>
      </dsp:nvSpPr>
      <dsp:spPr>
        <a:xfrm>
          <a:off x="4741512" y="1340353"/>
          <a:ext cx="375511" cy="2681073"/>
        </a:xfrm>
        <a:custGeom>
          <a:avLst/>
          <a:gdLst/>
          <a:ahLst/>
          <a:cxnLst/>
          <a:rect l="0" t="0" r="0" b="0"/>
          <a:pathLst>
            <a:path>
              <a:moveTo>
                <a:pt x="0" y="0"/>
              </a:moveTo>
              <a:lnTo>
                <a:pt x="0" y="2681073"/>
              </a:lnTo>
              <a:lnTo>
                <a:pt x="375511" y="2681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EBABF1-1ED4-44A5-BBA4-06BCDA389D69}">
      <dsp:nvSpPr>
        <dsp:cNvPr id="0" name=""/>
        <dsp:cNvSpPr/>
      </dsp:nvSpPr>
      <dsp:spPr>
        <a:xfrm>
          <a:off x="5117024" y="3351159"/>
          <a:ext cx="3330279" cy="1340536"/>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t>Adult learners</a:t>
          </a:r>
          <a:r>
            <a:rPr lang="en-US" sz="2200" kern="1200" dirty="0" smtClean="0"/>
            <a:t>: students at university level/above secondary school.</a:t>
          </a:r>
          <a:endParaRPr lang="en-US" sz="2200" kern="1200" dirty="0"/>
        </a:p>
      </dsp:txBody>
      <dsp:txXfrm>
        <a:off x="5156287" y="3390422"/>
        <a:ext cx="3251753" cy="12620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ADDD5-30F6-4701-B9CF-66F12DC1637C}">
      <dsp:nvSpPr>
        <dsp:cNvPr id="0" name=""/>
        <dsp:cNvSpPr/>
      </dsp:nvSpPr>
      <dsp:spPr>
        <a:xfrm rot="10800000">
          <a:off x="2346412" y="137380"/>
          <a:ext cx="4753209" cy="533549"/>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280"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Giving exposure by using English for the instruction</a:t>
          </a:r>
          <a:endParaRPr lang="en-US" sz="1800" b="1" kern="1200" dirty="0">
            <a:solidFill>
              <a:schemeClr val="tx1"/>
            </a:solidFill>
          </a:endParaRPr>
        </a:p>
      </dsp:txBody>
      <dsp:txXfrm rot="10800000">
        <a:off x="2479799" y="137380"/>
        <a:ext cx="4619822" cy="533549"/>
      </dsp:txXfrm>
    </dsp:sp>
    <dsp:sp modelId="{FD2484B0-8022-446B-9E28-787C9D095D94}">
      <dsp:nvSpPr>
        <dsp:cNvPr id="0" name=""/>
        <dsp:cNvSpPr/>
      </dsp:nvSpPr>
      <dsp:spPr>
        <a:xfrm>
          <a:off x="1253305" y="3268"/>
          <a:ext cx="1384726" cy="801775"/>
        </a:xfrm>
        <a:prstGeom prst="ellipse">
          <a:avLst/>
        </a:prstGeom>
        <a:blipFill>
          <a:blip xmlns:r="http://schemas.openxmlformats.org/officeDocument/2006/relationships" r:embed="rId1">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530C2-441C-4A56-8839-7178426BCA34}">
      <dsp:nvSpPr>
        <dsp:cNvPr id="0" name=""/>
        <dsp:cNvSpPr/>
      </dsp:nvSpPr>
      <dsp:spPr>
        <a:xfrm rot="10800000">
          <a:off x="2319517" y="1094708"/>
          <a:ext cx="4753209" cy="533549"/>
        </a:xfrm>
        <a:prstGeom prst="homePlate">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280"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Giving children chances to be engaged in the teaching and learning process </a:t>
          </a:r>
          <a:endParaRPr lang="en-US" sz="1800" b="1" kern="1200" dirty="0">
            <a:solidFill>
              <a:schemeClr val="tx1"/>
            </a:solidFill>
          </a:endParaRPr>
        </a:p>
      </dsp:txBody>
      <dsp:txXfrm rot="10800000">
        <a:off x="2452904" y="1094708"/>
        <a:ext cx="4619822" cy="533549"/>
      </dsp:txXfrm>
    </dsp:sp>
    <dsp:sp modelId="{22274E8C-E94C-440C-9385-52D761B20364}">
      <dsp:nvSpPr>
        <dsp:cNvPr id="0" name=""/>
        <dsp:cNvSpPr/>
      </dsp:nvSpPr>
      <dsp:spPr>
        <a:xfrm>
          <a:off x="1280200" y="964311"/>
          <a:ext cx="1277146" cy="794343"/>
        </a:xfrm>
        <a:prstGeom prst="ellipse">
          <a:avLst/>
        </a:prstGeom>
        <a:blipFill>
          <a:blip xmlns:r="http://schemas.openxmlformats.org/officeDocument/2006/relationships" r:embed="rId2">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C2B8D-8C9C-4646-87DC-0E5DFE38D7BF}">
      <dsp:nvSpPr>
        <dsp:cNvPr id="0" name=""/>
        <dsp:cNvSpPr/>
      </dsp:nvSpPr>
      <dsp:spPr>
        <a:xfrm rot="10800000">
          <a:off x="2338522" y="1991702"/>
          <a:ext cx="4753209" cy="533549"/>
        </a:xfrm>
        <a:prstGeom prst="homePlate">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280"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Giving support to children</a:t>
          </a:r>
          <a:endParaRPr lang="en-US" sz="1800" b="1" kern="1200" dirty="0">
            <a:solidFill>
              <a:schemeClr val="tx1"/>
            </a:solidFill>
          </a:endParaRPr>
        </a:p>
      </dsp:txBody>
      <dsp:txXfrm rot="10800000">
        <a:off x="2471909" y="1991702"/>
        <a:ext cx="4619822" cy="533549"/>
      </dsp:txXfrm>
    </dsp:sp>
    <dsp:sp modelId="{CCFCC094-2F87-4A93-9830-ABBAA34A8DE7}">
      <dsp:nvSpPr>
        <dsp:cNvPr id="0" name=""/>
        <dsp:cNvSpPr/>
      </dsp:nvSpPr>
      <dsp:spPr>
        <a:xfrm>
          <a:off x="1261195" y="1917923"/>
          <a:ext cx="1353166" cy="681107"/>
        </a:xfrm>
        <a:prstGeom prst="ellipse">
          <a:avLst/>
        </a:prstGeom>
        <a:blipFill>
          <a:blip xmlns:r="http://schemas.openxmlformats.org/officeDocument/2006/relationships" r:embed="rId3">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B12BAB-A550-45D1-A78F-59FD82777639}">
      <dsp:nvSpPr>
        <dsp:cNvPr id="0" name=""/>
        <dsp:cNvSpPr/>
      </dsp:nvSpPr>
      <dsp:spPr>
        <a:xfrm rot="10800000">
          <a:off x="2300709" y="2804539"/>
          <a:ext cx="4753209" cy="533549"/>
        </a:xfrm>
        <a:prstGeom prst="homePlate">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280"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Providing good techniques of teaching</a:t>
          </a:r>
          <a:endParaRPr lang="en-US" sz="1800" b="1" kern="1200" dirty="0">
            <a:solidFill>
              <a:schemeClr val="tx1"/>
            </a:solidFill>
          </a:endParaRPr>
        </a:p>
      </dsp:txBody>
      <dsp:txXfrm rot="10800000">
        <a:off x="2434096" y="2804539"/>
        <a:ext cx="4619822" cy="533549"/>
      </dsp:txXfrm>
    </dsp:sp>
    <dsp:sp modelId="{DD962329-0643-4C5F-A0AF-7FEAFE6330A7}">
      <dsp:nvSpPr>
        <dsp:cNvPr id="0" name=""/>
        <dsp:cNvSpPr/>
      </dsp:nvSpPr>
      <dsp:spPr>
        <a:xfrm>
          <a:off x="1299008" y="2758299"/>
          <a:ext cx="1201916" cy="626029"/>
        </a:xfrm>
        <a:prstGeom prst="ellipse">
          <a:avLst/>
        </a:prstGeom>
        <a:blipFill>
          <a:blip xmlns:r="http://schemas.openxmlformats.org/officeDocument/2006/relationships" r:embed="rId4">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6D62AB-FD4D-4E07-BFA8-232AA70BE9CF}">
      <dsp:nvSpPr>
        <dsp:cNvPr id="0" name=""/>
        <dsp:cNvSpPr/>
      </dsp:nvSpPr>
      <dsp:spPr>
        <a:xfrm rot="10800000">
          <a:off x="2410791" y="3662306"/>
          <a:ext cx="4753209" cy="533549"/>
        </a:xfrm>
        <a:prstGeom prst="homePlate">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280"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Providing good media</a:t>
          </a:r>
          <a:endParaRPr lang="en-US" sz="1800" b="1" kern="1200" dirty="0">
            <a:solidFill>
              <a:schemeClr val="tx1"/>
            </a:solidFill>
          </a:endParaRPr>
        </a:p>
      </dsp:txBody>
      <dsp:txXfrm rot="10800000">
        <a:off x="2544178" y="3662306"/>
        <a:ext cx="4619822" cy="533549"/>
      </dsp:txXfrm>
    </dsp:sp>
    <dsp:sp modelId="{ED2706CF-A307-42D2-84AE-949385249CA2}">
      <dsp:nvSpPr>
        <dsp:cNvPr id="0" name=""/>
        <dsp:cNvSpPr/>
      </dsp:nvSpPr>
      <dsp:spPr>
        <a:xfrm>
          <a:off x="1257193" y="3543597"/>
          <a:ext cx="1369173" cy="788948"/>
        </a:xfrm>
        <a:prstGeom prst="ellipse">
          <a:avLst/>
        </a:prstGeom>
        <a:blipFill>
          <a:blip xmlns:r="http://schemas.openxmlformats.org/officeDocument/2006/relationships" r:embed="rId5">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B586DD-642B-49E3-AA21-245DDA56EF9D}">
      <dsp:nvSpPr>
        <dsp:cNvPr id="0" name=""/>
        <dsp:cNvSpPr/>
      </dsp:nvSpPr>
      <dsp:spPr>
        <a:xfrm rot="10800000">
          <a:off x="2451893" y="4576233"/>
          <a:ext cx="4753209" cy="533549"/>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280" tIns="68580" rIns="128016"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Providing good environment</a:t>
          </a:r>
          <a:endParaRPr lang="en-US" sz="1800" b="1" kern="1200" dirty="0">
            <a:solidFill>
              <a:schemeClr val="tx1"/>
            </a:solidFill>
          </a:endParaRPr>
        </a:p>
      </dsp:txBody>
      <dsp:txXfrm rot="10800000">
        <a:off x="2585280" y="4576233"/>
        <a:ext cx="4619822" cy="533549"/>
      </dsp:txXfrm>
    </dsp:sp>
    <dsp:sp modelId="{5875881D-E36E-497B-BCB6-7125C5C53D91}">
      <dsp:nvSpPr>
        <dsp:cNvPr id="0" name=""/>
        <dsp:cNvSpPr/>
      </dsp:nvSpPr>
      <dsp:spPr>
        <a:xfrm>
          <a:off x="1216091" y="4491814"/>
          <a:ext cx="1533581" cy="750960"/>
        </a:xfrm>
        <a:prstGeom prst="ellipse">
          <a:avLst/>
        </a:prstGeom>
        <a:blipFill>
          <a:blip xmlns:r="http://schemas.openxmlformats.org/officeDocument/2006/relationships" r:embed="rId6">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D8607-EB56-491A-A81E-46D57863EFE5}">
      <dsp:nvSpPr>
        <dsp:cNvPr id="0" name=""/>
        <dsp:cNvSpPr/>
      </dsp:nvSpPr>
      <dsp:spPr>
        <a:xfrm>
          <a:off x="2746652" y="1512172"/>
          <a:ext cx="3059921" cy="2512436"/>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C00000"/>
              </a:solidFill>
            </a:rPr>
            <a:t>As in mother tongue learning, English should start with an emphasis on listening &amp; then speaking because children often cannot read &amp; write at all yet</a:t>
          </a:r>
          <a:r>
            <a:rPr lang="en-US" sz="1900" b="1" kern="1200" dirty="0" smtClean="0">
              <a:solidFill>
                <a:srgbClr val="C00000"/>
              </a:solidFill>
            </a:rPr>
            <a:t>.</a:t>
          </a:r>
          <a:endParaRPr lang="en-US" sz="1900" b="1" kern="1200" dirty="0">
            <a:solidFill>
              <a:srgbClr val="C00000"/>
            </a:solidFill>
          </a:endParaRPr>
        </a:p>
      </dsp:txBody>
      <dsp:txXfrm>
        <a:off x="2869299" y="1634819"/>
        <a:ext cx="2814627" cy="2267142"/>
      </dsp:txXfrm>
    </dsp:sp>
    <dsp:sp modelId="{237E1955-6BA5-429B-ADC0-9D63C07D1A19}">
      <dsp:nvSpPr>
        <dsp:cNvPr id="0" name=""/>
        <dsp:cNvSpPr/>
      </dsp:nvSpPr>
      <dsp:spPr>
        <a:xfrm rot="16203040">
          <a:off x="4071817" y="1306084"/>
          <a:ext cx="412177" cy="0"/>
        </a:xfrm>
        <a:custGeom>
          <a:avLst/>
          <a:gdLst/>
          <a:ahLst/>
          <a:cxnLst/>
          <a:rect l="0" t="0" r="0" b="0"/>
          <a:pathLst>
            <a:path>
              <a:moveTo>
                <a:pt x="0" y="0"/>
              </a:moveTo>
              <a:lnTo>
                <a:pt x="412177" y="0"/>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BB4C07AF-F153-48CD-B901-5A57F6C35CC1}">
      <dsp:nvSpPr>
        <dsp:cNvPr id="0" name=""/>
        <dsp:cNvSpPr/>
      </dsp:nvSpPr>
      <dsp:spPr>
        <a:xfrm>
          <a:off x="1738544" y="1"/>
          <a:ext cx="5080059" cy="1099994"/>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i="1" kern="1200" dirty="0" smtClean="0">
              <a:solidFill>
                <a:schemeClr val="tx1"/>
              </a:solidFill>
            </a:rPr>
            <a:t>listening should precede speaking</a:t>
          </a:r>
          <a:endParaRPr lang="id-ID" sz="1800" b="1" i="1" kern="1200" dirty="0" smtClean="0">
            <a:solidFill>
              <a:schemeClr val="tx1"/>
            </a:solidFill>
          </a:endParaRPr>
        </a:p>
        <a:p>
          <a:pPr lvl="0" algn="ctr" defTabSz="800100">
            <a:lnSpc>
              <a:spcPct val="90000"/>
            </a:lnSpc>
            <a:spcBef>
              <a:spcPct val="0"/>
            </a:spcBef>
            <a:spcAft>
              <a:spcPct val="35000"/>
            </a:spcAft>
          </a:pPr>
          <a:r>
            <a:rPr lang="en-US" sz="1600" i="1" kern="1200" dirty="0" smtClean="0">
              <a:solidFill>
                <a:schemeClr val="tx1"/>
              </a:solidFill>
            </a:rPr>
            <a:t> </a:t>
          </a:r>
          <a:r>
            <a:rPr lang="en-US" sz="1600" b="1" i="1" kern="1200" dirty="0" smtClean="0">
              <a:solidFill>
                <a:schemeClr val="tx1"/>
              </a:solidFill>
            </a:rPr>
            <a:t>(</a:t>
          </a:r>
          <a:r>
            <a:rPr lang="en-US" sz="1600" kern="1200" dirty="0" smtClean="0">
              <a:solidFill>
                <a:schemeClr val="tx1"/>
              </a:solidFill>
            </a:rPr>
            <a:t>communicative skills should be the aim of the good language classroom). </a:t>
          </a:r>
          <a:endParaRPr lang="en-US" sz="1600" kern="1200" dirty="0">
            <a:solidFill>
              <a:schemeClr val="tx1"/>
            </a:solidFill>
          </a:endParaRPr>
        </a:p>
      </dsp:txBody>
      <dsp:txXfrm>
        <a:off x="1792241" y="53698"/>
        <a:ext cx="4972665" cy="992600"/>
      </dsp:txXfrm>
    </dsp:sp>
    <dsp:sp modelId="{33EA613D-19D9-468C-8A76-25584490C007}">
      <dsp:nvSpPr>
        <dsp:cNvPr id="0" name=""/>
        <dsp:cNvSpPr/>
      </dsp:nvSpPr>
      <dsp:spPr>
        <a:xfrm rot="2490577">
          <a:off x="5608916" y="4254479"/>
          <a:ext cx="693692" cy="0"/>
        </a:xfrm>
        <a:custGeom>
          <a:avLst/>
          <a:gdLst/>
          <a:ahLst/>
          <a:cxnLst/>
          <a:rect l="0" t="0" r="0" b="0"/>
          <a:pathLst>
            <a:path>
              <a:moveTo>
                <a:pt x="0" y="0"/>
              </a:moveTo>
              <a:lnTo>
                <a:pt x="693692" y="0"/>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2289568A-8874-4B80-BF0A-CD13D01DCA30}">
      <dsp:nvSpPr>
        <dsp:cNvPr id="0" name=""/>
        <dsp:cNvSpPr/>
      </dsp:nvSpPr>
      <dsp:spPr>
        <a:xfrm>
          <a:off x="5175013" y="4484350"/>
          <a:ext cx="3116250" cy="916251"/>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comprehension </a:t>
          </a:r>
          <a:r>
            <a:rPr lang="en-US" sz="1800" kern="1200" dirty="0" smtClean="0">
              <a:solidFill>
                <a:schemeClr val="tx1"/>
              </a:solidFill>
            </a:rPr>
            <a:t>of language should 	</a:t>
          </a:r>
          <a:r>
            <a:rPr lang="en-US" sz="1800" b="1" kern="1200" dirty="0" smtClean="0">
              <a:solidFill>
                <a:schemeClr val="tx1"/>
              </a:solidFill>
            </a:rPr>
            <a:t>precede production</a:t>
          </a:r>
          <a:r>
            <a:rPr lang="en-US" sz="1800" kern="1200" dirty="0" smtClean="0">
              <a:solidFill>
                <a:schemeClr val="tx1"/>
              </a:solidFill>
            </a:rPr>
            <a:t>.</a:t>
          </a:r>
          <a:endParaRPr lang="en-US" sz="1800" kern="1200" dirty="0">
            <a:solidFill>
              <a:schemeClr val="tx1"/>
            </a:solidFill>
          </a:endParaRPr>
        </a:p>
      </dsp:txBody>
      <dsp:txXfrm>
        <a:off x="5219741" y="4529078"/>
        <a:ext cx="3026794" cy="826795"/>
      </dsp:txXfrm>
    </dsp:sp>
    <dsp:sp modelId="{981D6024-4C73-4190-ACE5-5D64F3787145}">
      <dsp:nvSpPr>
        <dsp:cNvPr id="0" name=""/>
        <dsp:cNvSpPr/>
      </dsp:nvSpPr>
      <dsp:spPr>
        <a:xfrm rot="8492710">
          <a:off x="2188688" y="4178010"/>
          <a:ext cx="625836" cy="0"/>
        </a:xfrm>
        <a:custGeom>
          <a:avLst/>
          <a:gdLst/>
          <a:ahLst/>
          <a:cxnLst/>
          <a:rect l="0" t="0" r="0" b="0"/>
          <a:pathLst>
            <a:path>
              <a:moveTo>
                <a:pt x="0" y="0"/>
              </a:moveTo>
              <a:lnTo>
                <a:pt x="625836" y="0"/>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04B51DBC-3DEE-4228-93D5-837472E196EC}">
      <dsp:nvSpPr>
        <dsp:cNvPr id="0" name=""/>
        <dsp:cNvSpPr/>
      </dsp:nvSpPr>
      <dsp:spPr>
        <a:xfrm>
          <a:off x="0" y="4372613"/>
          <a:ext cx="3127998" cy="1099994"/>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1" i="1" kern="1200" dirty="0" smtClean="0">
              <a:solidFill>
                <a:schemeClr val="tx1"/>
              </a:solidFill>
            </a:rPr>
            <a:t>reading and then writing </a:t>
          </a:r>
          <a:r>
            <a:rPr lang="en-US" sz="1600" b="1" kern="1200" dirty="0" smtClean="0">
              <a:solidFill>
                <a:schemeClr val="tx1"/>
              </a:solidFill>
            </a:rPr>
            <a:t>will emerge when the language learner is ready </a:t>
          </a:r>
          <a:r>
            <a:rPr lang="en-US" sz="1500" kern="1200" dirty="0" smtClean="0">
              <a:solidFill>
                <a:schemeClr val="tx1"/>
              </a:solidFill>
            </a:rPr>
            <a:t>and </a:t>
          </a:r>
          <a:r>
            <a:rPr lang="en-US" sz="1500" b="1" kern="1200" dirty="0" smtClean="0">
              <a:solidFill>
                <a:schemeClr val="tx1"/>
              </a:solidFill>
            </a:rPr>
            <a:t>should not 	be forced.</a:t>
          </a:r>
          <a:endParaRPr lang="en-US" sz="1500" b="1" kern="1200" dirty="0">
            <a:solidFill>
              <a:schemeClr val="tx1"/>
            </a:solidFill>
          </a:endParaRPr>
        </a:p>
      </dsp:txBody>
      <dsp:txXfrm>
        <a:off x="53697" y="4426310"/>
        <a:ext cx="3020604" cy="992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6DF3A-3D1C-43FD-BB56-98379AA455A1}">
      <dsp:nvSpPr>
        <dsp:cNvPr id="0" name=""/>
        <dsp:cNvSpPr/>
      </dsp:nvSpPr>
      <dsp:spPr>
        <a:xfrm rot="10800000">
          <a:off x="1577688" y="486"/>
          <a:ext cx="5472684" cy="79692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420" tIns="60960" rIns="113792" bIns="60960" numCol="1" spcCol="1270" anchor="ctr" anchorCtr="0">
          <a:noAutofit/>
        </a:bodyPr>
        <a:lstStyle/>
        <a:p>
          <a:pPr lvl="0" algn="l" defTabSz="711200">
            <a:lnSpc>
              <a:spcPct val="90000"/>
            </a:lnSpc>
            <a:spcBef>
              <a:spcPct val="0"/>
            </a:spcBef>
            <a:spcAft>
              <a:spcPct val="35000"/>
            </a:spcAft>
          </a:pPr>
          <a:r>
            <a:rPr lang="id-ID" sz="1600" kern="1200" dirty="0" smtClean="0">
              <a:solidFill>
                <a:schemeClr val="tx1"/>
              </a:solidFill>
            </a:rPr>
            <a:t>He/she </a:t>
          </a:r>
          <a:r>
            <a:rPr lang="en-US" sz="1600" kern="1200" dirty="0" smtClean="0">
              <a:solidFill>
                <a:schemeClr val="tx1"/>
              </a:solidFill>
            </a:rPr>
            <a:t>should make </a:t>
          </a:r>
          <a:r>
            <a:rPr lang="id-ID" sz="1600" kern="1200" dirty="0" smtClean="0">
              <a:solidFill>
                <a:schemeClr val="tx1"/>
              </a:solidFill>
            </a:rPr>
            <a:t>his/her</a:t>
          </a:r>
          <a:r>
            <a:rPr lang="en-US" sz="1600" kern="1200" dirty="0" smtClean="0">
              <a:solidFill>
                <a:schemeClr val="tx1"/>
              </a:solidFill>
            </a:rPr>
            <a:t> lesson interesting so you don’t fall asleep in them</a:t>
          </a:r>
          <a:endParaRPr lang="en-US" sz="1600" kern="1200" dirty="0">
            <a:solidFill>
              <a:schemeClr val="tx1"/>
            </a:solidFill>
          </a:endParaRPr>
        </a:p>
      </dsp:txBody>
      <dsp:txXfrm rot="10800000">
        <a:off x="1776918" y="486"/>
        <a:ext cx="5273454" cy="796921"/>
      </dsp:txXfrm>
    </dsp:sp>
    <dsp:sp modelId="{A071574A-4B43-491A-8BE1-4F21D9DACBC7}">
      <dsp:nvSpPr>
        <dsp:cNvPr id="0" name=""/>
        <dsp:cNvSpPr/>
      </dsp:nvSpPr>
      <dsp:spPr>
        <a:xfrm>
          <a:off x="1179227" y="486"/>
          <a:ext cx="796921" cy="796921"/>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0CFA6C-EA53-414A-BAD1-31BAD86A6E3B}">
      <dsp:nvSpPr>
        <dsp:cNvPr id="0" name=""/>
        <dsp:cNvSpPr/>
      </dsp:nvSpPr>
      <dsp:spPr>
        <a:xfrm rot="10800000">
          <a:off x="1577688" y="1035294"/>
          <a:ext cx="5472684" cy="796921"/>
        </a:xfrm>
        <a:prstGeom prst="homePlat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42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I like  the teacher who has his/her own personality &amp; doesn’t hide it from the students- those come through the lesson</a:t>
          </a:r>
          <a:endParaRPr lang="en-US" sz="1600" kern="1200" dirty="0">
            <a:solidFill>
              <a:schemeClr val="tx1"/>
            </a:solidFill>
          </a:endParaRPr>
        </a:p>
      </dsp:txBody>
      <dsp:txXfrm rot="10800000">
        <a:off x="1776918" y="1035294"/>
        <a:ext cx="5273454" cy="796921"/>
      </dsp:txXfrm>
    </dsp:sp>
    <dsp:sp modelId="{072DFDDB-F897-4A3F-896C-2C9F3CCE0D8C}">
      <dsp:nvSpPr>
        <dsp:cNvPr id="0" name=""/>
        <dsp:cNvSpPr/>
      </dsp:nvSpPr>
      <dsp:spPr>
        <a:xfrm>
          <a:off x="1179227" y="1035294"/>
          <a:ext cx="796921" cy="796921"/>
        </a:xfrm>
        <a:prstGeom prst="ellipse">
          <a:avLst/>
        </a:prstGeom>
        <a:solidFill>
          <a:schemeClr val="accent3">
            <a:tint val="50000"/>
            <a:hueOff val="2688049"/>
            <a:satOff val="-3527"/>
            <a:lumOff val="-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633BCE-33C6-4CEE-B2E5-424C22502BA7}">
      <dsp:nvSpPr>
        <dsp:cNvPr id="0" name=""/>
        <dsp:cNvSpPr/>
      </dsp:nvSpPr>
      <dsp:spPr>
        <a:xfrm rot="10800000">
          <a:off x="1577688" y="2070101"/>
          <a:ext cx="5472684" cy="796921"/>
        </a:xfrm>
        <a:prstGeom prst="homePlat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42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I like a teacher who has a lot of knowledge, not only of his subject</a:t>
          </a:r>
          <a:endParaRPr lang="en-US" sz="1600" kern="1200" dirty="0">
            <a:solidFill>
              <a:schemeClr val="tx1"/>
            </a:solidFill>
          </a:endParaRPr>
        </a:p>
      </dsp:txBody>
      <dsp:txXfrm rot="10800000">
        <a:off x="1776918" y="2070101"/>
        <a:ext cx="5273454" cy="796921"/>
      </dsp:txXfrm>
    </dsp:sp>
    <dsp:sp modelId="{4D8198AA-5761-4C64-AC8F-F371A159DC9D}">
      <dsp:nvSpPr>
        <dsp:cNvPr id="0" name=""/>
        <dsp:cNvSpPr/>
      </dsp:nvSpPr>
      <dsp:spPr>
        <a:xfrm>
          <a:off x="1179227" y="2070101"/>
          <a:ext cx="796921" cy="796921"/>
        </a:xfrm>
        <a:prstGeom prst="ellipse">
          <a:avLst/>
        </a:prstGeom>
        <a:solidFill>
          <a:schemeClr val="accent3">
            <a:tint val="50000"/>
            <a:hueOff val="5376097"/>
            <a:satOff val="-7054"/>
            <a:lumOff val="-6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3284C4-7D2D-48A2-8103-87CC8026CB3F}">
      <dsp:nvSpPr>
        <dsp:cNvPr id="0" name=""/>
        <dsp:cNvSpPr/>
      </dsp:nvSpPr>
      <dsp:spPr>
        <a:xfrm rot="10800000">
          <a:off x="1577688" y="3104909"/>
          <a:ext cx="5472684" cy="796921"/>
        </a:xfrm>
        <a:prstGeom prst="homePlat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42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The teacher should be able to correct students without offending them</a:t>
          </a:r>
          <a:endParaRPr lang="en-US" sz="1600" kern="1200" dirty="0">
            <a:solidFill>
              <a:schemeClr val="tx1"/>
            </a:solidFill>
          </a:endParaRPr>
        </a:p>
      </dsp:txBody>
      <dsp:txXfrm rot="10800000">
        <a:off x="1776918" y="3104909"/>
        <a:ext cx="5273454" cy="796921"/>
      </dsp:txXfrm>
    </dsp:sp>
    <dsp:sp modelId="{0E8C326F-4C44-4D04-8FB4-4EB0CE4D062C}">
      <dsp:nvSpPr>
        <dsp:cNvPr id="0" name=""/>
        <dsp:cNvSpPr/>
      </dsp:nvSpPr>
      <dsp:spPr>
        <a:xfrm>
          <a:off x="1179227" y="3104909"/>
          <a:ext cx="796921" cy="796921"/>
        </a:xfrm>
        <a:prstGeom prst="ellipse">
          <a:avLst/>
        </a:prstGeom>
        <a:solidFill>
          <a:schemeClr val="accent3">
            <a:tint val="50000"/>
            <a:hueOff val="8064146"/>
            <a:satOff val="-10581"/>
            <a:lumOff val="-10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6405E4-FB84-4408-9C19-BE5AA6968763}">
      <dsp:nvSpPr>
        <dsp:cNvPr id="0" name=""/>
        <dsp:cNvSpPr/>
      </dsp:nvSpPr>
      <dsp:spPr>
        <a:xfrm rot="10800000">
          <a:off x="1577688" y="4139717"/>
          <a:ext cx="5472684" cy="796921"/>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1420"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A good teacher is an entertainer in a positive sense, not a negative sense</a:t>
          </a:r>
          <a:endParaRPr lang="en-US" sz="1600" kern="1200" dirty="0">
            <a:solidFill>
              <a:schemeClr val="tx1"/>
            </a:solidFill>
          </a:endParaRPr>
        </a:p>
      </dsp:txBody>
      <dsp:txXfrm rot="10800000">
        <a:off x="1776918" y="4139717"/>
        <a:ext cx="5273454" cy="796921"/>
      </dsp:txXfrm>
    </dsp:sp>
    <dsp:sp modelId="{11668A1D-94F6-402A-9351-231B8DC5E9C5}">
      <dsp:nvSpPr>
        <dsp:cNvPr id="0" name=""/>
        <dsp:cNvSpPr/>
      </dsp:nvSpPr>
      <dsp:spPr>
        <a:xfrm>
          <a:off x="1179227" y="4139717"/>
          <a:ext cx="796921" cy="796921"/>
        </a:xfrm>
        <a:prstGeom prst="ellipse">
          <a:avLst/>
        </a:prstGeom>
        <a:solidFill>
          <a:schemeClr val="accent3">
            <a:tint val="50000"/>
            <a:hueOff val="10752195"/>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C2AB3-8D2B-412D-A5F7-25B2C5B215ED}">
      <dsp:nvSpPr>
        <dsp:cNvPr id="0" name=""/>
        <dsp:cNvSpPr/>
      </dsp:nvSpPr>
      <dsp:spPr>
        <a:xfrm>
          <a:off x="381294" y="2772834"/>
          <a:ext cx="2951150" cy="1337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2 rules for giving instructions</a:t>
          </a:r>
          <a:endParaRPr lang="en-US" sz="2800" kern="1200" dirty="0"/>
        </a:p>
      </dsp:txBody>
      <dsp:txXfrm>
        <a:off x="420472" y="2812012"/>
        <a:ext cx="2872794" cy="1259281"/>
      </dsp:txXfrm>
    </dsp:sp>
    <dsp:sp modelId="{7EC2844E-E98C-43DA-913D-5B4B283C3504}">
      <dsp:nvSpPr>
        <dsp:cNvPr id="0" name=""/>
        <dsp:cNvSpPr/>
      </dsp:nvSpPr>
      <dsp:spPr>
        <a:xfrm rot="18612474">
          <a:off x="3051001" y="2798874"/>
          <a:ext cx="1588115" cy="72702"/>
        </a:xfrm>
        <a:custGeom>
          <a:avLst/>
          <a:gdLst/>
          <a:ahLst/>
          <a:cxnLst/>
          <a:rect l="0" t="0" r="0" b="0"/>
          <a:pathLst>
            <a:path>
              <a:moveTo>
                <a:pt x="0" y="36351"/>
              </a:moveTo>
              <a:lnTo>
                <a:pt x="1588115" y="363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05356" y="2795522"/>
        <a:ext cx="79405" cy="79405"/>
      </dsp:txXfrm>
    </dsp:sp>
    <dsp:sp modelId="{773B1CC4-BE05-43F2-840A-DA1E4FFEDF4E}">
      <dsp:nvSpPr>
        <dsp:cNvPr id="0" name=""/>
        <dsp:cNvSpPr/>
      </dsp:nvSpPr>
      <dsp:spPr>
        <a:xfrm>
          <a:off x="4357673" y="1545226"/>
          <a:ext cx="3374235" cy="13671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b="0" u="none" kern="1200" dirty="0" smtClean="0"/>
            <a:t>It must be kept as simple as possible: </a:t>
          </a:r>
          <a:r>
            <a:rPr lang="en-US" sz="1800" kern="1200" dirty="0" smtClean="0"/>
            <a:t>“what is the important information  I'm trying to convey?”</a:t>
          </a:r>
          <a:endParaRPr lang="en-US" sz="1800" kern="1200" dirty="0"/>
        </a:p>
      </dsp:txBody>
      <dsp:txXfrm>
        <a:off x="4397715" y="1585268"/>
        <a:ext cx="3294151" cy="1287059"/>
      </dsp:txXfrm>
    </dsp:sp>
    <dsp:sp modelId="{C15908F9-8055-4B37-86DF-E793DBDC2E43}">
      <dsp:nvSpPr>
        <dsp:cNvPr id="0" name=""/>
        <dsp:cNvSpPr/>
      </dsp:nvSpPr>
      <dsp:spPr>
        <a:xfrm rot="2114180">
          <a:off x="3201429" y="3817862"/>
          <a:ext cx="1430141" cy="72702"/>
        </a:xfrm>
        <a:custGeom>
          <a:avLst/>
          <a:gdLst/>
          <a:ahLst/>
          <a:cxnLst/>
          <a:rect l="0" t="0" r="0" b="0"/>
          <a:pathLst>
            <a:path>
              <a:moveTo>
                <a:pt x="0" y="36351"/>
              </a:moveTo>
              <a:lnTo>
                <a:pt x="1430141" y="363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0746" y="3818459"/>
        <a:ext cx="71507" cy="71507"/>
      </dsp:txXfrm>
    </dsp:sp>
    <dsp:sp modelId="{47989DC0-CE58-4871-97C9-523446D03767}">
      <dsp:nvSpPr>
        <dsp:cNvPr id="0" name=""/>
        <dsp:cNvSpPr/>
      </dsp:nvSpPr>
      <dsp:spPr>
        <a:xfrm>
          <a:off x="4500555" y="3617581"/>
          <a:ext cx="3112140" cy="12983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kern="1200" dirty="0" smtClean="0"/>
            <a:t>It must be logical</a:t>
          </a:r>
          <a:r>
            <a:rPr lang="en-US" sz="2000" kern="1200" dirty="0" smtClean="0"/>
            <a:t>: “which information do they need first?, which should come next?”.</a:t>
          </a:r>
          <a:endParaRPr lang="en-US" sz="2000" kern="1200" dirty="0"/>
        </a:p>
      </dsp:txBody>
      <dsp:txXfrm>
        <a:off x="4538583" y="3655609"/>
        <a:ext cx="3036084" cy="1222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E667F-656D-45E8-B944-67699507C04F}">
      <dsp:nvSpPr>
        <dsp:cNvPr id="0" name=""/>
        <dsp:cNvSpPr/>
      </dsp:nvSpPr>
      <dsp:spPr>
        <a:xfrm>
          <a:off x="1180085" y="0"/>
          <a:ext cx="6006534" cy="493712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A4DED-A060-4EF1-ACD7-358DF11FDE0A}">
      <dsp:nvSpPr>
        <dsp:cNvPr id="0" name=""/>
        <dsp:cNvSpPr/>
      </dsp:nvSpPr>
      <dsp:spPr>
        <a:xfrm>
          <a:off x="2546" y="1481137"/>
          <a:ext cx="2542459" cy="19748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smtClean="0"/>
            <a:t>Engage</a:t>
          </a:r>
          <a:endParaRPr lang="en-US" sz="4600" b="1" kern="1200" dirty="0"/>
        </a:p>
      </dsp:txBody>
      <dsp:txXfrm>
        <a:off x="98950" y="1577541"/>
        <a:ext cx="2349651" cy="1782042"/>
      </dsp:txXfrm>
    </dsp:sp>
    <dsp:sp modelId="{4B27EF0B-F338-47AA-86AE-EB7A325AB79B}">
      <dsp:nvSpPr>
        <dsp:cNvPr id="0" name=""/>
        <dsp:cNvSpPr/>
      </dsp:nvSpPr>
      <dsp:spPr>
        <a:xfrm>
          <a:off x="2843570" y="1481137"/>
          <a:ext cx="2542459" cy="197485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smtClean="0"/>
            <a:t>Study</a:t>
          </a:r>
          <a:endParaRPr lang="en-US" sz="4600" b="1" kern="1200" dirty="0"/>
        </a:p>
      </dsp:txBody>
      <dsp:txXfrm>
        <a:off x="2939974" y="1577541"/>
        <a:ext cx="2349651" cy="1782042"/>
      </dsp:txXfrm>
    </dsp:sp>
    <dsp:sp modelId="{C53A0EED-04CD-4D8C-83D5-CD5D8D9BAF0F}">
      <dsp:nvSpPr>
        <dsp:cNvPr id="0" name=""/>
        <dsp:cNvSpPr/>
      </dsp:nvSpPr>
      <dsp:spPr>
        <a:xfrm>
          <a:off x="5684594" y="1481137"/>
          <a:ext cx="2542459" cy="197485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smtClean="0"/>
            <a:t>Activate</a:t>
          </a:r>
          <a:endParaRPr lang="en-US" sz="4600" b="1" kern="1200" dirty="0"/>
        </a:p>
      </dsp:txBody>
      <dsp:txXfrm>
        <a:off x="5780998" y="1577541"/>
        <a:ext cx="2349651" cy="17820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56035-BA79-45DE-84F8-718CFC29CDE0}">
      <dsp:nvSpPr>
        <dsp:cNvPr id="0" name=""/>
        <dsp:cNvSpPr/>
      </dsp:nvSpPr>
      <dsp:spPr>
        <a:xfrm rot="5400000">
          <a:off x="-197546" y="134989"/>
          <a:ext cx="1770138" cy="1510991"/>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Engage</a:t>
          </a:r>
          <a:endParaRPr lang="en-US" sz="2800" b="1" kern="1200" dirty="0"/>
        </a:p>
      </dsp:txBody>
      <dsp:txXfrm rot="-5400000">
        <a:off x="-67972" y="760912"/>
        <a:ext cx="1510991" cy="259147"/>
      </dsp:txXfrm>
    </dsp:sp>
    <dsp:sp modelId="{FDB73458-6C33-4FA5-B909-B926A00530DD}">
      <dsp:nvSpPr>
        <dsp:cNvPr id="0" name=""/>
        <dsp:cNvSpPr/>
      </dsp:nvSpPr>
      <dsp:spPr>
        <a:xfrm rot="5400000">
          <a:off x="4226724" y="-2914238"/>
          <a:ext cx="1151194" cy="699050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Teaching sequence where teachers try to arouse the students’ interest, thus involving their emotions</a:t>
          </a:r>
          <a:endParaRPr lang="en-US" sz="2100" kern="1200" dirty="0"/>
        </a:p>
        <a:p>
          <a:pPr marL="228600" lvl="1" indent="-228600" algn="l" defTabSz="933450">
            <a:lnSpc>
              <a:spcPct val="90000"/>
            </a:lnSpc>
            <a:spcBef>
              <a:spcPct val="0"/>
            </a:spcBef>
            <a:spcAft>
              <a:spcPct val="15000"/>
            </a:spcAft>
            <a:buChar char="••"/>
          </a:pPr>
          <a:r>
            <a:rPr lang="en-US" sz="2100" kern="1200" dirty="0" smtClean="0"/>
            <a:t>Activities and materials involved more fun &amp; better learning</a:t>
          </a:r>
          <a:endParaRPr lang="en-US" sz="2100" kern="1200" dirty="0"/>
        </a:p>
      </dsp:txBody>
      <dsp:txXfrm rot="-5400000">
        <a:off x="1307070" y="61613"/>
        <a:ext cx="6934306" cy="1038800"/>
      </dsp:txXfrm>
    </dsp:sp>
    <dsp:sp modelId="{89BE6ABA-1B7E-40E7-A132-9A2C1470B99C}">
      <dsp:nvSpPr>
        <dsp:cNvPr id="0" name=""/>
        <dsp:cNvSpPr/>
      </dsp:nvSpPr>
      <dsp:spPr>
        <a:xfrm rot="5400000">
          <a:off x="-333494" y="1849014"/>
          <a:ext cx="1770138" cy="1239096"/>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Study</a:t>
          </a:r>
          <a:endParaRPr lang="en-US" sz="2700" b="1" kern="1200" dirty="0"/>
        </a:p>
      </dsp:txBody>
      <dsp:txXfrm rot="-5400000">
        <a:off x="-67973" y="2203041"/>
        <a:ext cx="1239096" cy="531042"/>
      </dsp:txXfrm>
    </dsp:sp>
    <dsp:sp modelId="{2995582A-A655-49D6-8118-38DCA0E2603C}">
      <dsp:nvSpPr>
        <dsp:cNvPr id="0" name=""/>
        <dsp:cNvSpPr/>
      </dsp:nvSpPr>
      <dsp:spPr>
        <a:xfrm rot="5400000">
          <a:off x="4091079" y="-1336463"/>
          <a:ext cx="1150589" cy="6990503"/>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The activities that the students are to focus on language (or information) and how it is constructed</a:t>
          </a:r>
          <a:endParaRPr lang="en-US" sz="2100" kern="1200" dirty="0"/>
        </a:p>
      </dsp:txBody>
      <dsp:txXfrm rot="-5400000">
        <a:off x="1171123" y="1639660"/>
        <a:ext cx="6934336" cy="1038255"/>
      </dsp:txXfrm>
    </dsp:sp>
    <dsp:sp modelId="{03EF35FB-3355-404F-BED8-3A91CB1BA8E1}">
      <dsp:nvSpPr>
        <dsp:cNvPr id="0" name=""/>
        <dsp:cNvSpPr/>
      </dsp:nvSpPr>
      <dsp:spPr>
        <a:xfrm rot="5400000">
          <a:off x="-333494" y="3427091"/>
          <a:ext cx="1770138" cy="1239096"/>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t>Activate</a:t>
          </a:r>
          <a:endParaRPr lang="en-US" sz="2700" b="1" kern="1200" dirty="0"/>
        </a:p>
      </dsp:txBody>
      <dsp:txXfrm rot="-5400000">
        <a:off x="-67973" y="3781118"/>
        <a:ext cx="1239096" cy="531042"/>
      </dsp:txXfrm>
    </dsp:sp>
    <dsp:sp modelId="{74F3F13E-C8C4-4EB0-8B37-05C6F65ED7F0}">
      <dsp:nvSpPr>
        <dsp:cNvPr id="0" name=""/>
        <dsp:cNvSpPr/>
      </dsp:nvSpPr>
      <dsp:spPr>
        <a:xfrm rot="5400000">
          <a:off x="4091079" y="241614"/>
          <a:ext cx="1150589" cy="6990503"/>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Exercises and activities which are designed to get students using language as freely and ‘communicatively’ as they can </a:t>
          </a:r>
          <a:endParaRPr lang="en-US" sz="2100" kern="1200" dirty="0"/>
        </a:p>
      </dsp:txBody>
      <dsp:txXfrm rot="-5400000">
        <a:off x="1171123" y="3217738"/>
        <a:ext cx="6934336" cy="1038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67941-4610-429A-9FA8-2ABEB7F8FCCD}">
      <dsp:nvSpPr>
        <dsp:cNvPr id="0" name=""/>
        <dsp:cNvSpPr/>
      </dsp:nvSpPr>
      <dsp:spPr>
        <a:xfrm>
          <a:off x="0" y="357882"/>
          <a:ext cx="82296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BF16F-12A8-4572-B018-95722465AC77}">
      <dsp:nvSpPr>
        <dsp:cNvPr id="0" name=""/>
        <dsp:cNvSpPr/>
      </dsp:nvSpPr>
      <dsp:spPr>
        <a:xfrm>
          <a:off x="1328693" y="280975"/>
          <a:ext cx="5760720"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Grammar Translation</a:t>
          </a:r>
          <a:endParaRPr lang="en-US" sz="2200" b="1" kern="1200" dirty="0"/>
        </a:p>
      </dsp:txBody>
      <dsp:txXfrm>
        <a:off x="1360396" y="312678"/>
        <a:ext cx="5697314" cy="586034"/>
      </dsp:txXfrm>
    </dsp:sp>
    <dsp:sp modelId="{ACFB5968-E639-45A3-8C0D-A71F40D82DA1}">
      <dsp:nvSpPr>
        <dsp:cNvPr id="0" name=""/>
        <dsp:cNvSpPr/>
      </dsp:nvSpPr>
      <dsp:spPr>
        <a:xfrm>
          <a:off x="0" y="1355802"/>
          <a:ext cx="8229600" cy="554400"/>
        </a:xfrm>
        <a:prstGeom prst="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8282D283-5D27-4982-859D-259EBD0ABB18}">
      <dsp:nvSpPr>
        <dsp:cNvPr id="0" name=""/>
        <dsp:cNvSpPr/>
      </dsp:nvSpPr>
      <dsp:spPr>
        <a:xfrm>
          <a:off x="1257260" y="1352542"/>
          <a:ext cx="5760720" cy="64944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Audio </a:t>
          </a:r>
          <a:r>
            <a:rPr lang="en-US" sz="2200" b="1" kern="1200" dirty="0" err="1" smtClean="0"/>
            <a:t>Lingualism</a:t>
          </a:r>
          <a:endParaRPr lang="en-US" sz="2200" b="1" kern="1200" dirty="0"/>
        </a:p>
      </dsp:txBody>
      <dsp:txXfrm>
        <a:off x="1288963" y="1384245"/>
        <a:ext cx="5697314" cy="586034"/>
      </dsp:txXfrm>
    </dsp:sp>
    <dsp:sp modelId="{77ADD032-7D9C-43A9-8EF0-70237CBBB717}">
      <dsp:nvSpPr>
        <dsp:cNvPr id="0" name=""/>
        <dsp:cNvSpPr/>
      </dsp:nvSpPr>
      <dsp:spPr>
        <a:xfrm>
          <a:off x="0" y="2353722"/>
          <a:ext cx="8229600" cy="5544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82084BB6-614E-40EC-9071-EBD578BE567D}">
      <dsp:nvSpPr>
        <dsp:cNvPr id="0" name=""/>
        <dsp:cNvSpPr/>
      </dsp:nvSpPr>
      <dsp:spPr>
        <a:xfrm>
          <a:off x="1328693" y="2281238"/>
          <a:ext cx="5760720" cy="64944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PPP: Presentation, practice, and production</a:t>
          </a:r>
          <a:endParaRPr lang="en-US" sz="2200" b="1" kern="1200" dirty="0"/>
        </a:p>
      </dsp:txBody>
      <dsp:txXfrm>
        <a:off x="1360396" y="2312941"/>
        <a:ext cx="5697314" cy="586034"/>
      </dsp:txXfrm>
    </dsp:sp>
    <dsp:sp modelId="{C5A1D2AF-5983-497A-96D0-E0361B0E839E}">
      <dsp:nvSpPr>
        <dsp:cNvPr id="0" name=""/>
        <dsp:cNvSpPr/>
      </dsp:nvSpPr>
      <dsp:spPr>
        <a:xfrm>
          <a:off x="0" y="3351642"/>
          <a:ext cx="8229600" cy="554400"/>
        </a:xfrm>
        <a:prstGeom prst="rect">
          <a:avLst/>
        </a:prstGeom>
        <a:solidFill>
          <a:schemeClr val="lt1">
            <a:alpha val="90000"/>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666B80D5-2188-4CD4-A21F-DAF1A09965D5}">
      <dsp:nvSpPr>
        <dsp:cNvPr id="0" name=""/>
        <dsp:cNvSpPr/>
      </dsp:nvSpPr>
      <dsp:spPr>
        <a:xfrm>
          <a:off x="1328693" y="3281373"/>
          <a:ext cx="5760720" cy="64944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Task-Based Learning</a:t>
          </a:r>
          <a:endParaRPr lang="en-US" sz="2200" b="1" kern="1200" dirty="0"/>
        </a:p>
      </dsp:txBody>
      <dsp:txXfrm>
        <a:off x="1360396" y="3313076"/>
        <a:ext cx="5697314" cy="586034"/>
      </dsp:txXfrm>
    </dsp:sp>
    <dsp:sp modelId="{D2E945C3-CD5D-46F1-AE7D-E469E1B8CC29}">
      <dsp:nvSpPr>
        <dsp:cNvPr id="0" name=""/>
        <dsp:cNvSpPr/>
      </dsp:nvSpPr>
      <dsp:spPr>
        <a:xfrm>
          <a:off x="0" y="4349562"/>
          <a:ext cx="8229600" cy="5544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D0ECABFC-84B1-4189-AA1E-B27DC5BE70C6}">
      <dsp:nvSpPr>
        <dsp:cNvPr id="0" name=""/>
        <dsp:cNvSpPr/>
      </dsp:nvSpPr>
      <dsp:spPr>
        <a:xfrm>
          <a:off x="1328693" y="4287685"/>
          <a:ext cx="5760720" cy="6494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b="1" kern="1200" dirty="0" smtClean="0"/>
            <a:t>Communicative Language Teaching (CLT)</a:t>
          </a:r>
          <a:endParaRPr lang="en-US" sz="2200" b="1" kern="1200" dirty="0"/>
        </a:p>
      </dsp:txBody>
      <dsp:txXfrm>
        <a:off x="1360396" y="4319388"/>
        <a:ext cx="5697314"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6ED3F-FA77-49D0-A0A4-E08CB03592E6}">
      <dsp:nvSpPr>
        <dsp:cNvPr id="0" name=""/>
        <dsp:cNvSpPr/>
      </dsp:nvSpPr>
      <dsp:spPr>
        <a:xfrm rot="5400000">
          <a:off x="4959701" y="-1835528"/>
          <a:ext cx="1272852"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Don’t teach Grammar</a:t>
          </a:r>
          <a:r>
            <a:rPr lang="id-ID" sz="1600" kern="1200" dirty="0" smtClean="0"/>
            <a:t> (at the first time they learn English)</a:t>
          </a:r>
          <a:endParaRPr lang="en-US" sz="1600" kern="1200" dirty="0"/>
        </a:p>
        <a:p>
          <a:pPr marL="171450" lvl="1" indent="-171450" algn="l" defTabSz="711200">
            <a:lnSpc>
              <a:spcPct val="90000"/>
            </a:lnSpc>
            <a:spcBef>
              <a:spcPct val="0"/>
            </a:spcBef>
            <a:spcAft>
              <a:spcPct val="15000"/>
            </a:spcAft>
            <a:buChar char="••"/>
          </a:pPr>
          <a:r>
            <a:rPr lang="en-US" sz="1600" kern="1200" dirty="0" smtClean="0"/>
            <a:t>Rules stated in abstract terms grammatical concepts</a:t>
          </a:r>
          <a:endParaRPr lang="en-US" sz="1600" kern="1200" dirty="0"/>
        </a:p>
        <a:p>
          <a:pPr marL="171450" lvl="1" indent="-171450" algn="l" defTabSz="711200">
            <a:lnSpc>
              <a:spcPct val="90000"/>
            </a:lnSpc>
            <a:spcBef>
              <a:spcPct val="0"/>
            </a:spcBef>
            <a:spcAft>
              <a:spcPct val="15000"/>
            </a:spcAft>
            <a:buChar char="••"/>
          </a:pPr>
          <a:r>
            <a:rPr lang="en-US" sz="1600" kern="1200" dirty="0" smtClean="0"/>
            <a:t>Require more repetition than adult</a:t>
          </a:r>
          <a:endParaRPr lang="en-US" sz="1600" kern="1200" dirty="0"/>
        </a:p>
      </dsp:txBody>
      <dsp:txXfrm rot="-5400000">
        <a:off x="2962655" y="223654"/>
        <a:ext cx="5204808" cy="1148580"/>
      </dsp:txXfrm>
    </dsp:sp>
    <dsp:sp modelId="{636D1F71-A40D-48F4-9024-AC5FAE8E330F}">
      <dsp:nvSpPr>
        <dsp:cNvPr id="0" name=""/>
        <dsp:cNvSpPr/>
      </dsp:nvSpPr>
      <dsp:spPr>
        <a:xfrm>
          <a:off x="0" y="2410"/>
          <a:ext cx="2962656" cy="15910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Intellectual Development </a:t>
          </a:r>
          <a:endParaRPr lang="en-US" sz="3400" kern="1200" dirty="0"/>
        </a:p>
      </dsp:txBody>
      <dsp:txXfrm>
        <a:off x="77669" y="80079"/>
        <a:ext cx="2807318" cy="1435727"/>
      </dsp:txXfrm>
    </dsp:sp>
    <dsp:sp modelId="{500F8AF3-AFE1-440C-98F0-31EAE4C72B6F}">
      <dsp:nvSpPr>
        <dsp:cNvPr id="0" name=""/>
        <dsp:cNvSpPr/>
      </dsp:nvSpPr>
      <dsp:spPr>
        <a:xfrm rot="5400000">
          <a:off x="4959701" y="-164909"/>
          <a:ext cx="1272852" cy="5266944"/>
        </a:xfrm>
        <a:prstGeom prst="round2Same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Here and now activities</a:t>
          </a:r>
          <a:endParaRPr lang="en-US" sz="1600" kern="1200" dirty="0"/>
        </a:p>
        <a:p>
          <a:pPr marL="171450" lvl="1" indent="-171450" algn="l" defTabSz="711200">
            <a:lnSpc>
              <a:spcPct val="90000"/>
            </a:lnSpc>
            <a:spcBef>
              <a:spcPct val="0"/>
            </a:spcBef>
            <a:spcAft>
              <a:spcPct val="15000"/>
            </a:spcAft>
            <a:buChar char="••"/>
          </a:pPr>
          <a:r>
            <a:rPr lang="en-US" sz="1600" kern="1200" dirty="0" smtClean="0"/>
            <a:t>A variety of lesson</a:t>
          </a:r>
          <a:endParaRPr lang="en-US" sz="1600" kern="1200" dirty="0"/>
        </a:p>
        <a:p>
          <a:pPr marL="171450" lvl="1" indent="-171450" algn="l" defTabSz="711200">
            <a:lnSpc>
              <a:spcPct val="90000"/>
            </a:lnSpc>
            <a:spcBef>
              <a:spcPct val="0"/>
            </a:spcBef>
            <a:spcAft>
              <a:spcPct val="15000"/>
            </a:spcAft>
            <a:buChar char="••"/>
          </a:pPr>
          <a:r>
            <a:rPr lang="en-US" sz="1600" kern="1200" dirty="0" smtClean="0"/>
            <a:t>Animated teacher</a:t>
          </a:r>
          <a:endParaRPr lang="en-US" sz="1600" kern="1200" dirty="0"/>
        </a:p>
        <a:p>
          <a:pPr marL="171450" lvl="1" indent="-171450" algn="l" defTabSz="711200">
            <a:lnSpc>
              <a:spcPct val="90000"/>
            </a:lnSpc>
            <a:spcBef>
              <a:spcPct val="0"/>
            </a:spcBef>
            <a:spcAft>
              <a:spcPct val="15000"/>
            </a:spcAft>
            <a:buChar char="••"/>
          </a:pPr>
          <a:r>
            <a:rPr lang="en-US" sz="1600" kern="1200" dirty="0" smtClean="0"/>
            <a:t>A sense of humor</a:t>
          </a:r>
          <a:endParaRPr lang="en-US" sz="1600" kern="1200" dirty="0"/>
        </a:p>
        <a:p>
          <a:pPr marL="171450" lvl="1" indent="-171450" algn="l" defTabSz="711200">
            <a:lnSpc>
              <a:spcPct val="90000"/>
            </a:lnSpc>
            <a:spcBef>
              <a:spcPct val="0"/>
            </a:spcBef>
            <a:spcAft>
              <a:spcPct val="15000"/>
            </a:spcAft>
            <a:buChar char="••"/>
          </a:pPr>
          <a:r>
            <a:rPr lang="en-US" sz="1600" kern="1200" dirty="0" smtClean="0"/>
            <a:t>Children have a lot of natural curiosity</a:t>
          </a:r>
          <a:endParaRPr lang="en-US" sz="1600" kern="1200" dirty="0"/>
        </a:p>
      </dsp:txBody>
      <dsp:txXfrm rot="-5400000">
        <a:off x="2962655" y="1894273"/>
        <a:ext cx="5204808" cy="1148580"/>
      </dsp:txXfrm>
    </dsp:sp>
    <dsp:sp modelId="{75C3EBEF-F5F3-481E-B29F-80CEDF32EC6C}">
      <dsp:nvSpPr>
        <dsp:cNvPr id="0" name=""/>
        <dsp:cNvSpPr/>
      </dsp:nvSpPr>
      <dsp:spPr>
        <a:xfrm>
          <a:off x="0" y="1673029"/>
          <a:ext cx="2962656" cy="159106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Attention Span</a:t>
          </a:r>
          <a:endParaRPr lang="en-US" sz="3400" kern="1200" dirty="0"/>
        </a:p>
      </dsp:txBody>
      <dsp:txXfrm>
        <a:off x="77669" y="1750698"/>
        <a:ext cx="2807318" cy="1435727"/>
      </dsp:txXfrm>
    </dsp:sp>
    <dsp:sp modelId="{B2CEC6E6-7DBA-44F7-B086-C487EAC0AD5C}">
      <dsp:nvSpPr>
        <dsp:cNvPr id="0" name=""/>
        <dsp:cNvSpPr/>
      </dsp:nvSpPr>
      <dsp:spPr>
        <a:xfrm rot="5400000">
          <a:off x="4959701" y="1505709"/>
          <a:ext cx="1272852" cy="5266944"/>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TPR</a:t>
          </a:r>
          <a:endParaRPr lang="en-US" sz="1600" kern="1200" dirty="0"/>
        </a:p>
        <a:p>
          <a:pPr marL="171450" lvl="1" indent="-171450" algn="l" defTabSz="711200">
            <a:lnSpc>
              <a:spcPct val="90000"/>
            </a:lnSpc>
            <a:spcBef>
              <a:spcPct val="0"/>
            </a:spcBef>
            <a:spcAft>
              <a:spcPct val="15000"/>
            </a:spcAft>
            <a:buChar char="••"/>
          </a:pPr>
          <a:r>
            <a:rPr lang="en-US" sz="1600" kern="1200" dirty="0" smtClean="0"/>
            <a:t>Hands on activities</a:t>
          </a:r>
          <a:endParaRPr lang="en-US" sz="1600" kern="1200" dirty="0"/>
        </a:p>
        <a:p>
          <a:pPr marL="171450" lvl="1" indent="-171450" algn="l" defTabSz="711200">
            <a:lnSpc>
              <a:spcPct val="90000"/>
            </a:lnSpc>
            <a:spcBef>
              <a:spcPct val="0"/>
            </a:spcBef>
            <a:spcAft>
              <a:spcPct val="15000"/>
            </a:spcAft>
            <a:buChar char="••"/>
          </a:pPr>
          <a:r>
            <a:rPr lang="en-US" sz="1600" kern="1200" dirty="0" smtClean="0"/>
            <a:t>Sensory aids</a:t>
          </a:r>
          <a:endParaRPr lang="en-US" sz="1600" kern="1200" dirty="0"/>
        </a:p>
        <a:p>
          <a:pPr marL="171450" lvl="1" indent="-171450" algn="l" defTabSz="711200">
            <a:lnSpc>
              <a:spcPct val="90000"/>
            </a:lnSpc>
            <a:spcBef>
              <a:spcPct val="0"/>
            </a:spcBef>
            <a:spcAft>
              <a:spcPct val="15000"/>
            </a:spcAft>
            <a:buChar char="••"/>
          </a:pPr>
          <a:r>
            <a:rPr lang="en-US" sz="1600" kern="1200" dirty="0" smtClean="0"/>
            <a:t>Nonverbal language/gestures</a:t>
          </a:r>
          <a:endParaRPr lang="en-US" sz="1600" kern="1200" dirty="0"/>
        </a:p>
        <a:p>
          <a:pPr marL="171450" lvl="1" indent="-171450" algn="l" defTabSz="711200">
            <a:lnSpc>
              <a:spcPct val="90000"/>
            </a:lnSpc>
            <a:spcBef>
              <a:spcPct val="0"/>
            </a:spcBef>
            <a:spcAft>
              <a:spcPct val="15000"/>
            </a:spcAft>
            <a:buChar char="••"/>
          </a:pPr>
          <a:r>
            <a:rPr lang="en-US" sz="1600" kern="1200" dirty="0" smtClean="0"/>
            <a:t>Authentic, meaningful language</a:t>
          </a:r>
          <a:endParaRPr lang="en-US" sz="1600" kern="1200" dirty="0"/>
        </a:p>
      </dsp:txBody>
      <dsp:txXfrm rot="-5400000">
        <a:off x="2962655" y="3564891"/>
        <a:ext cx="5204808" cy="1148580"/>
      </dsp:txXfrm>
    </dsp:sp>
    <dsp:sp modelId="{846F0A33-7F89-4449-8965-6B2BED23F13B}">
      <dsp:nvSpPr>
        <dsp:cNvPr id="0" name=""/>
        <dsp:cNvSpPr/>
      </dsp:nvSpPr>
      <dsp:spPr>
        <a:xfrm>
          <a:off x="0" y="3343648"/>
          <a:ext cx="2962656" cy="159106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Sensory Input</a:t>
          </a:r>
          <a:endParaRPr lang="en-US" sz="3400" kern="1200" dirty="0"/>
        </a:p>
      </dsp:txBody>
      <dsp:txXfrm>
        <a:off x="77669" y="3421317"/>
        <a:ext cx="2807318" cy="14357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2E1B-C8C9-4140-94F0-25FF71FE9410}">
      <dsp:nvSpPr>
        <dsp:cNvPr id="0" name=""/>
        <dsp:cNvSpPr/>
      </dsp:nvSpPr>
      <dsp:spPr>
        <a:xfrm>
          <a:off x="0" y="891620"/>
          <a:ext cx="8229600" cy="3780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470346-FE14-4C46-BE59-C6814AF26402}">
      <dsp:nvSpPr>
        <dsp:cNvPr id="0" name=""/>
        <dsp:cNvSpPr/>
      </dsp:nvSpPr>
      <dsp:spPr>
        <a:xfrm>
          <a:off x="411480" y="105340"/>
          <a:ext cx="6075082" cy="100767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bg1"/>
              </a:solidFill>
            </a:rPr>
            <a:t>Adults are able to handle abstract rules and concepts</a:t>
          </a:r>
          <a:endParaRPr lang="en-US" sz="2000" b="1" kern="1200" dirty="0">
            <a:solidFill>
              <a:schemeClr val="bg1"/>
            </a:solidFill>
          </a:endParaRPr>
        </a:p>
      </dsp:txBody>
      <dsp:txXfrm>
        <a:off x="460671" y="154531"/>
        <a:ext cx="5976700" cy="909297"/>
      </dsp:txXfrm>
    </dsp:sp>
    <dsp:sp modelId="{04AF7D8C-6272-4655-AA0F-6E78A40902EB}">
      <dsp:nvSpPr>
        <dsp:cNvPr id="0" name=""/>
        <dsp:cNvSpPr/>
      </dsp:nvSpPr>
      <dsp:spPr>
        <a:xfrm>
          <a:off x="0" y="2031318"/>
          <a:ext cx="8229600" cy="378000"/>
        </a:xfrm>
        <a:prstGeom prst="rect">
          <a:avLst/>
        </a:prstGeom>
        <a:solidFill>
          <a:schemeClr val="lt1">
            <a:alpha val="90000"/>
            <a:hueOff val="0"/>
            <a:satOff val="0"/>
            <a:lumOff val="0"/>
            <a:alphaOff val="0"/>
          </a:schemeClr>
        </a:solidFill>
        <a:ln w="25400" cap="flat" cmpd="sng" algn="ctr">
          <a:solidFill>
            <a:schemeClr val="accent2">
              <a:shade val="80000"/>
              <a:hueOff val="-11957"/>
              <a:satOff val="-1341"/>
              <a:lumOff val="8560"/>
              <a:alphaOff val="0"/>
            </a:schemeClr>
          </a:solidFill>
          <a:prstDash val="solid"/>
        </a:ln>
        <a:effectLst/>
      </dsp:spPr>
      <dsp:style>
        <a:lnRef idx="2">
          <a:scrgbClr r="0" g="0" b="0"/>
        </a:lnRef>
        <a:fillRef idx="1">
          <a:scrgbClr r="0" g="0" b="0"/>
        </a:fillRef>
        <a:effectRef idx="0">
          <a:scrgbClr r="0" g="0" b="0"/>
        </a:effectRef>
        <a:fontRef idx="minor"/>
      </dsp:style>
    </dsp:sp>
    <dsp:sp modelId="{1ECB2744-1DA2-4253-A35F-CF79569DC347}">
      <dsp:nvSpPr>
        <dsp:cNvPr id="0" name=""/>
        <dsp:cNvSpPr/>
      </dsp:nvSpPr>
      <dsp:spPr>
        <a:xfrm>
          <a:off x="411480" y="1350620"/>
          <a:ext cx="6046221" cy="902098"/>
        </a:xfrm>
        <a:prstGeom prst="roundRect">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Adults have longer attention spans for material</a:t>
          </a:r>
          <a:endParaRPr lang="en-US" sz="2000" b="1" kern="1200" dirty="0">
            <a:solidFill>
              <a:schemeClr val="tx1"/>
            </a:solidFill>
          </a:endParaRPr>
        </a:p>
      </dsp:txBody>
      <dsp:txXfrm>
        <a:off x="455517" y="1394657"/>
        <a:ext cx="5958147" cy="814024"/>
      </dsp:txXfrm>
    </dsp:sp>
    <dsp:sp modelId="{4785531B-F9C4-4BF8-8ABD-FA3A14F12CD6}">
      <dsp:nvSpPr>
        <dsp:cNvPr id="0" name=""/>
        <dsp:cNvSpPr/>
      </dsp:nvSpPr>
      <dsp:spPr>
        <a:xfrm>
          <a:off x="0" y="3131409"/>
          <a:ext cx="8229600" cy="378000"/>
        </a:xfrm>
        <a:prstGeom prst="rect">
          <a:avLst/>
        </a:prstGeom>
        <a:solidFill>
          <a:schemeClr val="lt1">
            <a:alpha val="90000"/>
            <a:hueOff val="0"/>
            <a:satOff val="0"/>
            <a:lumOff val="0"/>
            <a:alphaOff val="0"/>
          </a:schemeClr>
        </a:solidFill>
        <a:ln w="25400" cap="flat" cmpd="sng" algn="ctr">
          <a:solidFill>
            <a:schemeClr val="accent2">
              <a:shade val="80000"/>
              <a:hueOff val="-23915"/>
              <a:satOff val="-2683"/>
              <a:lumOff val="17120"/>
              <a:alphaOff val="0"/>
            </a:schemeClr>
          </a:solidFill>
          <a:prstDash val="solid"/>
        </a:ln>
        <a:effectLst/>
      </dsp:spPr>
      <dsp:style>
        <a:lnRef idx="2">
          <a:scrgbClr r="0" g="0" b="0"/>
        </a:lnRef>
        <a:fillRef idx="1">
          <a:scrgbClr r="0" g="0" b="0"/>
        </a:fillRef>
        <a:effectRef idx="0">
          <a:scrgbClr r="0" g="0" b="0"/>
        </a:effectRef>
        <a:fontRef idx="minor"/>
      </dsp:style>
    </dsp:sp>
    <dsp:sp modelId="{9640A4E8-2694-4077-9653-956A008BB516}">
      <dsp:nvSpPr>
        <dsp:cNvPr id="0" name=""/>
        <dsp:cNvSpPr/>
      </dsp:nvSpPr>
      <dsp:spPr>
        <a:xfrm>
          <a:off x="411480" y="2490318"/>
          <a:ext cx="6075082" cy="862490"/>
        </a:xfrm>
        <a:prstGeom prst="roundRect">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Adults often bring a modicum of general self-confidence</a:t>
          </a:r>
          <a:endParaRPr lang="en-US" sz="2000" b="1" kern="1200" dirty="0">
            <a:solidFill>
              <a:schemeClr val="tx1"/>
            </a:solidFill>
          </a:endParaRPr>
        </a:p>
      </dsp:txBody>
      <dsp:txXfrm>
        <a:off x="453583" y="2532421"/>
        <a:ext cx="5990876" cy="778284"/>
      </dsp:txXfrm>
    </dsp:sp>
    <dsp:sp modelId="{1B194B5A-D96F-4EF3-9D6E-AE4971CBC9C6}">
      <dsp:nvSpPr>
        <dsp:cNvPr id="0" name=""/>
        <dsp:cNvSpPr/>
      </dsp:nvSpPr>
      <dsp:spPr>
        <a:xfrm>
          <a:off x="0" y="4453784"/>
          <a:ext cx="8229600" cy="378000"/>
        </a:xfrm>
        <a:prstGeom prst="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sp>
    <dsp:sp modelId="{D8F508FC-BAC4-411D-82D6-93FE156088DE}">
      <dsp:nvSpPr>
        <dsp:cNvPr id="0" name=""/>
        <dsp:cNvSpPr/>
      </dsp:nvSpPr>
      <dsp:spPr>
        <a:xfrm>
          <a:off x="411480" y="3590409"/>
          <a:ext cx="6088274" cy="1084775"/>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Adults, with their abstract thinking, are better to understand a context-reduced segment of language</a:t>
          </a:r>
          <a:endParaRPr lang="en-US" sz="2000" b="1" kern="1200" dirty="0">
            <a:solidFill>
              <a:schemeClr val="tx1"/>
            </a:solidFill>
          </a:endParaRPr>
        </a:p>
      </dsp:txBody>
      <dsp:txXfrm>
        <a:off x="464434" y="3643363"/>
        <a:ext cx="5982366" cy="9788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05AD5E9-7D55-4190-A4CA-AB380C36693F}" type="datetimeFigureOut">
              <a:rPr lang="id-ID"/>
              <a:pPr>
                <a:defRPr/>
              </a:pPr>
              <a:t>30/08/2019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85AC0B-B604-469C-8C2D-D8E992538ED3}" type="slidenum">
              <a:rPr lang="id-ID"/>
              <a:pPr>
                <a:defRPr/>
              </a:pPr>
              <a:t>‹#›</a:t>
            </a:fld>
            <a:endParaRPr lang="id-ID"/>
          </a:p>
        </p:txBody>
      </p:sp>
    </p:spTree>
    <p:extLst>
      <p:ext uri="{BB962C8B-B14F-4D97-AF65-F5344CB8AC3E}">
        <p14:creationId xmlns:p14="http://schemas.microsoft.com/office/powerpoint/2010/main" val="1285579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05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9E7C69-E52F-4F70-A31C-602A68F6B5BD}" type="slidenum">
              <a:rPr lang="en-US" smtClean="0"/>
              <a:pPr/>
              <a:t>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06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0AF07-71FC-4D5D-85AC-7DA9439604B0}" type="slidenum">
              <a:rPr lang="id-ID" smtClean="0"/>
              <a:pPr/>
              <a:t>30</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CLT has 2 main strands: language is not just bits of grammar, it also involves language functions such as inviting, agreeing, disagreeing, suggesting etc., which students should learn how to use (formal, informal, tentative, technical etc.)</a:t>
            </a:r>
          </a:p>
        </p:txBody>
      </p:sp>
      <p:sp>
        <p:nvSpPr>
          <p:cNvPr id="307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ED1D96-6ABC-43AC-82FF-7224CE420FE0}" type="slidenum">
              <a:rPr lang="en-US" smtClean="0"/>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08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800A18-A288-43B7-B9A6-6D09D6EBBA74}" type="slidenum">
              <a:rPr lang="en-US" smtClean="0"/>
              <a:pPr/>
              <a:t>34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09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12D538-622A-4F33-BE47-8694BAD17E43}" type="slidenum">
              <a:rPr lang="id-ID" smtClean="0"/>
              <a:pPr/>
              <a:t>37</a:t>
            </a:fld>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p:spPr>
      </p:sp>
      <p:sp>
        <p:nvSpPr>
          <p:cNvPr id="310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310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EB7120-BE43-4052-B8E7-84471B53B4C1}" type="slidenum">
              <a:rPr lang="id-ID" smtClean="0"/>
              <a:pPr/>
              <a:t>45</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923EBE-EBAB-4BAD-B5F8-531055E95BC3}" type="datetimeFigureOut">
              <a:rPr lang="en-US"/>
              <a:pPr>
                <a:defRPr/>
              </a:pPr>
              <a:t>8/30/2019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0BF5FF-5DA1-4CCF-A5E4-ECEA96FAB0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4C09D5-46D9-48CC-A51F-9D10FBD2A9AF}" type="datetimeFigureOut">
              <a:rPr lang="en-US"/>
              <a:pPr>
                <a:defRPr/>
              </a:pPr>
              <a:t>8/30/2019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B522D-2281-4052-A0BD-34527144EA5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9FF470-D1A5-44CD-93BF-ACCF09311CC6}" type="datetimeFigureOut">
              <a:rPr lang="en-US"/>
              <a:pPr>
                <a:defRPr/>
              </a:pPr>
              <a:t>8/30/2019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C5F5AA-A0B8-43C2-ABBA-985E561FF3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7FE02-A3AD-4D5E-982E-8BCC881C0719}" type="datetimeFigureOut">
              <a:rPr lang="en-US"/>
              <a:pPr>
                <a:defRPr/>
              </a:pPr>
              <a:t>8/30/2019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07F879-586A-469F-9CDA-C58281F15A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8DCCF4-067D-4B17-B38D-67CC2C86318E}" type="datetimeFigureOut">
              <a:rPr lang="en-US"/>
              <a:pPr>
                <a:defRPr/>
              </a:pPr>
              <a:t>8/30/2019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D1A1F8-F047-49E4-BD8F-3E54364A41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469D3C-4544-4BFC-86C1-1D38B16CC276}" type="datetimeFigureOut">
              <a:rPr lang="en-US"/>
              <a:pPr>
                <a:defRPr/>
              </a:pPr>
              <a:t>8/30/2019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5BADD0-6416-417E-8ADA-C1A624C236D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E681AD-1233-462A-8773-B82ADEF69FEA}" type="datetimeFigureOut">
              <a:rPr lang="en-US"/>
              <a:pPr>
                <a:defRPr/>
              </a:pPr>
              <a:t>8/30/2019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8CD7BF-ED1C-429C-9E40-98EACEDCB8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D8E354-A58A-4621-BFC9-D6786E35A7DD}" type="datetimeFigureOut">
              <a:rPr lang="en-US"/>
              <a:pPr>
                <a:defRPr/>
              </a:pPr>
              <a:t>8/30/2019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5C6687-C89F-413C-A3D5-E717423AB0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65321-F6E5-474A-918F-9029AC38EF8E}" type="datetimeFigureOut">
              <a:rPr lang="en-US"/>
              <a:pPr>
                <a:defRPr/>
              </a:pPr>
              <a:t>8/30/2019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84DCAD-7E98-4AB7-AC2E-304AAB5750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572266-990E-4D31-8989-EE74E25CACF3}" type="datetimeFigureOut">
              <a:rPr lang="en-US"/>
              <a:pPr>
                <a:defRPr/>
              </a:pPr>
              <a:t>8/30/2019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45879B-D09A-4022-A13B-12BD045450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18009F-C65B-4CD4-B674-982A5E8BFB60}" type="datetimeFigureOut">
              <a:rPr lang="en-US"/>
              <a:pPr>
                <a:defRPr/>
              </a:pPr>
              <a:t>8/30/2019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23DBA1-6BD1-4752-90F5-704B267C66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998B183-5D42-4963-B4A6-169B93B915D1}" type="datetimeFigureOut">
              <a:rPr lang="en-US"/>
              <a:pPr>
                <a:defRPr/>
              </a:pPr>
              <a:t>8/30/2019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DF5478-8495-47B2-9034-E08EDC84EE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913"/>
            <a:ext cx="8568952" cy="1382712"/>
          </a:xfrm>
          <a:solidFill>
            <a:srgbClr val="FFFF00"/>
          </a:solidFill>
        </p:spPr>
        <p:txBody>
          <a:bodyPr rtlCol="0">
            <a:normAutofit fontScale="90000"/>
          </a:bodyPr>
          <a:lstStyle/>
          <a:p>
            <a:pPr eaLnBrk="1" fontAlgn="auto" hangingPunct="1">
              <a:spcAft>
                <a:spcPts val="0"/>
              </a:spcAft>
              <a:defRPr/>
            </a:pPr>
            <a:r>
              <a:rPr lang="id-ID" b="1" dirty="0" smtClean="0">
                <a:latin typeface="Bookman Old Style" pitchFamily="18" charset="0"/>
              </a:rPr>
              <a:t/>
            </a:r>
            <a:br>
              <a:rPr lang="id-ID" b="1" dirty="0" smtClean="0">
                <a:latin typeface="Bookman Old Style" pitchFamily="18" charset="0"/>
              </a:rPr>
            </a:br>
            <a:r>
              <a:rPr lang="id-ID" b="1" dirty="0" smtClean="0">
                <a:latin typeface="Bookman Old Style" pitchFamily="18" charset="0"/>
              </a:rPr>
              <a:t/>
            </a:r>
            <a:br>
              <a:rPr lang="id-ID" b="1" dirty="0" smtClean="0">
                <a:latin typeface="Bookman Old Style" pitchFamily="18" charset="0"/>
              </a:rPr>
            </a:br>
            <a:r>
              <a:rPr lang="id-ID" b="1" dirty="0">
                <a:latin typeface="Bookman Old Style" pitchFamily="18" charset="0"/>
              </a:rPr>
              <a:t/>
            </a:r>
            <a:br>
              <a:rPr lang="id-ID" b="1" dirty="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a:latin typeface="Bookman Old Style" pitchFamily="18" charset="0"/>
              </a:rPr>
              <a:t/>
            </a:r>
            <a:br>
              <a:rPr lang="id-ID" sz="2700" b="1" dirty="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en-US" sz="2700" b="1" dirty="0" smtClean="0">
                <a:latin typeface="Bookman Old Style" pitchFamily="18" charset="0"/>
              </a:rPr>
              <a:t>CHILDREN LANGUAGE TEACHING AND PRACTICE (CELTP)</a:t>
            </a:r>
            <a:br>
              <a:rPr lang="en-US" sz="2700" b="1" dirty="0" smtClean="0">
                <a:latin typeface="Bookman Old Style" pitchFamily="18" charset="0"/>
              </a:rPr>
            </a:br>
            <a:r>
              <a:rPr lang="en-US" sz="2000" b="1" dirty="0" smtClean="0">
                <a:latin typeface="Bodoni MT" pitchFamily="18" charset="0"/>
              </a:rPr>
              <a:t>/TECHING </a:t>
            </a:r>
            <a:r>
              <a:rPr lang="en-US" sz="2000" b="1" dirty="0">
                <a:latin typeface="Bodoni MT" pitchFamily="18" charset="0"/>
              </a:rPr>
              <a:t>ENGLISH TO YOUNG </a:t>
            </a:r>
            <a:r>
              <a:rPr lang="en-US" sz="2000" b="1" dirty="0" smtClean="0">
                <a:latin typeface="Bodoni MT" pitchFamily="18" charset="0"/>
              </a:rPr>
              <a:t>LEARNERS (TEYL)</a:t>
            </a:r>
            <a:br>
              <a:rPr lang="en-US" sz="2000" b="1" dirty="0" smtClean="0">
                <a:latin typeface="Bodoni MT" pitchFamily="18" charset="0"/>
              </a:rPr>
            </a:br>
            <a:r>
              <a:rPr lang="en-US" sz="2000" b="1" dirty="0" smtClean="0">
                <a:latin typeface="Bodoni MT" pitchFamily="18" charset="0"/>
              </a:rPr>
              <a:t>/ENGLISH FOR YOUNG LEARNERS </a:t>
            </a:r>
            <a:r>
              <a:rPr lang="id-ID" sz="2000" b="1" dirty="0" smtClean="0">
                <a:latin typeface="Bodoni MT" pitchFamily="18" charset="0"/>
              </a:rPr>
              <a:t>(E</a:t>
            </a:r>
            <a:r>
              <a:rPr lang="en-US" sz="2000" b="1" dirty="0" smtClean="0">
                <a:latin typeface="Bodoni MT" pitchFamily="18" charset="0"/>
              </a:rPr>
              <a:t>YL</a:t>
            </a:r>
            <a:r>
              <a:rPr lang="id-ID" sz="2000" b="1" dirty="0" smtClean="0">
                <a:latin typeface="Bodoni MT" pitchFamily="18" charset="0"/>
              </a:rPr>
              <a:t>) </a:t>
            </a:r>
            <a:r>
              <a:rPr lang="id-ID" sz="3100" b="1" dirty="0" smtClean="0">
                <a:latin typeface="Bodoni MT" pitchFamily="18" charset="0"/>
              </a:rPr>
              <a:t/>
            </a:r>
            <a:br>
              <a:rPr lang="id-ID" sz="3100" b="1" dirty="0" smtClean="0">
                <a:latin typeface="Bodoni MT" pitchFamily="18" charset="0"/>
              </a:rPr>
            </a:br>
            <a:r>
              <a:rPr lang="id-ID" sz="3100" b="1" dirty="0" smtClean="0">
                <a:latin typeface="Bodoni MT" pitchFamily="18" charset="0"/>
              </a:rPr>
              <a:t/>
            </a:r>
            <a:br>
              <a:rPr lang="id-ID" sz="3100" b="1" dirty="0" smtClean="0">
                <a:latin typeface="Bodoni MT" pitchFamily="18" charset="0"/>
              </a:rPr>
            </a:br>
            <a:r>
              <a:rPr lang="id-ID" sz="3100" b="1" dirty="0" smtClean="0">
                <a:latin typeface="Bodoni MT" pitchFamily="18" charset="0"/>
              </a:rPr>
              <a:t/>
            </a:r>
            <a:br>
              <a:rPr lang="id-ID" sz="3100" b="1" dirty="0" smtClean="0">
                <a:latin typeface="Bodoni MT"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id-ID" sz="2700" b="1" dirty="0" smtClean="0">
                <a:latin typeface="Bookman Old Style" pitchFamily="18" charset="0"/>
              </a:rPr>
              <a:t/>
            </a:r>
            <a:br>
              <a:rPr lang="id-ID" sz="2700" b="1" dirty="0" smtClean="0">
                <a:latin typeface="Bookman Old Style" pitchFamily="18" charset="0"/>
              </a:rPr>
            </a:br>
            <a:r>
              <a:rPr lang="en-US" sz="2700" b="1" dirty="0" smtClean="0">
                <a:latin typeface="Bradley Hand ITC" pitchFamily="66" charset="0"/>
              </a:rPr>
              <a:t>By</a:t>
            </a:r>
            <a:r>
              <a:rPr lang="en-US" sz="2700" b="1" dirty="0">
                <a:latin typeface="Bradley Hand ITC" pitchFamily="66" charset="0"/>
              </a:rPr>
              <a:t>:</a:t>
            </a:r>
            <a:br>
              <a:rPr lang="en-US" sz="2700" b="1" dirty="0">
                <a:latin typeface="Bradley Hand ITC" pitchFamily="66" charset="0"/>
              </a:rPr>
            </a:br>
            <a:r>
              <a:rPr lang="en-US" sz="2700" b="1" dirty="0">
                <a:latin typeface="Bradley Hand ITC" pitchFamily="66" charset="0"/>
              </a:rPr>
              <a:t>Sri </a:t>
            </a:r>
            <a:r>
              <a:rPr lang="en-US" sz="2700" b="1" dirty="0" err="1">
                <a:latin typeface="Bradley Hand ITC" pitchFamily="66" charset="0"/>
              </a:rPr>
              <a:t>Supiah</a:t>
            </a:r>
            <a:r>
              <a:rPr lang="en-US" sz="2700" b="1" dirty="0">
                <a:latin typeface="Bradley Hand ITC" pitchFamily="66" charset="0"/>
              </a:rPr>
              <a:t> </a:t>
            </a:r>
            <a:r>
              <a:rPr lang="en-US" sz="2700" b="1" dirty="0" err="1">
                <a:latin typeface="Bradley Hand ITC" pitchFamily="66" charset="0"/>
              </a:rPr>
              <a:t>Cahyati</a:t>
            </a:r>
            <a:r>
              <a:rPr lang="en-US" sz="2700" b="1" dirty="0">
                <a:latin typeface="Bradley Hand ITC" pitchFamily="66" charset="0"/>
              </a:rPr>
              <a:t>, </a:t>
            </a:r>
            <a:r>
              <a:rPr lang="en-US" sz="2700" b="1" dirty="0" err="1">
                <a:latin typeface="Bradley Hand ITC" pitchFamily="66" charset="0"/>
              </a:rPr>
              <a:t>M.Pd</a:t>
            </a:r>
            <a:endParaRPr lang="en-US" sz="2700" b="1" dirty="0">
              <a:latin typeface="Bradley Hand ITC" pitchFamily="66" charset="0"/>
            </a:endParaRPr>
          </a:p>
        </p:txBody>
      </p:sp>
      <p:sp>
        <p:nvSpPr>
          <p:cNvPr id="3" name="Content Placeholder 2"/>
          <p:cNvSpPr>
            <a:spLocks noGrp="1"/>
          </p:cNvSpPr>
          <p:nvPr>
            <p:ph idx="1"/>
          </p:nvPr>
        </p:nvSpPr>
        <p:spPr>
          <a:xfrm>
            <a:off x="457200" y="5157788"/>
            <a:ext cx="8229600" cy="1439862"/>
          </a:xfrm>
        </p:spPr>
        <p:txBody>
          <a:bodyPr rtlCol="0">
            <a:normAutofit fontScale="25000" lnSpcReduction="20000"/>
          </a:bodyPr>
          <a:lstStyle/>
          <a:p>
            <a:pPr marL="0" indent="0" algn="ctr" eaLnBrk="1" fontAlgn="auto" hangingPunct="1">
              <a:spcAft>
                <a:spcPts val="0"/>
              </a:spcAft>
              <a:buFont typeface="Arial" pitchFamily="34" charset="0"/>
              <a:buNone/>
              <a:defRPr/>
            </a:pPr>
            <a:r>
              <a:rPr lang="id-ID" dirty="0" smtClean="0"/>
              <a:t/>
            </a:r>
            <a:br>
              <a:rPr lang="id-ID" dirty="0" smtClean="0"/>
            </a:br>
            <a:r>
              <a:rPr lang="id-ID" sz="9600" dirty="0" smtClean="0"/>
              <a:t/>
            </a:r>
            <a:br>
              <a:rPr lang="id-ID" sz="9600" dirty="0" smtClean="0"/>
            </a:br>
            <a:r>
              <a:rPr lang="id-ID" sz="11200" dirty="0" smtClean="0"/>
              <a:t>English Education Study Program</a:t>
            </a:r>
          </a:p>
          <a:p>
            <a:pPr marL="0" indent="0" algn="ctr" eaLnBrk="1" fontAlgn="auto" hangingPunct="1">
              <a:spcAft>
                <a:spcPts val="0"/>
              </a:spcAft>
              <a:buFont typeface="Arial" pitchFamily="34" charset="0"/>
              <a:buNone/>
              <a:defRPr/>
            </a:pPr>
            <a:r>
              <a:rPr lang="en-US" sz="11200" dirty="0" smtClean="0"/>
              <a:t>IKIP SILIWANGI</a:t>
            </a:r>
            <a:endParaRPr lang="id-ID" sz="11200" dirty="0" smtClean="0"/>
          </a:p>
          <a:p>
            <a:pPr marL="0" indent="0" algn="ctr" eaLnBrk="1" fontAlgn="auto" hangingPunct="1">
              <a:spcAft>
                <a:spcPts val="0"/>
              </a:spcAft>
              <a:buFont typeface="Arial" pitchFamily="34" charset="0"/>
              <a:buNone/>
              <a:defRPr/>
            </a:pPr>
            <a:r>
              <a:rPr lang="id-ID" sz="11200" dirty="0" smtClean="0"/>
              <a:t>201</a:t>
            </a:r>
            <a:r>
              <a:rPr lang="en-US" sz="11200" dirty="0"/>
              <a:t>9</a:t>
            </a:r>
            <a:r>
              <a:rPr lang="en-US" sz="9600" dirty="0" smtClean="0"/>
              <a:t/>
            </a:r>
            <a:br>
              <a:rPr lang="en-US" sz="9600" dirty="0" smtClean="0"/>
            </a:br>
            <a:endParaRPr lang="en-US" sz="9600" dirty="0"/>
          </a:p>
        </p:txBody>
      </p:sp>
      <p:pic>
        <p:nvPicPr>
          <p:cNvPr id="5124" name="Picture 5"/>
          <p:cNvPicPr>
            <a:picLocks noChangeAspect="1" noChangeArrowheads="1"/>
          </p:cNvPicPr>
          <p:nvPr/>
        </p:nvPicPr>
        <p:blipFill>
          <a:blip r:embed="rId2"/>
          <a:srcRect/>
          <a:stretch>
            <a:fillRect/>
          </a:stretch>
        </p:blipFill>
        <p:spPr bwMode="auto">
          <a:xfrm>
            <a:off x="571500" y="1928813"/>
            <a:ext cx="7929563" cy="178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865187"/>
          </a:xfrm>
          <a:solidFill>
            <a:schemeClr val="accent4">
              <a:lumMod val="40000"/>
              <a:lumOff val="60000"/>
            </a:schemeClr>
          </a:solidFill>
        </p:spPr>
        <p:txBody>
          <a:bodyPr rtlCol="0">
            <a:normAutofit fontScale="90000"/>
          </a:bodyPr>
          <a:lstStyle/>
          <a:p>
            <a:pPr eaLnBrk="1" fontAlgn="auto" hangingPunct="1">
              <a:spcAft>
                <a:spcPts val="0"/>
              </a:spcAft>
              <a:defRPr/>
            </a:pPr>
            <a:r>
              <a:rPr lang="en-US" sz="2800" b="1" dirty="0" smtClean="0"/>
              <a:t>Characteristics  of Young </a:t>
            </a:r>
            <a:r>
              <a:rPr lang="id-ID" sz="2800" b="1" dirty="0" smtClean="0"/>
              <a:t>L</a:t>
            </a:r>
            <a:r>
              <a:rPr lang="en-US" sz="2800" b="1" dirty="0" smtClean="0"/>
              <a:t>earners</a:t>
            </a:r>
            <a:br>
              <a:rPr lang="en-US" sz="2800" b="1" dirty="0" smtClean="0"/>
            </a:br>
            <a:r>
              <a:rPr lang="en-US" sz="2800" dirty="0" smtClean="0"/>
              <a:t>(Pinter, 2006)</a:t>
            </a:r>
            <a:endParaRPr lang="en-US" sz="2800" dirty="0"/>
          </a:p>
        </p:txBody>
      </p:sp>
      <p:sp>
        <p:nvSpPr>
          <p:cNvPr id="3" name="Content Placeholder 2"/>
          <p:cNvSpPr>
            <a:spLocks noGrp="1"/>
          </p:cNvSpPr>
          <p:nvPr>
            <p:ph idx="1"/>
          </p:nvPr>
        </p:nvSpPr>
        <p:spPr>
          <a:xfrm>
            <a:off x="457200" y="1557338"/>
            <a:ext cx="6202363" cy="4895850"/>
          </a:xfrm>
        </p:spPr>
        <p:txBody>
          <a:bodyPr rtlCol="0">
            <a:normAutofit fontScale="70000" lnSpcReduction="20000"/>
          </a:bodyPr>
          <a:lstStyle/>
          <a:p>
            <a:pPr marL="363538" indent="-363538" algn="just" eaLnBrk="1" fontAlgn="auto" hangingPunct="1">
              <a:spcAft>
                <a:spcPts val="0"/>
              </a:spcAft>
              <a:buClr>
                <a:schemeClr val="accent3"/>
              </a:buClr>
              <a:buFont typeface="Arial" pitchFamily="34" charset="0"/>
              <a:buChar char="•"/>
              <a:defRPr/>
            </a:pPr>
            <a:r>
              <a:rPr lang="en-US" b="1" dirty="0"/>
              <a:t>Children are at pre-school/in the first couple of years of schooling.</a:t>
            </a:r>
            <a:endParaRPr lang="id-ID" b="1" dirty="0"/>
          </a:p>
          <a:p>
            <a:pPr marL="363538" indent="-363538" algn="just" eaLnBrk="1" fontAlgn="auto" hangingPunct="1">
              <a:spcAft>
                <a:spcPts val="0"/>
              </a:spcAft>
              <a:buClr>
                <a:schemeClr val="accent3"/>
              </a:buClr>
              <a:buFont typeface="Arial" pitchFamily="34" charset="0"/>
              <a:buChar char="•"/>
              <a:defRPr/>
            </a:pPr>
            <a:r>
              <a:rPr lang="en-US" b="1" dirty="0"/>
              <a:t>Generally they have a holistic approach to language, which means that they understand meaningful messages but cannot analyze language yet.</a:t>
            </a:r>
            <a:endParaRPr lang="id-ID" b="1" dirty="0"/>
          </a:p>
          <a:p>
            <a:pPr marL="363538" indent="-363538" algn="just" eaLnBrk="1" fontAlgn="auto" hangingPunct="1">
              <a:spcAft>
                <a:spcPts val="0"/>
              </a:spcAft>
              <a:buClr>
                <a:schemeClr val="accent3"/>
              </a:buClr>
              <a:buFont typeface="Arial" pitchFamily="34" charset="0"/>
              <a:buChar char="•"/>
              <a:defRPr/>
            </a:pPr>
            <a:r>
              <a:rPr lang="en-US" b="1" dirty="0"/>
              <a:t>They have lower levels of awareness about themselves as language learners as well as about process of learning.</a:t>
            </a:r>
            <a:endParaRPr lang="id-ID" b="1" dirty="0"/>
          </a:p>
          <a:p>
            <a:pPr marL="363538" indent="-363538" algn="just" eaLnBrk="1" fontAlgn="auto" hangingPunct="1">
              <a:spcAft>
                <a:spcPts val="0"/>
              </a:spcAft>
              <a:buClr>
                <a:schemeClr val="accent3"/>
              </a:buClr>
              <a:buFont typeface="Arial" pitchFamily="34" charset="0"/>
              <a:buChar char="•"/>
              <a:defRPr/>
            </a:pPr>
            <a:r>
              <a:rPr lang="en-US" b="1" dirty="0"/>
              <a:t>They have limited reading &amp;</a:t>
            </a:r>
            <a:r>
              <a:rPr lang="id-ID" b="1" dirty="0"/>
              <a:t> </a:t>
            </a:r>
            <a:r>
              <a:rPr lang="en-US" b="1" dirty="0"/>
              <a:t>writing skills even in their first language.</a:t>
            </a:r>
            <a:endParaRPr lang="id-ID" b="1" dirty="0"/>
          </a:p>
          <a:p>
            <a:pPr marL="363538" indent="-363538" algn="just" eaLnBrk="1" fontAlgn="auto" hangingPunct="1">
              <a:spcAft>
                <a:spcPts val="0"/>
              </a:spcAft>
              <a:buClr>
                <a:schemeClr val="accent3"/>
              </a:buClr>
              <a:buFont typeface="Arial" pitchFamily="34" charset="0"/>
              <a:buChar char="•"/>
              <a:defRPr/>
            </a:pPr>
            <a:r>
              <a:rPr lang="en-US" b="1" dirty="0"/>
              <a:t>Generally, they are more concerned about themselves than others.</a:t>
            </a:r>
            <a:endParaRPr lang="id-ID" b="1" dirty="0"/>
          </a:p>
          <a:p>
            <a:pPr marL="363538" indent="-363538" algn="just" eaLnBrk="1" fontAlgn="auto" hangingPunct="1">
              <a:spcAft>
                <a:spcPts val="0"/>
              </a:spcAft>
              <a:buClr>
                <a:schemeClr val="accent3"/>
              </a:buClr>
              <a:buFont typeface="Arial" pitchFamily="34" charset="0"/>
              <a:buChar char="•"/>
              <a:defRPr/>
            </a:pPr>
            <a:r>
              <a:rPr lang="en-US" b="1" dirty="0"/>
              <a:t>They have a limited knowledge about the world.</a:t>
            </a:r>
            <a:endParaRPr lang="id-ID" b="1" dirty="0"/>
          </a:p>
          <a:p>
            <a:pPr marL="363538" indent="-363538" algn="just" eaLnBrk="1" fontAlgn="auto" hangingPunct="1">
              <a:spcAft>
                <a:spcPts val="0"/>
              </a:spcAft>
              <a:buClr>
                <a:schemeClr val="accent3"/>
              </a:buClr>
              <a:buFont typeface="Arial" pitchFamily="34" charset="0"/>
              <a:buChar char="•"/>
              <a:defRPr/>
            </a:pPr>
            <a:r>
              <a:rPr lang="en-US" b="1" dirty="0"/>
              <a:t>They enjoy fantasy, imagination, &amp; movement.</a:t>
            </a:r>
            <a:endParaRPr lang="id-ID" b="1" dirty="0"/>
          </a:p>
          <a:p>
            <a:pPr eaLnBrk="1" fontAlgn="auto" hangingPunct="1">
              <a:spcAft>
                <a:spcPts val="0"/>
              </a:spcAft>
              <a:buFont typeface="Arial" pitchFamily="34" charset="0"/>
              <a:buChar char="•"/>
              <a:defRPr/>
            </a:pPr>
            <a:endParaRPr lang="en-US" dirty="0"/>
          </a:p>
        </p:txBody>
      </p:sp>
      <p:pic>
        <p:nvPicPr>
          <p:cNvPr id="13316" name="Picture 5"/>
          <p:cNvPicPr>
            <a:picLocks noChangeAspect="1" noChangeArrowheads="1"/>
          </p:cNvPicPr>
          <p:nvPr/>
        </p:nvPicPr>
        <p:blipFill>
          <a:blip r:embed="rId2"/>
          <a:srcRect l="76265" t="56908"/>
          <a:stretch>
            <a:fillRect/>
          </a:stretch>
        </p:blipFill>
        <p:spPr bwMode="auto">
          <a:xfrm>
            <a:off x="6919913" y="3141663"/>
            <a:ext cx="2224087" cy="358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4000" y="14288"/>
          <a:ext cx="8712984" cy="6842603"/>
        </p:xfrm>
        <a:graphic>
          <a:graphicData uri="http://schemas.openxmlformats.org/drawingml/2006/table">
            <a:tbl>
              <a:tblPr firstRow="1" bandRow="1">
                <a:tableStyleId>{EB9631B5-78F2-41C9-869B-9F39066F8104}</a:tableStyleId>
              </a:tblPr>
              <a:tblGrid>
                <a:gridCol w="4356492"/>
                <a:gridCol w="4356492"/>
              </a:tblGrid>
              <a:tr h="4162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smtClean="0"/>
                        <a:t>VYLs (under 7) </a:t>
                      </a:r>
                      <a:r>
                        <a:rPr lang="en-US" sz="1400" u="none" strike="noStrike" kern="1200" baseline="0" dirty="0" smtClean="0"/>
                        <a:t>	</a:t>
                      </a:r>
                      <a:endParaRPr lang="en-US" sz="1400" b="0" i="0" u="none" strike="noStrike" kern="1200" baseline="0" dirty="0" smtClean="0">
                        <a:solidFill>
                          <a:schemeClr val="lt1"/>
                        </a:solidFill>
                        <a:latin typeface="+mn-lt"/>
                        <a:ea typeface="+mn-ea"/>
                        <a:cs typeface="+mn-cs"/>
                      </a:endParaRPr>
                    </a:p>
                  </a:txBody>
                  <a:tcPr marL="91439" marR="91439"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strike="noStrike" kern="1200" baseline="0" dirty="0" smtClean="0"/>
                        <a:t>YLs (7-12) 	</a:t>
                      </a:r>
                      <a:endParaRPr lang="en-US" sz="2000" b="0" i="0" u="none" strike="noStrike" kern="1200" baseline="0" dirty="0" smtClean="0">
                        <a:solidFill>
                          <a:schemeClr val="lt1"/>
                        </a:solidFill>
                        <a:latin typeface="+mn-lt"/>
                        <a:ea typeface="+mn-ea"/>
                        <a:cs typeface="+mn-cs"/>
                      </a:endParaRPr>
                    </a:p>
                  </a:txBody>
                  <a:tcPr marL="91439" marR="91439" marT="45713" marB="45713"/>
                </a:tc>
              </a:tr>
              <a:tr h="6426349">
                <a:tc>
                  <a:txBody>
                    <a:bodyPr/>
                    <a:lstStyle/>
                    <a:p>
                      <a:pPr marL="285750" indent="-285750" algn="just">
                        <a:lnSpc>
                          <a:spcPct val="100000"/>
                        </a:lnSpc>
                        <a:buFont typeface="Arial" pitchFamily="34" charset="0"/>
                        <a:buChar char="•"/>
                      </a:pPr>
                      <a:r>
                        <a:rPr lang="en-US" sz="1800" b="1" u="none" strike="noStrike" kern="1200" baseline="0" dirty="0" smtClean="0"/>
                        <a:t>Acquire through hearing and experiencing lots of English, in much the same way they acquire L1 </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en-US" sz="1800" b="1" u="none" strike="noStrike" kern="1200" baseline="0" dirty="0" smtClean="0"/>
                        <a:t>Learn things through playing; they are not consciously trying to learn new words or phrases – for them it’s incidental </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en-US" sz="1800" b="1" u="none" strike="noStrike" kern="1200" baseline="0" dirty="0" smtClean="0"/>
                        <a:t>Love playing with language sounds, imitating, and making funny noises </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id-ID" sz="1800" b="1" u="none" strike="noStrike" kern="1200" baseline="0" dirty="0" smtClean="0"/>
                        <a:t>N</a:t>
                      </a:r>
                      <a:r>
                        <a:rPr lang="en-US" sz="1800" b="1" u="none" strike="noStrike" kern="1200" baseline="0" dirty="0" err="1" smtClean="0"/>
                        <a:t>ot</a:t>
                      </a:r>
                      <a:r>
                        <a:rPr lang="en-US" sz="1800" b="1" u="none" strike="noStrike" kern="1200" baseline="0" dirty="0" smtClean="0"/>
                        <a:t> able to organize their learning </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id-ID" sz="1800" b="1" u="none" strike="noStrike" kern="1200" baseline="0" dirty="0" smtClean="0"/>
                        <a:t>N</a:t>
                      </a:r>
                      <a:r>
                        <a:rPr lang="en-US" sz="1800" b="1" u="none" strike="noStrike" kern="1200" baseline="0" dirty="0" err="1" smtClean="0"/>
                        <a:t>ot</a:t>
                      </a:r>
                      <a:r>
                        <a:rPr lang="en-US" sz="1800" b="1" u="none" strike="noStrike" kern="1200" baseline="0" dirty="0" smtClean="0"/>
                        <a:t> able to read or write in L1; important to recycle language through talk and play</a:t>
                      </a:r>
                      <a:endParaRPr lang="id-ID" sz="1800" b="1" u="none" strike="noStrike" kern="1200" baseline="0" dirty="0" smtClean="0"/>
                    </a:p>
                    <a:p>
                      <a:pPr marL="0" indent="0" algn="just">
                        <a:lnSpc>
                          <a:spcPct val="100000"/>
                        </a:lnSpc>
                        <a:buFont typeface="Arial" pitchFamily="34" charset="0"/>
                        <a:buNone/>
                      </a:pPr>
                      <a:r>
                        <a:rPr lang="en-US" sz="1800" b="1" u="none" strike="noStrike" kern="1200" baseline="0" dirty="0" smtClean="0"/>
                        <a:t> </a:t>
                      </a:r>
                    </a:p>
                    <a:p>
                      <a:pPr marL="285750" indent="-285750" algn="just">
                        <a:lnSpc>
                          <a:spcPct val="100000"/>
                        </a:lnSpc>
                        <a:buFont typeface="Arial" pitchFamily="34" charset="0"/>
                        <a:buChar char="•"/>
                      </a:pPr>
                      <a:r>
                        <a:rPr lang="id-ID" sz="1800" b="1" u="none" strike="noStrike" kern="1200" baseline="0" dirty="0" smtClean="0"/>
                        <a:t>T</a:t>
                      </a:r>
                      <a:r>
                        <a:rPr lang="en-US" sz="1800" b="1" u="none" strike="noStrike" kern="1200" baseline="0" dirty="0" smtClean="0"/>
                        <a:t>heir grammar will develop gradually on its own when exposed to lots of English in context </a:t>
                      </a:r>
                    </a:p>
                    <a:p>
                      <a:endParaRPr lang="en-US" sz="1800" dirty="0"/>
                    </a:p>
                  </a:txBody>
                  <a:tcPr marL="91439" marR="91439" marT="45713" marB="45713"/>
                </a:tc>
                <a:tc>
                  <a:txBody>
                    <a:bodyPr/>
                    <a:lstStyle/>
                    <a:p>
                      <a:pPr marL="285750" indent="-285750" algn="just">
                        <a:lnSpc>
                          <a:spcPct val="100000"/>
                        </a:lnSpc>
                        <a:buFont typeface="Arial" pitchFamily="34" charset="0"/>
                        <a:buChar char="•"/>
                      </a:pPr>
                      <a:r>
                        <a:rPr lang="id-ID" sz="1800" b="1" u="none" strike="noStrike" kern="1200" baseline="0" dirty="0" smtClean="0"/>
                        <a:t>A</a:t>
                      </a:r>
                      <a:r>
                        <a:rPr lang="en-US" sz="1800" b="1" u="none" strike="noStrike" kern="1200" baseline="0" dirty="0" smtClean="0"/>
                        <a:t>re learning to read and write in L1 </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id-ID" sz="1800" b="1" u="none" strike="noStrike" kern="1200" baseline="0" dirty="0" smtClean="0"/>
                        <a:t>A</a:t>
                      </a:r>
                      <a:r>
                        <a:rPr lang="en-US" sz="1800" b="1" u="none" strike="noStrike" kern="1200" baseline="0" dirty="0" smtClean="0"/>
                        <a:t>re developing as thinkers</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id-ID" sz="1800" b="1" u="none" strike="noStrike" kern="1200" baseline="0" dirty="0" smtClean="0"/>
                        <a:t>U</a:t>
                      </a:r>
                      <a:r>
                        <a:rPr lang="en-US" sz="1800" b="1" u="none" strike="noStrike" kern="1200" baseline="0" dirty="0" err="1" smtClean="0"/>
                        <a:t>nderstand</a:t>
                      </a:r>
                      <a:r>
                        <a:rPr lang="en-US" sz="1800" b="1" u="none" strike="noStrike" kern="1200" baseline="0" dirty="0" smtClean="0"/>
                        <a:t> the difference between the real and the imaginary</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id-ID" sz="1800" b="1" u="none" strike="noStrike" kern="1200" baseline="0" dirty="0" smtClean="0"/>
                        <a:t>C</a:t>
                      </a:r>
                      <a:r>
                        <a:rPr lang="en-US" sz="1800" b="1" u="none" strike="noStrike" kern="1200" baseline="0" dirty="0" smtClean="0"/>
                        <a:t>an plan and organize how best to carry out an activity </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id-ID" sz="1800" b="1" u="none" strike="noStrike" kern="1200" baseline="0" dirty="0" smtClean="0"/>
                        <a:t>C</a:t>
                      </a:r>
                      <a:r>
                        <a:rPr lang="en-US" sz="1800" b="1" u="none" strike="noStrike" kern="1200" baseline="0" dirty="0" smtClean="0"/>
                        <a:t>an work with others and learn from others </a:t>
                      </a:r>
                      <a:endParaRPr lang="id-ID" sz="1800" b="1" u="none" strike="noStrike" kern="1200" baseline="0" dirty="0" smtClean="0"/>
                    </a:p>
                    <a:p>
                      <a:pPr marL="0" indent="0" algn="just">
                        <a:lnSpc>
                          <a:spcPct val="100000"/>
                        </a:lnSpc>
                        <a:buFont typeface="Arial" pitchFamily="34" charset="0"/>
                        <a:buNone/>
                      </a:pPr>
                      <a:endParaRPr lang="en-US" sz="1800" b="1" u="none" strike="noStrike" kern="1200" baseline="0" dirty="0" smtClean="0"/>
                    </a:p>
                    <a:p>
                      <a:pPr marL="285750" indent="-285750" algn="just">
                        <a:lnSpc>
                          <a:spcPct val="100000"/>
                        </a:lnSpc>
                        <a:buFont typeface="Arial" pitchFamily="34" charset="0"/>
                        <a:buChar char="•"/>
                      </a:pPr>
                      <a:r>
                        <a:rPr lang="id-ID" sz="1800" b="1" u="none" strike="noStrike" kern="1200" baseline="0" dirty="0" smtClean="0"/>
                        <a:t>C</a:t>
                      </a:r>
                      <a:r>
                        <a:rPr lang="en-US" sz="1800" b="1" u="none" strike="noStrike" kern="1200" baseline="0" dirty="0" smtClean="0"/>
                        <a:t>an be reliable and take responsibility for class activities and routines </a:t>
                      </a:r>
                    </a:p>
                    <a:p>
                      <a:pPr marL="285750" indent="-285750" algn="just">
                        <a:lnSpc>
                          <a:spcPct val="150000"/>
                        </a:lnSpc>
                        <a:buFont typeface="Arial" pitchFamily="34" charset="0"/>
                        <a:buChar char="•"/>
                      </a:pPr>
                      <a:endParaRPr lang="en-US" sz="1800" u="none" strike="noStrike" kern="1200" baseline="0" dirty="0" smtClean="0"/>
                    </a:p>
                    <a:p>
                      <a:pPr marL="285750" indent="-285750">
                        <a:buFont typeface="Arial" pitchFamily="34" charset="0"/>
                        <a:buChar char="•"/>
                      </a:pPr>
                      <a:endParaRPr lang="en-US" sz="1800" u="none" strike="noStrike" kern="1200" baseline="0" dirty="0" smtClean="0"/>
                    </a:p>
                    <a:p>
                      <a:endParaRPr lang="en-US" sz="1800" u="none" strike="noStrike" kern="1200" baseline="0" dirty="0" smtClean="0"/>
                    </a:p>
                    <a:p>
                      <a:r>
                        <a:rPr lang="en-US" sz="1200" u="none" strike="noStrike" kern="1200" baseline="0" dirty="0" smtClean="0"/>
                        <a:t>For more information, see: Slattery, M., &amp; Willis, J. (2001). English for primary teachers. Oxford: Oxford University Press. 	</a:t>
                      </a:r>
                    </a:p>
                    <a:p>
                      <a:endParaRPr lang="en-US" sz="1800" dirty="0"/>
                    </a:p>
                  </a:txBody>
                  <a:tcPr marL="91439" marR="91439" marT="45713" marB="45713"/>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a:solidFill>
            <a:schemeClr val="tx2">
              <a:lumMod val="40000"/>
              <a:lumOff val="60000"/>
            </a:schemeClr>
          </a:solidFill>
        </p:spPr>
        <p:txBody>
          <a:bodyPr rtlCol="0">
            <a:normAutofit/>
          </a:bodyPr>
          <a:lstStyle/>
          <a:p>
            <a:pPr eaLnBrk="1" fontAlgn="auto" hangingPunct="1">
              <a:spcAft>
                <a:spcPts val="0"/>
              </a:spcAft>
              <a:defRPr/>
            </a:pPr>
            <a:r>
              <a:rPr lang="id-ID" sz="2800" b="1" dirty="0" smtClean="0"/>
              <a:t>Characteristics of </a:t>
            </a:r>
            <a:r>
              <a:rPr lang="en-US" sz="2800" b="1" dirty="0" smtClean="0"/>
              <a:t>Older/Adult Learners</a:t>
            </a:r>
            <a:endParaRPr lang="en-US" sz="2800" dirty="0"/>
          </a:p>
        </p:txBody>
      </p:sp>
      <p:sp>
        <p:nvSpPr>
          <p:cNvPr id="3" name="Content Placeholder 2"/>
          <p:cNvSpPr>
            <a:spLocks noGrp="1"/>
          </p:cNvSpPr>
          <p:nvPr>
            <p:ph idx="1"/>
          </p:nvPr>
        </p:nvSpPr>
        <p:spPr>
          <a:xfrm>
            <a:off x="457200" y="1341438"/>
            <a:ext cx="5194300" cy="5087937"/>
          </a:xfrm>
        </p:spPr>
        <p:txBody>
          <a:bodyPr rtlCol="0">
            <a:normAutofit fontScale="70000" lnSpcReduction="20000"/>
          </a:bodyPr>
          <a:lstStyle/>
          <a:p>
            <a:pPr marL="623888" indent="-361950" eaLnBrk="1" fontAlgn="auto" hangingPunct="1">
              <a:spcAft>
                <a:spcPts val="0"/>
              </a:spcAft>
              <a:buClr>
                <a:schemeClr val="accent3"/>
              </a:buClr>
              <a:buFont typeface="Arial" pitchFamily="34" charset="0"/>
              <a:buChar char="•"/>
              <a:defRPr/>
            </a:pPr>
            <a:r>
              <a:rPr lang="en-US" b="1" dirty="0"/>
              <a:t>These children are well established at school &amp; comfortable with school routines.</a:t>
            </a:r>
            <a:endParaRPr lang="id-ID" b="1" dirty="0"/>
          </a:p>
          <a:p>
            <a:pPr marL="623888" indent="-361950" eaLnBrk="1" fontAlgn="auto" hangingPunct="1">
              <a:spcAft>
                <a:spcPts val="0"/>
              </a:spcAft>
              <a:buClr>
                <a:schemeClr val="accent3"/>
              </a:buClr>
              <a:buFont typeface="Arial" pitchFamily="34" charset="0"/>
              <a:buChar char="•"/>
              <a:defRPr/>
            </a:pPr>
            <a:r>
              <a:rPr lang="id-ID" b="1" dirty="0"/>
              <a:t>T</a:t>
            </a:r>
            <a:r>
              <a:rPr lang="en-US" b="1" dirty="0"/>
              <a:t>hey show a growing interest in analytical approaches, which means that they begin to take an interest in language as an abstract system.</a:t>
            </a:r>
            <a:endParaRPr lang="id-ID" b="1" dirty="0"/>
          </a:p>
          <a:p>
            <a:pPr marL="623888" indent="-361950" eaLnBrk="1" fontAlgn="auto" hangingPunct="1">
              <a:spcAft>
                <a:spcPts val="0"/>
              </a:spcAft>
              <a:buClr>
                <a:schemeClr val="accent3"/>
              </a:buClr>
              <a:buFont typeface="Arial" pitchFamily="34" charset="0"/>
              <a:buChar char="•"/>
              <a:defRPr/>
            </a:pPr>
            <a:r>
              <a:rPr lang="id-ID" b="1" dirty="0"/>
              <a:t>T</a:t>
            </a:r>
            <a:r>
              <a:rPr lang="en-US" b="1" dirty="0"/>
              <a:t>hey show a growing </a:t>
            </a:r>
            <a:r>
              <a:rPr lang="id-ID" b="1" dirty="0" smtClean="0"/>
              <a:t>in</a:t>
            </a:r>
            <a:r>
              <a:rPr lang="en-US" b="1" dirty="0" smtClean="0"/>
              <a:t> </a:t>
            </a:r>
            <a:r>
              <a:rPr lang="en-US" b="1" dirty="0"/>
              <a:t>their learning.</a:t>
            </a:r>
            <a:endParaRPr lang="id-ID" b="1" dirty="0"/>
          </a:p>
          <a:p>
            <a:pPr marL="623888" indent="-361950" eaLnBrk="1" fontAlgn="auto" hangingPunct="1">
              <a:spcAft>
                <a:spcPts val="0"/>
              </a:spcAft>
              <a:buClr>
                <a:schemeClr val="accent3"/>
              </a:buClr>
              <a:buFont typeface="Arial" pitchFamily="34" charset="0"/>
              <a:buChar char="•"/>
              <a:defRPr/>
            </a:pPr>
            <a:r>
              <a:rPr lang="id-ID" b="1" dirty="0"/>
              <a:t>T</a:t>
            </a:r>
            <a:r>
              <a:rPr lang="en-US" b="1" dirty="0"/>
              <a:t>hey have well developed skills as readers &amp; writers.</a:t>
            </a:r>
            <a:endParaRPr lang="id-ID" b="1" dirty="0"/>
          </a:p>
          <a:p>
            <a:pPr marL="623888" indent="-361950" eaLnBrk="1" fontAlgn="auto" hangingPunct="1">
              <a:spcAft>
                <a:spcPts val="0"/>
              </a:spcAft>
              <a:buClr>
                <a:schemeClr val="accent3"/>
              </a:buClr>
              <a:buFont typeface="Arial" pitchFamily="34" charset="0"/>
              <a:buChar char="•"/>
              <a:defRPr/>
            </a:pPr>
            <a:r>
              <a:rPr lang="id-ID" b="1" dirty="0"/>
              <a:t>T</a:t>
            </a:r>
            <a:r>
              <a:rPr lang="en-US" b="1" dirty="0"/>
              <a:t>hey have a growing awareness of others &amp; their viewpoints.</a:t>
            </a:r>
            <a:endParaRPr lang="id-ID" b="1" dirty="0"/>
          </a:p>
          <a:p>
            <a:pPr marL="623888" indent="-361950" eaLnBrk="1" fontAlgn="auto" hangingPunct="1">
              <a:spcAft>
                <a:spcPts val="0"/>
              </a:spcAft>
              <a:buClr>
                <a:schemeClr val="accent3"/>
              </a:buClr>
              <a:buFont typeface="Arial" pitchFamily="34" charset="0"/>
              <a:buChar char="•"/>
              <a:defRPr/>
            </a:pPr>
            <a:r>
              <a:rPr lang="id-ID" b="1" dirty="0"/>
              <a:t>T</a:t>
            </a:r>
            <a:r>
              <a:rPr lang="en-US" b="1" dirty="0"/>
              <a:t>hey have a growing awareness about the world around us.</a:t>
            </a:r>
            <a:endParaRPr lang="id-ID" b="1" dirty="0"/>
          </a:p>
          <a:p>
            <a:pPr marL="623888" indent="-361950" eaLnBrk="1" fontAlgn="auto" hangingPunct="1">
              <a:spcAft>
                <a:spcPts val="0"/>
              </a:spcAft>
              <a:buClr>
                <a:schemeClr val="accent3"/>
              </a:buClr>
              <a:buFont typeface="Arial" pitchFamily="34" charset="0"/>
              <a:buChar char="•"/>
              <a:defRPr/>
            </a:pPr>
            <a:r>
              <a:rPr lang="id-ID" b="1" dirty="0"/>
              <a:t>T</a:t>
            </a:r>
            <a:r>
              <a:rPr lang="en-US" b="1" dirty="0"/>
              <a:t>hey begin to show interest in real life issues.</a:t>
            </a:r>
          </a:p>
        </p:txBody>
      </p:sp>
      <p:pic>
        <p:nvPicPr>
          <p:cNvPr id="15364" name="Picture 2" descr="Hasil gambar untuk teen read and write"/>
          <p:cNvPicPr>
            <a:picLocks noChangeAspect="1" noChangeArrowheads="1"/>
          </p:cNvPicPr>
          <p:nvPr/>
        </p:nvPicPr>
        <p:blipFill>
          <a:blip r:embed="rId2"/>
          <a:srcRect/>
          <a:stretch>
            <a:fillRect/>
          </a:stretch>
        </p:blipFill>
        <p:spPr bwMode="auto">
          <a:xfrm>
            <a:off x="5895975" y="4005263"/>
            <a:ext cx="3133725" cy="1457325"/>
          </a:xfrm>
          <a:prstGeom prst="rect">
            <a:avLst/>
          </a:prstGeom>
          <a:noFill/>
          <a:ln w="9525">
            <a:noFill/>
            <a:miter lim="800000"/>
            <a:headEnd/>
            <a:tailEnd/>
          </a:ln>
        </p:spPr>
      </p:pic>
      <p:pic>
        <p:nvPicPr>
          <p:cNvPr id="15365" name="Picture 4" descr="Hasil gambar untuk teen read and write"/>
          <p:cNvPicPr>
            <a:picLocks noChangeAspect="1" noChangeArrowheads="1"/>
          </p:cNvPicPr>
          <p:nvPr/>
        </p:nvPicPr>
        <p:blipFill>
          <a:blip r:embed="rId3"/>
          <a:srcRect/>
          <a:stretch>
            <a:fillRect/>
          </a:stretch>
        </p:blipFill>
        <p:spPr bwMode="auto">
          <a:xfrm>
            <a:off x="5895975" y="1700213"/>
            <a:ext cx="2924175" cy="140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rtlCol="0">
            <a:normAutofit fontScale="90000"/>
          </a:bodyPr>
          <a:lstStyle/>
          <a:p>
            <a:pPr eaLnBrk="1" fontAlgn="auto" hangingPunct="1">
              <a:spcAft>
                <a:spcPts val="0"/>
              </a:spcAft>
              <a:defRPr/>
            </a:pPr>
            <a:r>
              <a:rPr lang="en-US" sz="2800" b="1" i="1" dirty="0" smtClean="0"/>
              <a:t>Misconceptions </a:t>
            </a:r>
            <a:r>
              <a:rPr lang="en-US" sz="2800" b="1" dirty="0" smtClean="0"/>
              <a:t>in teaching approach to younger learners can lead to failure </a:t>
            </a:r>
            <a:r>
              <a:rPr lang="id-ID" sz="2800" b="1" dirty="0" smtClean="0"/>
              <a:t/>
            </a:r>
            <a:br>
              <a:rPr lang="id-ID" sz="2800" b="1" dirty="0" smtClean="0"/>
            </a:br>
            <a:r>
              <a:rPr lang="en-US" sz="2800" b="1" dirty="0" smtClean="0"/>
              <a:t>(</a:t>
            </a:r>
            <a:r>
              <a:rPr lang="en-US" sz="2800" b="1" dirty="0" err="1" smtClean="0"/>
              <a:t>Musthafa</a:t>
            </a:r>
            <a:r>
              <a:rPr lang="en-US" sz="2800" b="1" dirty="0" smtClean="0"/>
              <a:t>, 2000)</a:t>
            </a:r>
            <a:endParaRPr lang="en-US" sz="2800" dirty="0"/>
          </a:p>
        </p:txBody>
      </p:sp>
      <p:sp>
        <p:nvSpPr>
          <p:cNvPr id="16387" name="Content Placeholder 2"/>
          <p:cNvSpPr>
            <a:spLocks noGrp="1"/>
          </p:cNvSpPr>
          <p:nvPr>
            <p:ph idx="1"/>
          </p:nvPr>
        </p:nvSpPr>
        <p:spPr>
          <a:xfrm>
            <a:off x="0" y="1916113"/>
            <a:ext cx="8501063" cy="1296987"/>
          </a:xfrm>
        </p:spPr>
        <p:txBody>
          <a:bodyPr/>
          <a:lstStyle/>
          <a:p>
            <a:pPr algn="just" eaLnBrk="1" hangingPunct="1"/>
            <a:r>
              <a:rPr lang="en-US" sz="2000" b="1" smtClean="0"/>
              <a:t>Teacher tend to approach the teaching-learning process &amp; employ teaching methods &amp; techniques for the teaching English to young learners in an </a:t>
            </a:r>
            <a:r>
              <a:rPr lang="en-US" sz="2000" b="1" smtClean="0">
                <a:solidFill>
                  <a:srgbClr val="FF0000"/>
                </a:solidFill>
              </a:rPr>
              <a:t>exactly the same way as </a:t>
            </a:r>
            <a:r>
              <a:rPr lang="en-US" sz="2000" b="1" smtClean="0"/>
              <a:t>they would teach adult learners.</a:t>
            </a:r>
          </a:p>
        </p:txBody>
      </p:sp>
      <p:sp>
        <p:nvSpPr>
          <p:cNvPr id="16388" name="Content Placeholder 2"/>
          <p:cNvSpPr txBox="1">
            <a:spLocks/>
          </p:cNvSpPr>
          <p:nvPr/>
        </p:nvSpPr>
        <p:spPr bwMode="auto">
          <a:xfrm>
            <a:off x="0" y="3214688"/>
            <a:ext cx="8715375" cy="1785937"/>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sz="2000" b="1"/>
              <a:t>Actually, children have their own culture &amp; learning preferences</a:t>
            </a:r>
            <a:r>
              <a:rPr lang="en-US" sz="2000" b="1" i="1"/>
              <a:t>. </a:t>
            </a:r>
            <a:r>
              <a:rPr lang="en-US" sz="2000" b="1"/>
              <a:t>They learn by way of physical activities that embedded in their daily life, they have a relatively </a:t>
            </a:r>
            <a:r>
              <a:rPr lang="en-US" sz="2000" b="1">
                <a:solidFill>
                  <a:srgbClr val="FF0000"/>
                </a:solidFill>
              </a:rPr>
              <a:t>short attention span</a:t>
            </a:r>
            <a:r>
              <a:rPr lang="en-US" sz="2000" b="1"/>
              <a:t>, &amp; they learn with the motive of meeting immediate goals </a:t>
            </a:r>
            <a:r>
              <a:rPr lang="en-US" sz="2000" b="1">
                <a:solidFill>
                  <a:srgbClr val="C00000"/>
                </a:solidFill>
              </a:rPr>
              <a:t>(here &amp; now principle)</a:t>
            </a:r>
          </a:p>
        </p:txBody>
      </p:sp>
      <p:sp>
        <p:nvSpPr>
          <p:cNvPr id="16389" name="Picture 4" descr="Hasil gambar untuk physical activity of teaching young learners"/>
          <p:cNvSpPr>
            <a:spLocks noChangeAspect="1" noChangeArrowheads="1"/>
          </p:cNvSpPr>
          <p:nvPr/>
        </p:nvSpPr>
        <p:spPr bwMode="auto">
          <a:xfrm>
            <a:off x="3286125" y="4610100"/>
            <a:ext cx="2619375" cy="2247900"/>
          </a:xfrm>
          <a:prstGeom prst="rect">
            <a:avLst/>
          </a:prstGeom>
          <a:noFill/>
          <a:ln w="9525">
            <a:noFill/>
            <a:miter lim="800000"/>
            <a:headEnd/>
            <a:tailEnd/>
          </a:ln>
        </p:spPr>
        <p:txBody>
          <a:bodyPr/>
          <a:lstStyle/>
          <a:p>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rtlCol="0">
            <a:normAutofit fontScale="90000"/>
          </a:bodyPr>
          <a:lstStyle/>
          <a:p>
            <a:pPr eaLnBrk="1" fontAlgn="auto" hangingPunct="1">
              <a:spcAft>
                <a:spcPts val="0"/>
              </a:spcAft>
              <a:defRPr/>
            </a:pPr>
            <a:r>
              <a:rPr lang="en-US" sz="3100" b="1" dirty="0" smtClean="0"/>
              <a:t>Some myths and misconceptions about second/foreign language learning </a:t>
            </a:r>
            <a:r>
              <a:rPr lang="id-ID" b="1" dirty="0" smtClean="0"/>
              <a:t/>
            </a:r>
            <a:br>
              <a:rPr lang="id-ID" b="1" dirty="0" smtClean="0"/>
            </a:br>
            <a:r>
              <a:rPr lang="en-US" sz="2800" dirty="0" smtClean="0"/>
              <a:t>(</a:t>
            </a:r>
            <a:r>
              <a:rPr lang="en-US" sz="2800" dirty="0" err="1" smtClean="0"/>
              <a:t>Musthafa</a:t>
            </a:r>
            <a:r>
              <a:rPr lang="en-US" sz="2800" dirty="0" smtClean="0"/>
              <a:t>: 2000)</a:t>
            </a:r>
            <a:endParaRPr lang="en-US" dirty="0"/>
          </a:p>
        </p:txBody>
      </p:sp>
      <p:sp>
        <p:nvSpPr>
          <p:cNvPr id="3" name="Content Placeholder 2"/>
          <p:cNvSpPr>
            <a:spLocks noGrp="1"/>
          </p:cNvSpPr>
          <p:nvPr>
            <p:ph idx="1"/>
          </p:nvPr>
        </p:nvSpPr>
        <p:spPr>
          <a:xfrm>
            <a:off x="395288" y="1989138"/>
            <a:ext cx="6105525" cy="4319587"/>
          </a:xfrm>
        </p:spPr>
        <p:txBody>
          <a:bodyPr rtlCol="0">
            <a:normAutofit fontScale="47500" lnSpcReduction="20000"/>
          </a:bodyPr>
          <a:lstStyle/>
          <a:p>
            <a:pPr marL="0" indent="0" algn="ctr" eaLnBrk="1" fontAlgn="auto" hangingPunct="1">
              <a:spcAft>
                <a:spcPts val="0"/>
              </a:spcAft>
              <a:buFont typeface="Arial" pitchFamily="34" charset="0"/>
              <a:buNone/>
              <a:defRPr/>
            </a:pPr>
            <a:r>
              <a:rPr lang="id-ID" sz="5100" b="1" dirty="0" smtClean="0"/>
              <a:t> A.  </a:t>
            </a:r>
            <a:r>
              <a:rPr lang="en-US" sz="5100" b="1" dirty="0" smtClean="0"/>
              <a:t>Children learn second/foreign languages quickly &amp; easily.</a:t>
            </a:r>
            <a:endParaRPr lang="id-ID" sz="5100" b="1" dirty="0" smtClean="0"/>
          </a:p>
          <a:p>
            <a:pPr marL="0" indent="0" algn="ctr" eaLnBrk="1" fontAlgn="auto" hangingPunct="1">
              <a:spcAft>
                <a:spcPts val="0"/>
              </a:spcAft>
              <a:buFont typeface="Arial" pitchFamily="34" charset="0"/>
              <a:buNone/>
              <a:defRPr/>
            </a:pPr>
            <a:endParaRPr lang="id-ID" sz="5200" b="1" dirty="0"/>
          </a:p>
          <a:p>
            <a:pPr marL="0" indent="0" algn="ctr" eaLnBrk="1" fontAlgn="auto" hangingPunct="1">
              <a:spcAft>
                <a:spcPts val="0"/>
              </a:spcAft>
              <a:buFont typeface="Arial" pitchFamily="34" charset="0"/>
              <a:buNone/>
              <a:defRPr/>
            </a:pPr>
            <a:r>
              <a:rPr lang="id-ID" sz="5200" b="1" dirty="0" smtClean="0"/>
              <a:t/>
            </a:r>
            <a:br>
              <a:rPr lang="id-ID" sz="5200" b="1" dirty="0" smtClean="0"/>
            </a:br>
            <a:r>
              <a:rPr lang="en-US" sz="5200" b="1" dirty="0" smtClean="0"/>
              <a:t>Adolescents &amp; adults perform better than young children under controlled conditions, </a:t>
            </a:r>
            <a:r>
              <a:rPr lang="en-US" sz="5200" b="1" dirty="0" smtClean="0">
                <a:solidFill>
                  <a:srgbClr val="FF0000"/>
                </a:solidFill>
              </a:rPr>
              <a:t>except pronunciation</a:t>
            </a:r>
            <a:r>
              <a:rPr lang="en-US" sz="5200" b="1" dirty="0" smtClean="0"/>
              <a:t>. Young children do not have access to the memory techniques &amp; other strategies that more experiences learners use in acquiring vocabulary &amp; in learning grammatical rules. Children are more likely to be shy &amp; embarrassed around peers that are adults.</a:t>
            </a:r>
            <a:endParaRPr lang="en-US" sz="5200" b="1" dirty="0"/>
          </a:p>
        </p:txBody>
      </p:sp>
      <p:pic>
        <p:nvPicPr>
          <p:cNvPr id="17412" name="Picture 2"/>
          <p:cNvPicPr>
            <a:picLocks noChangeAspect="1" noChangeArrowheads="1"/>
          </p:cNvPicPr>
          <p:nvPr/>
        </p:nvPicPr>
        <p:blipFill>
          <a:blip r:embed="rId2"/>
          <a:srcRect/>
          <a:stretch>
            <a:fillRect/>
          </a:stretch>
        </p:blipFill>
        <p:spPr bwMode="auto">
          <a:xfrm>
            <a:off x="6875463" y="4522788"/>
            <a:ext cx="203835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rtlCol="0">
            <a:normAutofit fontScale="90000"/>
          </a:bodyPr>
          <a:lstStyle/>
          <a:p>
            <a:pPr eaLnBrk="1" fontAlgn="auto" hangingPunct="1">
              <a:spcAft>
                <a:spcPts val="0"/>
              </a:spcAft>
              <a:defRPr/>
            </a:pPr>
            <a:r>
              <a:rPr lang="en-US" sz="3100" b="1" dirty="0" smtClean="0"/>
              <a:t>Some myths and misconceptions about second/foreign language learning </a:t>
            </a:r>
            <a:r>
              <a:rPr lang="id-ID" b="1" dirty="0" smtClean="0"/>
              <a:t/>
            </a:r>
            <a:br>
              <a:rPr lang="id-ID" b="1" dirty="0" smtClean="0"/>
            </a:br>
            <a:r>
              <a:rPr lang="en-US" sz="2800" dirty="0" smtClean="0"/>
              <a:t>(</a:t>
            </a:r>
            <a:r>
              <a:rPr lang="en-US" sz="2800" dirty="0" err="1" smtClean="0"/>
              <a:t>Musthafa</a:t>
            </a:r>
            <a:r>
              <a:rPr lang="en-US" sz="2800" dirty="0" smtClean="0"/>
              <a:t>: 2000)</a:t>
            </a:r>
            <a:endParaRPr lang="en-US" dirty="0"/>
          </a:p>
        </p:txBody>
      </p:sp>
      <p:sp>
        <p:nvSpPr>
          <p:cNvPr id="3" name="Content Placeholder 2"/>
          <p:cNvSpPr>
            <a:spLocks noGrp="1"/>
          </p:cNvSpPr>
          <p:nvPr>
            <p:ph idx="1"/>
          </p:nvPr>
        </p:nvSpPr>
        <p:spPr>
          <a:xfrm>
            <a:off x="395288" y="1643063"/>
            <a:ext cx="8391525" cy="3714750"/>
          </a:xfrm>
        </p:spPr>
        <p:txBody>
          <a:bodyPr rtlCol="0">
            <a:normAutofit fontScale="77500" lnSpcReduction="20000"/>
          </a:bodyPr>
          <a:lstStyle/>
          <a:p>
            <a:pPr marL="0" indent="0" algn="ctr" eaLnBrk="1" fontAlgn="auto" hangingPunct="1">
              <a:spcAft>
                <a:spcPts val="0"/>
              </a:spcAft>
              <a:buFont typeface="Arial" pitchFamily="34" charset="0"/>
              <a:buNone/>
              <a:defRPr/>
            </a:pPr>
            <a:r>
              <a:rPr lang="id-ID" sz="3100" b="1" dirty="0" smtClean="0"/>
              <a:t>B. </a:t>
            </a:r>
            <a:r>
              <a:rPr lang="en-US" sz="3100" b="1" dirty="0" smtClean="0"/>
              <a:t>The younger the child, the more skilled in acquiring an L2/FL</a:t>
            </a:r>
            <a:endParaRPr lang="id-ID" sz="3100" b="1" dirty="0" smtClean="0"/>
          </a:p>
          <a:p>
            <a:pPr marL="0" indent="0" algn="ctr" eaLnBrk="1" fontAlgn="auto" hangingPunct="1">
              <a:spcAft>
                <a:spcPts val="0"/>
              </a:spcAft>
              <a:buFont typeface="Arial" pitchFamily="34" charset="0"/>
              <a:buNone/>
              <a:defRPr/>
            </a:pPr>
            <a:endParaRPr lang="id-ID" sz="2800" b="1" dirty="0"/>
          </a:p>
          <a:p>
            <a:pPr marL="0" indent="0" eaLnBrk="1" fontAlgn="auto" hangingPunct="1">
              <a:spcAft>
                <a:spcPts val="0"/>
              </a:spcAft>
              <a:buFont typeface="Arial" pitchFamily="34" charset="0"/>
              <a:buNone/>
              <a:defRPr/>
            </a:pPr>
            <a:r>
              <a:rPr lang="en-US" sz="2800" b="1" dirty="0" err="1" smtClean="0"/>
              <a:t>Oyama</a:t>
            </a:r>
            <a:r>
              <a:rPr lang="en-US" sz="2800" b="1" dirty="0" smtClean="0"/>
              <a:t> (in Pinter, 2006) found that </a:t>
            </a:r>
            <a:r>
              <a:rPr lang="en-US" sz="2800" b="1" dirty="0" smtClean="0">
                <a:solidFill>
                  <a:srgbClr val="FF0000"/>
                </a:solidFill>
              </a:rPr>
              <a:t>the earlier a learner begins a second language, the more native like the accent he/she developed. </a:t>
            </a:r>
            <a:r>
              <a:rPr lang="en-US" sz="2800" b="1" dirty="0" smtClean="0"/>
              <a:t>An early start for “foreign” language learners makes a long sequence of instruction leading to potential communicative proficiency possible &amp; enables children to view L2 learning &amp; related cultural insight as normal &amp; integral.</a:t>
            </a:r>
            <a:r>
              <a:rPr lang="id-ID" sz="2800" b="1" dirty="0" smtClean="0"/>
              <a:t/>
            </a:r>
            <a:br>
              <a:rPr lang="id-ID" sz="2800" b="1" dirty="0" smtClean="0"/>
            </a:br>
            <a:r>
              <a:rPr lang="en-US" sz="2800" b="1" dirty="0" smtClean="0"/>
              <a:t>Beginning language instruction gives children more exposure to the language.</a:t>
            </a:r>
            <a:r>
              <a:rPr lang="id-ID" sz="2400" dirty="0" smtClean="0"/>
              <a:t/>
            </a:r>
            <a:br>
              <a:rPr lang="id-ID" sz="2400" dirty="0" smtClean="0"/>
            </a:br>
            <a:endParaRPr lang="en-US" sz="2400" dirty="0"/>
          </a:p>
        </p:txBody>
      </p:sp>
      <p:pic>
        <p:nvPicPr>
          <p:cNvPr id="18436" name="Picture 2"/>
          <p:cNvPicPr>
            <a:picLocks noChangeAspect="1" noChangeArrowheads="1"/>
          </p:cNvPicPr>
          <p:nvPr/>
        </p:nvPicPr>
        <p:blipFill>
          <a:blip r:embed="rId2"/>
          <a:srcRect/>
          <a:stretch>
            <a:fillRect/>
          </a:stretch>
        </p:blipFill>
        <p:spPr bwMode="auto">
          <a:xfrm>
            <a:off x="5759450" y="4508500"/>
            <a:ext cx="3259138" cy="217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rtlCol="0">
            <a:normAutofit fontScale="90000"/>
          </a:bodyPr>
          <a:lstStyle/>
          <a:p>
            <a:pPr eaLnBrk="1" fontAlgn="auto" hangingPunct="1">
              <a:spcAft>
                <a:spcPts val="0"/>
              </a:spcAft>
              <a:defRPr/>
            </a:pPr>
            <a:r>
              <a:rPr lang="en-US" sz="3100" b="1" dirty="0" smtClean="0"/>
              <a:t>Some myths and misconceptions about second/foreign language learning </a:t>
            </a:r>
            <a:r>
              <a:rPr lang="id-ID" b="1" dirty="0" smtClean="0"/>
              <a:t/>
            </a:r>
            <a:br>
              <a:rPr lang="id-ID" b="1" dirty="0" smtClean="0"/>
            </a:br>
            <a:r>
              <a:rPr lang="en-US" sz="2800" dirty="0" smtClean="0"/>
              <a:t>(</a:t>
            </a:r>
            <a:r>
              <a:rPr lang="en-US" sz="2800" dirty="0" err="1" smtClean="0"/>
              <a:t>Musthafa</a:t>
            </a:r>
            <a:r>
              <a:rPr lang="en-US" sz="2800" dirty="0" smtClean="0"/>
              <a:t>: 2000)</a:t>
            </a:r>
            <a:endParaRPr lang="en-US" dirty="0"/>
          </a:p>
        </p:txBody>
      </p:sp>
      <p:sp>
        <p:nvSpPr>
          <p:cNvPr id="3" name="Content Placeholder 2"/>
          <p:cNvSpPr>
            <a:spLocks noGrp="1"/>
          </p:cNvSpPr>
          <p:nvPr>
            <p:ph idx="1"/>
          </p:nvPr>
        </p:nvSpPr>
        <p:spPr>
          <a:xfrm>
            <a:off x="395288" y="1989138"/>
            <a:ext cx="5400675" cy="4319587"/>
          </a:xfrm>
        </p:spPr>
        <p:txBody>
          <a:bodyPr rtlCol="0">
            <a:normAutofit fontScale="85000" lnSpcReduction="20000"/>
          </a:bodyPr>
          <a:lstStyle/>
          <a:p>
            <a:pPr marL="0" indent="0" algn="ctr" eaLnBrk="1" fontAlgn="auto" hangingPunct="1">
              <a:spcAft>
                <a:spcPts val="0"/>
              </a:spcAft>
              <a:buFont typeface="Arial" pitchFamily="34" charset="0"/>
              <a:buNone/>
              <a:defRPr/>
            </a:pPr>
            <a:r>
              <a:rPr lang="id-ID" sz="2800" b="1" dirty="0" smtClean="0">
                <a:latin typeface="Times New Roman"/>
                <a:ea typeface="Times New Roman"/>
              </a:rPr>
              <a:t>C. </a:t>
            </a:r>
            <a:r>
              <a:rPr lang="en-US" sz="2800" b="1" dirty="0" smtClean="0">
                <a:latin typeface="Times New Roman"/>
                <a:ea typeface="Times New Roman"/>
              </a:rPr>
              <a:t>The more time students spend in an L2/FL context, the quicker they learn the language.</a:t>
            </a:r>
            <a:r>
              <a:rPr lang="id-ID" sz="2800" b="1" dirty="0" smtClean="0">
                <a:latin typeface="Times New Roman"/>
                <a:ea typeface="Times New Roman"/>
              </a:rPr>
              <a:t/>
            </a:r>
            <a:br>
              <a:rPr lang="id-ID" sz="2800" b="1" dirty="0" smtClean="0">
                <a:latin typeface="Times New Roman"/>
                <a:ea typeface="Times New Roman"/>
              </a:rPr>
            </a:br>
            <a:endParaRPr lang="id-ID" sz="2800" b="1" dirty="0" smtClean="0">
              <a:latin typeface="Times New Roman"/>
              <a:ea typeface="Times New Roman"/>
            </a:endParaRPr>
          </a:p>
          <a:p>
            <a:pPr marL="0" indent="0" eaLnBrk="1" fontAlgn="auto" hangingPunct="1">
              <a:spcAft>
                <a:spcPts val="0"/>
              </a:spcAft>
              <a:buFont typeface="Arial" pitchFamily="34" charset="0"/>
              <a:buNone/>
              <a:defRPr/>
            </a:pPr>
            <a:r>
              <a:rPr lang="id-ID" sz="2800" dirty="0" smtClean="0">
                <a:latin typeface="Times New Roman"/>
                <a:ea typeface="Times New Roman"/>
              </a:rPr>
              <a:t/>
            </a:r>
            <a:br>
              <a:rPr lang="id-ID" sz="2800" dirty="0" smtClean="0">
                <a:latin typeface="Times New Roman"/>
                <a:ea typeface="Times New Roman"/>
              </a:rPr>
            </a:br>
            <a:r>
              <a:rPr lang="en-US" sz="2800" b="1" dirty="0" smtClean="0">
                <a:ea typeface="Times New Roman"/>
              </a:rPr>
              <a:t>The increased exposure to English </a:t>
            </a:r>
            <a:r>
              <a:rPr lang="en-US" sz="2800" b="1" dirty="0" smtClean="0">
                <a:solidFill>
                  <a:srgbClr val="FF0000"/>
                </a:solidFill>
                <a:ea typeface="Times New Roman"/>
              </a:rPr>
              <a:t>does not necessarily speed the acquisition of English</a:t>
            </a:r>
            <a:r>
              <a:rPr lang="en-US" sz="2800" b="1" dirty="0" smtClean="0">
                <a:ea typeface="Times New Roman"/>
              </a:rPr>
              <a:t>. Children with exposure to the home language &amp;</a:t>
            </a:r>
            <a:r>
              <a:rPr lang="id-ID" sz="2800" b="1" dirty="0" smtClean="0">
                <a:ea typeface="Times New Roman"/>
              </a:rPr>
              <a:t> </a:t>
            </a:r>
            <a:r>
              <a:rPr lang="en-US" sz="2800" b="1" dirty="0" smtClean="0">
                <a:ea typeface="Times New Roman"/>
              </a:rPr>
              <a:t>to English acquire English language skills equivalent to those acquired by children who have been in English-only program</a:t>
            </a:r>
            <a:r>
              <a:rPr lang="id-ID" sz="2800" b="1" dirty="0" smtClean="0">
                <a:ea typeface="Times New Roman"/>
              </a:rPr>
              <a:t>.</a:t>
            </a:r>
            <a:r>
              <a:rPr lang="id-ID" sz="2000" dirty="0" smtClean="0"/>
              <a:t/>
            </a:r>
            <a:br>
              <a:rPr lang="id-ID" sz="2000" dirty="0" smtClean="0"/>
            </a:br>
            <a:endParaRPr lang="en-US" sz="5200" dirty="0"/>
          </a:p>
        </p:txBody>
      </p:sp>
      <p:pic>
        <p:nvPicPr>
          <p:cNvPr id="19460" name="Picture 2"/>
          <p:cNvPicPr>
            <a:picLocks noChangeAspect="1" noChangeArrowheads="1"/>
          </p:cNvPicPr>
          <p:nvPr/>
        </p:nvPicPr>
        <p:blipFill>
          <a:blip r:embed="rId2"/>
          <a:srcRect/>
          <a:stretch>
            <a:fillRect/>
          </a:stretch>
        </p:blipFill>
        <p:spPr bwMode="auto">
          <a:xfrm>
            <a:off x="6249988" y="2857500"/>
            <a:ext cx="2894012"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rtlCol="0">
            <a:normAutofit fontScale="90000"/>
          </a:bodyPr>
          <a:lstStyle/>
          <a:p>
            <a:pPr eaLnBrk="1" fontAlgn="auto" hangingPunct="1">
              <a:spcAft>
                <a:spcPts val="0"/>
              </a:spcAft>
              <a:defRPr/>
            </a:pPr>
            <a:r>
              <a:rPr lang="en-US" sz="3100" b="1" dirty="0" smtClean="0"/>
              <a:t>Some myths and misconceptions about second/foreign language learning </a:t>
            </a:r>
            <a:r>
              <a:rPr lang="id-ID" b="1" dirty="0" smtClean="0"/>
              <a:t/>
            </a:r>
            <a:br>
              <a:rPr lang="id-ID" b="1" dirty="0" smtClean="0"/>
            </a:br>
            <a:r>
              <a:rPr lang="en-US" sz="2800" dirty="0" smtClean="0"/>
              <a:t>(</a:t>
            </a:r>
            <a:r>
              <a:rPr lang="en-US" sz="2800" dirty="0" err="1" smtClean="0"/>
              <a:t>Musthafa</a:t>
            </a:r>
            <a:r>
              <a:rPr lang="en-US" sz="2800" dirty="0" smtClean="0"/>
              <a:t>: 2000)</a:t>
            </a:r>
            <a:endParaRPr lang="en-US" dirty="0"/>
          </a:p>
        </p:txBody>
      </p:sp>
      <p:sp>
        <p:nvSpPr>
          <p:cNvPr id="3" name="Content Placeholder 2"/>
          <p:cNvSpPr>
            <a:spLocks noGrp="1"/>
          </p:cNvSpPr>
          <p:nvPr>
            <p:ph idx="1"/>
          </p:nvPr>
        </p:nvSpPr>
        <p:spPr>
          <a:xfrm>
            <a:off x="395288" y="1989138"/>
            <a:ext cx="8462962" cy="4319587"/>
          </a:xfrm>
        </p:spPr>
        <p:txBody>
          <a:bodyPr rtlCol="0">
            <a:normAutofit fontScale="92500"/>
          </a:bodyPr>
          <a:lstStyle/>
          <a:p>
            <a:pPr marL="0" indent="0" algn="ctr" eaLnBrk="1" fontAlgn="auto" hangingPunct="1">
              <a:spcAft>
                <a:spcPts val="0"/>
              </a:spcAft>
              <a:buFont typeface="Arial" pitchFamily="34" charset="0"/>
              <a:buNone/>
              <a:defRPr/>
            </a:pPr>
            <a:r>
              <a:rPr lang="id-ID" sz="2800" b="1" dirty="0" smtClean="0"/>
              <a:t>D. </a:t>
            </a:r>
            <a:r>
              <a:rPr lang="en-US" sz="2800" b="1" dirty="0" smtClean="0"/>
              <a:t>Children have acquired an L2/FL once they can speak it</a:t>
            </a:r>
            <a:endParaRPr lang="id-ID" sz="2800" b="1" dirty="0" smtClean="0"/>
          </a:p>
          <a:p>
            <a:pPr marL="0" indent="0" eaLnBrk="1" fontAlgn="auto" hangingPunct="1">
              <a:spcAft>
                <a:spcPts val="0"/>
              </a:spcAft>
              <a:buFont typeface="Arial" pitchFamily="34" charset="0"/>
              <a:buNone/>
              <a:defRPr/>
            </a:pPr>
            <a:r>
              <a:rPr lang="id-ID" sz="2400" dirty="0" smtClean="0"/>
              <a:t/>
            </a:r>
            <a:br>
              <a:rPr lang="id-ID" sz="2400" dirty="0" smtClean="0"/>
            </a:br>
            <a:r>
              <a:rPr lang="en-US" sz="2800" b="1" dirty="0" smtClean="0"/>
              <a:t>For school-aged children</a:t>
            </a:r>
            <a:r>
              <a:rPr lang="en-US" sz="2800" b="1" dirty="0" smtClean="0">
                <a:solidFill>
                  <a:srgbClr val="FF0000"/>
                </a:solidFill>
              </a:rPr>
              <a:t>, proficiency in face-to-face communication does not imply proficiency in the more complex academic language needed to engage in many classroom activities</a:t>
            </a:r>
            <a:r>
              <a:rPr lang="en-US" sz="2800" b="1" i="1" dirty="0" smtClean="0"/>
              <a:t>. </a:t>
            </a:r>
            <a:r>
              <a:rPr lang="en-US" sz="2800" b="1" dirty="0" smtClean="0"/>
              <a:t>Children may have language problems in reading &amp; writing that are not apparent if their oral abilities are used to gauge their English proficiency</a:t>
            </a:r>
            <a:r>
              <a:rPr lang="id-ID" sz="2800" b="1" dirty="0" smtClean="0"/>
              <a:t>.</a:t>
            </a:r>
            <a:r>
              <a:rPr lang="id-ID" sz="2000" dirty="0" smtClean="0"/>
              <a:t/>
            </a:r>
            <a:br>
              <a:rPr lang="id-ID" sz="2000" dirty="0" smtClean="0"/>
            </a:br>
            <a:endParaRPr lang="en-US" sz="5200" dirty="0"/>
          </a:p>
        </p:txBody>
      </p:sp>
      <p:pic>
        <p:nvPicPr>
          <p:cNvPr id="20484" name="Picture 2"/>
          <p:cNvPicPr>
            <a:picLocks noChangeAspect="1" noChangeArrowheads="1"/>
          </p:cNvPicPr>
          <p:nvPr/>
        </p:nvPicPr>
        <p:blipFill>
          <a:blip r:embed="rId2"/>
          <a:srcRect/>
          <a:stretch>
            <a:fillRect/>
          </a:stretch>
        </p:blipFill>
        <p:spPr bwMode="auto">
          <a:xfrm>
            <a:off x="6151563" y="5214938"/>
            <a:ext cx="2992437" cy="164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rtlCol="0">
            <a:normAutofit fontScale="90000"/>
          </a:bodyPr>
          <a:lstStyle/>
          <a:p>
            <a:pPr eaLnBrk="1" fontAlgn="auto" hangingPunct="1">
              <a:spcAft>
                <a:spcPts val="0"/>
              </a:spcAft>
              <a:defRPr/>
            </a:pPr>
            <a:r>
              <a:rPr lang="en-US" sz="3100" b="1" dirty="0" smtClean="0"/>
              <a:t>Some myths and misconceptions about second/foreign language learning </a:t>
            </a:r>
            <a:r>
              <a:rPr lang="id-ID" b="1" dirty="0" smtClean="0"/>
              <a:t/>
            </a:r>
            <a:br>
              <a:rPr lang="id-ID" b="1" dirty="0" smtClean="0"/>
            </a:br>
            <a:r>
              <a:rPr lang="en-US" sz="2800" dirty="0" smtClean="0"/>
              <a:t>(</a:t>
            </a:r>
            <a:r>
              <a:rPr lang="en-US" sz="2800" dirty="0" err="1" smtClean="0"/>
              <a:t>Musthafa</a:t>
            </a:r>
            <a:r>
              <a:rPr lang="en-US" sz="2800" dirty="0" smtClean="0"/>
              <a:t>: 2000)</a:t>
            </a:r>
            <a:endParaRPr lang="en-US" dirty="0"/>
          </a:p>
        </p:txBody>
      </p:sp>
      <p:sp>
        <p:nvSpPr>
          <p:cNvPr id="21507" name="Content Placeholder 2"/>
          <p:cNvSpPr>
            <a:spLocks noGrp="1"/>
          </p:cNvSpPr>
          <p:nvPr>
            <p:ph idx="1"/>
          </p:nvPr>
        </p:nvSpPr>
        <p:spPr>
          <a:xfrm>
            <a:off x="395288" y="1989138"/>
            <a:ext cx="8248650" cy="4319587"/>
          </a:xfrm>
        </p:spPr>
        <p:txBody>
          <a:bodyPr/>
          <a:lstStyle/>
          <a:p>
            <a:pPr marL="0" indent="0" algn="ctr" eaLnBrk="1" hangingPunct="1">
              <a:buFont typeface="Arial" charset="0"/>
              <a:buNone/>
            </a:pPr>
            <a:r>
              <a:rPr lang="id-ID" sz="2400" b="1" smtClean="0"/>
              <a:t>E. </a:t>
            </a:r>
            <a:r>
              <a:rPr lang="en-US" sz="2400" b="1" smtClean="0"/>
              <a:t>All children learn an L2/FL in the same way</a:t>
            </a:r>
            <a:endParaRPr lang="id-ID" sz="2400" b="1" smtClean="0"/>
          </a:p>
          <a:p>
            <a:pPr marL="0" indent="0" eaLnBrk="1" hangingPunct="1">
              <a:buFont typeface="Arial" charset="0"/>
              <a:buNone/>
            </a:pPr>
            <a:r>
              <a:rPr lang="id-ID" sz="2100" b="1" smtClean="0"/>
              <a:t/>
            </a:r>
            <a:br>
              <a:rPr lang="id-ID" sz="2100" b="1" smtClean="0"/>
            </a:br>
            <a:r>
              <a:rPr lang="en-US" sz="2100" b="1" smtClean="0"/>
              <a:t>Some children are outgoing</a:t>
            </a:r>
            <a:r>
              <a:rPr lang="id-ID" sz="2100" b="1" smtClean="0"/>
              <a:t>,</a:t>
            </a:r>
            <a:r>
              <a:rPr lang="en-US" sz="2100" b="1" smtClean="0"/>
              <a:t> sociable &amp; learn the second language quickly, they do not worry about mistakes, but use limited resources to generate input from native speakers. Other children are shy &amp; quite, they learn by listening &amp; watching, they say little, for fear of making a mistake. Children are likely to be more responsive to a teacher who affirms the values of the home culture.</a:t>
            </a:r>
            <a:r>
              <a:rPr lang="id-ID" sz="2100" smtClean="0"/>
              <a:t/>
            </a:r>
            <a:br>
              <a:rPr lang="id-ID" sz="2100" smtClean="0"/>
            </a:br>
            <a:endParaRPr lang="en-US" sz="2100" smtClean="0"/>
          </a:p>
        </p:txBody>
      </p:sp>
      <p:pic>
        <p:nvPicPr>
          <p:cNvPr id="21508" name="Picture 2"/>
          <p:cNvPicPr>
            <a:picLocks noChangeAspect="1" noChangeArrowheads="1"/>
          </p:cNvPicPr>
          <p:nvPr/>
        </p:nvPicPr>
        <p:blipFill>
          <a:blip r:embed="rId2"/>
          <a:srcRect/>
          <a:stretch>
            <a:fillRect/>
          </a:stretch>
        </p:blipFill>
        <p:spPr bwMode="auto">
          <a:xfrm>
            <a:off x="5608638" y="4868863"/>
            <a:ext cx="3535362" cy="197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438" y="357188"/>
            <a:ext cx="4835525" cy="561975"/>
          </a:xfrm>
          <a:solidFill>
            <a:schemeClr val="accent6">
              <a:lumMod val="60000"/>
              <a:lumOff val="40000"/>
            </a:schemeClr>
          </a:solidFill>
        </p:spPr>
        <p:txBody>
          <a:bodyPr rtlCol="0">
            <a:normAutofit/>
          </a:bodyPr>
          <a:lstStyle/>
          <a:p>
            <a:pPr eaLnBrk="1" fontAlgn="auto" hangingPunct="1">
              <a:spcAft>
                <a:spcPts val="0"/>
              </a:spcAft>
              <a:defRPr/>
            </a:pPr>
            <a:r>
              <a:rPr lang="en-US" sz="2800" b="1" dirty="0" smtClean="0"/>
              <a:t>Skills should be taught in TEYL</a:t>
            </a:r>
            <a:endParaRPr lang="en-US" sz="2800" dirty="0"/>
          </a:p>
        </p:txBody>
      </p:sp>
      <p:graphicFrame>
        <p:nvGraphicFramePr>
          <p:cNvPr id="4" name="Content Placeholder 3"/>
          <p:cNvGraphicFramePr>
            <a:graphicFrameLocks noGrp="1"/>
          </p:cNvGraphicFramePr>
          <p:nvPr>
            <p:ph idx="1"/>
          </p:nvPr>
        </p:nvGraphicFramePr>
        <p:xfrm>
          <a:off x="457200" y="1196752"/>
          <a:ext cx="829126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Picture 4" descr="E:\2. UNIKAL\2. FKIP PBI\4. Smt Gnp 16-17_EYL-Unikal\Image EYL\2.jpg"/>
          <p:cNvPicPr>
            <a:picLocks noChangeAspect="1" noChangeArrowheads="1"/>
          </p:cNvPicPr>
          <p:nvPr/>
        </p:nvPicPr>
        <p:blipFill>
          <a:blip r:embed="rId7"/>
          <a:srcRect/>
          <a:stretch>
            <a:fillRect/>
          </a:stretch>
        </p:blipFill>
        <p:spPr bwMode="auto">
          <a:xfrm>
            <a:off x="214313" y="2857500"/>
            <a:ext cx="2405062" cy="2428875"/>
          </a:xfrm>
          <a:prstGeom prst="rect">
            <a:avLst/>
          </a:prstGeom>
          <a:noFill/>
          <a:ln w="9525">
            <a:noFill/>
            <a:miter lim="800000"/>
            <a:headEnd/>
            <a:tailEnd/>
          </a:ln>
        </p:spPr>
      </p:pic>
      <p:pic>
        <p:nvPicPr>
          <p:cNvPr id="22533" name="Picture 5"/>
          <p:cNvPicPr>
            <a:picLocks noChangeAspect="1" noChangeArrowheads="1"/>
          </p:cNvPicPr>
          <p:nvPr/>
        </p:nvPicPr>
        <p:blipFill>
          <a:blip r:embed="rId8"/>
          <a:srcRect/>
          <a:stretch>
            <a:fillRect/>
          </a:stretch>
        </p:blipFill>
        <p:spPr bwMode="auto">
          <a:xfrm>
            <a:off x="6786563" y="2786063"/>
            <a:ext cx="2071687"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id-ID" sz="6000" b="1" dirty="0" smtClean="0">
                <a:latin typeface="Berlin Sans FB" pitchFamily="34" charset="0"/>
              </a:rPr>
              <a:t>Session 1</a:t>
            </a:r>
            <a:endParaRPr lang="id-ID" sz="6000" dirty="0" smtClean="0"/>
          </a:p>
        </p:txBody>
      </p:sp>
      <p:sp>
        <p:nvSpPr>
          <p:cNvPr id="6147" name="Content Placeholder 2"/>
          <p:cNvSpPr>
            <a:spLocks noGrp="1"/>
          </p:cNvSpPr>
          <p:nvPr>
            <p:ph idx="1"/>
          </p:nvPr>
        </p:nvSpPr>
        <p:spPr>
          <a:xfrm>
            <a:off x="0" y="1600200"/>
            <a:ext cx="9144000" cy="4525963"/>
          </a:xfrm>
        </p:spPr>
        <p:txBody>
          <a:bodyPr/>
          <a:lstStyle/>
          <a:p>
            <a:r>
              <a:rPr lang="en-US" sz="4000" b="1" dirty="0" smtClean="0">
                <a:latin typeface="Adobe Garamond Pro Bold" pitchFamily="18" charset="0"/>
              </a:rPr>
              <a:t>Introduction: </a:t>
            </a:r>
            <a:r>
              <a:rPr lang="id-ID" sz="4000" b="1" dirty="0" smtClean="0">
                <a:latin typeface="Adobe Garamond Pro Bold" pitchFamily="18" charset="0"/>
              </a:rPr>
              <a:t>Syllabus</a:t>
            </a:r>
            <a:r>
              <a:rPr lang="en-US" sz="4000" b="1" dirty="0" smtClean="0">
                <a:latin typeface="Adobe Garamond Pro Bold" pitchFamily="18" charset="0"/>
              </a:rPr>
              <a:t>,</a:t>
            </a:r>
            <a:r>
              <a:rPr lang="en-US" sz="1800" dirty="0" smtClean="0">
                <a:latin typeface="Adobe Garamond Pro Bold" pitchFamily="18" charset="0"/>
              </a:rPr>
              <a:t> </a:t>
            </a:r>
            <a:r>
              <a:rPr lang="id-ID" sz="4000" b="1" dirty="0" smtClean="0">
                <a:latin typeface="Adobe Garamond Pro Bold" pitchFamily="18" charset="0"/>
              </a:rPr>
              <a:t>Scoring system</a:t>
            </a:r>
            <a:r>
              <a:rPr lang="en-US" sz="4000" b="1" dirty="0" smtClean="0">
                <a:latin typeface="Adobe Garamond Pro Bold" pitchFamily="18" charset="0"/>
              </a:rPr>
              <a:t>, References, </a:t>
            </a:r>
            <a:r>
              <a:rPr lang="en-US" sz="4000" b="1" dirty="0" smtClean="0">
                <a:latin typeface="Adobe Garamond Pro Bold" pitchFamily="18" charset="0"/>
              </a:rPr>
              <a:t>CELTP’s </a:t>
            </a:r>
            <a:r>
              <a:rPr lang="en-US" sz="4000" b="1" dirty="0" smtClean="0">
                <a:latin typeface="Adobe Garamond Pro Bold" pitchFamily="18" charset="0"/>
              </a:rPr>
              <a:t>P</a:t>
            </a:r>
            <a:r>
              <a:rPr lang="id-ID" sz="4000" b="1" dirty="0" smtClean="0">
                <a:latin typeface="Adobe Garamond Pro Bold" pitchFamily="18" charset="0"/>
              </a:rPr>
              <a:t>roject</a:t>
            </a:r>
            <a:endParaRPr lang="en-US" sz="2000" dirty="0" smtClean="0">
              <a:latin typeface="Adobe Garamond Pro Bold" pitchFamily="18" charset="0"/>
            </a:endParaRPr>
          </a:p>
          <a:p>
            <a:pPr lvl="0"/>
            <a:r>
              <a:rPr lang="en-US" sz="4000" b="1" dirty="0" smtClean="0">
                <a:solidFill>
                  <a:prstClr val="black"/>
                </a:solidFill>
                <a:latin typeface="Adobe Garamond Pro Bold" pitchFamily="18" charset="0"/>
              </a:rPr>
              <a:t>Basic Concept of EYL: Characteristics of YL, Myths and misconceptions about language learning)</a:t>
            </a:r>
            <a:endParaRPr lang="id-ID" sz="4000" b="1" dirty="0" smtClean="0">
              <a:solidFill>
                <a:prstClr val="black"/>
              </a:solidFill>
              <a:latin typeface="Adobe Garamond Pro Bold" pitchFamily="18" charset="0"/>
            </a:endParaRPr>
          </a:p>
          <a:p>
            <a:endParaRPr lang="id-ID" dirty="0" smtClean="0"/>
          </a:p>
        </p:txBody>
      </p:sp>
      <p:pic>
        <p:nvPicPr>
          <p:cNvPr id="6148" name="Picture 5" descr="http://brightbeginningsnyc.com/wp-content/uploads/2013/10/Diversity-children-playing-clip-art-31.png"/>
          <p:cNvPicPr>
            <a:picLocks noChangeAspect="1" noChangeArrowheads="1"/>
          </p:cNvPicPr>
          <p:nvPr/>
        </p:nvPicPr>
        <p:blipFill>
          <a:blip r:embed="rId2"/>
          <a:srcRect/>
          <a:stretch>
            <a:fillRect/>
          </a:stretch>
        </p:blipFill>
        <p:spPr bwMode="auto">
          <a:xfrm>
            <a:off x="0" y="5572125"/>
            <a:ext cx="914400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57313"/>
          </a:xfrm>
          <a:solidFill>
            <a:schemeClr val="accent1">
              <a:lumMod val="40000"/>
              <a:lumOff val="60000"/>
            </a:schemeClr>
          </a:solidFill>
        </p:spPr>
        <p:txBody>
          <a:bodyPr/>
          <a:lstStyle/>
          <a:p>
            <a:pPr>
              <a:defRPr/>
            </a:pPr>
            <a:r>
              <a:rPr lang="id-ID" sz="3600" b="1" dirty="0" smtClean="0">
                <a:latin typeface="Lucida Calligraphy" pitchFamily="66" charset="0"/>
              </a:rPr>
              <a:t/>
            </a:r>
            <a:br>
              <a:rPr lang="id-ID" sz="3600" b="1" dirty="0" smtClean="0">
                <a:latin typeface="Lucida Calligraphy" pitchFamily="66" charset="0"/>
              </a:rPr>
            </a:br>
            <a:r>
              <a:rPr lang="id-ID" sz="3600" b="1" dirty="0" smtClean="0">
                <a:latin typeface="Lucida Calligraphy" pitchFamily="66" charset="0"/>
              </a:rPr>
              <a:t>2</a:t>
            </a:r>
            <a:r>
              <a:rPr lang="id-ID" sz="3200" dirty="0" smtClean="0">
                <a:latin typeface="Arno Pro Smbd Caption" pitchFamily="18" charset="0"/>
                <a:sym typeface="Wingdings" pitchFamily="2" charset="2"/>
              </a:rPr>
              <a:t>  </a:t>
            </a:r>
            <a:r>
              <a:rPr lang="id-ID" sz="3200" b="1" dirty="0" smtClean="0">
                <a:latin typeface="Lucida Calligraphy" pitchFamily="66" charset="0"/>
              </a:rPr>
              <a:t>Head, Shoulder, Knees, and Toes</a:t>
            </a:r>
            <a:br>
              <a:rPr lang="id-ID" sz="3200" b="1" dirty="0" smtClean="0">
                <a:latin typeface="Lucida Calligraphy" pitchFamily="66" charset="0"/>
              </a:rPr>
            </a:br>
            <a:r>
              <a:rPr lang="id-ID" sz="2400" b="1" dirty="0" smtClean="0">
                <a:latin typeface="Lucida Calligraphy" pitchFamily="66" charset="0"/>
              </a:rPr>
              <a:t>(Kepala, Pundak, Lutut, Kaki)</a:t>
            </a:r>
            <a:r>
              <a:rPr lang="id-ID" dirty="0" smtClean="0">
                <a:latin typeface="Lucida Calligraphy" pitchFamily="66" charset="0"/>
              </a:rPr>
              <a:t/>
            </a:r>
            <a:br>
              <a:rPr lang="id-ID" dirty="0" smtClean="0">
                <a:latin typeface="Lucida Calligraphy" pitchFamily="66" charset="0"/>
              </a:rPr>
            </a:br>
            <a:endParaRPr lang="id-ID" dirty="0"/>
          </a:p>
        </p:txBody>
      </p:sp>
      <p:sp>
        <p:nvSpPr>
          <p:cNvPr id="23555" name="Content Placeholder 3"/>
          <p:cNvSpPr>
            <a:spLocks noGrp="1"/>
          </p:cNvSpPr>
          <p:nvPr>
            <p:ph sz="half" idx="2"/>
          </p:nvPr>
        </p:nvSpPr>
        <p:spPr>
          <a:xfrm>
            <a:off x="4648200" y="1600200"/>
            <a:ext cx="4038600" cy="4900613"/>
          </a:xfrm>
        </p:spPr>
        <p:txBody>
          <a:bodyPr/>
          <a:lstStyle/>
          <a:p>
            <a:pPr>
              <a:buFont typeface="Arial" charset="0"/>
              <a:buNone/>
            </a:pPr>
            <a:r>
              <a:rPr lang="id-ID" sz="3200" smtClean="0"/>
              <a:t>Kepala, pundak, lutut, kaki (lutut, kaki)</a:t>
            </a:r>
          </a:p>
          <a:p>
            <a:pPr>
              <a:buFont typeface="Arial" charset="0"/>
              <a:buNone/>
            </a:pPr>
            <a:r>
              <a:rPr lang="id-ID" sz="3200" smtClean="0"/>
              <a:t>Kepala, pundak, lutut, kaki (lutut, kaki)</a:t>
            </a:r>
          </a:p>
          <a:p>
            <a:pPr>
              <a:buFont typeface="Arial" charset="0"/>
              <a:buNone/>
            </a:pPr>
            <a:r>
              <a:rPr lang="id-ID" sz="3200" smtClean="0"/>
              <a:t>Mata, telinga, mulut, hidung, dan pipi</a:t>
            </a:r>
          </a:p>
          <a:p>
            <a:pPr>
              <a:buFont typeface="Arial" charset="0"/>
              <a:buNone/>
            </a:pPr>
            <a:r>
              <a:rPr lang="id-ID" sz="3200" smtClean="0"/>
              <a:t>Kepala, pundak, lutut, kaki (lutut, kaki)</a:t>
            </a:r>
          </a:p>
          <a:p>
            <a:pPr>
              <a:buFont typeface="Arial" charset="0"/>
              <a:buNone/>
            </a:pPr>
            <a:endParaRPr lang="id-ID" sz="3200" smtClean="0"/>
          </a:p>
        </p:txBody>
      </p:sp>
      <p:sp>
        <p:nvSpPr>
          <p:cNvPr id="23556" name="Content Placeholder 5"/>
          <p:cNvSpPr>
            <a:spLocks noGrp="1"/>
          </p:cNvSpPr>
          <p:nvPr>
            <p:ph sz="half" idx="1"/>
          </p:nvPr>
        </p:nvSpPr>
        <p:spPr>
          <a:xfrm>
            <a:off x="457200" y="1600200"/>
            <a:ext cx="4038600" cy="5043488"/>
          </a:xfrm>
          <a:solidFill>
            <a:srgbClr val="FFFF00"/>
          </a:solidFill>
        </p:spPr>
        <p:txBody>
          <a:bodyPr/>
          <a:lstStyle/>
          <a:p>
            <a:pPr>
              <a:buFont typeface="Arial" charset="0"/>
              <a:buNone/>
            </a:pPr>
            <a:r>
              <a:rPr lang="id-ID" sz="2600" b="1" smtClean="0">
                <a:latin typeface="Lucida Calligraphy" pitchFamily="66" charset="0"/>
              </a:rPr>
              <a:t>Head, shoulder, knees, and toes (knees and toes)</a:t>
            </a:r>
          </a:p>
          <a:p>
            <a:pPr>
              <a:buFont typeface="Arial" charset="0"/>
              <a:buNone/>
            </a:pPr>
            <a:r>
              <a:rPr lang="id-ID" sz="2600" b="1" smtClean="0">
                <a:latin typeface="Lucida Calligraphy" pitchFamily="66" charset="0"/>
              </a:rPr>
              <a:t>Head, shoulder, knees, and toes (knees and toes)</a:t>
            </a:r>
          </a:p>
          <a:p>
            <a:pPr>
              <a:buFont typeface="Arial" charset="0"/>
              <a:buNone/>
            </a:pPr>
            <a:r>
              <a:rPr lang="id-ID" sz="2600" b="1" smtClean="0">
                <a:latin typeface="Lucida Calligraphy" pitchFamily="66" charset="0"/>
              </a:rPr>
              <a:t>And eyes, and ears, and mouth, and nose</a:t>
            </a:r>
          </a:p>
          <a:p>
            <a:pPr>
              <a:buFont typeface="Arial" charset="0"/>
              <a:buNone/>
            </a:pPr>
            <a:r>
              <a:rPr lang="id-ID" sz="2600" b="1" smtClean="0">
                <a:latin typeface="Lucida Calligraphy" pitchFamily="66" charset="0"/>
              </a:rPr>
              <a:t>Head, shoulder, knees, and toes (knees and toes)</a:t>
            </a:r>
          </a:p>
          <a:p>
            <a:pPr>
              <a:buFont typeface="Arial" charset="0"/>
              <a:buNone/>
            </a:pPr>
            <a:endParaRPr lang="id-ID" smtClean="0"/>
          </a:p>
        </p:txBody>
      </p:sp>
      <p:pic>
        <p:nvPicPr>
          <p:cNvPr id="23557" name="Picture 5"/>
          <p:cNvPicPr>
            <a:picLocks noChangeAspect="1" noChangeArrowheads="1"/>
          </p:cNvPicPr>
          <p:nvPr/>
        </p:nvPicPr>
        <p:blipFill>
          <a:blip r:embed="rId2"/>
          <a:srcRect/>
          <a:stretch>
            <a:fillRect/>
          </a:stretch>
        </p:blipFill>
        <p:spPr bwMode="auto">
          <a:xfrm>
            <a:off x="4572000" y="5929313"/>
            <a:ext cx="4572000" cy="928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57313"/>
          </a:xfrm>
          <a:solidFill>
            <a:schemeClr val="bg1">
              <a:lumMod val="65000"/>
            </a:schemeClr>
          </a:solidFill>
        </p:spPr>
        <p:txBody>
          <a:bodyPr/>
          <a:lstStyle/>
          <a:p>
            <a:pPr>
              <a:defRPr/>
            </a:pPr>
            <a:r>
              <a:rPr lang="id-ID" sz="3600" b="1" dirty="0" smtClean="0">
                <a:latin typeface="Lucida Calligraphy" pitchFamily="66" charset="0"/>
              </a:rPr>
              <a:t/>
            </a:r>
            <a:br>
              <a:rPr lang="id-ID" sz="3600" b="1" dirty="0" smtClean="0">
                <a:latin typeface="Lucida Calligraphy" pitchFamily="66" charset="0"/>
              </a:rPr>
            </a:br>
            <a:r>
              <a:rPr lang="id-ID" sz="3600" b="1" dirty="0" smtClean="0">
                <a:latin typeface="Lucida Calligraphy" pitchFamily="66" charset="0"/>
              </a:rPr>
              <a:t>Days</a:t>
            </a:r>
            <a:br>
              <a:rPr lang="id-ID" sz="3600" b="1" dirty="0" smtClean="0">
                <a:latin typeface="Lucida Calligraphy" pitchFamily="66" charset="0"/>
              </a:rPr>
            </a:br>
            <a:r>
              <a:rPr lang="id-ID" sz="2400" b="1" dirty="0" smtClean="0">
                <a:latin typeface="Lucida Calligraphy" pitchFamily="66" charset="0"/>
              </a:rPr>
              <a:t>(Nama-Nama Hari)</a:t>
            </a:r>
            <a:r>
              <a:rPr lang="id-ID" dirty="0" smtClean="0">
                <a:latin typeface="Lucida Calligraphy" pitchFamily="66" charset="0"/>
              </a:rPr>
              <a:t/>
            </a:r>
            <a:br>
              <a:rPr lang="id-ID" dirty="0" smtClean="0">
                <a:latin typeface="Lucida Calligraphy" pitchFamily="66" charset="0"/>
              </a:rPr>
            </a:br>
            <a:endParaRPr lang="id-ID" dirty="0"/>
          </a:p>
        </p:txBody>
      </p:sp>
      <p:sp>
        <p:nvSpPr>
          <p:cNvPr id="24579" name="Content Placeholder 3"/>
          <p:cNvSpPr>
            <a:spLocks noGrp="1"/>
          </p:cNvSpPr>
          <p:nvPr>
            <p:ph sz="half" idx="2"/>
          </p:nvPr>
        </p:nvSpPr>
        <p:spPr>
          <a:xfrm>
            <a:off x="4786313" y="1600200"/>
            <a:ext cx="3900487" cy="2471738"/>
          </a:xfrm>
          <a:solidFill>
            <a:srgbClr val="FFFF00"/>
          </a:solidFill>
        </p:spPr>
        <p:txBody>
          <a:bodyPr/>
          <a:lstStyle/>
          <a:p>
            <a:pPr>
              <a:buFont typeface="Arial" charset="0"/>
              <a:buNone/>
            </a:pPr>
            <a:r>
              <a:rPr lang="id-ID" sz="3200" smtClean="0"/>
              <a:t>Senin, Selasa,</a:t>
            </a:r>
          </a:p>
          <a:p>
            <a:pPr>
              <a:buFont typeface="Arial" charset="0"/>
              <a:buNone/>
            </a:pPr>
            <a:r>
              <a:rPr lang="id-ID" sz="3200" smtClean="0"/>
              <a:t>Rabu, Kamis,</a:t>
            </a:r>
          </a:p>
          <a:p>
            <a:pPr>
              <a:buFont typeface="Arial" charset="0"/>
              <a:buNone/>
            </a:pPr>
            <a:r>
              <a:rPr lang="id-ID" sz="3200" smtClean="0"/>
              <a:t>Jumat, Sabtu, Minggu</a:t>
            </a:r>
          </a:p>
          <a:p>
            <a:pPr>
              <a:buFont typeface="Arial" charset="0"/>
              <a:buNone/>
            </a:pPr>
            <a:r>
              <a:rPr lang="id-ID" sz="3200" smtClean="0"/>
              <a:t>Itu nama-nama hari</a:t>
            </a:r>
          </a:p>
        </p:txBody>
      </p:sp>
      <p:sp>
        <p:nvSpPr>
          <p:cNvPr id="6" name="Content Placeholder 5"/>
          <p:cNvSpPr>
            <a:spLocks noGrp="1"/>
          </p:cNvSpPr>
          <p:nvPr>
            <p:ph sz="half" idx="1"/>
          </p:nvPr>
        </p:nvSpPr>
        <p:spPr>
          <a:xfrm>
            <a:off x="142875" y="1617663"/>
            <a:ext cx="4429125" cy="4525962"/>
          </a:xfrm>
          <a:solidFill>
            <a:schemeClr val="accent6">
              <a:lumMod val="60000"/>
              <a:lumOff val="40000"/>
            </a:schemeClr>
          </a:solidFill>
        </p:spPr>
        <p:txBody>
          <a:bodyPr/>
          <a:lstStyle/>
          <a:p>
            <a:pPr>
              <a:buFont typeface="Arial" charset="0"/>
              <a:buNone/>
              <a:defRPr/>
            </a:pPr>
            <a:endParaRPr lang="id-ID" dirty="0" smtClean="0">
              <a:latin typeface="Lucida Calligraphy" pitchFamily="66" charset="0"/>
            </a:endParaRPr>
          </a:p>
          <a:p>
            <a:pPr>
              <a:buFont typeface="Arial" charset="0"/>
              <a:buNone/>
              <a:defRPr/>
            </a:pPr>
            <a:endParaRPr lang="id-ID" b="1" dirty="0" smtClean="0">
              <a:latin typeface="Lucida Calligraphy" pitchFamily="66" charset="0"/>
            </a:endParaRPr>
          </a:p>
          <a:p>
            <a:pPr>
              <a:buFont typeface="Arial" charset="0"/>
              <a:buNone/>
              <a:defRPr/>
            </a:pPr>
            <a:r>
              <a:rPr lang="id-ID" b="1" dirty="0" smtClean="0">
                <a:latin typeface="Lucida Calligraphy" pitchFamily="66" charset="0"/>
              </a:rPr>
              <a:t>Sunday, Monday,</a:t>
            </a:r>
          </a:p>
          <a:p>
            <a:pPr>
              <a:buFont typeface="Arial" charset="0"/>
              <a:buNone/>
              <a:defRPr/>
            </a:pPr>
            <a:r>
              <a:rPr lang="id-ID" b="1" dirty="0" smtClean="0">
                <a:latin typeface="Lucida Calligraphy" pitchFamily="66" charset="0"/>
              </a:rPr>
              <a:t>Tuesday, Wednesday,</a:t>
            </a:r>
          </a:p>
          <a:p>
            <a:pPr>
              <a:buFont typeface="Arial" charset="0"/>
              <a:buNone/>
              <a:defRPr/>
            </a:pPr>
            <a:r>
              <a:rPr lang="id-ID" b="1" dirty="0" smtClean="0">
                <a:latin typeface="Lucida Calligraphy" pitchFamily="66" charset="0"/>
              </a:rPr>
              <a:t>Thursday, Friday, Saturday </a:t>
            </a:r>
          </a:p>
          <a:p>
            <a:pPr>
              <a:buFont typeface="Arial" charset="0"/>
              <a:buNone/>
              <a:defRPr/>
            </a:pPr>
            <a:r>
              <a:rPr lang="id-ID" b="1" dirty="0" smtClean="0">
                <a:latin typeface="Lucida Calligraphy" pitchFamily="66" charset="0"/>
              </a:rPr>
              <a:t>=&gt; (2x)</a:t>
            </a:r>
          </a:p>
          <a:p>
            <a:pPr>
              <a:buFont typeface="Arial" charset="0"/>
              <a:buNone/>
              <a:defRPr/>
            </a:pPr>
            <a:endParaRPr lang="id-ID" dirty="0"/>
          </a:p>
        </p:txBody>
      </p:sp>
      <p:pic>
        <p:nvPicPr>
          <p:cNvPr id="24581" name="Picture 8"/>
          <p:cNvPicPr>
            <a:picLocks noChangeAspect="1"/>
          </p:cNvPicPr>
          <p:nvPr/>
        </p:nvPicPr>
        <p:blipFill>
          <a:blip r:embed="rId2"/>
          <a:srcRect/>
          <a:stretch>
            <a:fillRect/>
          </a:stretch>
        </p:blipFill>
        <p:spPr bwMode="auto">
          <a:xfrm>
            <a:off x="5143500" y="4357688"/>
            <a:ext cx="32766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id-ID" sz="6000" dirty="0" smtClean="0"/>
          </a:p>
        </p:txBody>
      </p:sp>
      <p:sp>
        <p:nvSpPr>
          <p:cNvPr id="25603" name="Content Placeholder 2"/>
          <p:cNvSpPr>
            <a:spLocks noGrp="1"/>
          </p:cNvSpPr>
          <p:nvPr>
            <p:ph idx="1"/>
          </p:nvPr>
        </p:nvSpPr>
        <p:spPr/>
        <p:txBody>
          <a:bodyPr/>
          <a:lstStyle/>
          <a:p>
            <a:pPr>
              <a:buNone/>
            </a:pPr>
            <a:r>
              <a:rPr lang="id-ID" sz="4000" b="1" dirty="0" smtClean="0">
                <a:latin typeface="Adobe Garamond Pro Bold" pitchFamily="18" charset="0"/>
              </a:rPr>
              <a:t>Basic Concepts of Language Teaching</a:t>
            </a:r>
          </a:p>
          <a:p>
            <a:pPr>
              <a:buNone/>
            </a:pPr>
            <a:r>
              <a:rPr lang="id-ID" sz="2800" b="1" dirty="0" smtClean="0">
                <a:solidFill>
                  <a:srgbClr val="FF0000"/>
                </a:solidFill>
                <a:latin typeface="Adobe Garamond Pro Bold" pitchFamily="18" charset="0"/>
              </a:rPr>
              <a:t>	</a:t>
            </a:r>
          </a:p>
          <a:p>
            <a:endParaRPr lang="id-ID" dirty="0" smtClean="0"/>
          </a:p>
        </p:txBody>
      </p:sp>
      <p:pic>
        <p:nvPicPr>
          <p:cNvPr id="25604" name="Picture 5" descr="http://brightbeginningsnyc.com/wp-content/uploads/2013/10/Diversity-children-playing-clip-art-31.png"/>
          <p:cNvPicPr>
            <a:picLocks noChangeAspect="1" noChangeArrowheads="1"/>
          </p:cNvPicPr>
          <p:nvPr/>
        </p:nvPicPr>
        <p:blipFill>
          <a:blip r:embed="rId2"/>
          <a:srcRect/>
          <a:stretch>
            <a:fillRect/>
          </a:stretch>
        </p:blipFill>
        <p:spPr bwMode="auto">
          <a:xfrm>
            <a:off x="0" y="5572125"/>
            <a:ext cx="914400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88" y="1357313"/>
            <a:ext cx="7500937" cy="2143125"/>
          </a:xfrm>
        </p:spPr>
        <p:txBody>
          <a:bodyPr/>
          <a:lstStyle/>
          <a:p>
            <a:r>
              <a:rPr lang="en-US" sz="4000" b="1" smtClean="0">
                <a:latin typeface="Bodoni MT" pitchFamily="18" charset="0"/>
              </a:rPr>
              <a:t>How to teach English </a:t>
            </a:r>
            <a:r>
              <a:rPr lang="id-ID" sz="4000" b="1" smtClean="0">
                <a:latin typeface="Bodoni MT" pitchFamily="18" charset="0"/>
              </a:rPr>
              <a:t/>
            </a:r>
            <a:br>
              <a:rPr lang="id-ID" sz="4000" b="1" smtClean="0">
                <a:latin typeface="Bodoni MT" pitchFamily="18" charset="0"/>
              </a:rPr>
            </a:br>
            <a:r>
              <a:rPr lang="en-US" sz="4000" b="1" smtClean="0">
                <a:latin typeface="Bodoni MT" pitchFamily="18" charset="0"/>
              </a:rPr>
              <a:t>in Classroom Context</a:t>
            </a:r>
          </a:p>
        </p:txBody>
      </p:sp>
      <p:sp>
        <p:nvSpPr>
          <p:cNvPr id="3" name="Subtitle 2"/>
          <p:cNvSpPr>
            <a:spLocks noGrp="1"/>
          </p:cNvSpPr>
          <p:nvPr>
            <p:ph type="subTitle" idx="1"/>
          </p:nvPr>
        </p:nvSpPr>
        <p:spPr>
          <a:xfrm>
            <a:off x="1371600" y="928688"/>
            <a:ext cx="6400800" cy="1357312"/>
          </a:xfrm>
        </p:spPr>
        <p:txBody>
          <a:bodyPr>
            <a:normAutofit/>
          </a:bodyPr>
          <a:lstStyle/>
          <a:p>
            <a:pPr>
              <a:defRPr/>
            </a:pPr>
            <a:endParaRPr lang="en-US" sz="2800" dirty="0">
              <a:solidFill>
                <a:schemeClr val="accent1">
                  <a:lumMod val="75000"/>
                </a:schemeClr>
              </a:solidFill>
            </a:endParaRPr>
          </a:p>
        </p:txBody>
      </p:sp>
      <p:pic>
        <p:nvPicPr>
          <p:cNvPr id="26628" name="Picture 4"/>
          <p:cNvPicPr>
            <a:picLocks noChangeAspect="1" noChangeArrowheads="1"/>
          </p:cNvPicPr>
          <p:nvPr/>
        </p:nvPicPr>
        <p:blipFill>
          <a:blip r:embed="rId2"/>
          <a:srcRect/>
          <a:stretch>
            <a:fillRect/>
          </a:stretch>
        </p:blipFill>
        <p:spPr bwMode="auto">
          <a:xfrm>
            <a:off x="642938" y="4071938"/>
            <a:ext cx="7715250" cy="2446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nodePh="1">
                                  <p:stCondLst>
                                    <p:cond delay="0"/>
                                  </p:stCondLst>
                                  <p:endCondLst>
                                    <p:cond evt="begin" delay="0">
                                      <p:tn val="13"/>
                                    </p:cond>
                                  </p:end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4)">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smtClean="0"/>
              <a:t>Discussion </a:t>
            </a:r>
          </a:p>
        </p:txBody>
      </p:sp>
      <p:sp>
        <p:nvSpPr>
          <p:cNvPr id="3" name="Content Placeholder 2"/>
          <p:cNvSpPr>
            <a:spLocks noGrp="1"/>
          </p:cNvSpPr>
          <p:nvPr>
            <p:ph sz="quarter" idx="1"/>
          </p:nvPr>
        </p:nvSpPr>
        <p:spPr/>
        <p:txBody>
          <a:bodyPr/>
          <a:lstStyle/>
          <a:p>
            <a:pPr>
              <a:buFont typeface="Wingdings" pitchFamily="2" charset="2"/>
              <a:buChar char="q"/>
            </a:pPr>
            <a:r>
              <a:rPr lang="en-US" sz="2800" smtClean="0"/>
              <a:t>How to be a good teacher?</a:t>
            </a:r>
          </a:p>
          <a:p>
            <a:pPr>
              <a:buFont typeface="Wingdings" pitchFamily="2" charset="2"/>
              <a:buChar char="q"/>
            </a:pPr>
            <a:r>
              <a:rPr lang="en-US" sz="2800" smtClean="0"/>
              <a:t>How to describe learning and teaching? </a:t>
            </a:r>
          </a:p>
          <a:p>
            <a:pPr>
              <a:buFont typeface="Wingdings" pitchFamily="2" charset="2"/>
              <a:buChar char="q"/>
            </a:pPr>
            <a:r>
              <a:rPr lang="en-US" sz="2800" smtClean="0"/>
              <a:t>How to teach across age levels?</a:t>
            </a:r>
          </a:p>
          <a:p>
            <a:pPr>
              <a:buFont typeface="Wingdings" pitchFamily="2" charset="2"/>
              <a:buChar char="ü"/>
            </a:pPr>
            <a:r>
              <a:rPr lang="en-US" sz="2800" smtClean="0"/>
              <a:t> Teaching children, </a:t>
            </a:r>
          </a:p>
          <a:p>
            <a:pPr>
              <a:buFont typeface="Wingdings" pitchFamily="2" charset="2"/>
              <a:buChar char="ü"/>
            </a:pPr>
            <a:r>
              <a:rPr lang="en-US" sz="2800" smtClean="0"/>
              <a:t>Teaching teens, </a:t>
            </a:r>
          </a:p>
          <a:p>
            <a:pPr>
              <a:buFont typeface="Wingdings" pitchFamily="2" charset="2"/>
              <a:buChar char="ü"/>
            </a:pPr>
            <a:r>
              <a:rPr lang="en-US" sz="2800" smtClean="0"/>
              <a:t>Teaching adults</a:t>
            </a:r>
          </a:p>
          <a:p>
            <a:pPr>
              <a:buFont typeface="Wingdings" pitchFamily="2" charset="2"/>
              <a:buChar char="q"/>
            </a:pPr>
            <a:r>
              <a:rPr lang="en-US" sz="2800" smtClean="0"/>
              <a:t>How to plan lessons?</a:t>
            </a:r>
          </a:p>
          <a:p>
            <a:pPr>
              <a:buFont typeface="Wingdings" pitchFamily="2" charset="2"/>
              <a:buChar char="q"/>
            </a:pPr>
            <a:r>
              <a:rPr lang="en-US" sz="2800" smtClean="0"/>
              <a:t>Workshop: Teaching Materials and supplementary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20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3000375"/>
            <a:ext cx="8358187" cy="2000250"/>
          </a:xfrm>
        </p:spPr>
        <p:txBody>
          <a:bodyPr>
            <a:normAutofit fontScale="90000"/>
          </a:bodyPr>
          <a:lstStyle/>
          <a:p>
            <a:pPr>
              <a:defRPr/>
            </a:pPr>
            <a:r>
              <a:rPr lang="en-US" sz="4000" b="1" i="1" dirty="0" smtClean="0"/>
              <a:t>How to be a good teacher?</a:t>
            </a:r>
            <a:br>
              <a:rPr lang="en-US" sz="4000" b="1" i="1" dirty="0" smtClean="0"/>
            </a:br>
            <a:r>
              <a:rPr lang="en-US" sz="4000" b="1" dirty="0" smtClean="0"/>
              <a:t/>
            </a:r>
            <a:br>
              <a:rPr lang="en-US" sz="4000" b="1" dirty="0" smtClean="0"/>
            </a:br>
            <a:r>
              <a:rPr lang="en-US" sz="2900" b="1" dirty="0" smtClean="0"/>
              <a:t>A. How should teachers give instruction?</a:t>
            </a:r>
            <a:br>
              <a:rPr lang="en-US" sz="2900" b="1" dirty="0" smtClean="0"/>
            </a:br>
            <a:r>
              <a:rPr lang="en-US" sz="2900" b="1" dirty="0" smtClean="0"/>
              <a:t/>
            </a:r>
            <a:br>
              <a:rPr lang="en-US" sz="2900" b="1" dirty="0" smtClean="0"/>
            </a:br>
            <a:r>
              <a:rPr lang="en-US" sz="2900" b="1" dirty="0" smtClean="0"/>
              <a:t>B. Who should talk in class?</a:t>
            </a:r>
            <a:r>
              <a:rPr lang="en-US" sz="4000" b="1" dirty="0" smtClean="0"/>
              <a:t/>
            </a:r>
            <a:br>
              <a:rPr lang="en-US" sz="4000" b="1" dirty="0" smtClean="0"/>
            </a:br>
            <a:r>
              <a:rPr lang="en-US" sz="4000" b="1" dirty="0" smtClean="0"/>
              <a:t/>
            </a:r>
            <a:br>
              <a:rPr lang="en-US" sz="4000" b="1" dirty="0" smtClean="0"/>
            </a:br>
            <a:endParaRPr lang="en-US" sz="4000" b="1" dirty="0"/>
          </a:p>
        </p:txBody>
      </p:sp>
      <p:pic>
        <p:nvPicPr>
          <p:cNvPr id="28675" name="Picture 3"/>
          <p:cNvPicPr>
            <a:picLocks noChangeAspect="1" noChangeArrowheads="1"/>
          </p:cNvPicPr>
          <p:nvPr/>
        </p:nvPicPr>
        <p:blipFill>
          <a:blip r:embed="rId2"/>
          <a:srcRect/>
          <a:stretch>
            <a:fillRect/>
          </a:stretch>
        </p:blipFill>
        <p:spPr bwMode="auto">
          <a:xfrm>
            <a:off x="2286000" y="357188"/>
            <a:ext cx="4762500"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600" b="1" smtClean="0"/>
              <a:t>A.</a:t>
            </a:r>
            <a:r>
              <a:rPr lang="id-ID" sz="3600" b="1" smtClean="0"/>
              <a:t> </a:t>
            </a:r>
            <a:r>
              <a:rPr lang="en-US" sz="4000" b="1" smtClean="0"/>
              <a:t>What makes </a:t>
            </a:r>
            <a:r>
              <a:rPr lang="id-ID" sz="4000" b="1" smtClean="0"/>
              <a:t>a </a:t>
            </a:r>
            <a:r>
              <a:rPr lang="en-US" sz="4000" b="1" smtClean="0"/>
              <a:t>good teacher?</a:t>
            </a:r>
            <a:r>
              <a:rPr lang="en-US" b="1" smtClean="0"/>
              <a:t/>
            </a:r>
            <a:br>
              <a:rPr lang="en-US" b="1" smtClean="0"/>
            </a:br>
            <a:r>
              <a:rPr lang="en-US" sz="1300" smtClean="0"/>
              <a:t>Source: Private language School students in Britain </a:t>
            </a:r>
            <a:r>
              <a:rPr lang="id-ID" sz="1300" smtClean="0"/>
              <a:t> (Harmer, 2004)</a:t>
            </a:r>
            <a:endParaRPr lang="en-US" sz="1300" smtClean="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600" b="1" smtClean="0"/>
              <a:t>B. How should teachers give instructions?</a:t>
            </a:r>
          </a:p>
        </p:txBody>
      </p:sp>
      <p:sp>
        <p:nvSpPr>
          <p:cNvPr id="30723" name="Content Placeholder 2"/>
          <p:cNvSpPr>
            <a:spLocks noGrp="1"/>
          </p:cNvSpPr>
          <p:nvPr>
            <p:ph sz="quarter" idx="1"/>
          </p:nvPr>
        </p:nvSpPr>
        <p:spPr/>
        <p:txBody>
          <a:bodyPr/>
          <a:lstStyle/>
          <a:p>
            <a:r>
              <a:rPr lang="en-US" smtClean="0"/>
              <a:t>The worst activity in the world is a waste of time if the students DON’T understand what it is they are supposed to do.</a:t>
            </a:r>
          </a:p>
          <a:p>
            <a:pPr>
              <a:buFont typeface="Arial" charset="0"/>
              <a:buNone/>
            </a:pPr>
            <a:endParaRPr lang="en-US" smtClean="0"/>
          </a:p>
        </p:txBody>
      </p:sp>
      <p:graphicFrame>
        <p:nvGraphicFramePr>
          <p:cNvPr id="4" name="Diagram 3"/>
          <p:cNvGraphicFramePr/>
          <p:nvPr/>
        </p:nvGraphicFramePr>
        <p:xfrm>
          <a:off x="475938" y="1656306"/>
          <a:ext cx="7929618" cy="491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25487"/>
          </a:xfrm>
          <a:solidFill>
            <a:schemeClr val="accent2">
              <a:lumMod val="40000"/>
              <a:lumOff val="60000"/>
            </a:schemeClr>
          </a:solidFill>
        </p:spPr>
        <p:txBody>
          <a:bodyPr/>
          <a:lstStyle/>
          <a:p>
            <a:pPr>
              <a:defRPr/>
            </a:pPr>
            <a:r>
              <a:rPr lang="en-US" dirty="0" smtClean="0"/>
              <a:t>C. Who should talk in class?</a:t>
            </a:r>
          </a:p>
        </p:txBody>
      </p:sp>
      <p:sp>
        <p:nvSpPr>
          <p:cNvPr id="3" name="Content Placeholder 2"/>
          <p:cNvSpPr>
            <a:spLocks noGrp="1"/>
          </p:cNvSpPr>
          <p:nvPr>
            <p:ph sz="quarter" idx="1"/>
          </p:nvPr>
        </p:nvSpPr>
        <p:spPr>
          <a:xfrm>
            <a:off x="428625" y="1277957"/>
            <a:ext cx="8229600" cy="4937125"/>
          </a:xfrm>
        </p:spPr>
        <p:txBody>
          <a:bodyPr>
            <a:normAutofit fontScale="70000" lnSpcReduction="20000"/>
          </a:bodyPr>
          <a:lstStyle/>
          <a:p>
            <a:pPr>
              <a:buFont typeface="Arial" charset="0"/>
              <a:buNone/>
              <a:defRPr/>
            </a:pPr>
            <a:r>
              <a:rPr lang="en-US" b="1" dirty="0" smtClean="0"/>
              <a:t>TTT (Teacher Talking Time) -- STT (Student Talking Time)</a:t>
            </a:r>
          </a:p>
          <a:p>
            <a:pPr>
              <a:buFont typeface="Arial" charset="0"/>
              <a:buNone/>
              <a:defRPr/>
            </a:pPr>
            <a:r>
              <a:rPr lang="en-US" dirty="0" smtClean="0"/>
              <a:t>	Students are the people who need practice, in other words, not the teacher .</a:t>
            </a:r>
          </a:p>
          <a:p>
            <a:pPr>
              <a:buFont typeface="Arial" charset="0"/>
              <a:buNone/>
              <a:defRPr/>
            </a:pPr>
            <a:r>
              <a:rPr lang="en-US" dirty="0" smtClean="0"/>
              <a:t>	A good teacher maximizes STT and minimizes TTT</a:t>
            </a:r>
          </a:p>
          <a:p>
            <a:pPr>
              <a:buFont typeface="Arial" charset="0"/>
              <a:buNone/>
              <a:defRPr/>
            </a:pPr>
            <a:endParaRPr lang="en-US" dirty="0" smtClean="0"/>
          </a:p>
          <a:p>
            <a:pPr>
              <a:buFont typeface="Arial" charset="0"/>
              <a:buNone/>
              <a:defRPr/>
            </a:pPr>
            <a:r>
              <a:rPr lang="en-US" b="1" dirty="0" smtClean="0"/>
              <a:t>How  is TTT ineffective? </a:t>
            </a:r>
          </a:p>
          <a:p>
            <a:pPr>
              <a:buFont typeface="Arial" charset="0"/>
              <a:buNone/>
              <a:defRPr/>
            </a:pPr>
            <a:r>
              <a:rPr lang="en-US" dirty="0" smtClean="0"/>
              <a:t>	when the teacher’s voice drones on and on day after day and where she/he hardly ever hear the students say anything /apply the lesson – TTT is considered over-used and not very attractive.</a:t>
            </a:r>
          </a:p>
          <a:p>
            <a:pPr>
              <a:buFont typeface="Arial" charset="0"/>
              <a:buNone/>
              <a:defRPr/>
            </a:pPr>
            <a:r>
              <a:rPr lang="en-US" dirty="0" smtClean="0"/>
              <a:t>	</a:t>
            </a:r>
          </a:p>
          <a:p>
            <a:pPr>
              <a:buFont typeface="Arial" charset="0"/>
              <a:buNone/>
              <a:defRPr/>
            </a:pPr>
            <a:r>
              <a:rPr lang="en-US" b="1" dirty="0" smtClean="0"/>
              <a:t>When TTT is EFFECTIVE?</a:t>
            </a:r>
          </a:p>
          <a:p>
            <a:pPr>
              <a:buFont typeface="Arial" charset="0"/>
              <a:buNone/>
              <a:defRPr/>
            </a:pPr>
            <a:r>
              <a:rPr lang="en-US" dirty="0" smtClean="0"/>
              <a:t>	when the T knows the rough-tune language to students’ level </a:t>
            </a:r>
            <a:r>
              <a:rPr lang="en-US" dirty="0" smtClean="0">
                <a:sym typeface="Wingdings" pitchFamily="2" charset="2"/>
              </a:rPr>
              <a:t> The S</a:t>
            </a:r>
            <a:r>
              <a:rPr lang="id-ID" dirty="0" smtClean="0">
                <a:sym typeface="Wingdings" pitchFamily="2" charset="2"/>
              </a:rPr>
              <a:t>s</a:t>
            </a:r>
            <a:r>
              <a:rPr lang="en-US" dirty="0" smtClean="0">
                <a:sym typeface="Wingdings" pitchFamily="2" charset="2"/>
              </a:rPr>
              <a:t> get a change to hear the language which is certainly above their own productive level, but they can more or less understand!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1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slide(fromBottom)">
                                      <p:cBhvr>
                                        <p:cTn id="2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buFont typeface="Arial" charset="0"/>
              <a:buNone/>
              <a:defRPr/>
            </a:pPr>
            <a:r>
              <a:rPr lang="en-US" b="1" dirty="0" smtClean="0"/>
              <a:t> How to describe learning and teaching?</a:t>
            </a:r>
            <a:endParaRPr lang="en-US" dirty="0" smtClean="0"/>
          </a:p>
          <a:p>
            <a:pPr marL="514350" indent="-514350">
              <a:buFont typeface="+mj-lt"/>
              <a:buAutoNum type="alphaUcPeriod"/>
              <a:defRPr/>
            </a:pPr>
            <a:r>
              <a:rPr lang="en-US" dirty="0" smtClean="0"/>
              <a:t>Language learning</a:t>
            </a:r>
          </a:p>
          <a:p>
            <a:pPr marL="514350" indent="-514350">
              <a:buFont typeface="+mj-lt"/>
              <a:buAutoNum type="alphaUcPeriod"/>
              <a:defRPr/>
            </a:pPr>
            <a:r>
              <a:rPr lang="en-US" dirty="0" smtClean="0"/>
              <a:t>The necessary elements for successful language learning in classroom</a:t>
            </a:r>
          </a:p>
          <a:p>
            <a:pPr marL="514350" indent="-514350">
              <a:buFont typeface="+mj-lt"/>
              <a:buAutoNum type="alphaUcPeriod"/>
              <a:defRPr/>
            </a:pPr>
            <a:r>
              <a:rPr lang="en-US" dirty="0" smtClean="0"/>
              <a:t>How do the three elements of ESA fit together in lesson sequences?</a:t>
            </a:r>
          </a:p>
          <a:p>
            <a:pPr marL="514350" indent="-514350">
              <a:buFont typeface="+mj-lt"/>
              <a:buAutoNum type="alphaUcPeriod"/>
              <a:defRPr/>
            </a:pPr>
            <a:r>
              <a:rPr lang="en-US" dirty="0" smtClean="0"/>
              <a:t>What teaching model have influenced current teaching practice?</a:t>
            </a:r>
          </a:p>
          <a:p>
            <a:pPr>
              <a:buFont typeface="Wingdings" pitchFamily="2" charset="2"/>
              <a:buChar char="ü"/>
              <a:defRPr/>
            </a:pPr>
            <a:endParaRPr lang="en-US" dirty="0"/>
          </a:p>
        </p:txBody>
      </p:sp>
      <p:pic>
        <p:nvPicPr>
          <p:cNvPr id="32771" name="Picture 3"/>
          <p:cNvPicPr>
            <a:picLocks noChangeAspect="1" noChangeArrowheads="1"/>
          </p:cNvPicPr>
          <p:nvPr/>
        </p:nvPicPr>
        <p:blipFill>
          <a:blip r:embed="rId2"/>
          <a:srcRect/>
          <a:stretch>
            <a:fillRect/>
          </a:stretch>
        </p:blipFill>
        <p:spPr bwMode="auto">
          <a:xfrm>
            <a:off x="2500313" y="214313"/>
            <a:ext cx="3314700" cy="138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1000"/>
                                        <p:tgtEl>
                                          <p:spTgt spid="3">
                                            <p:txEl>
                                              <p:pRg st="1" end="1"/>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1000"/>
                                        <p:tgtEl>
                                          <p:spTgt spid="3">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1000"/>
                                        <p:tgtEl>
                                          <p:spTgt spid="3">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slide(fromBottom)">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id-ID" sz="6000" dirty="0" smtClean="0"/>
          </a:p>
        </p:txBody>
      </p:sp>
      <p:sp>
        <p:nvSpPr>
          <p:cNvPr id="6147" name="Content Placeholder 2"/>
          <p:cNvSpPr>
            <a:spLocks noGrp="1"/>
          </p:cNvSpPr>
          <p:nvPr>
            <p:ph idx="1"/>
          </p:nvPr>
        </p:nvSpPr>
        <p:spPr>
          <a:xfrm>
            <a:off x="1285852" y="1600200"/>
            <a:ext cx="6715172" cy="4525963"/>
          </a:xfrm>
        </p:spPr>
        <p:txBody>
          <a:bodyPr/>
          <a:lstStyle/>
          <a:p>
            <a:pPr algn="ctr">
              <a:buNone/>
            </a:pPr>
            <a:r>
              <a:rPr lang="id-ID" sz="6000" b="1" dirty="0" smtClean="0">
                <a:latin typeface="Adobe Garamond Pro Bold" pitchFamily="18" charset="0"/>
              </a:rPr>
              <a:t>Syllabus</a:t>
            </a:r>
            <a:r>
              <a:rPr lang="en-US" sz="4000" b="1" dirty="0" smtClean="0">
                <a:latin typeface="Adobe Garamond Pro Bold" pitchFamily="18" charset="0"/>
              </a:rPr>
              <a:t>: </a:t>
            </a:r>
          </a:p>
          <a:p>
            <a:pPr algn="ctr">
              <a:buNone/>
            </a:pPr>
            <a:r>
              <a:rPr lang="en-US" sz="4000" b="1" dirty="0" smtClean="0">
                <a:latin typeface="Adobe Garamond Pro Bold" pitchFamily="18" charset="0"/>
              </a:rPr>
              <a:t>See the appendix</a:t>
            </a:r>
            <a:endParaRPr lang="id-ID" dirty="0" smtClean="0"/>
          </a:p>
        </p:txBody>
      </p:sp>
      <p:pic>
        <p:nvPicPr>
          <p:cNvPr id="6148" name="Picture 5" descr="http://brightbeginningsnyc.com/wp-content/uploads/2013/10/Diversity-children-playing-clip-art-31.png"/>
          <p:cNvPicPr>
            <a:picLocks noChangeAspect="1" noChangeArrowheads="1"/>
          </p:cNvPicPr>
          <p:nvPr/>
        </p:nvPicPr>
        <p:blipFill>
          <a:blip r:embed="rId2"/>
          <a:srcRect/>
          <a:stretch>
            <a:fillRect/>
          </a:stretch>
        </p:blipFill>
        <p:spPr bwMode="auto">
          <a:xfrm>
            <a:off x="0" y="5572125"/>
            <a:ext cx="914400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solidFill>
            <a:schemeClr val="accent5">
              <a:lumMod val="40000"/>
              <a:lumOff val="60000"/>
            </a:schemeClr>
          </a:solidFill>
        </p:spPr>
        <p:txBody>
          <a:bodyPr/>
          <a:lstStyle/>
          <a:p>
            <a:pPr>
              <a:defRPr/>
            </a:pPr>
            <a:r>
              <a:rPr lang="en-US" sz="3200" b="1" dirty="0" smtClean="0"/>
              <a:t>What do we know about language learning?</a:t>
            </a:r>
          </a:p>
        </p:txBody>
      </p:sp>
      <p:sp>
        <p:nvSpPr>
          <p:cNvPr id="3" name="Content Placeholder 2"/>
          <p:cNvSpPr>
            <a:spLocks noGrp="1"/>
          </p:cNvSpPr>
          <p:nvPr>
            <p:ph sz="quarter" idx="1"/>
          </p:nvPr>
        </p:nvSpPr>
        <p:spPr/>
        <p:txBody>
          <a:bodyPr/>
          <a:lstStyle/>
          <a:p>
            <a:pPr marL="0" indent="0">
              <a:spcBef>
                <a:spcPct val="0"/>
              </a:spcBef>
            </a:pPr>
            <a:r>
              <a:rPr lang="en-US" sz="2800" smtClean="0"/>
              <a:t>The students are usually exposed to language which they more or less understand even if they can’t produce the language spontaneously themselves.</a:t>
            </a:r>
          </a:p>
          <a:p>
            <a:pPr marL="0" indent="0">
              <a:spcBef>
                <a:spcPct val="0"/>
              </a:spcBef>
              <a:buFont typeface="Arial" charset="0"/>
              <a:buNone/>
            </a:pPr>
            <a:endParaRPr lang="en-US" sz="2800" smtClean="0"/>
          </a:p>
          <a:p>
            <a:pPr marL="0" indent="0">
              <a:spcBef>
                <a:spcPct val="0"/>
              </a:spcBef>
            </a:pPr>
            <a:r>
              <a:rPr lang="en-US" sz="2800" smtClean="0"/>
              <a:t>They are motivated to learn language in order to be able to communicate.</a:t>
            </a:r>
          </a:p>
          <a:p>
            <a:pPr marL="0" indent="0">
              <a:spcBef>
                <a:spcPct val="0"/>
              </a:spcBef>
              <a:buFont typeface="Arial" charset="0"/>
              <a:buNone/>
            </a:pPr>
            <a:endParaRPr lang="en-US" sz="2800" smtClean="0"/>
          </a:p>
          <a:p>
            <a:pPr marL="0" indent="0">
              <a:spcBef>
                <a:spcPct val="0"/>
              </a:spcBef>
            </a:pPr>
            <a:r>
              <a:rPr lang="en-US" sz="2800" smtClean="0"/>
              <a:t>The students have opportunities to use the language they are learning (they need to be motivated, be exposed to language, given chances to use it)</a:t>
            </a:r>
          </a:p>
          <a:p>
            <a:pPr marL="0" indent="0">
              <a:spcBef>
                <a:spcPct val="0"/>
              </a:spcBef>
              <a:buFont typeface="Arial" charset="0"/>
              <a:buNone/>
            </a:pPr>
            <a:r>
              <a:rPr lang="en-US" sz="2800" smtClean="0"/>
              <a:t> </a:t>
            </a:r>
          </a:p>
          <a:p>
            <a:pPr marL="0" indent="0">
              <a:spcBef>
                <a:spcPct val="0"/>
              </a:spcBef>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edg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00063" y="214313"/>
            <a:ext cx="8229600" cy="1143000"/>
          </a:xfrm>
        </p:spPr>
        <p:txBody>
          <a:bodyPr/>
          <a:lstStyle/>
          <a:p>
            <a:r>
              <a:rPr lang="en-US" sz="3200" b="1" smtClean="0"/>
              <a:t>The important elements in a language classroom</a:t>
            </a:r>
            <a:r>
              <a:rPr lang="id-ID" sz="3200" b="1" smtClean="0"/>
              <a:t>: </a:t>
            </a:r>
            <a:r>
              <a:rPr lang="en-US" sz="3200" b="1" smtClean="0"/>
              <a:t>ESA</a:t>
            </a:r>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3200" b="1" smtClean="0"/>
              <a:t>The important elements in a language classroom</a:t>
            </a:r>
          </a:p>
        </p:txBody>
      </p:sp>
      <p:graphicFrame>
        <p:nvGraphicFramePr>
          <p:cNvPr id="4" name="Content Placeholder 3"/>
          <p:cNvGraphicFramePr>
            <a:graphicFrameLocks noGrp="1"/>
          </p:cNvGraphicFramePr>
          <p:nvPr>
            <p:ph sz="quarter" idx="1"/>
          </p:nvPr>
        </p:nvGraphicFramePr>
        <p:xfrm>
          <a:off x="500034" y="1500174"/>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28625" y="285750"/>
            <a:ext cx="8229600" cy="1143000"/>
          </a:xfrm>
        </p:spPr>
        <p:txBody>
          <a:bodyPr/>
          <a:lstStyle/>
          <a:p>
            <a:r>
              <a:rPr lang="en-US" sz="3600" b="1" smtClean="0"/>
              <a:t>Teaching Models which have influenced current teaching practice</a:t>
            </a:r>
          </a:p>
        </p:txBody>
      </p:sp>
      <p:graphicFrame>
        <p:nvGraphicFramePr>
          <p:cNvPr id="4" name="Content Placeholder 3"/>
          <p:cNvGraphicFramePr>
            <a:graphicFrameLocks noGrp="1"/>
          </p:cNvGraphicFramePr>
          <p:nvPr>
            <p:ph sz="quarter" idx="1"/>
          </p:nvPr>
        </p:nvGraphicFramePr>
        <p:xfrm>
          <a:off x="428596" y="1571612"/>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0"/>
            <a:ext cx="8229600" cy="914400"/>
          </a:xfrm>
          <a:solidFill>
            <a:schemeClr val="accent1">
              <a:lumMod val="40000"/>
              <a:lumOff val="60000"/>
            </a:schemeClr>
          </a:solidFill>
        </p:spPr>
        <p:txBody>
          <a:bodyPr/>
          <a:lstStyle/>
          <a:p>
            <a:pPr>
              <a:defRPr/>
            </a:pPr>
            <a:r>
              <a:rPr lang="en-US" sz="4800" b="1" dirty="0" smtClean="0"/>
              <a:t>Teaching Across Age Levels</a:t>
            </a:r>
          </a:p>
        </p:txBody>
      </p:sp>
      <p:sp>
        <p:nvSpPr>
          <p:cNvPr id="37891" name="Content Placeholder 2"/>
          <p:cNvSpPr>
            <a:spLocks noGrp="1"/>
          </p:cNvSpPr>
          <p:nvPr>
            <p:ph sz="quarter" idx="4294967295"/>
          </p:nvPr>
        </p:nvSpPr>
        <p:spPr>
          <a:xfrm>
            <a:off x="1785938" y="2214563"/>
            <a:ext cx="5000625" cy="1785937"/>
          </a:xfrm>
        </p:spPr>
        <p:txBody>
          <a:bodyPr/>
          <a:lstStyle/>
          <a:p>
            <a:pPr>
              <a:buFont typeface="Arial" charset="0"/>
              <a:buNone/>
            </a:pPr>
            <a:endParaRPr lang="id-ID" smtClean="0"/>
          </a:p>
        </p:txBody>
      </p:sp>
      <p:pic>
        <p:nvPicPr>
          <p:cNvPr id="37892" name="Picture 5" descr="children_writing2"/>
          <p:cNvPicPr>
            <a:picLocks noChangeAspect="1" noChangeArrowheads="1"/>
          </p:cNvPicPr>
          <p:nvPr/>
        </p:nvPicPr>
        <p:blipFill>
          <a:blip r:embed="rId3"/>
          <a:srcRect/>
          <a:stretch>
            <a:fillRect/>
          </a:stretch>
        </p:blipFill>
        <p:spPr bwMode="auto">
          <a:xfrm>
            <a:off x="1000125" y="3071813"/>
            <a:ext cx="6929438" cy="2500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4000" b="1" smtClean="0"/>
              <a:t>Five Categories in Teaching Children</a:t>
            </a:r>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solidFill>
            <a:schemeClr val="accent3">
              <a:lumMod val="60000"/>
              <a:lumOff val="40000"/>
            </a:schemeClr>
          </a:solidFill>
        </p:spPr>
        <p:txBody>
          <a:bodyPr/>
          <a:lstStyle/>
          <a:p>
            <a:pPr>
              <a:defRPr/>
            </a:pPr>
            <a:r>
              <a:rPr lang="en-US" sz="4000" b="1" dirty="0" smtClean="0"/>
              <a:t>Teaching Teens</a:t>
            </a:r>
          </a:p>
        </p:txBody>
      </p:sp>
      <p:sp>
        <p:nvSpPr>
          <p:cNvPr id="3" name="Content Placeholder 2"/>
          <p:cNvSpPr>
            <a:spLocks noGrp="1"/>
          </p:cNvSpPr>
          <p:nvPr>
            <p:ph sz="quarter" idx="1"/>
          </p:nvPr>
        </p:nvSpPr>
        <p:spPr/>
        <p:txBody>
          <a:bodyPr/>
          <a:lstStyle/>
          <a:p>
            <a:pPr>
              <a:buFont typeface="Arial" charset="0"/>
              <a:buNone/>
            </a:pPr>
            <a:r>
              <a:rPr lang="en-US" smtClean="0"/>
              <a:t>	The  “Terrible teens” are an age of transition, confusion, self-consciousness, growing, and changing bodies and minds. </a:t>
            </a:r>
          </a:p>
          <a:p>
            <a:pPr>
              <a:buFont typeface="Arial" charset="0"/>
              <a:buNone/>
            </a:pPr>
            <a:r>
              <a:rPr lang="en-US" smtClean="0"/>
              <a:t>	Teens are in between childhood and adulthood, therefore a very special set of considerations applies to teaching them</a:t>
            </a:r>
            <a:r>
              <a:rPr lang="id-ID" smtClean="0"/>
              <a:t> </a:t>
            </a:r>
            <a:r>
              <a:rPr lang="id-ID" sz="1800" smtClean="0"/>
              <a:t>(</a:t>
            </a:r>
            <a:r>
              <a:rPr lang="en-US" sz="1800" smtClean="0"/>
              <a:t>Brown</a:t>
            </a:r>
            <a:r>
              <a:rPr lang="id-ID" sz="1800" smtClean="0"/>
              <a:t>,</a:t>
            </a:r>
            <a:r>
              <a:rPr lang="en-US" sz="1800" smtClean="0"/>
              <a:t> 2001)</a:t>
            </a:r>
            <a:r>
              <a:rPr lang="id-ID" sz="1800" smtClean="0"/>
              <a:t>.</a:t>
            </a:r>
            <a:r>
              <a:rPr lang="id-ID" smtClean="0"/>
              <a:t> </a:t>
            </a:r>
            <a:endParaRPr lang="en-US" smtClean="0"/>
          </a:p>
          <a:p>
            <a:pPr>
              <a:buFont typeface="Arial" charset="0"/>
              <a:buNone/>
            </a:pPr>
            <a:r>
              <a:rPr lang="en-US" smtClean="0"/>
              <a:t>					           	</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id-ID" smtClean="0"/>
          </a:p>
        </p:txBody>
      </p:sp>
      <p:sp>
        <p:nvSpPr>
          <p:cNvPr id="6" name="Content Placeholder 5"/>
          <p:cNvSpPr>
            <a:spLocks noGrp="1"/>
          </p:cNvSpPr>
          <p:nvPr>
            <p:ph sz="quarter" idx="1"/>
          </p:nvPr>
        </p:nvSpPr>
        <p:spPr/>
        <p:txBody>
          <a:bodyPr/>
          <a:lstStyle/>
          <a:p>
            <a:r>
              <a:rPr lang="en-US" sz="2400" smtClean="0"/>
              <a:t>Complex problems can be solved with logical thinking</a:t>
            </a:r>
          </a:p>
          <a:p>
            <a:r>
              <a:rPr lang="en-US" sz="2400" smtClean="0"/>
              <a:t>Attention spans are lengthening as a result of intellectual maturation</a:t>
            </a:r>
          </a:p>
          <a:p>
            <a:r>
              <a:rPr lang="en-US" sz="2400" smtClean="0"/>
              <a:t>Varieties of sensory input are still important</a:t>
            </a:r>
          </a:p>
          <a:p>
            <a:r>
              <a:rPr lang="en-US" sz="2400" smtClean="0"/>
              <a:t>Factors surrounding ego, self-image, and self-esteem are at their pinnacle</a:t>
            </a:r>
          </a:p>
          <a:p>
            <a:r>
              <a:rPr lang="en-US" sz="2400" smtClean="0"/>
              <a:t>Secondary school students are of course becoming increasingly  adultlike  in their ability to make those occasional diversions from the  “here and now” context</a:t>
            </a:r>
            <a:r>
              <a:rPr lang="id-ID" sz="2400" smtClean="0"/>
              <a:t>.</a:t>
            </a:r>
            <a:endParaRPr lang="en-US" sz="2400" smtClean="0"/>
          </a:p>
          <a:p>
            <a:pPr>
              <a:buFont typeface="Arial" charset="0"/>
              <a:buNone/>
            </a:pPr>
            <a:r>
              <a:rPr lang="en-US" sz="2400" smtClean="0"/>
              <a:t>                                             </a:t>
            </a:r>
            <a:r>
              <a:rPr lang="en-US" sz="1800" smtClean="0"/>
              <a:t>Harmer</a:t>
            </a:r>
            <a:r>
              <a:rPr lang="id-ID" sz="1800" smtClean="0"/>
              <a:t> </a:t>
            </a:r>
            <a:r>
              <a:rPr lang="en-US" sz="1800" smtClean="0"/>
              <a:t>(2005); Brown (2001)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lide(fromBottom)">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lide(fromBottom)">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3600" b="1" smtClean="0"/>
              <a:t>Teaching Adults</a:t>
            </a:r>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25"/>
          </a:xfrm>
          <a:solidFill>
            <a:srgbClr val="FF99FF"/>
          </a:solidFill>
        </p:spPr>
        <p:txBody>
          <a:bodyPr rtlCol="0">
            <a:normAutofit fontScale="90000"/>
          </a:bodyPr>
          <a:lstStyle/>
          <a:p>
            <a:pPr eaLnBrk="1" fontAlgn="auto" hangingPunct="1">
              <a:spcAft>
                <a:spcPts val="0"/>
              </a:spcAft>
              <a:defRPr/>
            </a:pPr>
            <a:r>
              <a:rPr lang="id-ID" b="1" dirty="0" smtClean="0">
                <a:latin typeface="Adobe Garamond Pro Bold" pitchFamily="18" charset="0"/>
              </a:rPr>
              <a:t>Basic Concepts of Language Teaching</a:t>
            </a:r>
            <a:br>
              <a:rPr lang="id-ID" b="1" dirty="0" smtClean="0">
                <a:latin typeface="Adobe Garamond Pro Bold" pitchFamily="18" charset="0"/>
              </a:rPr>
            </a:br>
            <a:endParaRPr lang="en-US" sz="4000" dirty="0"/>
          </a:p>
        </p:txBody>
      </p:sp>
      <p:sp>
        <p:nvSpPr>
          <p:cNvPr id="43011" name="Content Placeholder 3"/>
          <p:cNvSpPr>
            <a:spLocks noGrp="1"/>
          </p:cNvSpPr>
          <p:nvPr>
            <p:ph idx="1"/>
          </p:nvPr>
        </p:nvSpPr>
        <p:spPr>
          <a:xfrm>
            <a:off x="457200" y="1928813"/>
            <a:ext cx="6257925" cy="3732212"/>
          </a:xfrm>
        </p:spPr>
        <p:txBody>
          <a:bodyPr/>
          <a:lstStyle/>
          <a:p>
            <a:pPr eaLnBrk="1" hangingPunct="1">
              <a:buFont typeface="Arial" charset="0"/>
              <a:buNone/>
            </a:pPr>
            <a:r>
              <a:rPr lang="en-US" sz="3600" b="1" smtClean="0"/>
              <a:t>What can go wrong?</a:t>
            </a:r>
            <a:endParaRPr lang="id-ID" sz="3600" b="1" smtClean="0"/>
          </a:p>
          <a:p>
            <a:pPr eaLnBrk="1" hangingPunct="1"/>
            <a:r>
              <a:rPr lang="en-US" sz="2800" b="1" smtClean="0"/>
              <a:t>We do not give the children space to notice.</a:t>
            </a:r>
          </a:p>
          <a:p>
            <a:pPr eaLnBrk="1" hangingPunct="1"/>
            <a:r>
              <a:rPr lang="en-US" sz="2800" b="1" smtClean="0"/>
              <a:t>They do what we want them to do.</a:t>
            </a:r>
          </a:p>
          <a:p>
            <a:pPr eaLnBrk="1" hangingPunct="1"/>
            <a:r>
              <a:rPr lang="en-US" sz="2800" b="1" smtClean="0"/>
              <a:t>They do not try for themselves.</a:t>
            </a:r>
          </a:p>
          <a:p>
            <a:pPr eaLnBrk="1" hangingPunct="1"/>
            <a:r>
              <a:rPr lang="en-US" sz="2800" b="1" smtClean="0"/>
              <a:t>They do not experiment enough.</a:t>
            </a:r>
          </a:p>
          <a:p>
            <a:pPr eaLnBrk="1" hangingPunct="1"/>
            <a:r>
              <a:rPr lang="en-US" sz="2800" b="1" smtClean="0"/>
              <a:t>They are unsuccessful.</a:t>
            </a:r>
          </a:p>
          <a:p>
            <a:pPr eaLnBrk="1" hangingPunct="1"/>
            <a:r>
              <a:rPr lang="en-US" sz="2800" b="1" smtClean="0"/>
              <a:t>They do not make links.</a:t>
            </a:r>
          </a:p>
          <a:p>
            <a:pPr eaLnBrk="1" hangingPunct="1"/>
            <a:endParaRPr lang="en-US" sz="2400" smtClean="0"/>
          </a:p>
        </p:txBody>
      </p:sp>
      <p:pic>
        <p:nvPicPr>
          <p:cNvPr id="43012" name="Picture 2" descr="Hasil gambar untuk young learners think"/>
          <p:cNvPicPr>
            <a:picLocks noChangeAspect="1" noChangeArrowheads="1"/>
          </p:cNvPicPr>
          <p:nvPr/>
        </p:nvPicPr>
        <p:blipFill>
          <a:blip r:embed="rId2"/>
          <a:srcRect/>
          <a:stretch>
            <a:fillRect/>
          </a:stretch>
        </p:blipFill>
        <p:spPr bwMode="auto">
          <a:xfrm>
            <a:off x="6516688" y="3789363"/>
            <a:ext cx="2617787" cy="304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468313" y="188913"/>
            <a:ext cx="8229600" cy="633412"/>
          </a:xfrm>
          <a:solidFill>
            <a:srgbClr val="FFC000"/>
          </a:solidFill>
        </p:spPr>
        <p:txBody>
          <a:bodyPr/>
          <a:lstStyle/>
          <a:p>
            <a:pPr eaLnBrk="1" hangingPunct="1"/>
            <a:r>
              <a:rPr lang="id-ID" sz="3200" b="1" smtClean="0"/>
              <a:t>Some Terms in </a:t>
            </a:r>
            <a:r>
              <a:rPr lang="en-US" sz="3200" b="1" smtClean="0"/>
              <a:t>Teaching English</a:t>
            </a:r>
          </a:p>
        </p:txBody>
      </p:sp>
      <p:sp>
        <p:nvSpPr>
          <p:cNvPr id="3079" name="Rectangle 7"/>
          <p:cNvSpPr>
            <a:spLocks noGrp="1" noChangeArrowheads="1"/>
          </p:cNvSpPr>
          <p:nvPr>
            <p:ph type="body" idx="1"/>
          </p:nvPr>
        </p:nvSpPr>
        <p:spPr>
          <a:xfrm>
            <a:off x="827088" y="1052513"/>
            <a:ext cx="8066087" cy="2592387"/>
          </a:xfrm>
          <a:solidFill>
            <a:schemeClr val="accent1">
              <a:lumMod val="40000"/>
              <a:lumOff val="60000"/>
            </a:schemeClr>
          </a:solidFill>
        </p:spPr>
        <p:txBody>
          <a:bodyPr rtlCol="0">
            <a:normAutofit/>
          </a:bodyPr>
          <a:lstStyle/>
          <a:p>
            <a:pPr marL="0" indent="0" algn="just" eaLnBrk="1" fontAlgn="auto" hangingPunct="1">
              <a:lnSpc>
                <a:spcPct val="150000"/>
              </a:lnSpc>
              <a:spcAft>
                <a:spcPts val="0"/>
              </a:spcAft>
              <a:buFont typeface="Arial" pitchFamily="34" charset="0"/>
              <a:buNone/>
              <a:defRPr/>
            </a:pPr>
            <a:r>
              <a:rPr lang="en-US" sz="2000" b="1" dirty="0" smtClean="0"/>
              <a:t>TESL</a:t>
            </a:r>
            <a:r>
              <a:rPr lang="id-ID" sz="2000" b="1" dirty="0" smtClean="0"/>
              <a:t> (</a:t>
            </a:r>
            <a:r>
              <a:rPr lang="en-US" sz="2000" b="1" dirty="0" smtClean="0"/>
              <a:t>Teaching English as a Second Language</a:t>
            </a:r>
            <a:r>
              <a:rPr lang="id-ID" sz="2000" b="1" dirty="0" smtClean="0"/>
              <a:t>) : </a:t>
            </a:r>
          </a:p>
          <a:p>
            <a:pPr marL="0" indent="0" algn="just" eaLnBrk="1" fontAlgn="auto" hangingPunct="1">
              <a:spcAft>
                <a:spcPts val="0"/>
              </a:spcAft>
              <a:buFont typeface="Arial" pitchFamily="34" charset="0"/>
              <a:buNone/>
              <a:defRPr/>
            </a:pPr>
            <a:r>
              <a:rPr lang="id-ID" sz="2000" dirty="0" smtClean="0"/>
              <a:t>L</a:t>
            </a:r>
            <a:r>
              <a:rPr lang="en-US" sz="2000" dirty="0" smtClean="0"/>
              <a:t>earning of English by immigrants to a country where English is the native language. </a:t>
            </a:r>
          </a:p>
          <a:p>
            <a:pPr marL="804863" indent="-536575" eaLnBrk="1" fontAlgn="auto" hangingPunct="1">
              <a:spcAft>
                <a:spcPts val="0"/>
              </a:spcAft>
              <a:buFont typeface="Wingdings 2" pitchFamily="18" charset="2"/>
              <a:buNone/>
              <a:defRPr/>
            </a:pPr>
            <a:endParaRPr lang="id-ID" sz="2000" dirty="0" smtClean="0"/>
          </a:p>
          <a:p>
            <a:pPr marL="804863" indent="-536575" eaLnBrk="1" fontAlgn="auto" hangingPunct="1">
              <a:spcAft>
                <a:spcPts val="0"/>
              </a:spcAft>
              <a:buFont typeface="Wingdings 2" pitchFamily="18" charset="2"/>
              <a:buNone/>
              <a:defRPr/>
            </a:pPr>
            <a:r>
              <a:rPr lang="en-US" sz="2000" dirty="0" smtClean="0"/>
              <a:t>Ex</a:t>
            </a:r>
            <a:r>
              <a:rPr lang="id-ID" sz="2000" dirty="0" smtClean="0"/>
              <a:t> </a:t>
            </a:r>
            <a:r>
              <a:rPr lang="en-US" sz="2000" dirty="0" smtClean="0"/>
              <a:t>: Korean child moved to Australia is an ESL learner in her English </a:t>
            </a:r>
            <a:r>
              <a:rPr lang="id-ID" sz="2000" dirty="0" smtClean="0"/>
              <a:t> </a:t>
            </a:r>
            <a:r>
              <a:rPr lang="en-US" sz="2000" dirty="0" smtClean="0"/>
              <a:t>class.</a:t>
            </a:r>
          </a:p>
          <a:p>
            <a:pPr eaLnBrk="1" fontAlgn="auto" hangingPunct="1">
              <a:spcAft>
                <a:spcPts val="0"/>
              </a:spcAft>
              <a:buFont typeface="Arial" pitchFamily="34" charset="0"/>
              <a:buChar char="•"/>
              <a:defRPr/>
            </a:pPr>
            <a:endParaRPr lang="en-US" dirty="0"/>
          </a:p>
        </p:txBody>
      </p:sp>
      <p:sp>
        <p:nvSpPr>
          <p:cNvPr id="6" name="Rectangle 7"/>
          <p:cNvSpPr txBox="1">
            <a:spLocks noChangeArrowheads="1"/>
          </p:cNvSpPr>
          <p:nvPr/>
        </p:nvSpPr>
        <p:spPr bwMode="auto">
          <a:xfrm>
            <a:off x="107950" y="3783013"/>
            <a:ext cx="6696075" cy="2959100"/>
          </a:xfrm>
          <a:prstGeom prst="rect">
            <a:avLst/>
          </a:prstGeom>
          <a:solidFill>
            <a:schemeClr val="accent1">
              <a:lumMod val="40000"/>
              <a:lumOff val="60000"/>
            </a:schemeClr>
          </a:solidFill>
          <a:ln>
            <a:noFill/>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sz="2000" b="1" dirty="0" smtClean="0"/>
              <a:t>TEFL</a:t>
            </a:r>
            <a:r>
              <a:rPr lang="id-ID" sz="2000" b="1" dirty="0" smtClean="0"/>
              <a:t> (</a:t>
            </a:r>
            <a:r>
              <a:rPr lang="en-US" sz="2000" b="1" dirty="0" smtClean="0"/>
              <a:t>Teaching English as a Foreign Language</a:t>
            </a:r>
            <a:r>
              <a:rPr lang="id-ID" sz="2000" b="1" dirty="0" smtClean="0"/>
              <a:t>)</a:t>
            </a:r>
            <a:r>
              <a:rPr lang="id-ID" sz="2000" i="1" dirty="0" smtClean="0"/>
              <a:t>:</a:t>
            </a:r>
          </a:p>
          <a:p>
            <a:pPr marL="0" indent="0">
              <a:buFontTx/>
              <a:buNone/>
              <a:defRPr/>
            </a:pPr>
            <a:endParaRPr lang="id-ID" sz="2000" i="1" dirty="0"/>
          </a:p>
          <a:p>
            <a:pPr marL="0" indent="0">
              <a:buFontTx/>
              <a:buNone/>
              <a:defRPr/>
            </a:pPr>
            <a:r>
              <a:rPr lang="id-ID" sz="2000" dirty="0" smtClean="0"/>
              <a:t>L</a:t>
            </a:r>
            <a:r>
              <a:rPr lang="en-US" sz="2000" dirty="0" smtClean="0"/>
              <a:t>earning of English by students in a country where </a:t>
            </a:r>
            <a:r>
              <a:rPr lang="en-US" sz="2000" b="1" dirty="0" smtClean="0">
                <a:solidFill>
                  <a:srgbClr val="FF0000"/>
                </a:solidFill>
              </a:rPr>
              <a:t>English is not the native language.</a:t>
            </a:r>
            <a:endParaRPr lang="id-ID" sz="2000" b="1" dirty="0" smtClean="0">
              <a:solidFill>
                <a:srgbClr val="FF0000"/>
              </a:solidFill>
            </a:endParaRPr>
          </a:p>
          <a:p>
            <a:pPr marL="0" indent="0">
              <a:buFontTx/>
              <a:buNone/>
              <a:defRPr/>
            </a:pPr>
            <a:endParaRPr lang="en-US" sz="2000" b="1" dirty="0" smtClean="0">
              <a:solidFill>
                <a:srgbClr val="FF0000"/>
              </a:solidFill>
            </a:endParaRPr>
          </a:p>
          <a:p>
            <a:pPr>
              <a:buFont typeface="Wingdings 2" pitchFamily="18" charset="2"/>
              <a:buNone/>
              <a:defRPr/>
            </a:pPr>
            <a:r>
              <a:rPr lang="en-US" sz="2000" dirty="0" smtClean="0"/>
              <a:t>	Ex: Children are learning English at school, university, 	or a language school in their own country.</a:t>
            </a:r>
          </a:p>
          <a:p>
            <a:pPr>
              <a:defRPr/>
            </a:pPr>
            <a:endParaRPr lang="en-US" dirty="0"/>
          </a:p>
        </p:txBody>
      </p:sp>
      <p:pic>
        <p:nvPicPr>
          <p:cNvPr id="7173" name="Picture 1"/>
          <p:cNvPicPr>
            <a:picLocks noChangeAspect="1"/>
          </p:cNvPicPr>
          <p:nvPr/>
        </p:nvPicPr>
        <p:blipFill>
          <a:blip r:embed="rId2"/>
          <a:srcRect l="73581"/>
          <a:stretch>
            <a:fillRect/>
          </a:stretch>
        </p:blipFill>
        <p:spPr bwMode="auto">
          <a:xfrm>
            <a:off x="6588125" y="3783013"/>
            <a:ext cx="2555875" cy="306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8313" y="2357438"/>
            <a:ext cx="4833937" cy="2584450"/>
          </a:xfrm>
        </p:spPr>
        <p:txBody>
          <a:bodyPr rtlCol="0">
            <a:normAutofit/>
          </a:bodyPr>
          <a:lstStyle/>
          <a:p>
            <a:pPr eaLnBrk="1" fontAlgn="auto" hangingPunct="1">
              <a:spcAft>
                <a:spcPts val="0"/>
              </a:spcAft>
              <a:buFont typeface="Arial" pitchFamily="34" charset="0"/>
              <a:buChar char="•"/>
              <a:defRPr/>
            </a:pPr>
            <a:r>
              <a:rPr lang="en-US" sz="2800" b="1" dirty="0" smtClean="0"/>
              <a:t>Motivation</a:t>
            </a:r>
          </a:p>
          <a:p>
            <a:pPr eaLnBrk="1" fontAlgn="auto" hangingPunct="1">
              <a:spcAft>
                <a:spcPts val="0"/>
              </a:spcAft>
              <a:buFont typeface="Arial" pitchFamily="34" charset="0"/>
              <a:buChar char="•"/>
              <a:defRPr/>
            </a:pPr>
            <a:r>
              <a:rPr lang="en-US" sz="2800" b="1" dirty="0" smtClean="0"/>
              <a:t>Willing to make mistakes</a:t>
            </a:r>
          </a:p>
          <a:p>
            <a:pPr eaLnBrk="1" fontAlgn="auto" hangingPunct="1">
              <a:spcAft>
                <a:spcPts val="0"/>
              </a:spcAft>
              <a:buFont typeface="Arial" pitchFamily="34" charset="0"/>
              <a:buChar char="•"/>
              <a:defRPr/>
            </a:pPr>
            <a:r>
              <a:rPr lang="en-US" sz="2800" b="1" dirty="0" smtClean="0"/>
              <a:t>Good at guessing</a:t>
            </a:r>
          </a:p>
          <a:p>
            <a:pPr eaLnBrk="1" fontAlgn="auto" hangingPunct="1">
              <a:spcAft>
                <a:spcPts val="0"/>
              </a:spcAft>
              <a:buFont typeface="Arial" pitchFamily="34" charset="0"/>
              <a:buChar char="•"/>
              <a:defRPr/>
            </a:pPr>
            <a:r>
              <a:rPr lang="en-US" sz="2800" b="1" dirty="0" smtClean="0"/>
              <a:t>Making accurate prediction</a:t>
            </a:r>
          </a:p>
          <a:p>
            <a:pPr marL="0" indent="0" eaLnBrk="1" fontAlgn="auto" hangingPunct="1">
              <a:spcAft>
                <a:spcPts val="0"/>
              </a:spcAft>
              <a:buFont typeface="Arial" pitchFamily="34" charset="0"/>
              <a:buNone/>
              <a:defRPr/>
            </a:pPr>
            <a:endParaRPr lang="en-US" sz="2800" dirty="0"/>
          </a:p>
        </p:txBody>
      </p:sp>
      <p:sp>
        <p:nvSpPr>
          <p:cNvPr id="44035" name="Title 1"/>
          <p:cNvSpPr>
            <a:spLocks noGrp="1"/>
          </p:cNvSpPr>
          <p:nvPr>
            <p:ph type="title"/>
          </p:nvPr>
        </p:nvSpPr>
        <p:spPr>
          <a:xfrm>
            <a:off x="460375" y="312738"/>
            <a:ext cx="8578850" cy="1244600"/>
          </a:xfrm>
          <a:solidFill>
            <a:srgbClr val="66FF33"/>
          </a:solidFill>
        </p:spPr>
        <p:txBody>
          <a:bodyPr/>
          <a:lstStyle/>
          <a:p>
            <a:pPr eaLnBrk="1" hangingPunct="1"/>
            <a:r>
              <a:rPr lang="en-US" sz="3000" b="1" smtClean="0"/>
              <a:t>Factors influencing successful in language learning</a:t>
            </a:r>
            <a:r>
              <a:rPr lang="en-US" sz="3000" smtClean="0"/>
              <a:t> </a:t>
            </a:r>
            <a:r>
              <a:rPr lang="id-ID" sz="3200" smtClean="0"/>
              <a:t/>
            </a:r>
            <a:br>
              <a:rPr lang="id-ID" sz="3200" smtClean="0"/>
            </a:br>
            <a:r>
              <a:rPr lang="en-US" sz="2000" smtClean="0"/>
              <a:t>(Brewster, Ellis, Grard, 2003)</a:t>
            </a:r>
          </a:p>
        </p:txBody>
      </p:sp>
      <p:pic>
        <p:nvPicPr>
          <p:cNvPr id="44036" name="Picture 2" descr="Hasil gambar untuk young learners"/>
          <p:cNvPicPr>
            <a:picLocks noChangeAspect="1" noChangeArrowheads="1"/>
          </p:cNvPicPr>
          <p:nvPr/>
        </p:nvPicPr>
        <p:blipFill>
          <a:blip r:embed="rId2"/>
          <a:srcRect/>
          <a:stretch>
            <a:fillRect/>
          </a:stretch>
        </p:blipFill>
        <p:spPr bwMode="auto">
          <a:xfrm>
            <a:off x="5178425" y="1773238"/>
            <a:ext cx="3276600" cy="2384425"/>
          </a:xfrm>
          <a:prstGeom prst="rect">
            <a:avLst/>
          </a:prstGeom>
          <a:noFill/>
          <a:ln w="9525">
            <a:noFill/>
            <a:miter lim="800000"/>
            <a:headEnd/>
            <a:tailEnd/>
          </a:ln>
        </p:spPr>
      </p:pic>
      <p:sp>
        <p:nvSpPr>
          <p:cNvPr id="44037" name="AutoShape 4" descr="Hasil gambar untuk young learner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d-ID"/>
          </a:p>
        </p:txBody>
      </p:sp>
      <p:sp>
        <p:nvSpPr>
          <p:cNvPr id="44038" name="AutoShape 6" descr="Hasil gambar untuk young learners"/>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id-ID"/>
          </a:p>
        </p:txBody>
      </p:sp>
      <p:pic>
        <p:nvPicPr>
          <p:cNvPr id="44039" name="Picture 8"/>
          <p:cNvPicPr>
            <a:picLocks noChangeAspect="1"/>
          </p:cNvPicPr>
          <p:nvPr/>
        </p:nvPicPr>
        <p:blipFill>
          <a:blip r:embed="rId3"/>
          <a:srcRect/>
          <a:stretch>
            <a:fillRect/>
          </a:stretch>
        </p:blipFill>
        <p:spPr bwMode="auto">
          <a:xfrm>
            <a:off x="5178425" y="4437063"/>
            <a:ext cx="3276600"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54000" y="188913"/>
            <a:ext cx="8640763" cy="5314950"/>
            <a:chOff x="433568" y="1666569"/>
            <a:chExt cx="8640960" cy="4265321"/>
          </a:xfrm>
        </p:grpSpPr>
        <p:sp>
          <p:nvSpPr>
            <p:cNvPr id="7" name="Freeform 6"/>
            <p:cNvSpPr/>
            <p:nvPr/>
          </p:nvSpPr>
          <p:spPr>
            <a:xfrm>
              <a:off x="3157780" y="2983875"/>
              <a:ext cx="2909954" cy="175810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extrusionOk="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26503" tIns="290948" rIns="633455" bIns="372436" spcCol="1270" anchor="ctr"/>
            <a:lstStyle/>
            <a:p>
              <a:pPr algn="ctr" defTabSz="889000" fontAlgn="auto">
                <a:lnSpc>
                  <a:spcPct val="90000"/>
                </a:lnSpc>
                <a:spcAft>
                  <a:spcPct val="35000"/>
                </a:spcAft>
                <a:defRPr/>
              </a:pPr>
              <a:r>
                <a:rPr lang="id-ID" sz="2000" b="1" dirty="0">
                  <a:solidFill>
                    <a:schemeClr val="tx1"/>
                  </a:solidFill>
                </a:rPr>
                <a:t>Child-Centered Learning</a:t>
              </a:r>
            </a:p>
            <a:p>
              <a:pPr algn="ctr" defTabSz="889000" fontAlgn="auto">
                <a:lnSpc>
                  <a:spcPct val="90000"/>
                </a:lnSpc>
                <a:spcAft>
                  <a:spcPct val="35000"/>
                </a:spcAft>
                <a:defRPr/>
              </a:pPr>
              <a:r>
                <a:rPr lang="id-ID" sz="2000" dirty="0">
                  <a:solidFill>
                    <a:schemeClr val="tx1"/>
                  </a:solidFill>
                </a:rPr>
                <a:t>(Paul, 2003)</a:t>
              </a:r>
              <a:endParaRPr lang="en-MY" sz="2000" dirty="0">
                <a:solidFill>
                  <a:schemeClr val="tx1"/>
                </a:solidFill>
              </a:endParaRPr>
            </a:p>
          </p:txBody>
        </p:sp>
        <p:sp>
          <p:nvSpPr>
            <p:cNvPr id="8" name="Freeform 7"/>
            <p:cNvSpPr/>
            <p:nvPr/>
          </p:nvSpPr>
          <p:spPr>
            <a:xfrm rot="4664997">
              <a:off x="3816393" y="2562300"/>
              <a:ext cx="546542" cy="482611"/>
            </a:xfrm>
            <a:custGeom>
              <a:avLst/>
              <a:gdLst>
                <a:gd name="connsiteX0" fmla="*/ 0 w 665221"/>
                <a:gd name="connsiteY0" fmla="*/ 81974 h 409872"/>
                <a:gd name="connsiteX1" fmla="*/ 460285 w 665221"/>
                <a:gd name="connsiteY1" fmla="*/ 81974 h 409872"/>
                <a:gd name="connsiteX2" fmla="*/ 460285 w 665221"/>
                <a:gd name="connsiteY2" fmla="*/ 0 h 409872"/>
                <a:gd name="connsiteX3" fmla="*/ 665221 w 665221"/>
                <a:gd name="connsiteY3" fmla="*/ 204936 h 409872"/>
                <a:gd name="connsiteX4" fmla="*/ 460285 w 665221"/>
                <a:gd name="connsiteY4" fmla="*/ 409872 h 409872"/>
                <a:gd name="connsiteX5" fmla="*/ 460285 w 665221"/>
                <a:gd name="connsiteY5" fmla="*/ 327898 h 409872"/>
                <a:gd name="connsiteX6" fmla="*/ 0 w 665221"/>
                <a:gd name="connsiteY6" fmla="*/ 327898 h 409872"/>
                <a:gd name="connsiteX7" fmla="*/ 0 w 665221"/>
                <a:gd name="connsiteY7" fmla="*/ 81974 h 40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221" h="409872">
                  <a:moveTo>
                    <a:pt x="665221" y="327898"/>
                  </a:moveTo>
                  <a:lnTo>
                    <a:pt x="204936" y="327898"/>
                  </a:lnTo>
                  <a:lnTo>
                    <a:pt x="204936" y="409872"/>
                  </a:lnTo>
                  <a:lnTo>
                    <a:pt x="0" y="204936"/>
                  </a:lnTo>
                  <a:lnTo>
                    <a:pt x="204936" y="0"/>
                  </a:lnTo>
                  <a:lnTo>
                    <a:pt x="204936" y="81974"/>
                  </a:lnTo>
                  <a:lnTo>
                    <a:pt x="665221" y="81974"/>
                  </a:lnTo>
                  <a:lnTo>
                    <a:pt x="665221" y="327898"/>
                  </a:lnTo>
                  <a:close/>
                </a:path>
              </a:pathLst>
            </a:custGeom>
            <a:solidFill>
              <a:schemeClr val="accent2">
                <a:lumMod val="20000"/>
                <a:lumOff val="8000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122962" tIns="81975" rIns="0" bIns="81973" spcCol="1270" anchor="ctr"/>
            <a:lstStyle/>
            <a:p>
              <a:pPr algn="ctr" defTabSz="622300" fontAlgn="auto">
                <a:lnSpc>
                  <a:spcPct val="90000"/>
                </a:lnSpc>
                <a:spcAft>
                  <a:spcPct val="35000"/>
                </a:spcAft>
                <a:defRPr/>
              </a:pPr>
              <a:endParaRPr lang="en-MY" sz="1400">
                <a:solidFill>
                  <a:schemeClr val="tx1"/>
                </a:solidFill>
              </a:endParaRPr>
            </a:p>
          </p:txBody>
        </p:sp>
        <p:sp>
          <p:nvSpPr>
            <p:cNvPr id="9" name="Freeform 8"/>
            <p:cNvSpPr/>
            <p:nvPr/>
          </p:nvSpPr>
          <p:spPr>
            <a:xfrm>
              <a:off x="2630718" y="1666569"/>
              <a:ext cx="1959020" cy="830642"/>
            </a:xfrm>
            <a:custGeom>
              <a:avLst/>
              <a:gdLst>
                <a:gd name="connsiteX0" fmla="*/ 0 w 1557477"/>
                <a:gd name="connsiteY0" fmla="*/ 415037 h 830074"/>
                <a:gd name="connsiteX1" fmla="*/ 778739 w 1557477"/>
                <a:gd name="connsiteY1" fmla="*/ 0 h 830074"/>
                <a:gd name="connsiteX2" fmla="*/ 1557478 w 1557477"/>
                <a:gd name="connsiteY2" fmla="*/ 415037 h 830074"/>
                <a:gd name="connsiteX3" fmla="*/ 778739 w 1557477"/>
                <a:gd name="connsiteY3" fmla="*/ 830074 h 830074"/>
                <a:gd name="connsiteX4" fmla="*/ 0 w 1557477"/>
                <a:gd name="connsiteY4" fmla="*/ 415037 h 83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477" h="830074">
                  <a:moveTo>
                    <a:pt x="0" y="415037"/>
                  </a:moveTo>
                  <a:cubicBezTo>
                    <a:pt x="0" y="185818"/>
                    <a:pt x="348653" y="0"/>
                    <a:pt x="778739" y="0"/>
                  </a:cubicBezTo>
                  <a:cubicBezTo>
                    <a:pt x="1208825" y="0"/>
                    <a:pt x="1557478" y="185818"/>
                    <a:pt x="1557478" y="415037"/>
                  </a:cubicBezTo>
                  <a:cubicBezTo>
                    <a:pt x="1557478" y="644256"/>
                    <a:pt x="1208825" y="830074"/>
                    <a:pt x="778739" y="830074"/>
                  </a:cubicBezTo>
                  <a:cubicBezTo>
                    <a:pt x="348653" y="830074"/>
                    <a:pt x="0" y="644256"/>
                    <a:pt x="0" y="415037"/>
                  </a:cubicBez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248407" tIns="141882" rIns="248407" bIns="141882" spcCol="1270" anchor="ctr"/>
            <a:lstStyle/>
            <a:p>
              <a:pPr algn="ctr" fontAlgn="auto">
                <a:spcBef>
                  <a:spcPts val="0"/>
                </a:spcBef>
                <a:spcAft>
                  <a:spcPts val="0"/>
                </a:spcAft>
                <a:defRPr/>
              </a:pPr>
              <a:r>
                <a:rPr lang="en-US" sz="2400" b="1" dirty="0">
                  <a:solidFill>
                    <a:schemeClr val="tx1"/>
                  </a:solidFill>
                </a:rPr>
                <a:t>Noticing</a:t>
              </a:r>
            </a:p>
          </p:txBody>
        </p:sp>
        <p:sp>
          <p:nvSpPr>
            <p:cNvPr id="10" name="Freeform 9"/>
            <p:cNvSpPr/>
            <p:nvPr/>
          </p:nvSpPr>
          <p:spPr>
            <a:xfrm rot="2296039">
              <a:off x="5281904" y="4553432"/>
              <a:ext cx="614377" cy="410225"/>
            </a:xfrm>
            <a:custGeom>
              <a:avLst/>
              <a:gdLst>
                <a:gd name="connsiteX0" fmla="*/ 0 w 615391"/>
                <a:gd name="connsiteY0" fmla="*/ 81974 h 409872"/>
                <a:gd name="connsiteX1" fmla="*/ 410455 w 615391"/>
                <a:gd name="connsiteY1" fmla="*/ 81974 h 409872"/>
                <a:gd name="connsiteX2" fmla="*/ 410455 w 615391"/>
                <a:gd name="connsiteY2" fmla="*/ 0 h 409872"/>
                <a:gd name="connsiteX3" fmla="*/ 615391 w 615391"/>
                <a:gd name="connsiteY3" fmla="*/ 204936 h 409872"/>
                <a:gd name="connsiteX4" fmla="*/ 410455 w 615391"/>
                <a:gd name="connsiteY4" fmla="*/ 409872 h 409872"/>
                <a:gd name="connsiteX5" fmla="*/ 410455 w 615391"/>
                <a:gd name="connsiteY5" fmla="*/ 327898 h 409872"/>
                <a:gd name="connsiteX6" fmla="*/ 0 w 615391"/>
                <a:gd name="connsiteY6" fmla="*/ 327898 h 409872"/>
                <a:gd name="connsiteX7" fmla="*/ 0 w 615391"/>
                <a:gd name="connsiteY7" fmla="*/ 81974 h 40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391" h="409872">
                  <a:moveTo>
                    <a:pt x="0" y="81974"/>
                  </a:moveTo>
                  <a:lnTo>
                    <a:pt x="410455" y="81974"/>
                  </a:lnTo>
                  <a:lnTo>
                    <a:pt x="410455" y="0"/>
                  </a:lnTo>
                  <a:lnTo>
                    <a:pt x="615391" y="204936"/>
                  </a:lnTo>
                  <a:lnTo>
                    <a:pt x="410455" y="409872"/>
                  </a:lnTo>
                  <a:lnTo>
                    <a:pt x="410455" y="327898"/>
                  </a:lnTo>
                  <a:lnTo>
                    <a:pt x="0" y="327898"/>
                  </a:lnTo>
                  <a:lnTo>
                    <a:pt x="0" y="81974"/>
                  </a:lnTo>
                  <a:close/>
                </a:path>
              </a:pathLst>
            </a:custGeom>
            <a:solidFill>
              <a:schemeClr val="tx2">
                <a:lumMod val="20000"/>
                <a:lumOff val="80000"/>
              </a:schemeClr>
            </a:solidFill>
          </p:spPr>
          <p:style>
            <a:lnRef idx="0">
              <a:schemeClr val="lt1">
                <a:hueOff val="0"/>
                <a:satOff val="0"/>
                <a:lumOff val="0"/>
                <a:alphaOff val="0"/>
              </a:schemeClr>
            </a:lnRef>
            <a:fillRef idx="1">
              <a:scrgbClr r="0" g="0" b="0"/>
            </a:fillRef>
            <a:effectRef idx="0">
              <a:schemeClr val="accent2">
                <a:hueOff val="585190"/>
                <a:satOff val="-730"/>
                <a:lumOff val="172"/>
                <a:alphaOff val="0"/>
              </a:schemeClr>
            </a:effectRef>
            <a:fontRef idx="minor">
              <a:schemeClr val="lt1"/>
            </a:fontRef>
          </p:style>
          <p:txBody>
            <a:bodyPr lIns="-1" tIns="81974" rIns="122962" bIns="81973" spcCol="1270" anchor="ctr"/>
            <a:lstStyle/>
            <a:p>
              <a:pPr algn="ctr" defTabSz="622300" fontAlgn="auto">
                <a:lnSpc>
                  <a:spcPct val="90000"/>
                </a:lnSpc>
                <a:spcAft>
                  <a:spcPct val="35000"/>
                </a:spcAft>
                <a:defRPr/>
              </a:pPr>
              <a:endParaRPr lang="en-MY" sz="1400">
                <a:solidFill>
                  <a:schemeClr val="tx1"/>
                </a:solidFill>
              </a:endParaRPr>
            </a:p>
          </p:txBody>
        </p:sp>
        <p:sp>
          <p:nvSpPr>
            <p:cNvPr id="11" name="Freeform 10"/>
            <p:cNvSpPr/>
            <p:nvPr/>
          </p:nvSpPr>
          <p:spPr>
            <a:xfrm>
              <a:off x="5589886" y="4967479"/>
              <a:ext cx="2763901" cy="964411"/>
            </a:xfrm>
            <a:custGeom>
              <a:avLst/>
              <a:gdLst>
                <a:gd name="connsiteX0" fmla="*/ 0 w 2436784"/>
                <a:gd name="connsiteY0" fmla="*/ 379084 h 758167"/>
                <a:gd name="connsiteX1" fmla="*/ 1218392 w 2436784"/>
                <a:gd name="connsiteY1" fmla="*/ 0 h 758167"/>
                <a:gd name="connsiteX2" fmla="*/ 2436784 w 2436784"/>
                <a:gd name="connsiteY2" fmla="*/ 379084 h 758167"/>
                <a:gd name="connsiteX3" fmla="*/ 1218392 w 2436784"/>
                <a:gd name="connsiteY3" fmla="*/ 758168 h 758167"/>
                <a:gd name="connsiteX4" fmla="*/ 0 w 2436784"/>
                <a:gd name="connsiteY4" fmla="*/ 379084 h 758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784" h="758167">
                  <a:moveTo>
                    <a:pt x="0" y="379084"/>
                  </a:moveTo>
                  <a:cubicBezTo>
                    <a:pt x="0" y="169722"/>
                    <a:pt x="545493" y="0"/>
                    <a:pt x="1218392" y="0"/>
                  </a:cubicBezTo>
                  <a:cubicBezTo>
                    <a:pt x="1891291" y="0"/>
                    <a:pt x="2436784" y="169722"/>
                    <a:pt x="2436784" y="379084"/>
                  </a:cubicBezTo>
                  <a:cubicBezTo>
                    <a:pt x="2436784" y="588446"/>
                    <a:pt x="1891291" y="758168"/>
                    <a:pt x="1218392" y="758168"/>
                  </a:cubicBezTo>
                  <a:cubicBezTo>
                    <a:pt x="545493" y="758168"/>
                    <a:pt x="0" y="588446"/>
                    <a:pt x="0" y="379084"/>
                  </a:cubicBezTo>
                  <a:close/>
                </a:path>
              </a:pathLst>
            </a:custGeom>
            <a:solidFill>
              <a:schemeClr val="tx2">
                <a:lumMod val="20000"/>
                <a:lumOff val="80000"/>
              </a:schemeClr>
            </a:solidFill>
          </p:spPr>
          <p:style>
            <a:lnRef idx="2">
              <a:schemeClr val="lt1">
                <a:hueOff val="0"/>
                <a:satOff val="0"/>
                <a:lumOff val="0"/>
                <a:alphaOff val="0"/>
              </a:schemeClr>
            </a:lnRef>
            <a:fillRef idx="1">
              <a:scrgbClr r="0" g="0" b="0"/>
            </a:fillRef>
            <a:effectRef idx="0">
              <a:schemeClr val="accent2">
                <a:hueOff val="585190"/>
                <a:satOff val="-730"/>
                <a:lumOff val="172"/>
                <a:alphaOff val="0"/>
              </a:schemeClr>
            </a:effectRef>
            <a:fontRef idx="minor">
              <a:schemeClr val="lt1"/>
            </a:fontRef>
          </p:style>
          <p:txBody>
            <a:bodyPr lIns="377179" tIns="131351" rIns="377179" bIns="131351" spcCol="1270" anchor="ctr"/>
            <a:lstStyle/>
            <a:p>
              <a:pPr algn="ctr" fontAlgn="auto">
                <a:spcBef>
                  <a:spcPts val="0"/>
                </a:spcBef>
                <a:spcAft>
                  <a:spcPts val="0"/>
                </a:spcAft>
                <a:defRPr/>
              </a:pPr>
              <a:r>
                <a:rPr lang="en-US" sz="2000" b="1" dirty="0">
                  <a:solidFill>
                    <a:schemeClr val="tx1"/>
                  </a:solidFill>
                </a:rPr>
                <a:t>Playing/</a:t>
              </a:r>
              <a:endParaRPr lang="id-ID" sz="2000" b="1" dirty="0">
                <a:solidFill>
                  <a:schemeClr val="tx1"/>
                </a:solidFill>
              </a:endParaRPr>
            </a:p>
            <a:p>
              <a:pPr algn="ctr" fontAlgn="auto">
                <a:spcBef>
                  <a:spcPts val="0"/>
                </a:spcBef>
                <a:spcAft>
                  <a:spcPts val="0"/>
                </a:spcAft>
                <a:defRPr/>
              </a:pPr>
              <a:r>
                <a:rPr lang="en-US" sz="2000" b="1" dirty="0">
                  <a:solidFill>
                    <a:schemeClr val="tx1"/>
                  </a:solidFill>
                </a:rPr>
                <a:t>Experimenting</a:t>
              </a:r>
            </a:p>
          </p:txBody>
        </p:sp>
        <p:sp>
          <p:nvSpPr>
            <p:cNvPr id="14" name="Freeform 13"/>
            <p:cNvSpPr/>
            <p:nvPr/>
          </p:nvSpPr>
          <p:spPr>
            <a:xfrm rot="178651">
              <a:off x="6137586" y="3555897"/>
              <a:ext cx="479436" cy="410225"/>
            </a:xfrm>
            <a:custGeom>
              <a:avLst/>
              <a:gdLst>
                <a:gd name="connsiteX0" fmla="*/ 0 w 480302"/>
                <a:gd name="connsiteY0" fmla="*/ 81974 h 409872"/>
                <a:gd name="connsiteX1" fmla="*/ 275366 w 480302"/>
                <a:gd name="connsiteY1" fmla="*/ 81974 h 409872"/>
                <a:gd name="connsiteX2" fmla="*/ 275366 w 480302"/>
                <a:gd name="connsiteY2" fmla="*/ 0 h 409872"/>
                <a:gd name="connsiteX3" fmla="*/ 480302 w 480302"/>
                <a:gd name="connsiteY3" fmla="*/ 204936 h 409872"/>
                <a:gd name="connsiteX4" fmla="*/ 275366 w 480302"/>
                <a:gd name="connsiteY4" fmla="*/ 409872 h 409872"/>
                <a:gd name="connsiteX5" fmla="*/ 275366 w 480302"/>
                <a:gd name="connsiteY5" fmla="*/ 327898 h 409872"/>
                <a:gd name="connsiteX6" fmla="*/ 0 w 480302"/>
                <a:gd name="connsiteY6" fmla="*/ 327898 h 409872"/>
                <a:gd name="connsiteX7" fmla="*/ 0 w 480302"/>
                <a:gd name="connsiteY7" fmla="*/ 81974 h 40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02" h="409872">
                  <a:moveTo>
                    <a:pt x="0" y="81974"/>
                  </a:moveTo>
                  <a:lnTo>
                    <a:pt x="275366" y="81974"/>
                  </a:lnTo>
                  <a:lnTo>
                    <a:pt x="275366" y="0"/>
                  </a:lnTo>
                  <a:lnTo>
                    <a:pt x="480302" y="204936"/>
                  </a:lnTo>
                  <a:lnTo>
                    <a:pt x="275366" y="409872"/>
                  </a:lnTo>
                  <a:lnTo>
                    <a:pt x="275366" y="327898"/>
                  </a:lnTo>
                  <a:lnTo>
                    <a:pt x="0" y="327898"/>
                  </a:lnTo>
                  <a:lnTo>
                    <a:pt x="0" y="81974"/>
                  </a:lnTo>
                  <a:close/>
                </a:path>
              </a:pathLst>
            </a:custGeom>
            <a:solidFill>
              <a:schemeClr val="accent3">
                <a:lumMod val="60000"/>
                <a:lumOff val="40000"/>
              </a:schemeClr>
            </a:solidFill>
          </p:spPr>
          <p:style>
            <a:lnRef idx="0">
              <a:schemeClr val="lt1">
                <a:hueOff val="0"/>
                <a:satOff val="0"/>
                <a:lumOff val="0"/>
                <a:alphaOff val="0"/>
              </a:schemeClr>
            </a:lnRef>
            <a:fillRef idx="1">
              <a:scrgbClr r="0" g="0" b="0"/>
            </a:fillRef>
            <a:effectRef idx="0">
              <a:schemeClr val="accent2">
                <a:hueOff val="2340759"/>
                <a:satOff val="-2919"/>
                <a:lumOff val="686"/>
                <a:alphaOff val="0"/>
              </a:schemeClr>
            </a:effectRef>
            <a:fontRef idx="minor">
              <a:schemeClr val="lt1"/>
            </a:fontRef>
          </p:style>
          <p:txBody>
            <a:bodyPr lIns="-1" tIns="81973" rIns="122962" bIns="81974" spcCol="1270" anchor="ctr"/>
            <a:lstStyle/>
            <a:p>
              <a:pPr algn="ctr" defTabSz="622300" fontAlgn="auto">
                <a:lnSpc>
                  <a:spcPct val="90000"/>
                </a:lnSpc>
                <a:spcAft>
                  <a:spcPct val="35000"/>
                </a:spcAft>
                <a:defRPr/>
              </a:pPr>
              <a:endParaRPr lang="en-MY" sz="1400">
                <a:solidFill>
                  <a:schemeClr val="tx1"/>
                </a:solidFill>
              </a:endParaRPr>
            </a:p>
          </p:txBody>
        </p:sp>
        <p:sp>
          <p:nvSpPr>
            <p:cNvPr id="15" name="Freeform 14"/>
            <p:cNvSpPr/>
            <p:nvPr/>
          </p:nvSpPr>
          <p:spPr>
            <a:xfrm>
              <a:off x="6631309" y="3299825"/>
              <a:ext cx="2443219" cy="1014097"/>
            </a:xfrm>
            <a:custGeom>
              <a:avLst/>
              <a:gdLst>
                <a:gd name="connsiteX0" fmla="*/ 0 w 2034569"/>
                <a:gd name="connsiteY0" fmla="*/ 387161 h 774321"/>
                <a:gd name="connsiteX1" fmla="*/ 1017285 w 2034569"/>
                <a:gd name="connsiteY1" fmla="*/ 0 h 774321"/>
                <a:gd name="connsiteX2" fmla="*/ 2034570 w 2034569"/>
                <a:gd name="connsiteY2" fmla="*/ 387161 h 774321"/>
                <a:gd name="connsiteX3" fmla="*/ 1017285 w 2034569"/>
                <a:gd name="connsiteY3" fmla="*/ 774322 h 774321"/>
                <a:gd name="connsiteX4" fmla="*/ 0 w 2034569"/>
                <a:gd name="connsiteY4" fmla="*/ 387161 h 774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569" h="774321">
                  <a:moveTo>
                    <a:pt x="0" y="387161"/>
                  </a:moveTo>
                  <a:cubicBezTo>
                    <a:pt x="0" y="173338"/>
                    <a:pt x="455454" y="0"/>
                    <a:pt x="1017285" y="0"/>
                  </a:cubicBezTo>
                  <a:cubicBezTo>
                    <a:pt x="1579116" y="0"/>
                    <a:pt x="2034570" y="173338"/>
                    <a:pt x="2034570" y="387161"/>
                  </a:cubicBezTo>
                  <a:cubicBezTo>
                    <a:pt x="2034570" y="600984"/>
                    <a:pt x="1579116" y="774322"/>
                    <a:pt x="1017285" y="774322"/>
                  </a:cubicBezTo>
                  <a:cubicBezTo>
                    <a:pt x="455454" y="774322"/>
                    <a:pt x="0" y="600984"/>
                    <a:pt x="0" y="387161"/>
                  </a:cubicBez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2">
                <a:hueOff val="2340759"/>
                <a:satOff val="-2919"/>
                <a:lumOff val="686"/>
                <a:alphaOff val="0"/>
              </a:schemeClr>
            </a:effectRef>
            <a:fontRef idx="minor">
              <a:schemeClr val="lt1"/>
            </a:fontRef>
          </p:style>
          <p:txBody>
            <a:bodyPr lIns="318276" tIns="133717" rIns="318276" bIns="133717" spcCol="1270" anchor="ctr"/>
            <a:lstStyle/>
            <a:p>
              <a:pPr algn="ctr" fontAlgn="auto">
                <a:spcBef>
                  <a:spcPts val="0"/>
                </a:spcBef>
                <a:spcAft>
                  <a:spcPts val="0"/>
                </a:spcAft>
                <a:defRPr/>
              </a:pPr>
              <a:r>
                <a:rPr lang="en-US" b="1" dirty="0">
                  <a:solidFill>
                    <a:schemeClr val="tx1"/>
                  </a:solidFill>
                </a:rPr>
                <a:t>Challenging/</a:t>
              </a:r>
              <a:endParaRPr lang="id-ID" b="1" dirty="0">
                <a:solidFill>
                  <a:schemeClr val="tx1"/>
                </a:solidFill>
              </a:endParaRPr>
            </a:p>
            <a:p>
              <a:pPr algn="ctr" fontAlgn="auto">
                <a:spcBef>
                  <a:spcPts val="0"/>
                </a:spcBef>
                <a:spcAft>
                  <a:spcPts val="0"/>
                </a:spcAft>
                <a:defRPr/>
              </a:pPr>
              <a:r>
                <a:rPr lang="en-US" b="1" dirty="0">
                  <a:solidFill>
                    <a:schemeClr val="tx1"/>
                  </a:solidFill>
                </a:rPr>
                <a:t>Taking a risk</a:t>
              </a:r>
            </a:p>
          </p:txBody>
        </p:sp>
        <p:sp>
          <p:nvSpPr>
            <p:cNvPr id="16" name="Freeform 15"/>
            <p:cNvSpPr/>
            <p:nvPr/>
          </p:nvSpPr>
          <p:spPr>
            <a:xfrm rot="19890778">
              <a:off x="5591474" y="2606774"/>
              <a:ext cx="731854" cy="410225"/>
            </a:xfrm>
            <a:custGeom>
              <a:avLst/>
              <a:gdLst>
                <a:gd name="connsiteX0" fmla="*/ 0 w 733106"/>
                <a:gd name="connsiteY0" fmla="*/ 81974 h 409872"/>
                <a:gd name="connsiteX1" fmla="*/ 528170 w 733106"/>
                <a:gd name="connsiteY1" fmla="*/ 81974 h 409872"/>
                <a:gd name="connsiteX2" fmla="*/ 528170 w 733106"/>
                <a:gd name="connsiteY2" fmla="*/ 0 h 409872"/>
                <a:gd name="connsiteX3" fmla="*/ 733106 w 733106"/>
                <a:gd name="connsiteY3" fmla="*/ 204936 h 409872"/>
                <a:gd name="connsiteX4" fmla="*/ 528170 w 733106"/>
                <a:gd name="connsiteY4" fmla="*/ 409872 h 409872"/>
                <a:gd name="connsiteX5" fmla="*/ 528170 w 733106"/>
                <a:gd name="connsiteY5" fmla="*/ 327898 h 409872"/>
                <a:gd name="connsiteX6" fmla="*/ 0 w 733106"/>
                <a:gd name="connsiteY6" fmla="*/ 327898 h 409872"/>
                <a:gd name="connsiteX7" fmla="*/ 0 w 733106"/>
                <a:gd name="connsiteY7" fmla="*/ 81974 h 40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106" h="409872">
                  <a:moveTo>
                    <a:pt x="0" y="81974"/>
                  </a:moveTo>
                  <a:lnTo>
                    <a:pt x="528170" y="81974"/>
                  </a:lnTo>
                  <a:lnTo>
                    <a:pt x="528170" y="0"/>
                  </a:lnTo>
                  <a:lnTo>
                    <a:pt x="733106" y="204936"/>
                  </a:lnTo>
                  <a:lnTo>
                    <a:pt x="528170" y="409872"/>
                  </a:lnTo>
                  <a:lnTo>
                    <a:pt x="528170" y="327898"/>
                  </a:lnTo>
                  <a:lnTo>
                    <a:pt x="0" y="327898"/>
                  </a:lnTo>
                  <a:lnTo>
                    <a:pt x="0" y="81974"/>
                  </a:lnTo>
                  <a:close/>
                </a:path>
              </a:pathLst>
            </a:custGeom>
            <a:solidFill>
              <a:srgbClr val="FF66CC"/>
            </a:solidFill>
          </p:spPr>
          <p:style>
            <a:lnRef idx="0">
              <a:schemeClr val="lt1">
                <a:hueOff val="0"/>
                <a:satOff val="0"/>
                <a:lumOff val="0"/>
                <a:alphaOff val="0"/>
              </a:schemeClr>
            </a:lnRef>
            <a:fillRef idx="1">
              <a:scrgbClr r="0" g="0" b="0"/>
            </a:fillRef>
            <a:effectRef idx="0">
              <a:schemeClr val="accent2">
                <a:hueOff val="2925949"/>
                <a:satOff val="-3649"/>
                <a:lumOff val="858"/>
                <a:alphaOff val="0"/>
              </a:schemeClr>
            </a:effectRef>
            <a:fontRef idx="minor">
              <a:schemeClr val="lt1"/>
            </a:fontRef>
          </p:style>
          <p:txBody>
            <a:bodyPr lIns="0" tIns="81974" rIns="122961" bIns="81973" spcCol="1270" anchor="ctr"/>
            <a:lstStyle/>
            <a:p>
              <a:pPr algn="ctr" defTabSz="622300" fontAlgn="auto">
                <a:lnSpc>
                  <a:spcPct val="90000"/>
                </a:lnSpc>
                <a:spcAft>
                  <a:spcPct val="35000"/>
                </a:spcAft>
                <a:defRPr/>
              </a:pPr>
              <a:endParaRPr lang="en-MY" sz="1400">
                <a:solidFill>
                  <a:schemeClr val="tx1"/>
                </a:solidFill>
              </a:endParaRPr>
            </a:p>
          </p:txBody>
        </p:sp>
        <p:sp>
          <p:nvSpPr>
            <p:cNvPr id="17" name="Freeform 16"/>
            <p:cNvSpPr/>
            <p:nvPr/>
          </p:nvSpPr>
          <p:spPr>
            <a:xfrm>
              <a:off x="6377304" y="2080616"/>
              <a:ext cx="2211438" cy="731271"/>
            </a:xfrm>
            <a:custGeom>
              <a:avLst/>
              <a:gdLst>
                <a:gd name="connsiteX0" fmla="*/ 0 w 2211045"/>
                <a:gd name="connsiteY0" fmla="*/ 365674 h 731347"/>
                <a:gd name="connsiteX1" fmla="*/ 1105523 w 2211045"/>
                <a:gd name="connsiteY1" fmla="*/ 0 h 731347"/>
                <a:gd name="connsiteX2" fmla="*/ 2211046 w 2211045"/>
                <a:gd name="connsiteY2" fmla="*/ 365674 h 731347"/>
                <a:gd name="connsiteX3" fmla="*/ 1105523 w 2211045"/>
                <a:gd name="connsiteY3" fmla="*/ 731348 h 731347"/>
                <a:gd name="connsiteX4" fmla="*/ 0 w 2211045"/>
                <a:gd name="connsiteY4" fmla="*/ 365674 h 731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45" h="731347">
                  <a:moveTo>
                    <a:pt x="0" y="365674"/>
                  </a:moveTo>
                  <a:cubicBezTo>
                    <a:pt x="0" y="163718"/>
                    <a:pt x="494960" y="0"/>
                    <a:pt x="1105523" y="0"/>
                  </a:cubicBezTo>
                  <a:cubicBezTo>
                    <a:pt x="1716086" y="0"/>
                    <a:pt x="2211046" y="163718"/>
                    <a:pt x="2211046" y="365674"/>
                  </a:cubicBezTo>
                  <a:cubicBezTo>
                    <a:pt x="2211046" y="567630"/>
                    <a:pt x="1716086" y="731348"/>
                    <a:pt x="1105523" y="731348"/>
                  </a:cubicBezTo>
                  <a:cubicBezTo>
                    <a:pt x="494960" y="731348"/>
                    <a:pt x="0" y="567630"/>
                    <a:pt x="0" y="365674"/>
                  </a:cubicBezTo>
                  <a:close/>
                </a:path>
              </a:pathLst>
            </a:custGeom>
            <a:solidFill>
              <a:srgbClr val="FF66CC"/>
            </a:solidFill>
          </p:spPr>
          <p:style>
            <a:lnRef idx="2">
              <a:schemeClr val="lt1">
                <a:hueOff val="0"/>
                <a:satOff val="0"/>
                <a:lumOff val="0"/>
                <a:alphaOff val="0"/>
              </a:schemeClr>
            </a:lnRef>
            <a:fillRef idx="1">
              <a:scrgbClr r="0" g="0" b="0"/>
            </a:fillRef>
            <a:effectRef idx="0">
              <a:schemeClr val="accent2">
                <a:hueOff val="2925949"/>
                <a:satOff val="-3649"/>
                <a:lumOff val="858"/>
                <a:alphaOff val="0"/>
              </a:schemeClr>
            </a:effectRef>
            <a:fontRef idx="minor">
              <a:schemeClr val="lt1"/>
            </a:fontRef>
          </p:style>
          <p:txBody>
            <a:bodyPr lIns="344120" tIns="127423" rIns="344120" bIns="127423" spcCol="1270" anchor="ctr"/>
            <a:lstStyle/>
            <a:p>
              <a:pPr algn="ctr" fontAlgn="auto">
                <a:spcBef>
                  <a:spcPts val="0"/>
                </a:spcBef>
                <a:spcAft>
                  <a:spcPts val="0"/>
                </a:spcAft>
                <a:defRPr/>
              </a:pPr>
              <a:r>
                <a:rPr lang="en-US" sz="2000" b="1" dirty="0">
                  <a:solidFill>
                    <a:schemeClr val="tx1"/>
                  </a:solidFill>
                </a:rPr>
                <a:t>Wanting</a:t>
              </a:r>
            </a:p>
          </p:txBody>
        </p:sp>
        <p:sp>
          <p:nvSpPr>
            <p:cNvPr id="18" name="Freeform 17"/>
            <p:cNvSpPr/>
            <p:nvPr/>
          </p:nvSpPr>
          <p:spPr>
            <a:xfrm rot="19856655">
              <a:off x="3218106" y="4575089"/>
              <a:ext cx="622314" cy="410225"/>
            </a:xfrm>
            <a:custGeom>
              <a:avLst/>
              <a:gdLst>
                <a:gd name="connsiteX0" fmla="*/ 0 w 621537"/>
                <a:gd name="connsiteY0" fmla="*/ 81974 h 409872"/>
                <a:gd name="connsiteX1" fmla="*/ 416601 w 621537"/>
                <a:gd name="connsiteY1" fmla="*/ 81974 h 409872"/>
                <a:gd name="connsiteX2" fmla="*/ 416601 w 621537"/>
                <a:gd name="connsiteY2" fmla="*/ 0 h 409872"/>
                <a:gd name="connsiteX3" fmla="*/ 621537 w 621537"/>
                <a:gd name="connsiteY3" fmla="*/ 204936 h 409872"/>
                <a:gd name="connsiteX4" fmla="*/ 416601 w 621537"/>
                <a:gd name="connsiteY4" fmla="*/ 409872 h 409872"/>
                <a:gd name="connsiteX5" fmla="*/ 416601 w 621537"/>
                <a:gd name="connsiteY5" fmla="*/ 327898 h 409872"/>
                <a:gd name="connsiteX6" fmla="*/ 0 w 621537"/>
                <a:gd name="connsiteY6" fmla="*/ 327898 h 409872"/>
                <a:gd name="connsiteX7" fmla="*/ 0 w 621537"/>
                <a:gd name="connsiteY7" fmla="*/ 81974 h 40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537" h="409872">
                  <a:moveTo>
                    <a:pt x="621537" y="327898"/>
                  </a:moveTo>
                  <a:lnTo>
                    <a:pt x="204936" y="327898"/>
                  </a:lnTo>
                  <a:lnTo>
                    <a:pt x="204936" y="409872"/>
                  </a:lnTo>
                  <a:lnTo>
                    <a:pt x="0" y="204936"/>
                  </a:lnTo>
                  <a:lnTo>
                    <a:pt x="204936" y="0"/>
                  </a:lnTo>
                  <a:lnTo>
                    <a:pt x="204936" y="81974"/>
                  </a:lnTo>
                  <a:lnTo>
                    <a:pt x="621537" y="81974"/>
                  </a:lnTo>
                  <a:lnTo>
                    <a:pt x="621537" y="327898"/>
                  </a:lnTo>
                  <a:close/>
                </a:path>
              </a:pathLst>
            </a:custGeom>
            <a:solidFill>
              <a:srgbClr val="F5F280"/>
            </a:solidFill>
          </p:spPr>
          <p:style>
            <a:lnRef idx="0">
              <a:schemeClr val="lt1">
                <a:hueOff val="0"/>
                <a:satOff val="0"/>
                <a:lumOff val="0"/>
                <a:alphaOff val="0"/>
              </a:schemeClr>
            </a:lnRef>
            <a:fillRef idx="1">
              <a:scrgbClr r="0" g="0" b="0"/>
            </a:fillRef>
            <a:effectRef idx="0">
              <a:schemeClr val="accent2">
                <a:hueOff val="3511139"/>
                <a:satOff val="-4379"/>
                <a:lumOff val="1030"/>
                <a:alphaOff val="0"/>
              </a:schemeClr>
            </a:effectRef>
            <a:fontRef idx="minor">
              <a:schemeClr val="lt1"/>
            </a:fontRef>
          </p:style>
          <p:txBody>
            <a:bodyPr lIns="122961" tIns="81974" rIns="1" bIns="81974" spcCol="1270" anchor="ctr"/>
            <a:lstStyle/>
            <a:p>
              <a:pPr algn="ctr" defTabSz="755650" fontAlgn="auto">
                <a:lnSpc>
                  <a:spcPct val="90000"/>
                </a:lnSpc>
                <a:spcAft>
                  <a:spcPct val="35000"/>
                </a:spcAft>
                <a:defRPr/>
              </a:pPr>
              <a:endParaRPr lang="en-MY" sz="1700"/>
            </a:p>
          </p:txBody>
        </p:sp>
        <p:sp>
          <p:nvSpPr>
            <p:cNvPr id="19" name="Freeform 18"/>
            <p:cNvSpPr/>
            <p:nvPr/>
          </p:nvSpPr>
          <p:spPr>
            <a:xfrm>
              <a:off x="1181298" y="4967479"/>
              <a:ext cx="2489257" cy="964411"/>
            </a:xfrm>
            <a:custGeom>
              <a:avLst/>
              <a:gdLst>
                <a:gd name="connsiteX0" fmla="*/ 0 w 2489807"/>
                <a:gd name="connsiteY0" fmla="*/ 482203 h 964406"/>
                <a:gd name="connsiteX1" fmla="*/ 1244904 w 2489807"/>
                <a:gd name="connsiteY1" fmla="*/ 0 h 964406"/>
                <a:gd name="connsiteX2" fmla="*/ 2489808 w 2489807"/>
                <a:gd name="connsiteY2" fmla="*/ 482203 h 964406"/>
                <a:gd name="connsiteX3" fmla="*/ 1244904 w 2489807"/>
                <a:gd name="connsiteY3" fmla="*/ 964406 h 964406"/>
                <a:gd name="connsiteX4" fmla="*/ 0 w 2489807"/>
                <a:gd name="connsiteY4" fmla="*/ 482203 h 96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807" h="964406">
                  <a:moveTo>
                    <a:pt x="0" y="482203"/>
                  </a:moveTo>
                  <a:cubicBezTo>
                    <a:pt x="0" y="215890"/>
                    <a:pt x="557363" y="0"/>
                    <a:pt x="1244904" y="0"/>
                  </a:cubicBezTo>
                  <a:cubicBezTo>
                    <a:pt x="1932445" y="0"/>
                    <a:pt x="2489808" y="215890"/>
                    <a:pt x="2489808" y="482203"/>
                  </a:cubicBezTo>
                  <a:cubicBezTo>
                    <a:pt x="2489808" y="748516"/>
                    <a:pt x="1932445" y="964406"/>
                    <a:pt x="1244904" y="964406"/>
                  </a:cubicBezTo>
                  <a:cubicBezTo>
                    <a:pt x="557363" y="964406"/>
                    <a:pt x="0" y="748516"/>
                    <a:pt x="0" y="482203"/>
                  </a:cubicBezTo>
                  <a:close/>
                </a:path>
              </a:pathLst>
            </a:custGeom>
            <a:solidFill>
              <a:srgbClr val="F5F280"/>
            </a:solidFill>
          </p:spPr>
          <p:style>
            <a:lnRef idx="2">
              <a:schemeClr val="lt1">
                <a:hueOff val="0"/>
                <a:satOff val="0"/>
                <a:lumOff val="0"/>
                <a:alphaOff val="0"/>
              </a:schemeClr>
            </a:lnRef>
            <a:fillRef idx="1">
              <a:scrgbClr r="0" g="0" b="0"/>
            </a:fillRef>
            <a:effectRef idx="0">
              <a:schemeClr val="accent2">
                <a:hueOff val="3511139"/>
                <a:satOff val="-4379"/>
                <a:lumOff val="1030"/>
                <a:alphaOff val="0"/>
              </a:schemeClr>
            </a:effectRef>
            <a:fontRef idx="minor">
              <a:schemeClr val="lt1"/>
            </a:fontRef>
          </p:style>
          <p:txBody>
            <a:bodyPr lIns="384944" tIns="161554" rIns="384944" bIns="161554" spcCol="1270" anchor="ctr"/>
            <a:lstStyle/>
            <a:p>
              <a:pPr algn="ctr" fontAlgn="auto">
                <a:spcBef>
                  <a:spcPts val="0"/>
                </a:spcBef>
                <a:spcAft>
                  <a:spcPts val="0"/>
                </a:spcAft>
                <a:defRPr/>
              </a:pPr>
              <a:r>
                <a:rPr lang="en-US" sz="2000" b="1" dirty="0">
                  <a:solidFill>
                    <a:schemeClr val="tx1"/>
                  </a:solidFill>
                </a:rPr>
                <a:t>Succeeding</a:t>
              </a:r>
            </a:p>
          </p:txBody>
        </p:sp>
        <p:sp>
          <p:nvSpPr>
            <p:cNvPr id="20" name="Freeform 19"/>
            <p:cNvSpPr/>
            <p:nvPr/>
          </p:nvSpPr>
          <p:spPr>
            <a:xfrm rot="683558">
              <a:off x="2779946" y="3408114"/>
              <a:ext cx="396884" cy="410225"/>
            </a:xfrm>
            <a:custGeom>
              <a:avLst/>
              <a:gdLst>
                <a:gd name="connsiteX0" fmla="*/ 0 w 396470"/>
                <a:gd name="connsiteY0" fmla="*/ 81974 h 409872"/>
                <a:gd name="connsiteX1" fmla="*/ 198235 w 396470"/>
                <a:gd name="connsiteY1" fmla="*/ 81974 h 409872"/>
                <a:gd name="connsiteX2" fmla="*/ 198235 w 396470"/>
                <a:gd name="connsiteY2" fmla="*/ 0 h 409872"/>
                <a:gd name="connsiteX3" fmla="*/ 396470 w 396470"/>
                <a:gd name="connsiteY3" fmla="*/ 204936 h 409872"/>
                <a:gd name="connsiteX4" fmla="*/ 198235 w 396470"/>
                <a:gd name="connsiteY4" fmla="*/ 409872 h 409872"/>
                <a:gd name="connsiteX5" fmla="*/ 198235 w 396470"/>
                <a:gd name="connsiteY5" fmla="*/ 327898 h 409872"/>
                <a:gd name="connsiteX6" fmla="*/ 0 w 396470"/>
                <a:gd name="connsiteY6" fmla="*/ 327898 h 409872"/>
                <a:gd name="connsiteX7" fmla="*/ 0 w 396470"/>
                <a:gd name="connsiteY7" fmla="*/ 81974 h 40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70" h="409872">
                  <a:moveTo>
                    <a:pt x="396470" y="327898"/>
                  </a:moveTo>
                  <a:lnTo>
                    <a:pt x="198235" y="327898"/>
                  </a:lnTo>
                  <a:lnTo>
                    <a:pt x="198235" y="409872"/>
                  </a:lnTo>
                  <a:lnTo>
                    <a:pt x="0" y="204936"/>
                  </a:lnTo>
                  <a:lnTo>
                    <a:pt x="198235" y="0"/>
                  </a:lnTo>
                  <a:lnTo>
                    <a:pt x="198235" y="81974"/>
                  </a:lnTo>
                  <a:lnTo>
                    <a:pt x="396470" y="81974"/>
                  </a:lnTo>
                  <a:lnTo>
                    <a:pt x="396470" y="327898"/>
                  </a:lnTo>
                  <a:close/>
                </a:path>
              </a:pathLst>
            </a:custGeom>
          </p:spPr>
          <p:style>
            <a:lnRef idx="0">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txBody>
            <a:bodyPr lIns="118940" tIns="81974" rIns="1" bIns="81974" spcCol="1270" anchor="ctr"/>
            <a:lstStyle/>
            <a:p>
              <a:pPr algn="ctr" defTabSz="755650" fontAlgn="auto">
                <a:lnSpc>
                  <a:spcPct val="90000"/>
                </a:lnSpc>
                <a:spcAft>
                  <a:spcPct val="35000"/>
                </a:spcAft>
                <a:defRPr/>
              </a:pPr>
              <a:endParaRPr lang="en-MY" sz="1700"/>
            </a:p>
          </p:txBody>
        </p:sp>
        <p:sp>
          <p:nvSpPr>
            <p:cNvPr id="21" name="Freeform 20"/>
            <p:cNvSpPr/>
            <p:nvPr/>
          </p:nvSpPr>
          <p:spPr>
            <a:xfrm>
              <a:off x="433568" y="2959669"/>
              <a:ext cx="2197150" cy="903260"/>
            </a:xfrm>
            <a:custGeom>
              <a:avLst/>
              <a:gdLst>
                <a:gd name="connsiteX0" fmla="*/ 0 w 1424649"/>
                <a:gd name="connsiteY0" fmla="*/ 446877 h 893753"/>
                <a:gd name="connsiteX1" fmla="*/ 712325 w 1424649"/>
                <a:gd name="connsiteY1" fmla="*/ 0 h 893753"/>
                <a:gd name="connsiteX2" fmla="*/ 1424650 w 1424649"/>
                <a:gd name="connsiteY2" fmla="*/ 446877 h 893753"/>
                <a:gd name="connsiteX3" fmla="*/ 712325 w 1424649"/>
                <a:gd name="connsiteY3" fmla="*/ 893754 h 893753"/>
                <a:gd name="connsiteX4" fmla="*/ 0 w 1424649"/>
                <a:gd name="connsiteY4" fmla="*/ 446877 h 89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49" h="893753">
                  <a:moveTo>
                    <a:pt x="0" y="446877"/>
                  </a:moveTo>
                  <a:cubicBezTo>
                    <a:pt x="0" y="200074"/>
                    <a:pt x="318919" y="0"/>
                    <a:pt x="712325" y="0"/>
                  </a:cubicBezTo>
                  <a:cubicBezTo>
                    <a:pt x="1105731" y="0"/>
                    <a:pt x="1424650" y="200074"/>
                    <a:pt x="1424650" y="446877"/>
                  </a:cubicBezTo>
                  <a:cubicBezTo>
                    <a:pt x="1424650" y="693680"/>
                    <a:pt x="1105731" y="893754"/>
                    <a:pt x="712325" y="893754"/>
                  </a:cubicBezTo>
                  <a:cubicBezTo>
                    <a:pt x="318919" y="893754"/>
                    <a:pt x="0" y="693680"/>
                    <a:pt x="0" y="446877"/>
                  </a:cubicBezTo>
                  <a:close/>
                </a:path>
              </a:pathLst>
            </a:custGeom>
          </p:spPr>
          <p:style>
            <a:lnRef idx="2">
              <a:schemeClr val="lt1">
                <a:hueOff val="0"/>
                <a:satOff val="0"/>
                <a:lumOff val="0"/>
                <a:alphaOff val="0"/>
              </a:schemeClr>
            </a:lnRef>
            <a:fillRef idx="1">
              <a:schemeClr val="accent2">
                <a:hueOff val="4096329"/>
                <a:satOff val="-5109"/>
                <a:lumOff val="1201"/>
                <a:alphaOff val="0"/>
              </a:schemeClr>
            </a:fillRef>
            <a:effectRef idx="0">
              <a:schemeClr val="accent2">
                <a:hueOff val="4096329"/>
                <a:satOff val="-5109"/>
                <a:lumOff val="1201"/>
                <a:alphaOff val="0"/>
              </a:schemeClr>
            </a:effectRef>
            <a:fontRef idx="minor">
              <a:schemeClr val="lt1"/>
            </a:fontRef>
          </p:style>
          <p:txBody>
            <a:bodyPr lIns="228955" tIns="151207" rIns="228955" bIns="151207" spcCol="1270" anchor="ctr"/>
            <a:lstStyle/>
            <a:p>
              <a:pPr algn="ctr" fontAlgn="auto">
                <a:spcBef>
                  <a:spcPts val="0"/>
                </a:spcBef>
                <a:spcAft>
                  <a:spcPts val="0"/>
                </a:spcAft>
                <a:defRPr/>
              </a:pPr>
              <a:r>
                <a:rPr lang="en-US" sz="2000" b="1" dirty="0">
                  <a:solidFill>
                    <a:schemeClr val="tx1"/>
                  </a:solidFill>
                </a:rPr>
                <a:t>Linking/</a:t>
              </a:r>
              <a:endParaRPr lang="id-ID" sz="2000" b="1" dirty="0">
                <a:solidFill>
                  <a:schemeClr val="tx1"/>
                </a:solidFill>
              </a:endParaRPr>
            </a:p>
            <a:p>
              <a:pPr algn="ctr" fontAlgn="auto">
                <a:spcBef>
                  <a:spcPts val="0"/>
                </a:spcBef>
                <a:spcAft>
                  <a:spcPts val="0"/>
                </a:spcAft>
                <a:defRPr/>
              </a:pPr>
              <a:r>
                <a:rPr lang="en-US" sz="2000" b="1" dirty="0">
                  <a:solidFill>
                    <a:schemeClr val="tx1"/>
                  </a:solidFill>
                </a:rPr>
                <a:t>Internalization</a:t>
              </a:r>
            </a:p>
          </p:txBody>
        </p:sp>
      </p:grpSp>
      <p:sp>
        <p:nvSpPr>
          <p:cNvPr id="24" name="Content Placeholder 2"/>
          <p:cNvSpPr>
            <a:spLocks noGrp="1"/>
          </p:cNvSpPr>
          <p:nvPr>
            <p:ph idx="1"/>
          </p:nvPr>
        </p:nvSpPr>
        <p:spPr>
          <a:xfrm>
            <a:off x="539750" y="5892800"/>
            <a:ext cx="8229600" cy="965200"/>
          </a:xfrm>
        </p:spPr>
        <p:txBody>
          <a:bodyPr rtlCol="0">
            <a:normAutofit/>
          </a:bodyPr>
          <a:lstStyle/>
          <a:p>
            <a:pPr marL="0" indent="0" algn="ctr" eaLnBrk="1" fontAlgn="auto" hangingPunct="1">
              <a:spcAft>
                <a:spcPts val="0"/>
              </a:spcAft>
              <a:buFont typeface="Arial" pitchFamily="34" charset="0"/>
              <a:buNone/>
              <a:defRPr/>
            </a:pPr>
            <a:r>
              <a:rPr lang="en-US" sz="2600" b="1" dirty="0" smtClean="0"/>
              <a:t>The teacher explained/demonstrated before the children started practicing.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9388" y="274638"/>
            <a:ext cx="8713787" cy="850900"/>
          </a:xfrm>
          <a:solidFill>
            <a:srgbClr val="FF99CC"/>
          </a:solidFill>
        </p:spPr>
        <p:txBody>
          <a:bodyPr/>
          <a:lstStyle/>
          <a:p>
            <a:pPr eaLnBrk="1" hangingPunct="1"/>
            <a:r>
              <a:rPr lang="en-US" sz="2400" b="1" smtClean="0"/>
              <a:t>Essential principles of how to facilitate children a foreign language</a:t>
            </a:r>
            <a:r>
              <a:rPr lang="id-ID" sz="1800" b="1" smtClean="0"/>
              <a:t/>
            </a:r>
            <a:br>
              <a:rPr lang="id-ID" sz="1800" b="1" smtClean="0"/>
            </a:br>
            <a:r>
              <a:rPr lang="en-US" sz="1800" smtClean="0"/>
              <a:t> (Pinter, 2006; Andini, 2007; Utami, 2004; Harmer 2002)</a:t>
            </a:r>
          </a:p>
        </p:txBody>
      </p:sp>
      <p:graphicFrame>
        <p:nvGraphicFramePr>
          <p:cNvPr id="4" name="Content Placeholder 4"/>
          <p:cNvGraphicFramePr>
            <a:graphicFrameLocks noGrp="1"/>
          </p:cNvGraphicFramePr>
          <p:nvPr>
            <p:ph idx="1"/>
          </p:nvPr>
        </p:nvGraphicFramePr>
        <p:xfrm>
          <a:off x="539552" y="1268760"/>
          <a:ext cx="8352928" cy="5246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31913" y="1916113"/>
          <a:ext cx="6840538" cy="3200400"/>
        </p:xfrm>
        <a:graphic>
          <a:graphicData uri="http://schemas.openxmlformats.org/drawingml/2006/table">
            <a:tbl>
              <a:tblPr firstRow="1" bandRow="1">
                <a:tableStyleId>{21E4AEA4-8DFA-4A89-87EB-49C32662AFE0}</a:tableStyleId>
              </a:tblPr>
              <a:tblGrid>
                <a:gridCol w="3420269"/>
                <a:gridCol w="3420269"/>
              </a:tblGrid>
              <a:tr h="124262">
                <a:tc>
                  <a:txBody>
                    <a:bodyPr/>
                    <a:lstStyle/>
                    <a:p>
                      <a:pPr algn="ctr"/>
                      <a:r>
                        <a:rPr lang="en-US" sz="1800" u="none" strike="noStrike" kern="1200" baseline="0" dirty="0" smtClean="0"/>
                        <a:t>L1 Environment</a:t>
                      </a:r>
                      <a:endParaRPr lang="en-US" sz="1800" b="0" i="0" u="none" strike="noStrike" kern="1200" baseline="0" dirty="0" smtClean="0">
                        <a:solidFill>
                          <a:srgbClr val="FF0000"/>
                        </a:solidFill>
                        <a:latin typeface="+mn-lt"/>
                        <a:ea typeface="+mn-ea"/>
                        <a:cs typeface="+mn-cs"/>
                      </a:endParaRPr>
                    </a:p>
                  </a:txBody>
                  <a:tcPr marL="91437" marR="91437"/>
                </a:tc>
                <a:tc>
                  <a:txBody>
                    <a:bodyPr/>
                    <a:lstStyle/>
                    <a:p>
                      <a:pPr algn="ctr"/>
                      <a:r>
                        <a:rPr lang="en-US" sz="1800" u="none" strike="noStrike" kern="1200" baseline="0" dirty="0" smtClean="0"/>
                        <a:t>L2 Environment</a:t>
                      </a:r>
                      <a:endParaRPr lang="en-US" sz="1800" b="0" i="0" u="none" strike="noStrike" kern="1200" baseline="0" dirty="0" smtClean="0">
                        <a:solidFill>
                          <a:srgbClr val="FF0000"/>
                        </a:solidFill>
                        <a:latin typeface="+mn-lt"/>
                        <a:ea typeface="+mn-ea"/>
                        <a:cs typeface="+mn-cs"/>
                      </a:endParaRPr>
                    </a:p>
                  </a:txBody>
                  <a:tcPr marL="91437" marR="91437"/>
                </a:tc>
              </a:tr>
              <a:tr h="2060254">
                <a:tc>
                  <a:txBody>
                    <a:bodyPr/>
                    <a:lstStyle/>
                    <a:p>
                      <a:pPr marL="285750" indent="-285750">
                        <a:buFont typeface="Arial" pitchFamily="34" charset="0"/>
                        <a:buChar char="•"/>
                      </a:pPr>
                      <a:endParaRPr lang="en-US" sz="2000" u="none" strike="noStrike" kern="1200" baseline="0" dirty="0" smtClean="0"/>
                    </a:p>
                    <a:p>
                      <a:pPr marL="285750" indent="-285750">
                        <a:buFont typeface="Arial" pitchFamily="34" charset="0"/>
                        <a:buChar char="•"/>
                      </a:pPr>
                      <a:r>
                        <a:rPr lang="id-ID" sz="2000" u="none" strike="noStrike" kern="1200" baseline="0" dirty="0" smtClean="0"/>
                        <a:t>L</a:t>
                      </a:r>
                      <a:r>
                        <a:rPr lang="en-US" sz="2000" u="none" strike="noStrike" kern="1200" baseline="0" dirty="0" err="1" smtClean="0"/>
                        <a:t>anguage</a:t>
                      </a:r>
                      <a:r>
                        <a:rPr lang="en-US" sz="2000" u="none" strike="noStrike" kern="1200" baseline="0" dirty="0" smtClean="0"/>
                        <a:t> highly contextualized </a:t>
                      </a:r>
                    </a:p>
                    <a:p>
                      <a:pPr marL="285750" indent="-285750">
                        <a:buFont typeface="Arial" pitchFamily="34" charset="0"/>
                        <a:buChar char="•"/>
                      </a:pPr>
                      <a:r>
                        <a:rPr lang="id-ID" sz="2000" u="none" strike="noStrike" kern="1200" baseline="0" dirty="0" smtClean="0"/>
                        <a:t>I</a:t>
                      </a:r>
                      <a:r>
                        <a:rPr lang="en-US" sz="2000" u="none" strike="noStrike" kern="1200" baseline="0" dirty="0" smtClean="0"/>
                        <a:t>n the real world the language used is authentic </a:t>
                      </a:r>
                    </a:p>
                    <a:p>
                      <a:pPr marL="285750" indent="-285750">
                        <a:buFont typeface="Arial" pitchFamily="34" charset="0"/>
                        <a:buChar char="•"/>
                      </a:pPr>
                      <a:r>
                        <a:rPr lang="id-ID" sz="2000" u="none" strike="noStrike" kern="1200" baseline="0" dirty="0" smtClean="0"/>
                        <a:t>L</a:t>
                      </a:r>
                      <a:r>
                        <a:rPr lang="en-US" sz="2000" u="none" strike="noStrike" kern="1200" baseline="0" dirty="0" smtClean="0"/>
                        <a:t>earner highly motivated </a:t>
                      </a:r>
                    </a:p>
                    <a:p>
                      <a:pPr marL="285750" indent="-285750">
                        <a:buFont typeface="Arial" pitchFamily="34" charset="0"/>
                        <a:buChar char="•"/>
                      </a:pPr>
                      <a:endParaRPr lang="en-US" sz="2000" dirty="0">
                        <a:solidFill>
                          <a:schemeClr val="tx1"/>
                        </a:solidFill>
                      </a:endParaRPr>
                    </a:p>
                  </a:txBody>
                  <a:tcPr marL="91437" marR="91437"/>
                </a:tc>
                <a:tc>
                  <a:txBody>
                    <a:bodyPr/>
                    <a:lstStyle/>
                    <a:p>
                      <a:pPr marL="285750" indent="-285750">
                        <a:buFont typeface="Arial" pitchFamily="34" charset="0"/>
                        <a:buChar char="•"/>
                      </a:pPr>
                      <a:endParaRPr lang="en-US" sz="2000" u="none" strike="noStrike" kern="1200" baseline="0" dirty="0" smtClean="0"/>
                    </a:p>
                    <a:p>
                      <a:pPr marL="285750" indent="-285750">
                        <a:buFont typeface="Arial" pitchFamily="34" charset="0"/>
                        <a:buChar char="•"/>
                      </a:pPr>
                      <a:r>
                        <a:rPr lang="id-ID" sz="2000" u="none" strike="noStrike" kern="1200" baseline="0" dirty="0" smtClean="0"/>
                        <a:t>L</a:t>
                      </a:r>
                      <a:r>
                        <a:rPr lang="en-US" sz="2000" u="none" strike="noStrike" kern="1200" baseline="0" dirty="0" err="1" smtClean="0"/>
                        <a:t>anguage</a:t>
                      </a:r>
                      <a:r>
                        <a:rPr lang="en-US" sz="2000" u="none" strike="noStrike" kern="1200" baseline="0" dirty="0" smtClean="0"/>
                        <a:t> more decontextualized </a:t>
                      </a:r>
                    </a:p>
                    <a:p>
                      <a:pPr marL="285750" indent="-285750">
                        <a:buFont typeface="Arial" pitchFamily="34" charset="0"/>
                        <a:buChar char="•"/>
                      </a:pPr>
                      <a:r>
                        <a:rPr lang="id-ID" sz="2000" u="none" strike="noStrike" kern="1200" baseline="0" dirty="0" smtClean="0"/>
                        <a:t>I</a:t>
                      </a:r>
                      <a:r>
                        <a:rPr lang="en-US" sz="2000" u="none" strike="noStrike" kern="1200" baseline="0" dirty="0" smtClean="0"/>
                        <a:t>n the classroom the language used tends to be artificial </a:t>
                      </a:r>
                    </a:p>
                    <a:p>
                      <a:pPr marL="285750" indent="-285750">
                        <a:buFont typeface="Arial" pitchFamily="34" charset="0"/>
                        <a:buChar char="•"/>
                      </a:pPr>
                      <a:r>
                        <a:rPr lang="id-ID" sz="2000" u="none" strike="noStrike" kern="1200" baseline="0" dirty="0" smtClean="0"/>
                        <a:t>L</a:t>
                      </a:r>
                      <a:r>
                        <a:rPr lang="en-US" sz="2000" u="none" strike="noStrike" kern="1200" baseline="0" dirty="0" smtClean="0"/>
                        <a:t>earners may not be highly motivated </a:t>
                      </a:r>
                    </a:p>
                    <a:p>
                      <a:pPr marL="285750" indent="-285750">
                        <a:buFont typeface="Arial" pitchFamily="34" charset="0"/>
                        <a:buChar char="•"/>
                      </a:pPr>
                      <a:endParaRPr lang="en-US" sz="2000" dirty="0">
                        <a:solidFill>
                          <a:schemeClr val="tx1"/>
                        </a:solidFill>
                      </a:endParaRPr>
                    </a:p>
                  </a:txBody>
                  <a:tcPr marL="91437" marR="91437"/>
                </a:tc>
              </a:tr>
            </a:tbl>
          </a:graphicData>
        </a:graphic>
      </p:graphicFrame>
      <p:sp>
        <p:nvSpPr>
          <p:cNvPr id="6" name="Oval Callout 5"/>
          <p:cNvSpPr/>
          <p:nvPr/>
        </p:nvSpPr>
        <p:spPr>
          <a:xfrm>
            <a:off x="900113" y="0"/>
            <a:ext cx="4392612" cy="1773238"/>
          </a:xfrm>
          <a:prstGeom prst="wedgeEllipseCallout">
            <a:avLst>
              <a:gd name="adj1" fmla="val -71013"/>
              <a:gd name="adj2" fmla="val -43280"/>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Although children may use similar processes for acquiring L1 and L2, the environment for L1 and L2 </a:t>
            </a:r>
            <a:r>
              <a:rPr lang="en-US" sz="1600" b="1" dirty="0">
                <a:solidFill>
                  <a:schemeClr val="tx1"/>
                </a:solidFill>
              </a:rPr>
              <a:t>acquisition can be quite different </a:t>
            </a:r>
            <a:endParaRPr lang="id-ID" sz="1600" b="1" dirty="0">
              <a:solidFill>
                <a:schemeClr val="tx1"/>
              </a:solidFill>
            </a:endParaRPr>
          </a:p>
          <a:p>
            <a:pPr algn="ctr" fontAlgn="auto">
              <a:spcBef>
                <a:spcPts val="0"/>
              </a:spcBef>
              <a:spcAft>
                <a:spcPts val="0"/>
              </a:spcAft>
              <a:defRPr/>
            </a:pPr>
            <a:r>
              <a:rPr lang="en-US" sz="1600" dirty="0">
                <a:solidFill>
                  <a:schemeClr val="tx1"/>
                </a:solidFill>
              </a:rPr>
              <a:t>(Brewster, Ellis &amp; Girard, 2004).</a:t>
            </a:r>
          </a:p>
        </p:txBody>
      </p:sp>
      <p:sp>
        <p:nvSpPr>
          <p:cNvPr id="7" name="Wave 6"/>
          <p:cNvSpPr/>
          <p:nvPr/>
        </p:nvSpPr>
        <p:spPr>
          <a:xfrm>
            <a:off x="512763" y="5229225"/>
            <a:ext cx="8020050" cy="1655763"/>
          </a:xfrm>
          <a:prstGeom prst="wave">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
                <a:schemeClr val="accent1">
                  <a:lumMod val="60000"/>
                  <a:lumOff val="40000"/>
                </a:schemeClr>
              </a:buClr>
              <a:defRPr/>
            </a:pPr>
            <a:endParaRPr lang="id-ID" sz="1600" dirty="0">
              <a:solidFill>
                <a:schemeClr val="tx1"/>
              </a:solidFill>
            </a:endParaRPr>
          </a:p>
          <a:p>
            <a:pPr fontAlgn="auto">
              <a:spcBef>
                <a:spcPts val="0"/>
              </a:spcBef>
              <a:spcAft>
                <a:spcPts val="0"/>
              </a:spcAft>
              <a:buClr>
                <a:schemeClr val="accent1">
                  <a:lumMod val="60000"/>
                  <a:lumOff val="40000"/>
                </a:schemeClr>
              </a:buClr>
              <a:defRPr/>
            </a:pPr>
            <a:r>
              <a:rPr lang="en-US" sz="1600" dirty="0">
                <a:solidFill>
                  <a:schemeClr val="tx1"/>
                </a:solidFill>
              </a:rPr>
              <a:t>Therefore, it is important to remember that an early start alone will not necessarily improve children’s ability to learn English. It is also very important that L2 instruction include language structures that are presented within a context that is meaningful and communicative. </a:t>
            </a:r>
          </a:p>
          <a:p>
            <a:pPr algn="ctr" fontAlgn="auto">
              <a:spcBef>
                <a:spcPts val="0"/>
              </a:spcBef>
              <a:spcAft>
                <a:spcPts val="0"/>
              </a:spcAft>
              <a:defRPr/>
            </a:pPr>
            <a:endParaRPr lang="en-US" dirty="0"/>
          </a:p>
        </p:txBody>
      </p:sp>
      <p:pic>
        <p:nvPicPr>
          <p:cNvPr id="47119" name="Picture 7"/>
          <p:cNvPicPr>
            <a:picLocks noChangeAspect="1"/>
          </p:cNvPicPr>
          <p:nvPr/>
        </p:nvPicPr>
        <p:blipFill>
          <a:blip r:embed="rId2"/>
          <a:srcRect/>
          <a:stretch>
            <a:fillRect/>
          </a:stretch>
        </p:blipFill>
        <p:spPr bwMode="auto">
          <a:xfrm>
            <a:off x="5357813" y="0"/>
            <a:ext cx="3786187"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037"/>
          </a:xfrm>
          <a:solidFill>
            <a:schemeClr val="bg2">
              <a:lumMod val="90000"/>
            </a:schemeClr>
          </a:solidFill>
        </p:spPr>
        <p:txBody>
          <a:bodyPr rtlCol="0">
            <a:noAutofit/>
          </a:bodyPr>
          <a:lstStyle/>
          <a:p>
            <a:pPr eaLnBrk="1" fontAlgn="auto" hangingPunct="1">
              <a:spcAft>
                <a:spcPts val="0"/>
              </a:spcAft>
              <a:defRPr/>
            </a:pPr>
            <a:r>
              <a:rPr lang="id-ID" sz="2000" dirty="0" smtClean="0"/>
              <a:t/>
            </a:r>
            <a:br>
              <a:rPr lang="id-ID" sz="2000" dirty="0" smtClean="0"/>
            </a:br>
            <a:r>
              <a:rPr lang="en-US" sz="2000" b="1" dirty="0" smtClean="0"/>
              <a:t>Now that we have looked at different learning styles and characteristics of young language learners, try to fill in the boxes in this mind map. With a partner, take turns reading each bubble before describing what word best fits each box. </a:t>
            </a:r>
            <a:r>
              <a:rPr lang="en-US" sz="2000" dirty="0" smtClean="0"/>
              <a:t/>
            </a:r>
            <a:br>
              <a:rPr lang="en-US" sz="2000" dirty="0" smtClean="0"/>
            </a:br>
            <a:endParaRPr lang="en-US" sz="2000" dirty="0"/>
          </a:p>
        </p:txBody>
      </p:sp>
      <p:sp>
        <p:nvSpPr>
          <p:cNvPr id="3" name="Content Placeholder 2"/>
          <p:cNvSpPr>
            <a:spLocks noGrp="1"/>
          </p:cNvSpPr>
          <p:nvPr>
            <p:ph idx="1"/>
          </p:nvPr>
        </p:nvSpPr>
        <p:spPr>
          <a:xfrm>
            <a:off x="468313" y="2133600"/>
            <a:ext cx="4114800" cy="3427413"/>
          </a:xfrm>
        </p:spPr>
        <p:txBody>
          <a:bodyPr rtlCol="0">
            <a:normAutofit/>
          </a:bodyPr>
          <a:lstStyle/>
          <a:p>
            <a:pPr marL="0" indent="0" eaLnBrk="1" fontAlgn="auto" hangingPunct="1">
              <a:spcAft>
                <a:spcPts val="0"/>
              </a:spcAft>
              <a:buClr>
                <a:schemeClr val="accent1">
                  <a:lumMod val="60000"/>
                  <a:lumOff val="40000"/>
                </a:schemeClr>
              </a:buClr>
              <a:buFont typeface="Arial" pitchFamily="34" charset="0"/>
              <a:buNone/>
              <a:defRPr/>
            </a:pPr>
            <a:r>
              <a:rPr lang="en-US" sz="1900" dirty="0"/>
              <a:t>Use these words to fill in the boxes: </a:t>
            </a:r>
            <a:endParaRPr lang="id-ID" sz="1900" dirty="0" smtClean="0"/>
          </a:p>
          <a:p>
            <a:pPr marL="0" indent="0" eaLnBrk="1" fontAlgn="auto" hangingPunct="1">
              <a:spcAft>
                <a:spcPts val="0"/>
              </a:spcAft>
              <a:buClr>
                <a:schemeClr val="accent1">
                  <a:lumMod val="60000"/>
                  <a:lumOff val="40000"/>
                </a:schemeClr>
              </a:buClr>
              <a:buFont typeface="Arial" pitchFamily="34" charset="0"/>
              <a:buNone/>
              <a:defRPr/>
            </a:pPr>
            <a:endParaRPr lang="id-ID" sz="1900" dirty="0"/>
          </a:p>
          <a:p>
            <a:pPr marL="274320" indent="-274320" algn="ctr" eaLnBrk="1" fontAlgn="auto" hangingPunct="1">
              <a:spcAft>
                <a:spcPts val="0"/>
              </a:spcAft>
              <a:buClr>
                <a:schemeClr val="accent1">
                  <a:lumMod val="60000"/>
                  <a:lumOff val="40000"/>
                </a:schemeClr>
              </a:buClr>
              <a:buFont typeface="Wingdings" pitchFamily="2" charset="2"/>
              <a:buChar char="ü"/>
              <a:defRPr/>
            </a:pPr>
            <a:r>
              <a:rPr lang="en-US" sz="2000" b="1" dirty="0" smtClean="0"/>
              <a:t>Enjoyable </a:t>
            </a:r>
            <a:endParaRPr lang="en-US" sz="2000" b="1" dirty="0"/>
          </a:p>
          <a:p>
            <a:pPr marL="274320" indent="-274320" algn="ctr" eaLnBrk="1" fontAlgn="auto" hangingPunct="1">
              <a:spcAft>
                <a:spcPts val="0"/>
              </a:spcAft>
              <a:buClr>
                <a:schemeClr val="accent1">
                  <a:lumMod val="60000"/>
                  <a:lumOff val="40000"/>
                </a:schemeClr>
              </a:buClr>
              <a:buFont typeface="Wingdings" pitchFamily="2" charset="2"/>
              <a:buChar char="ü"/>
              <a:defRPr/>
            </a:pPr>
            <a:r>
              <a:rPr lang="en-US" sz="2000" b="1" dirty="0"/>
              <a:t>Full of practice </a:t>
            </a:r>
          </a:p>
          <a:p>
            <a:pPr marL="274320" indent="-274320" algn="ctr" eaLnBrk="1" fontAlgn="auto" hangingPunct="1">
              <a:spcAft>
                <a:spcPts val="0"/>
              </a:spcAft>
              <a:buClr>
                <a:schemeClr val="accent1">
                  <a:lumMod val="60000"/>
                  <a:lumOff val="40000"/>
                </a:schemeClr>
              </a:buClr>
              <a:buFont typeface="Wingdings" pitchFamily="2" charset="2"/>
              <a:buChar char="ü"/>
              <a:defRPr/>
            </a:pPr>
            <a:r>
              <a:rPr lang="en-US" sz="2000" b="1" dirty="0"/>
              <a:t>Meaningful </a:t>
            </a:r>
            <a:endParaRPr lang="en-US" sz="2000" dirty="0"/>
          </a:p>
          <a:p>
            <a:pPr marL="274320" indent="-274320" algn="ctr" eaLnBrk="1" fontAlgn="auto" hangingPunct="1">
              <a:spcAft>
                <a:spcPts val="0"/>
              </a:spcAft>
              <a:buClr>
                <a:schemeClr val="accent1">
                  <a:lumMod val="60000"/>
                  <a:lumOff val="40000"/>
                </a:schemeClr>
              </a:buClr>
              <a:buFont typeface="Wingdings" pitchFamily="2" charset="2"/>
              <a:buChar char="ü"/>
              <a:defRPr/>
            </a:pPr>
            <a:r>
              <a:rPr lang="en-US" sz="2000" b="1" dirty="0"/>
              <a:t>Purposeful </a:t>
            </a:r>
          </a:p>
          <a:p>
            <a:pPr marL="274320" indent="-274320" algn="ctr" eaLnBrk="1" fontAlgn="auto" hangingPunct="1">
              <a:spcAft>
                <a:spcPts val="0"/>
              </a:spcAft>
              <a:buClr>
                <a:schemeClr val="accent1">
                  <a:lumMod val="60000"/>
                  <a:lumOff val="40000"/>
                </a:schemeClr>
              </a:buClr>
              <a:buFont typeface="Wingdings" pitchFamily="2" charset="2"/>
              <a:buChar char="ü"/>
              <a:defRPr/>
            </a:pPr>
            <a:r>
              <a:rPr lang="en-US" sz="2000" b="1" dirty="0"/>
              <a:t>Social </a:t>
            </a:r>
          </a:p>
          <a:p>
            <a:pPr marL="274320" indent="-274320" algn="ctr" eaLnBrk="1" fontAlgn="auto" hangingPunct="1">
              <a:spcAft>
                <a:spcPts val="0"/>
              </a:spcAft>
              <a:buClr>
                <a:schemeClr val="accent1">
                  <a:lumMod val="60000"/>
                  <a:lumOff val="40000"/>
                </a:schemeClr>
              </a:buClr>
              <a:buFont typeface="Wingdings" pitchFamily="2" charset="2"/>
              <a:buChar char="ü"/>
              <a:defRPr/>
            </a:pPr>
            <a:r>
              <a:rPr lang="en-US" sz="2000" b="1" dirty="0"/>
              <a:t>Supported </a:t>
            </a:r>
            <a:endParaRPr lang="en-US" sz="2000" dirty="0"/>
          </a:p>
          <a:p>
            <a:pPr eaLnBrk="1" fontAlgn="auto" hangingPunct="1">
              <a:spcAft>
                <a:spcPts val="0"/>
              </a:spcAft>
              <a:buFont typeface="Arial" pitchFamily="34" charset="0"/>
              <a:buChar char="•"/>
              <a:defRPr/>
            </a:pPr>
            <a:endParaRPr lang="en-US" dirty="0"/>
          </a:p>
        </p:txBody>
      </p:sp>
      <p:pic>
        <p:nvPicPr>
          <p:cNvPr id="48132" name="Picture 5" descr="4180603_orig"/>
          <p:cNvPicPr>
            <a:picLocks noChangeAspect="1" noChangeArrowheads="1"/>
          </p:cNvPicPr>
          <p:nvPr/>
        </p:nvPicPr>
        <p:blipFill>
          <a:blip r:embed="rId2"/>
          <a:srcRect l="17458"/>
          <a:stretch>
            <a:fillRect/>
          </a:stretch>
        </p:blipFill>
        <p:spPr bwMode="auto">
          <a:xfrm>
            <a:off x="5173663" y="2276475"/>
            <a:ext cx="3359150" cy="1978025"/>
          </a:xfrm>
          <a:prstGeom prst="rect">
            <a:avLst/>
          </a:prstGeom>
          <a:noFill/>
          <a:ln w="9525">
            <a:noFill/>
            <a:miter lim="800000"/>
            <a:headEnd/>
            <a:tailEnd/>
          </a:ln>
        </p:spPr>
      </p:pic>
      <p:pic>
        <p:nvPicPr>
          <p:cNvPr id="48133" name="Picture 1"/>
          <p:cNvPicPr>
            <a:picLocks noChangeAspect="1" noChangeArrowheads="1"/>
          </p:cNvPicPr>
          <p:nvPr/>
        </p:nvPicPr>
        <p:blipFill>
          <a:blip r:embed="rId3"/>
          <a:srcRect l="14662" t="16360" r="41617" b="39343"/>
          <a:stretch>
            <a:fillRect/>
          </a:stretch>
        </p:blipFill>
        <p:spPr bwMode="auto">
          <a:xfrm>
            <a:off x="5173663" y="4622800"/>
            <a:ext cx="3455987" cy="1874838"/>
          </a:xfrm>
          <a:prstGeom prst="rect">
            <a:avLst/>
          </a:prstGeom>
          <a:noFill/>
          <a:ln w="9525">
            <a:noFill/>
            <a:miter lim="800000"/>
            <a:headEnd/>
            <a:tailEnd/>
          </a:ln>
        </p:spPr>
      </p:pic>
      <p:sp>
        <p:nvSpPr>
          <p:cNvPr id="6" name="Rectangle 5"/>
          <p:cNvSpPr/>
          <p:nvPr/>
        </p:nvSpPr>
        <p:spPr>
          <a:xfrm>
            <a:off x="-28575" y="6221413"/>
            <a:ext cx="5173663" cy="552450"/>
          </a:xfrm>
          <a:prstGeom prst="rect">
            <a:avLst/>
          </a:prstGeom>
        </p:spPr>
        <p:txBody>
          <a:bodyPr>
            <a:spAutoFit/>
          </a:bodyPr>
          <a:lstStyle/>
          <a:p>
            <a:pPr fontAlgn="auto">
              <a:spcBef>
                <a:spcPts val="0"/>
              </a:spcBef>
              <a:spcAft>
                <a:spcPts val="0"/>
              </a:spcAft>
              <a:buClr>
                <a:schemeClr val="accent1">
                  <a:lumMod val="60000"/>
                  <a:lumOff val="40000"/>
                </a:schemeClr>
              </a:buClr>
              <a:defRPr/>
            </a:pPr>
            <a:r>
              <a:rPr lang="en-US" sz="1000" dirty="0">
                <a:latin typeface="+mn-lt"/>
                <a:cs typeface="+mn-cs"/>
              </a:rPr>
              <a:t>This mind map can be found in the following article: </a:t>
            </a:r>
          </a:p>
          <a:p>
            <a:pPr fontAlgn="auto">
              <a:spcBef>
                <a:spcPts val="0"/>
              </a:spcBef>
              <a:spcAft>
                <a:spcPts val="0"/>
              </a:spcAft>
              <a:buClr>
                <a:schemeClr val="accent1">
                  <a:lumMod val="60000"/>
                  <a:lumOff val="40000"/>
                </a:schemeClr>
              </a:buClr>
              <a:defRPr/>
            </a:pPr>
            <a:r>
              <a:rPr lang="en-US" sz="1000" dirty="0">
                <a:latin typeface="+mn-lt"/>
                <a:cs typeface="+mn-cs"/>
              </a:rPr>
              <a:t>Read, C. (1998, April). The challenge of teaching children. </a:t>
            </a:r>
            <a:r>
              <a:rPr lang="en-US" sz="1000" i="1" dirty="0">
                <a:latin typeface="+mn-lt"/>
                <a:cs typeface="+mn-cs"/>
              </a:rPr>
              <a:t>English Teaching Professional, 7</a:t>
            </a:r>
            <a:r>
              <a:rPr lang="en-US" sz="1000" dirty="0">
                <a:latin typeface="+mn-lt"/>
                <a:cs typeface="+mn-cs"/>
              </a:rPr>
              <a:t>: 8-10. Retrieved August 1, 2005, from </a:t>
            </a:r>
            <a:r>
              <a:rPr lang="en-US" sz="1000" u="sng" dirty="0">
                <a:latin typeface="+mn-lt"/>
                <a:cs typeface="+mn-cs"/>
              </a:rPr>
              <a:t>http://www.etprofessional.com/articles/challenge.pdf </a:t>
            </a:r>
            <a:endParaRPr lang="en-US" sz="1000" dirty="0">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428625" y="-642938"/>
            <a:ext cx="8072438" cy="6858001"/>
          </a:xfrm>
          <a:prstGeom prst="rect">
            <a:avLst/>
          </a:prstGeom>
          <a:noFill/>
          <a:ln w="9525">
            <a:noFill/>
            <a:miter lim="800000"/>
            <a:headEnd/>
            <a:tailEnd/>
          </a:ln>
        </p:spPr>
      </p:pic>
      <p:pic>
        <p:nvPicPr>
          <p:cNvPr id="49155" name="Picture 2"/>
          <p:cNvPicPr>
            <a:picLocks noChangeAspect="1"/>
          </p:cNvPicPr>
          <p:nvPr/>
        </p:nvPicPr>
        <p:blipFill>
          <a:blip r:embed="rId4"/>
          <a:srcRect/>
          <a:stretch>
            <a:fillRect/>
          </a:stretch>
        </p:blipFill>
        <p:spPr bwMode="auto">
          <a:xfrm>
            <a:off x="7554913" y="-357188"/>
            <a:ext cx="803275" cy="8572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88913"/>
            <a:ext cx="8229600" cy="1143000"/>
          </a:xfrm>
        </p:spPr>
        <p:txBody>
          <a:bodyPr/>
          <a:lstStyle/>
          <a:p>
            <a:pPr eaLnBrk="1" hangingPunct="1"/>
            <a:r>
              <a:rPr lang="en-US" b="1" i="1" smtClean="0"/>
              <a:t>Teaching implication</a:t>
            </a:r>
            <a:endParaRPr lang="en-US" smtClean="0"/>
          </a:p>
        </p:txBody>
      </p:sp>
      <p:pic>
        <p:nvPicPr>
          <p:cNvPr id="50179" name="Picture 2" descr="Hasil gambar untuk teaching clipart"/>
          <p:cNvPicPr>
            <a:picLocks noChangeAspect="1" noChangeArrowheads="1"/>
          </p:cNvPicPr>
          <p:nvPr/>
        </p:nvPicPr>
        <p:blipFill>
          <a:blip r:embed="rId2"/>
          <a:srcRect/>
          <a:stretch>
            <a:fillRect/>
          </a:stretch>
        </p:blipFill>
        <p:spPr bwMode="auto">
          <a:xfrm>
            <a:off x="155575" y="3357563"/>
            <a:ext cx="2471738" cy="3114675"/>
          </a:xfrm>
          <a:prstGeom prst="rect">
            <a:avLst/>
          </a:prstGeom>
          <a:noFill/>
          <a:ln w="9525">
            <a:noFill/>
            <a:miter lim="800000"/>
            <a:headEnd/>
            <a:tailEnd/>
          </a:ln>
        </p:spPr>
      </p:pic>
      <p:sp>
        <p:nvSpPr>
          <p:cNvPr id="6" name="Cloud Callout 5"/>
          <p:cNvSpPr/>
          <p:nvPr/>
        </p:nvSpPr>
        <p:spPr>
          <a:xfrm>
            <a:off x="4140200" y="1125538"/>
            <a:ext cx="4716463" cy="3311525"/>
          </a:xfrm>
          <a:prstGeom prst="cloudCallout">
            <a:avLst>
              <a:gd name="adj1" fmla="val -94723"/>
              <a:gd name="adj2" fmla="val 3692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b="1" dirty="0">
                <a:solidFill>
                  <a:schemeClr val="tx1"/>
                </a:solidFill>
              </a:rPr>
              <a:t/>
            </a:r>
            <a:br>
              <a:rPr lang="id-ID" b="1" dirty="0">
                <a:solidFill>
                  <a:schemeClr val="tx1"/>
                </a:solidFill>
              </a:rPr>
            </a:br>
            <a:r>
              <a:rPr lang="en-US" b="1" dirty="0">
                <a:solidFill>
                  <a:schemeClr val="tx1"/>
                </a:solidFill>
              </a:rPr>
              <a:t>Teacher should be sensitive</a:t>
            </a:r>
            <a:r>
              <a:rPr lang="id-ID" b="1" dirty="0">
                <a:solidFill>
                  <a:schemeClr val="tx1"/>
                </a:solidFill>
              </a:rPr>
              <a:t>,</a:t>
            </a:r>
            <a:r>
              <a:rPr lang="en-US" b="1" dirty="0">
                <a:solidFill>
                  <a:schemeClr val="tx1"/>
                </a:solidFill>
              </a:rPr>
              <a:t>  open to the needs </a:t>
            </a:r>
            <a:r>
              <a:rPr lang="id-ID" b="1" dirty="0">
                <a:solidFill>
                  <a:schemeClr val="tx1"/>
                </a:solidFill>
              </a:rPr>
              <a:t>and</a:t>
            </a:r>
            <a:r>
              <a:rPr lang="en-US" b="1" dirty="0">
                <a:solidFill>
                  <a:schemeClr val="tx1"/>
                </a:solidFill>
              </a:rPr>
              <a:t> interests of various age groups</a:t>
            </a:r>
            <a:r>
              <a:rPr lang="id-ID" b="1" dirty="0">
                <a:solidFill>
                  <a:schemeClr val="tx1"/>
                </a:solidFill>
              </a:rPr>
              <a:t>,</a:t>
            </a:r>
            <a:r>
              <a:rPr lang="en-US" b="1" dirty="0">
                <a:solidFill>
                  <a:schemeClr val="tx1"/>
                </a:solidFill>
              </a:rPr>
              <a:t>  </a:t>
            </a:r>
            <a:r>
              <a:rPr lang="id-ID" b="1" dirty="0">
                <a:solidFill>
                  <a:schemeClr val="tx1"/>
                </a:solidFill>
              </a:rPr>
              <a:t>and </a:t>
            </a:r>
            <a:r>
              <a:rPr lang="en-US" b="1" dirty="0">
                <a:solidFill>
                  <a:schemeClr val="tx1"/>
                </a:solidFill>
              </a:rPr>
              <a:t>continually monitor their changing needs</a:t>
            </a:r>
            <a:r>
              <a:rPr lang="id-ID" b="1" dirty="0">
                <a:solidFill>
                  <a:schemeClr val="tx1"/>
                </a:solidFill>
              </a:rPr>
              <a: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id-ID" sz="6000" dirty="0" smtClean="0"/>
          </a:p>
        </p:txBody>
      </p:sp>
      <p:sp>
        <p:nvSpPr>
          <p:cNvPr id="25603" name="Content Placeholder 2"/>
          <p:cNvSpPr>
            <a:spLocks noGrp="1"/>
          </p:cNvSpPr>
          <p:nvPr>
            <p:ph idx="1"/>
          </p:nvPr>
        </p:nvSpPr>
        <p:spPr/>
        <p:txBody>
          <a:bodyPr/>
          <a:lstStyle/>
          <a:p>
            <a:pPr>
              <a:buFont typeface="Wingdings" pitchFamily="2" charset="2"/>
              <a:buChar char="§"/>
            </a:pPr>
            <a:r>
              <a:rPr lang="id-ID" sz="2800" b="1" dirty="0" smtClean="0">
                <a:solidFill>
                  <a:srgbClr val="FF0000"/>
                </a:solidFill>
                <a:latin typeface="Adobe Garamond Pro Bold" pitchFamily="18" charset="0"/>
              </a:rPr>
              <a:t>Assignment: </a:t>
            </a:r>
            <a:endParaRPr lang="en-US" sz="2800" b="1" dirty="0" smtClean="0">
              <a:solidFill>
                <a:srgbClr val="FF0000"/>
              </a:solidFill>
              <a:latin typeface="Adobe Garamond Pro Bold" pitchFamily="18" charset="0"/>
            </a:endParaRPr>
          </a:p>
          <a:p>
            <a:pPr>
              <a:buNone/>
            </a:pPr>
            <a:r>
              <a:rPr lang="en-US" sz="2800" b="1" dirty="0" smtClean="0">
                <a:solidFill>
                  <a:srgbClr val="FF0000"/>
                </a:solidFill>
                <a:latin typeface="Adobe Garamond Pro Bold" pitchFamily="18" charset="0"/>
              </a:rPr>
              <a:t>	</a:t>
            </a:r>
            <a:r>
              <a:rPr lang="id-ID" sz="2800" b="1" dirty="0" smtClean="0">
                <a:solidFill>
                  <a:srgbClr val="FF0000"/>
                </a:solidFill>
                <a:latin typeface="Adobe Garamond Pro Bold" pitchFamily="18" charset="0"/>
              </a:rPr>
              <a:t>Identifying English teaching-learning for YL</a:t>
            </a:r>
            <a:r>
              <a:rPr lang="en-US" sz="2800" b="1" dirty="0" smtClean="0">
                <a:solidFill>
                  <a:srgbClr val="FF0000"/>
                </a:solidFill>
                <a:latin typeface="Adobe Garamond Pro Bold" pitchFamily="18" charset="0"/>
              </a:rPr>
              <a:t> in your neighborhood</a:t>
            </a:r>
            <a:r>
              <a:rPr lang="id-ID" sz="2800" b="1" dirty="0" smtClean="0">
                <a:solidFill>
                  <a:srgbClr val="FF0000"/>
                </a:solidFill>
                <a:latin typeface="Adobe Garamond Pro Bold" pitchFamily="18" charset="0"/>
              </a:rPr>
              <a:t>, the name of the school, the book used, the way the teacher teach, the assignment given</a:t>
            </a:r>
            <a:r>
              <a:rPr lang="en-US" sz="2800" b="1" dirty="0" smtClean="0">
                <a:solidFill>
                  <a:srgbClr val="FF0000"/>
                </a:solidFill>
                <a:latin typeface="Adobe Garamond Pro Bold" pitchFamily="18" charset="0"/>
              </a:rPr>
              <a:t> to the students, </a:t>
            </a:r>
            <a:r>
              <a:rPr lang="en-US" sz="2800" b="1" dirty="0" err="1" smtClean="0">
                <a:solidFill>
                  <a:srgbClr val="FF0000"/>
                </a:solidFill>
                <a:latin typeface="Adobe Garamond Pro Bold" pitchFamily="18" charset="0"/>
              </a:rPr>
              <a:t>etc</a:t>
            </a:r>
            <a:r>
              <a:rPr lang="id-ID" sz="2800" b="1" dirty="0" smtClean="0">
                <a:solidFill>
                  <a:srgbClr val="FF0000"/>
                </a:solidFill>
                <a:latin typeface="Adobe Garamond Pro Bold" pitchFamily="18" charset="0"/>
              </a:rPr>
              <a:t>.</a:t>
            </a:r>
          </a:p>
          <a:p>
            <a:pPr>
              <a:buNone/>
            </a:pPr>
            <a:r>
              <a:rPr lang="id-ID" sz="2800" b="1" dirty="0" smtClean="0">
                <a:solidFill>
                  <a:srgbClr val="FF0000"/>
                </a:solidFill>
                <a:latin typeface="Adobe Garamond Pro Bold" pitchFamily="18" charset="0"/>
              </a:rPr>
              <a:t>	</a:t>
            </a:r>
          </a:p>
          <a:p>
            <a:endParaRPr lang="id-ID" dirty="0" smtClean="0"/>
          </a:p>
        </p:txBody>
      </p:sp>
      <p:pic>
        <p:nvPicPr>
          <p:cNvPr id="25604" name="Picture 5" descr="http://brightbeginningsnyc.com/wp-content/uploads/2013/10/Diversity-children-playing-clip-art-31.png"/>
          <p:cNvPicPr>
            <a:picLocks noChangeAspect="1" noChangeArrowheads="1"/>
          </p:cNvPicPr>
          <p:nvPr/>
        </p:nvPicPr>
        <p:blipFill>
          <a:blip r:embed="rId2"/>
          <a:srcRect/>
          <a:stretch>
            <a:fillRect/>
          </a:stretch>
        </p:blipFill>
        <p:spPr bwMode="auto">
          <a:xfrm>
            <a:off x="0" y="5572125"/>
            <a:ext cx="914400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5"/>
          <p:cNvSpPr>
            <a:spLocks noGrp="1"/>
          </p:cNvSpPr>
          <p:nvPr>
            <p:ph idx="1"/>
          </p:nvPr>
        </p:nvSpPr>
        <p:spPr>
          <a:xfrm>
            <a:off x="214282" y="1071562"/>
            <a:ext cx="8929718" cy="5786438"/>
          </a:xfrm>
        </p:spPr>
        <p:txBody>
          <a:bodyPr rtlCol="0">
            <a:normAutofit/>
          </a:bodyPr>
          <a:lstStyle/>
          <a:p>
            <a:pPr algn="just" eaLnBrk="1" fontAlgn="auto" hangingPunct="1">
              <a:spcAft>
                <a:spcPts val="0"/>
              </a:spcAft>
              <a:buFont typeface="Arial" pitchFamily="34" charset="0"/>
              <a:buChar char="•"/>
              <a:defRPr/>
            </a:pPr>
            <a:endParaRPr lang="en-US" sz="2000" dirty="0" smtClean="0"/>
          </a:p>
          <a:p>
            <a:pPr>
              <a:buNone/>
            </a:pPr>
            <a:r>
              <a:rPr lang="en-US" sz="1600" dirty="0" smtClean="0"/>
              <a:t>Bland, Janice (ed.) (2015). Teaching English to Young Learners: Critical Issues in Language Teaching with     3-12 Year Olds. London: Bloomsbury Publishing Plc.</a:t>
            </a:r>
            <a:endParaRPr lang="id-ID" sz="1600" dirty="0" smtClean="0"/>
          </a:p>
          <a:p>
            <a:pPr>
              <a:buNone/>
            </a:pPr>
            <a:r>
              <a:rPr lang="en-US" sz="1600" dirty="0" smtClean="0"/>
              <a:t>Brewster, Jean; Ellis, Gail; </a:t>
            </a:r>
            <a:r>
              <a:rPr lang="en-US" sz="1600" dirty="0" err="1" smtClean="0"/>
              <a:t>Grard</a:t>
            </a:r>
            <a:r>
              <a:rPr lang="en-US" sz="1600" dirty="0" smtClean="0"/>
              <a:t>, Dennis. (</a:t>
            </a:r>
            <a:r>
              <a:rPr lang="en-US" sz="1600" i="1" dirty="0" smtClean="0"/>
              <a:t>2003). The Primary English Teacher’s Guide (New Edition). England: </a:t>
            </a:r>
            <a:r>
              <a:rPr lang="en-US" sz="1600" dirty="0" smtClean="0"/>
              <a:t>Penguin English.</a:t>
            </a:r>
            <a:endParaRPr lang="id-ID" sz="1600" dirty="0" smtClean="0"/>
          </a:p>
          <a:p>
            <a:pPr>
              <a:buNone/>
            </a:pPr>
            <a:r>
              <a:rPr lang="en-US" sz="1600" dirty="0" smtClean="0"/>
              <a:t>Cameron, L. (2001). </a:t>
            </a:r>
            <a:r>
              <a:rPr lang="en-US" sz="1600" i="1" dirty="0" smtClean="0"/>
              <a:t>Teaching Languages to Young Learners</a:t>
            </a:r>
            <a:r>
              <a:rPr lang="en-US" sz="1600" dirty="0" smtClean="0"/>
              <a:t>. Cambridge: Cambridge University Press.</a:t>
            </a:r>
            <a:endParaRPr lang="id-ID" sz="1600" dirty="0" smtClean="0"/>
          </a:p>
          <a:p>
            <a:pPr>
              <a:buNone/>
            </a:pPr>
            <a:r>
              <a:rPr lang="en-US" sz="1600" dirty="0" err="1" smtClean="0"/>
              <a:t>Damayanti</a:t>
            </a:r>
            <a:r>
              <a:rPr lang="en-US" sz="1600" dirty="0" smtClean="0"/>
              <a:t>, </a:t>
            </a:r>
            <a:r>
              <a:rPr lang="en-US" sz="1600" dirty="0" err="1" smtClean="0"/>
              <a:t>Ika</a:t>
            </a:r>
            <a:r>
              <a:rPr lang="en-US" sz="1600" dirty="0" smtClean="0"/>
              <a:t> Lestari. (2017). </a:t>
            </a:r>
            <a:r>
              <a:rPr lang="en-US" sz="1600" i="1" dirty="0" smtClean="0"/>
              <a:t>From Story Telling to Story Writing: The Implementation of Reading to Learn (R2L) Pedagogy to Teach English as a Foreign Language in Indonesia.</a:t>
            </a:r>
            <a:r>
              <a:rPr lang="en-US" sz="1600" dirty="0" smtClean="0"/>
              <a:t> Indonesian Journal of Applied Linguistics vol. 6 no. 2, January 2017, pp. 229-242.</a:t>
            </a:r>
            <a:endParaRPr lang="id-ID" sz="1600" dirty="0" smtClean="0"/>
          </a:p>
          <a:p>
            <a:pPr>
              <a:buNone/>
            </a:pPr>
            <a:r>
              <a:rPr lang="id-ID" sz="1600" dirty="0" smtClean="0"/>
              <a:t>Fadilah, Rahmi. </a:t>
            </a:r>
            <a:r>
              <a:rPr lang="en-US" sz="1600" dirty="0" smtClean="0"/>
              <a:t>(</a:t>
            </a:r>
            <a:r>
              <a:rPr lang="id-ID" sz="1600" dirty="0" smtClean="0"/>
              <a:t>2017</a:t>
            </a:r>
            <a:r>
              <a:rPr lang="en-US" sz="1600" dirty="0" smtClean="0"/>
              <a:t>)</a:t>
            </a:r>
            <a:r>
              <a:rPr lang="id-ID" sz="1600" i="1" dirty="0" smtClean="0"/>
              <a:t>. Madeline Hunter’s Lesson Plan as Alternative Model for TEYL</a:t>
            </a:r>
            <a:r>
              <a:rPr lang="id-ID" sz="1600" dirty="0" smtClean="0"/>
              <a:t>. Proceedings in English Conference at STKIP Pasundan.</a:t>
            </a:r>
          </a:p>
          <a:p>
            <a:pPr>
              <a:buNone/>
            </a:pPr>
            <a:r>
              <a:rPr lang="en-US" sz="1600" dirty="0" err="1" smtClean="0"/>
              <a:t>Garton</a:t>
            </a:r>
            <a:r>
              <a:rPr lang="en-US" sz="1600" dirty="0" smtClean="0"/>
              <a:t>, Sue &amp; Copland, Fiona (ed.). (2019). Teaching English to Young Learners. New York: </a:t>
            </a:r>
            <a:r>
              <a:rPr lang="en-US" sz="1600" dirty="0" err="1" smtClean="0"/>
              <a:t>Routledge</a:t>
            </a:r>
            <a:r>
              <a:rPr lang="en-US" sz="1600" dirty="0" smtClean="0"/>
              <a:t>.</a:t>
            </a:r>
            <a:endParaRPr lang="id-ID" sz="1600" dirty="0" smtClean="0"/>
          </a:p>
          <a:p>
            <a:pPr>
              <a:buNone/>
            </a:pPr>
            <a:r>
              <a:rPr lang="en-US" sz="1600" dirty="0" err="1" smtClean="0"/>
              <a:t>Halliwell</a:t>
            </a:r>
            <a:r>
              <a:rPr lang="en-US" sz="1600" dirty="0" smtClean="0"/>
              <a:t>, S. (2004). </a:t>
            </a:r>
            <a:r>
              <a:rPr lang="en-US" sz="1600" i="1" dirty="0" smtClean="0"/>
              <a:t>Teaching English in the primary classroom</a:t>
            </a:r>
            <a:r>
              <a:rPr lang="en-US" sz="1600" dirty="0" smtClean="0"/>
              <a:t>. Essex: Pearson Education Limited.</a:t>
            </a:r>
            <a:endParaRPr lang="id-ID" sz="1600" dirty="0" smtClean="0"/>
          </a:p>
          <a:p>
            <a:pPr>
              <a:buNone/>
            </a:pPr>
            <a:r>
              <a:rPr lang="en-US" sz="1600" dirty="0" smtClean="0"/>
              <a:t>Harmer, Jeremy. (2004). </a:t>
            </a:r>
            <a:r>
              <a:rPr lang="en-US" sz="1600" i="1" dirty="0" smtClean="0"/>
              <a:t>How to Teach English: An Introduction to the Practice of English Language Teaching</a:t>
            </a:r>
            <a:r>
              <a:rPr lang="en-US" sz="1600" dirty="0" smtClean="0"/>
              <a:t>. England: Longman.</a:t>
            </a:r>
            <a:endParaRPr lang="id-ID" sz="1600" dirty="0" smtClean="0"/>
          </a:p>
          <a:p>
            <a:pPr>
              <a:buNone/>
            </a:pPr>
            <a:r>
              <a:rPr lang="en-US" sz="1600" dirty="0" smtClean="0"/>
              <a:t>Harmer, Jeremy. (2007). </a:t>
            </a:r>
            <a:r>
              <a:rPr lang="en-US" sz="1600" i="1" dirty="0" smtClean="0"/>
              <a:t>How to teach English (New Edition).</a:t>
            </a:r>
            <a:r>
              <a:rPr lang="en-US" sz="1600" dirty="0" smtClean="0"/>
              <a:t> Essex: Pearson Longman.</a:t>
            </a:r>
            <a:endParaRPr lang="id-ID" sz="1600" dirty="0" smtClean="0"/>
          </a:p>
          <a:p>
            <a:pPr>
              <a:buNone/>
            </a:pPr>
            <a:r>
              <a:rPr lang="en-US" sz="1600" dirty="0" err="1" smtClean="0"/>
              <a:t>Ioannou</a:t>
            </a:r>
            <a:r>
              <a:rPr lang="en-US" sz="1600" dirty="0" smtClean="0"/>
              <a:t>-Georgiou, Sophie &amp; </a:t>
            </a:r>
            <a:r>
              <a:rPr lang="en-US" sz="1600" dirty="0" err="1" smtClean="0"/>
              <a:t>Pavlou</a:t>
            </a:r>
            <a:r>
              <a:rPr lang="en-US" sz="1600" dirty="0" smtClean="0"/>
              <a:t>, </a:t>
            </a:r>
            <a:r>
              <a:rPr lang="en-US" sz="1600" dirty="0" err="1" smtClean="0"/>
              <a:t>Pavlos</a:t>
            </a:r>
            <a:r>
              <a:rPr lang="en-US" sz="1600" dirty="0" smtClean="0"/>
              <a:t>. 2003. </a:t>
            </a:r>
            <a:r>
              <a:rPr lang="en-US" sz="1600" i="1" dirty="0" smtClean="0"/>
              <a:t>Assessing Young Learners.</a:t>
            </a:r>
            <a:r>
              <a:rPr lang="en-US" sz="1600" dirty="0" smtClean="0"/>
              <a:t> Oxford: Oxford University Press.</a:t>
            </a:r>
          </a:p>
          <a:p>
            <a:pPr>
              <a:buNone/>
            </a:pPr>
            <a:r>
              <a:rPr lang="en-US" sz="1600" dirty="0" err="1" smtClean="0"/>
              <a:t>Linse</a:t>
            </a:r>
            <a:r>
              <a:rPr lang="en-US" sz="1600" dirty="0" smtClean="0"/>
              <a:t>, Caroline T. (2005). </a:t>
            </a:r>
            <a:r>
              <a:rPr lang="en-US" sz="1600" i="1" dirty="0" smtClean="0"/>
              <a:t>Practical English Language Teaching: Young </a:t>
            </a:r>
            <a:r>
              <a:rPr lang="id-ID" sz="1600" i="1" dirty="0" smtClean="0"/>
              <a:t>	</a:t>
            </a:r>
            <a:r>
              <a:rPr lang="en-US" sz="1600" i="1" dirty="0" smtClean="0"/>
              <a:t>Learners.</a:t>
            </a:r>
            <a:r>
              <a:rPr lang="en-US" sz="1600" dirty="0" smtClean="0"/>
              <a:t> New York: McGraw-Hill.</a:t>
            </a:r>
            <a:endParaRPr lang="id-ID" sz="1600" dirty="0" smtClean="0"/>
          </a:p>
          <a:p>
            <a:endParaRPr lang="id-ID" sz="1600" dirty="0"/>
          </a:p>
        </p:txBody>
      </p:sp>
      <p:pic>
        <p:nvPicPr>
          <p:cNvPr id="302083" name="Picture 2"/>
          <p:cNvPicPr>
            <a:picLocks noChangeAspect="1" noChangeArrowheads="1"/>
          </p:cNvPicPr>
          <p:nvPr/>
        </p:nvPicPr>
        <p:blipFill>
          <a:blip r:embed="rId2"/>
          <a:srcRect/>
          <a:stretch>
            <a:fillRect/>
          </a:stretch>
        </p:blipFill>
        <p:spPr bwMode="auto">
          <a:xfrm>
            <a:off x="2786063" y="0"/>
            <a:ext cx="5329237" cy="1285875"/>
          </a:xfrm>
          <a:prstGeom prst="rect">
            <a:avLst/>
          </a:prstGeom>
          <a:noFill/>
          <a:ln w="9525">
            <a:noFill/>
            <a:miter lim="800000"/>
            <a:headEnd/>
            <a:tailEnd/>
          </a:ln>
        </p:spPr>
      </p:pic>
      <p:sp>
        <p:nvSpPr>
          <p:cNvPr id="302084" name="AutoShape 4" descr="Hasil gambar untuk REFERENC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d-ID"/>
          </a:p>
        </p:txBody>
      </p:sp>
      <p:pic>
        <p:nvPicPr>
          <p:cNvPr id="302085" name="Picture 5"/>
          <p:cNvPicPr>
            <a:picLocks noChangeAspect="1" noChangeArrowheads="1"/>
          </p:cNvPicPr>
          <p:nvPr/>
        </p:nvPicPr>
        <p:blipFill>
          <a:blip r:embed="rId3"/>
          <a:srcRect/>
          <a:stretch>
            <a:fillRect/>
          </a:stretch>
        </p:blipFill>
        <p:spPr bwMode="auto">
          <a:xfrm>
            <a:off x="428625" y="0"/>
            <a:ext cx="1601788"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Content Placeholder 2"/>
          <p:cNvSpPr>
            <a:spLocks noGrp="1"/>
          </p:cNvSpPr>
          <p:nvPr>
            <p:ph idx="1"/>
          </p:nvPr>
        </p:nvSpPr>
        <p:spPr>
          <a:xfrm>
            <a:off x="285720" y="1214438"/>
            <a:ext cx="8858280" cy="5643562"/>
          </a:xfrm>
        </p:spPr>
        <p:txBody>
          <a:bodyPr/>
          <a:lstStyle/>
          <a:p>
            <a:pPr>
              <a:buNone/>
            </a:pPr>
            <a:r>
              <a:rPr lang="en-US" sz="2000" dirty="0" err="1" smtClean="0"/>
              <a:t>Mckay</a:t>
            </a:r>
            <a:r>
              <a:rPr lang="en-US" sz="2000" dirty="0" smtClean="0"/>
              <a:t>, P. (2006). </a:t>
            </a:r>
            <a:r>
              <a:rPr lang="en-US" sz="2000" i="1" dirty="0" smtClean="0"/>
              <a:t>Assessing young language learners</a:t>
            </a:r>
            <a:r>
              <a:rPr lang="en-US" sz="2000" dirty="0" smtClean="0"/>
              <a:t>. Cambridge: Cambridge University Press. </a:t>
            </a:r>
            <a:endParaRPr lang="id-ID" sz="2000" dirty="0" smtClean="0"/>
          </a:p>
          <a:p>
            <a:pPr>
              <a:buNone/>
            </a:pPr>
            <a:r>
              <a:rPr lang="en-US" sz="2000" dirty="0" smtClean="0"/>
              <a:t>Mooney, Carol </a:t>
            </a:r>
            <a:r>
              <a:rPr lang="en-US" sz="2000" dirty="0" err="1" smtClean="0"/>
              <a:t>Garhart</a:t>
            </a:r>
            <a:r>
              <a:rPr lang="en-US" sz="2000" dirty="0" smtClean="0"/>
              <a:t>. (2000). </a:t>
            </a:r>
            <a:r>
              <a:rPr lang="en-US" sz="2000" i="1" dirty="0" smtClean="0"/>
              <a:t>Theories of Childhood: An Introduction to Dewey, Montessori, Erikson, Piaget, and </a:t>
            </a:r>
            <a:r>
              <a:rPr lang="en-US" sz="2000" i="1" dirty="0" err="1" smtClean="0"/>
              <a:t>Vygotsky</a:t>
            </a:r>
            <a:r>
              <a:rPr lang="en-US" sz="2000" i="1" dirty="0" smtClean="0"/>
              <a:t>. </a:t>
            </a:r>
            <a:r>
              <a:rPr lang="en-US" sz="2000" dirty="0" smtClean="0"/>
              <a:t>USA: </a:t>
            </a:r>
            <a:r>
              <a:rPr lang="en-US" sz="2000" dirty="0" err="1" smtClean="0"/>
              <a:t>Redleaf</a:t>
            </a:r>
            <a:r>
              <a:rPr lang="en-US" sz="2000" dirty="0" smtClean="0"/>
              <a:t> Press.</a:t>
            </a:r>
            <a:endParaRPr lang="id-ID" sz="2000" dirty="0" smtClean="0"/>
          </a:p>
          <a:p>
            <a:pPr>
              <a:buNone/>
            </a:pPr>
            <a:r>
              <a:rPr lang="en-US" sz="2000" dirty="0" err="1" smtClean="0"/>
              <a:t>Musthafa</a:t>
            </a:r>
            <a:r>
              <a:rPr lang="en-US" sz="2000" dirty="0" smtClean="0"/>
              <a:t>, </a:t>
            </a:r>
            <a:r>
              <a:rPr lang="en-US" sz="2000" dirty="0" err="1" smtClean="0"/>
              <a:t>Bachrudin</a:t>
            </a:r>
            <a:r>
              <a:rPr lang="en-US" sz="2000" dirty="0" smtClean="0"/>
              <a:t>. (2000). </a:t>
            </a:r>
            <a:r>
              <a:rPr lang="en-US" sz="2000" i="1" dirty="0" smtClean="0"/>
              <a:t>Teaching English to Young Learners: 	Principles &amp; Techniques.  </a:t>
            </a:r>
            <a:r>
              <a:rPr lang="en-US" sz="2000" dirty="0" smtClean="0"/>
              <a:t>Bandung: </a:t>
            </a:r>
            <a:r>
              <a:rPr lang="en-US" sz="2000" dirty="0" err="1" smtClean="0"/>
              <a:t>Pasca</a:t>
            </a:r>
            <a:r>
              <a:rPr lang="en-US" sz="2000" dirty="0" smtClean="0"/>
              <a:t> </a:t>
            </a:r>
            <a:r>
              <a:rPr lang="en-US" sz="2000" dirty="0" err="1" smtClean="0"/>
              <a:t>Sarjana</a:t>
            </a:r>
            <a:r>
              <a:rPr lang="en-US" sz="2000" dirty="0" smtClean="0"/>
              <a:t> </a:t>
            </a:r>
            <a:r>
              <a:rPr lang="en-US" sz="2000" dirty="0" err="1" smtClean="0"/>
              <a:t>Universitas</a:t>
            </a:r>
            <a:r>
              <a:rPr lang="en-US" sz="2000" dirty="0" smtClean="0"/>
              <a:t> </a:t>
            </a:r>
            <a:r>
              <a:rPr lang="en-US" sz="2000" dirty="0" err="1" smtClean="0"/>
              <a:t>Pendidikan</a:t>
            </a:r>
            <a:r>
              <a:rPr lang="en-US" sz="2000" dirty="0" smtClean="0"/>
              <a:t> Indonesia.</a:t>
            </a:r>
            <a:endParaRPr lang="id-ID" sz="2000" dirty="0" smtClean="0"/>
          </a:p>
          <a:p>
            <a:pPr>
              <a:buNone/>
            </a:pPr>
            <a:r>
              <a:rPr lang="en-US" sz="2000" dirty="0" smtClean="0"/>
              <a:t>Mustafa, </a:t>
            </a:r>
            <a:r>
              <a:rPr lang="en-US" sz="2000" dirty="0" err="1" smtClean="0"/>
              <a:t>Bachrudin</a:t>
            </a:r>
            <a:r>
              <a:rPr lang="en-US" sz="2000" dirty="0" smtClean="0"/>
              <a:t>. (2008). </a:t>
            </a:r>
            <a:r>
              <a:rPr lang="en-US" sz="2000" i="1" dirty="0" smtClean="0"/>
              <a:t>Teaching English to young learners</a:t>
            </a:r>
            <a:r>
              <a:rPr lang="en-US" sz="2000" dirty="0" smtClean="0"/>
              <a:t>. Bandung: UPI Press. </a:t>
            </a:r>
            <a:endParaRPr lang="id-ID" sz="2000" dirty="0" smtClean="0"/>
          </a:p>
          <a:p>
            <a:pPr>
              <a:buNone/>
            </a:pPr>
            <a:r>
              <a:rPr lang="en-US" sz="2000" dirty="0" smtClean="0"/>
              <a:t>Mustafa, </a:t>
            </a:r>
            <a:r>
              <a:rPr lang="en-US" sz="2000" dirty="0" err="1" smtClean="0"/>
              <a:t>Bachrudin</a:t>
            </a:r>
            <a:r>
              <a:rPr lang="en-US" sz="2000" dirty="0" smtClean="0"/>
              <a:t>. (2010). Teaching English to young learners in Indonesia: Essential requirements. </a:t>
            </a:r>
            <a:r>
              <a:rPr lang="en-US" sz="2000" dirty="0" err="1" smtClean="0"/>
              <a:t>Jurnal</a:t>
            </a:r>
            <a:r>
              <a:rPr lang="en-US" sz="2000" dirty="0" smtClean="0"/>
              <a:t> </a:t>
            </a:r>
            <a:r>
              <a:rPr lang="en-US" sz="2000" i="1" dirty="0" err="1" smtClean="0"/>
              <a:t>Educationist.Vol</a:t>
            </a:r>
            <a:r>
              <a:rPr lang="en-US" sz="2000" i="1" dirty="0" smtClean="0"/>
              <a:t>. 4 no.</a:t>
            </a:r>
            <a:r>
              <a:rPr lang="en-US" sz="2000" dirty="0" smtClean="0"/>
              <a:t>2, </a:t>
            </a:r>
            <a:r>
              <a:rPr lang="en-US" sz="2000" dirty="0" err="1" smtClean="0"/>
              <a:t>Juli</a:t>
            </a:r>
            <a:r>
              <a:rPr lang="en-US" sz="2000" dirty="0" smtClean="0"/>
              <a:t> 2010 pp. 120-125.</a:t>
            </a:r>
            <a:endParaRPr lang="id-ID" sz="2000" dirty="0" smtClean="0"/>
          </a:p>
          <a:p>
            <a:pPr>
              <a:buNone/>
            </a:pPr>
            <a:r>
              <a:rPr lang="en-US" sz="2000" dirty="0" smtClean="0"/>
              <a:t>Paul, David. (2003). </a:t>
            </a:r>
            <a:r>
              <a:rPr lang="en-US" sz="2000" i="1" dirty="0" smtClean="0"/>
              <a:t>Teaching English to Children in Asia</a:t>
            </a:r>
            <a:r>
              <a:rPr lang="en-US" sz="2000" dirty="0" smtClean="0"/>
              <a:t>. </a:t>
            </a:r>
            <a:r>
              <a:rPr lang="en-US" sz="2000" dirty="0" err="1" smtClean="0"/>
              <a:t>Hongkong</a:t>
            </a:r>
            <a:r>
              <a:rPr lang="en-US" sz="2000" dirty="0" smtClean="0"/>
              <a:t>; Longman Asia ELT.</a:t>
            </a:r>
            <a:endParaRPr lang="id-ID" sz="2000" dirty="0" smtClean="0"/>
          </a:p>
          <a:p>
            <a:pPr>
              <a:buNone/>
            </a:pPr>
            <a:r>
              <a:rPr lang="en-US" sz="2000" dirty="0" smtClean="0"/>
              <a:t>Pinter, </a:t>
            </a:r>
            <a:r>
              <a:rPr lang="en-US" sz="2000" dirty="0" err="1" smtClean="0"/>
              <a:t>Annamaria</a:t>
            </a:r>
            <a:r>
              <a:rPr lang="en-US" sz="2000" dirty="0" smtClean="0"/>
              <a:t>. (2006). </a:t>
            </a:r>
            <a:r>
              <a:rPr lang="en-US" sz="2000" i="1" dirty="0" smtClean="0"/>
              <a:t>Teaching Young Language Learners. </a:t>
            </a:r>
            <a:r>
              <a:rPr lang="en-US" sz="2000" dirty="0" smtClean="0"/>
              <a:t>Oxford: Oxford </a:t>
            </a:r>
            <a:r>
              <a:rPr lang="id-ID" sz="2000" dirty="0" smtClean="0"/>
              <a:t>     </a:t>
            </a:r>
            <a:r>
              <a:rPr lang="en-US" sz="2000" dirty="0" smtClean="0"/>
              <a:t>University Press.</a:t>
            </a:r>
            <a:endParaRPr lang="id-ID" sz="2000" dirty="0" smtClean="0"/>
          </a:p>
          <a:p>
            <a:pPr algn="just">
              <a:buNone/>
            </a:pPr>
            <a:r>
              <a:rPr lang="en-US" sz="2000" dirty="0" smtClean="0"/>
              <a:t>Slattery, M. &amp; Willis, J. (2005). </a:t>
            </a:r>
            <a:r>
              <a:rPr lang="en-US" sz="2000" i="1" dirty="0" smtClean="0"/>
              <a:t>English for Primary Teachers: A Handbook  of Activities and Classroom Language. </a:t>
            </a:r>
            <a:r>
              <a:rPr lang="en-US" sz="2000" dirty="0" smtClean="0"/>
              <a:t>Oxford: Oxford University Press.</a:t>
            </a:r>
          </a:p>
          <a:p>
            <a:pPr algn="just">
              <a:buNone/>
            </a:pPr>
            <a:r>
              <a:rPr lang="en-US" sz="2000" dirty="0" err="1" smtClean="0"/>
              <a:t>Youtube</a:t>
            </a:r>
            <a:endParaRPr lang="en-US" sz="2000" dirty="0" smtClean="0"/>
          </a:p>
        </p:txBody>
      </p:sp>
      <p:pic>
        <p:nvPicPr>
          <p:cNvPr id="303107" name="Picture 2"/>
          <p:cNvPicPr>
            <a:picLocks noChangeAspect="1" noChangeArrowheads="1"/>
          </p:cNvPicPr>
          <p:nvPr/>
        </p:nvPicPr>
        <p:blipFill>
          <a:blip r:embed="rId2"/>
          <a:srcRect/>
          <a:stretch>
            <a:fillRect/>
          </a:stretch>
        </p:blipFill>
        <p:spPr bwMode="auto">
          <a:xfrm>
            <a:off x="1979613" y="26988"/>
            <a:ext cx="5329237" cy="1285875"/>
          </a:xfrm>
          <a:prstGeom prst="rect">
            <a:avLst/>
          </a:prstGeom>
          <a:noFill/>
          <a:ln w="9525">
            <a:noFill/>
            <a:miter lim="800000"/>
            <a:headEnd/>
            <a:tailEnd/>
          </a:ln>
        </p:spPr>
      </p:pic>
      <p:pic>
        <p:nvPicPr>
          <p:cNvPr id="303108" name="Picture 2"/>
          <p:cNvPicPr>
            <a:picLocks noChangeAspect="1" noChangeArrowheads="1"/>
          </p:cNvPicPr>
          <p:nvPr/>
        </p:nvPicPr>
        <p:blipFill>
          <a:blip r:embed="rId3"/>
          <a:srcRect/>
          <a:stretch>
            <a:fillRect/>
          </a:stretch>
        </p:blipFill>
        <p:spPr bwMode="auto">
          <a:xfrm>
            <a:off x="7593013" y="5500688"/>
            <a:ext cx="1550987"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61264" y="1268760"/>
          <a:ext cx="8447445"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5" name="Picture 1"/>
          <p:cNvPicPr>
            <a:picLocks noChangeAspect="1"/>
          </p:cNvPicPr>
          <p:nvPr/>
        </p:nvPicPr>
        <p:blipFill>
          <a:blip r:embed="rId7"/>
          <a:srcRect t="18434" b="26907"/>
          <a:stretch>
            <a:fillRect/>
          </a:stretch>
        </p:blipFill>
        <p:spPr bwMode="auto">
          <a:xfrm>
            <a:off x="12700" y="0"/>
            <a:ext cx="9144000" cy="110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04213" cy="4114800"/>
          </a:xfrm>
        </p:spPr>
        <p:txBody>
          <a:bodyPr/>
          <a:lstStyle/>
          <a:p>
            <a:r>
              <a:rPr lang="en-US" sz="2800" dirty="0" smtClean="0"/>
              <a:t>Teacher as </a:t>
            </a:r>
            <a:r>
              <a:rPr lang="en-US" sz="2800" i="1" dirty="0" smtClean="0"/>
              <a:t>a role model </a:t>
            </a:r>
          </a:p>
          <a:p>
            <a:r>
              <a:rPr lang="en-US" sz="2800" dirty="0" smtClean="0"/>
              <a:t>Daily conversation (</a:t>
            </a:r>
            <a:r>
              <a:rPr lang="en-US" sz="2800" i="1" dirty="0" smtClean="0"/>
              <a:t>classroom language</a:t>
            </a:r>
            <a:r>
              <a:rPr lang="en-US" sz="2800" dirty="0" smtClean="0"/>
              <a:t>) as exposure to the students.</a:t>
            </a:r>
          </a:p>
          <a:p>
            <a:r>
              <a:rPr lang="en-US" sz="2800" dirty="0" smtClean="0"/>
              <a:t>Students tend to </a:t>
            </a:r>
            <a:r>
              <a:rPr lang="en-US" sz="2800" i="1" dirty="0" smtClean="0"/>
              <a:t>imitate </a:t>
            </a:r>
            <a:r>
              <a:rPr lang="en-US" sz="2800" dirty="0" smtClean="0"/>
              <a:t>the teacher. </a:t>
            </a:r>
          </a:p>
        </p:txBody>
      </p:sp>
      <p:pic>
        <p:nvPicPr>
          <p:cNvPr id="9219" name="Picture 5"/>
          <p:cNvPicPr>
            <a:picLocks noChangeAspect="1"/>
          </p:cNvPicPr>
          <p:nvPr/>
        </p:nvPicPr>
        <p:blipFill>
          <a:blip r:embed="rId3"/>
          <a:srcRect/>
          <a:stretch>
            <a:fillRect/>
          </a:stretch>
        </p:blipFill>
        <p:spPr bwMode="auto">
          <a:xfrm>
            <a:off x="0" y="4495800"/>
            <a:ext cx="9144000" cy="2362200"/>
          </a:xfrm>
          <a:prstGeom prst="rect">
            <a:avLst/>
          </a:prstGeom>
          <a:noFill/>
          <a:ln w="9525">
            <a:noFill/>
            <a:miter lim="800000"/>
            <a:headEnd/>
            <a:tailEnd/>
          </a:ln>
        </p:spPr>
      </p:pic>
      <p:sp>
        <p:nvSpPr>
          <p:cNvPr id="9220" name="Title 1"/>
          <p:cNvSpPr txBox="1">
            <a:spLocks/>
          </p:cNvSpPr>
          <p:nvPr/>
        </p:nvSpPr>
        <p:spPr bwMode="auto">
          <a:xfrm>
            <a:off x="1219200" y="333375"/>
            <a:ext cx="6705600" cy="819150"/>
          </a:xfrm>
          <a:prstGeom prst="rect">
            <a:avLst/>
          </a:prstGeom>
          <a:noFill/>
          <a:ln w="9525">
            <a:noFill/>
            <a:miter lim="800000"/>
            <a:headEnd/>
            <a:tailEnd/>
          </a:ln>
        </p:spPr>
        <p:txBody>
          <a:bodyPr anchor="b"/>
          <a:lstStyle/>
          <a:p>
            <a:pPr algn="ctr" defTabSz="685800">
              <a:lnSpc>
                <a:spcPct val="90000"/>
              </a:lnSpc>
            </a:pPr>
            <a:r>
              <a:rPr lang="en-US" sz="3200" b="1" dirty="0">
                <a:solidFill>
                  <a:srgbClr val="000000"/>
                </a:solidFill>
              </a:rPr>
              <a:t>Using English as a Mean</a:t>
            </a:r>
            <a:r>
              <a:rPr lang="id-ID" sz="3200" b="1" dirty="0">
                <a:solidFill>
                  <a:srgbClr val="000000"/>
                </a:solidFill>
              </a:rPr>
              <a:t>s</a:t>
            </a:r>
            <a:r>
              <a:rPr lang="en-US" sz="3200" b="1" dirty="0">
                <a:solidFill>
                  <a:srgbClr val="000000"/>
                </a:solidFill>
              </a:rPr>
              <a:t> of Communication to Students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id-ID" smtClean="0"/>
          </a:p>
        </p:txBody>
      </p:sp>
      <p:sp>
        <p:nvSpPr>
          <p:cNvPr id="4" name="Content Placeholder 3"/>
          <p:cNvSpPr>
            <a:spLocks noGrp="1"/>
          </p:cNvSpPr>
          <p:nvPr>
            <p:ph idx="1"/>
          </p:nvPr>
        </p:nvSpPr>
        <p:spPr>
          <a:xfrm>
            <a:off x="457200" y="1600200"/>
            <a:ext cx="8229600" cy="5257800"/>
          </a:xfrm>
          <a:solidFill>
            <a:schemeClr val="accent4">
              <a:lumMod val="60000"/>
              <a:lumOff val="40000"/>
            </a:schemeClr>
          </a:solidFill>
        </p:spPr>
        <p:txBody>
          <a:bodyPr/>
          <a:lstStyle/>
          <a:p>
            <a:pPr>
              <a:buFont typeface="Arial" charset="0"/>
              <a:buNone/>
              <a:defRPr/>
            </a:pPr>
            <a:r>
              <a:rPr lang="id-ID" sz="2800" b="1" dirty="0" smtClean="0">
                <a:latin typeface="Lucida Calligraphy" pitchFamily="66" charset="0"/>
              </a:rPr>
              <a:t>Good morning everybody</a:t>
            </a:r>
            <a:r>
              <a:rPr lang="en-US" sz="2800" b="1" dirty="0" smtClean="0">
                <a:latin typeface="Lucida Calligraphy" pitchFamily="66" charset="0"/>
              </a:rPr>
              <a:t>,</a:t>
            </a:r>
            <a:r>
              <a:rPr lang="id-ID" sz="2800" b="1" dirty="0" smtClean="0">
                <a:latin typeface="Lucida Calligraphy" pitchFamily="66" charset="0"/>
              </a:rPr>
              <a:t>  how are you? (I’m </a:t>
            </a:r>
            <a:r>
              <a:rPr lang="en-US" sz="2800" b="1" dirty="0" smtClean="0">
                <a:latin typeface="Lucida Calligraphy" pitchFamily="66" charset="0"/>
              </a:rPr>
              <a:t>good</a:t>
            </a:r>
            <a:r>
              <a:rPr lang="id-ID" sz="2800" b="1" dirty="0" smtClean="0">
                <a:latin typeface="Lucida Calligraphy" pitchFamily="66" charset="0"/>
              </a:rPr>
              <a:t>)</a:t>
            </a:r>
          </a:p>
          <a:p>
            <a:pPr>
              <a:buFont typeface="Arial" charset="0"/>
              <a:buNone/>
              <a:defRPr/>
            </a:pPr>
            <a:r>
              <a:rPr lang="id-ID" sz="2800" b="1" dirty="0" smtClean="0">
                <a:solidFill>
                  <a:prstClr val="black"/>
                </a:solidFill>
                <a:latin typeface="Lucida Calligraphy" pitchFamily="66" charset="0"/>
              </a:rPr>
              <a:t>Good morning everybody</a:t>
            </a:r>
            <a:r>
              <a:rPr lang="en-US" sz="2800" b="1" dirty="0" smtClean="0">
                <a:solidFill>
                  <a:prstClr val="black"/>
                </a:solidFill>
                <a:latin typeface="Lucida Calligraphy" pitchFamily="66" charset="0"/>
              </a:rPr>
              <a:t>,</a:t>
            </a:r>
            <a:r>
              <a:rPr lang="id-ID" sz="2800" b="1" dirty="0" smtClean="0">
                <a:solidFill>
                  <a:prstClr val="black"/>
                </a:solidFill>
                <a:latin typeface="Lucida Calligraphy" pitchFamily="66" charset="0"/>
              </a:rPr>
              <a:t>  how are you?</a:t>
            </a:r>
          </a:p>
          <a:p>
            <a:pPr>
              <a:buNone/>
              <a:defRPr/>
            </a:pPr>
            <a:r>
              <a:rPr lang="id-ID" sz="2800" b="1" dirty="0" smtClean="0">
                <a:latin typeface="Lucida Calligraphy" pitchFamily="66" charset="0"/>
              </a:rPr>
              <a:t>	(I’m </a:t>
            </a:r>
            <a:r>
              <a:rPr lang="en-US" sz="2800" b="1" dirty="0">
                <a:latin typeface="Lucida Calligraphy" pitchFamily="66" charset="0"/>
              </a:rPr>
              <a:t>good</a:t>
            </a:r>
            <a:r>
              <a:rPr lang="id-ID" sz="2800" b="1" dirty="0" smtClean="0">
                <a:latin typeface="Lucida Calligraphy" pitchFamily="66" charset="0"/>
              </a:rPr>
              <a:t>)</a:t>
            </a:r>
            <a:endParaRPr lang="id-ID" sz="2800" b="1" dirty="0" smtClean="0">
              <a:solidFill>
                <a:prstClr val="black"/>
              </a:solidFill>
              <a:latin typeface="Lucida Calligraphy" pitchFamily="66" charset="0"/>
            </a:endParaRPr>
          </a:p>
          <a:p>
            <a:pPr>
              <a:buFont typeface="Arial" charset="0"/>
              <a:buNone/>
              <a:defRPr/>
            </a:pPr>
            <a:r>
              <a:rPr lang="id-ID" sz="2800" b="1" dirty="0" smtClean="0">
                <a:solidFill>
                  <a:srgbClr val="FF0000"/>
                </a:solidFill>
                <a:latin typeface="Lucida Calligraphy" pitchFamily="66" charset="0"/>
              </a:rPr>
              <a:t>Good morning to you,</a:t>
            </a:r>
          </a:p>
          <a:p>
            <a:pPr>
              <a:buFont typeface="Arial" charset="0"/>
              <a:buNone/>
              <a:defRPr/>
            </a:pPr>
            <a:r>
              <a:rPr lang="id-ID" sz="2800" b="1" dirty="0" smtClean="0">
                <a:solidFill>
                  <a:srgbClr val="FF0000"/>
                </a:solidFill>
                <a:latin typeface="Lucida Calligraphy" pitchFamily="66" charset="0"/>
              </a:rPr>
              <a:t>Good morning to you,</a:t>
            </a:r>
          </a:p>
          <a:p>
            <a:pPr>
              <a:buFont typeface="Arial" charset="0"/>
              <a:buNone/>
              <a:defRPr/>
            </a:pPr>
            <a:r>
              <a:rPr lang="id-ID" sz="2800" b="1" dirty="0" smtClean="0">
                <a:solidFill>
                  <a:prstClr val="black"/>
                </a:solidFill>
                <a:latin typeface="Lucida Calligraphy" pitchFamily="66" charset="0"/>
              </a:rPr>
              <a:t>Good morning everybody</a:t>
            </a:r>
            <a:r>
              <a:rPr lang="en-US" sz="2800" b="1" smtClean="0">
                <a:solidFill>
                  <a:prstClr val="black"/>
                </a:solidFill>
                <a:latin typeface="Lucida Calligraphy" pitchFamily="66" charset="0"/>
              </a:rPr>
              <a:t>,</a:t>
            </a:r>
            <a:r>
              <a:rPr lang="id-ID" sz="2800" b="1" smtClean="0">
                <a:solidFill>
                  <a:prstClr val="black"/>
                </a:solidFill>
                <a:latin typeface="Lucida Calligraphy" pitchFamily="66" charset="0"/>
              </a:rPr>
              <a:t>  </a:t>
            </a:r>
            <a:r>
              <a:rPr lang="id-ID" sz="2800" b="1" dirty="0" smtClean="0">
                <a:solidFill>
                  <a:prstClr val="black"/>
                </a:solidFill>
                <a:latin typeface="Lucida Calligraphy" pitchFamily="66" charset="0"/>
              </a:rPr>
              <a:t>how are you?</a:t>
            </a:r>
          </a:p>
          <a:p>
            <a:pPr>
              <a:buNone/>
              <a:defRPr/>
            </a:pPr>
            <a:r>
              <a:rPr lang="id-ID" sz="2800" b="1" dirty="0" smtClean="0">
                <a:latin typeface="Lucida Calligraphy" pitchFamily="66" charset="0"/>
              </a:rPr>
              <a:t>	(I’m </a:t>
            </a:r>
            <a:r>
              <a:rPr lang="en-US" sz="2800" b="1" dirty="0">
                <a:latin typeface="Lucida Calligraphy" pitchFamily="66" charset="0"/>
              </a:rPr>
              <a:t>good</a:t>
            </a:r>
            <a:r>
              <a:rPr lang="id-ID" sz="2800" b="1" dirty="0" smtClean="0">
                <a:latin typeface="Lucida Calligraphy" pitchFamily="66" charset="0"/>
              </a:rPr>
              <a:t>)</a:t>
            </a:r>
            <a:endParaRPr lang="id-ID" sz="2800" b="1" dirty="0" smtClean="0">
              <a:solidFill>
                <a:prstClr val="black"/>
              </a:solidFill>
              <a:latin typeface="Lucida Calligraphy" pitchFamily="66" charset="0"/>
            </a:endParaRPr>
          </a:p>
          <a:p>
            <a:pPr>
              <a:buFont typeface="Arial" charset="0"/>
              <a:buNone/>
              <a:defRPr/>
            </a:pPr>
            <a:r>
              <a:rPr lang="id-ID" sz="2800" b="1" dirty="0" smtClean="0">
                <a:solidFill>
                  <a:prstClr val="black"/>
                </a:solidFill>
                <a:latin typeface="Lucida Calligraphy" pitchFamily="66" charset="0"/>
              </a:rPr>
              <a:t>	</a:t>
            </a:r>
            <a:r>
              <a:rPr lang="id-ID" sz="2800" b="1" dirty="0" smtClean="0">
                <a:solidFill>
                  <a:srgbClr val="FF0000"/>
                </a:solidFill>
                <a:latin typeface="Lucida Calligraphy" pitchFamily="66" charset="0"/>
              </a:rPr>
              <a:t>=&gt;  Good morning, Eci</a:t>
            </a:r>
          </a:p>
          <a:p>
            <a:pPr>
              <a:buFont typeface="Arial" charset="0"/>
              <a:buNone/>
              <a:defRPr/>
            </a:pPr>
            <a:r>
              <a:rPr lang="id-ID" sz="2800" b="1" dirty="0" smtClean="0">
                <a:solidFill>
                  <a:srgbClr val="FF0000"/>
                </a:solidFill>
                <a:latin typeface="Lucida Calligraphy" pitchFamily="66" charset="0"/>
              </a:rPr>
              <a:t>		 Good morning, Irfan</a:t>
            </a:r>
          </a:p>
          <a:p>
            <a:pPr>
              <a:buFont typeface="Arial" charset="0"/>
              <a:buNone/>
              <a:defRPr/>
            </a:pPr>
            <a:endParaRPr lang="id-ID" dirty="0" smtClean="0">
              <a:solidFill>
                <a:prstClr val="black"/>
              </a:solidFill>
            </a:endParaRPr>
          </a:p>
          <a:p>
            <a:pPr>
              <a:buFont typeface="Arial" charset="0"/>
              <a:buNone/>
              <a:defRPr/>
            </a:pPr>
            <a:endParaRPr lang="id-ID" dirty="0"/>
          </a:p>
        </p:txBody>
      </p:sp>
      <p:sp>
        <p:nvSpPr>
          <p:cNvPr id="5" name="Title 1"/>
          <p:cNvSpPr txBox="1">
            <a:spLocks/>
          </p:cNvSpPr>
          <p:nvPr/>
        </p:nvSpPr>
        <p:spPr bwMode="auto">
          <a:xfrm>
            <a:off x="0" y="285750"/>
            <a:ext cx="8715375" cy="1143000"/>
          </a:xfrm>
          <a:prstGeom prst="rect">
            <a:avLst/>
          </a:prstGeom>
          <a:solidFill>
            <a:srgbClr val="FFFF00"/>
          </a:solidFill>
          <a:ln w="9525">
            <a:noFill/>
            <a:miter lim="800000"/>
            <a:headEnd/>
            <a:tailEnd/>
          </a:ln>
        </p:spPr>
        <p:txBody>
          <a:bodyPr anchor="ctr"/>
          <a:lstStyle/>
          <a:p>
            <a:pPr algn="ctr" eaLnBrk="0" hangingPunct="0">
              <a:defRPr/>
            </a:pPr>
            <a:r>
              <a:rPr lang="id-ID" sz="4400" dirty="0">
                <a:latin typeface="Arno Pro Smbd Caption" pitchFamily="18" charset="0"/>
                <a:ea typeface="+mj-ea"/>
                <a:cs typeface="+mj-cs"/>
                <a:sym typeface="Wingdings" pitchFamily="2" charset="2"/>
              </a:rPr>
              <a:t>1 </a:t>
            </a:r>
            <a:r>
              <a:rPr lang="id-ID" sz="4400" dirty="0">
                <a:latin typeface="Arno Pro Smbd Caption" pitchFamily="18" charset="0"/>
                <a:ea typeface="+mj-ea"/>
                <a:cs typeface="+mj-cs"/>
              </a:rPr>
              <a:t>Good Morning</a:t>
            </a:r>
            <a:endParaRPr lang="id-ID" sz="4400" dirty="0">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74638"/>
            <a:ext cx="5143500" cy="1143000"/>
          </a:xfrm>
          <a:solidFill>
            <a:srgbClr val="FFFF00"/>
          </a:solidFill>
        </p:spPr>
        <p:txBody>
          <a:bodyPr/>
          <a:lstStyle/>
          <a:p>
            <a:r>
              <a:rPr lang="id-ID" smtClean="0">
                <a:latin typeface="Arno Pro Smbd Caption" pitchFamily="18" charset="0"/>
                <a:sym typeface="Wingdings" pitchFamily="2" charset="2"/>
              </a:rPr>
              <a:t>1 </a:t>
            </a:r>
            <a:r>
              <a:rPr lang="id-ID" smtClean="0">
                <a:latin typeface="Arno Pro Smbd Caption" pitchFamily="18" charset="0"/>
              </a:rPr>
              <a:t>Alphabet Song</a:t>
            </a:r>
            <a:endParaRPr lang="id-ID" smtClean="0"/>
          </a:p>
        </p:txBody>
      </p:sp>
      <p:sp>
        <p:nvSpPr>
          <p:cNvPr id="11267" name="Text Placeholder 2"/>
          <p:cNvSpPr>
            <a:spLocks noGrp="1"/>
          </p:cNvSpPr>
          <p:nvPr>
            <p:ph type="body" idx="1"/>
          </p:nvPr>
        </p:nvSpPr>
        <p:spPr/>
        <p:txBody>
          <a:bodyPr/>
          <a:lstStyle/>
          <a:p>
            <a:endParaRPr lang="id-ID" smtClean="0"/>
          </a:p>
        </p:txBody>
      </p:sp>
      <p:sp>
        <p:nvSpPr>
          <p:cNvPr id="4" name="Content Placeholder 3"/>
          <p:cNvSpPr>
            <a:spLocks noGrp="1"/>
          </p:cNvSpPr>
          <p:nvPr>
            <p:ph sz="half" idx="2"/>
          </p:nvPr>
        </p:nvSpPr>
        <p:spPr>
          <a:xfrm>
            <a:off x="457200" y="2174875"/>
            <a:ext cx="4543425" cy="3951288"/>
          </a:xfrm>
          <a:solidFill>
            <a:schemeClr val="accent4">
              <a:lumMod val="60000"/>
              <a:lumOff val="40000"/>
            </a:schemeClr>
          </a:solidFill>
        </p:spPr>
        <p:txBody>
          <a:bodyPr/>
          <a:lstStyle/>
          <a:p>
            <a:pPr>
              <a:buFont typeface="Arial" charset="0"/>
              <a:buNone/>
              <a:defRPr/>
            </a:pPr>
            <a:r>
              <a:rPr lang="id-ID" sz="2800" b="1" dirty="0" smtClean="0">
                <a:latin typeface="Lucida Calligraphy" pitchFamily="66" charset="0"/>
              </a:rPr>
              <a:t>A B C D E F G</a:t>
            </a:r>
          </a:p>
          <a:p>
            <a:pPr>
              <a:buFont typeface="Arial" charset="0"/>
              <a:buNone/>
              <a:defRPr/>
            </a:pPr>
            <a:r>
              <a:rPr lang="id-ID" sz="2800" b="1" dirty="0" smtClean="0">
                <a:latin typeface="Lucida Calligraphy" pitchFamily="66" charset="0"/>
              </a:rPr>
              <a:t>H I J K L M N O P</a:t>
            </a:r>
          </a:p>
          <a:p>
            <a:pPr>
              <a:buFont typeface="Arial" charset="0"/>
              <a:buNone/>
              <a:defRPr/>
            </a:pPr>
            <a:r>
              <a:rPr lang="id-ID" sz="2800" b="1" dirty="0" smtClean="0">
                <a:latin typeface="Lucida Calligraphy" pitchFamily="66" charset="0"/>
              </a:rPr>
              <a:t>Q R S T U V</a:t>
            </a:r>
          </a:p>
          <a:p>
            <a:pPr>
              <a:buFont typeface="Arial" charset="0"/>
              <a:buNone/>
              <a:defRPr/>
            </a:pPr>
            <a:r>
              <a:rPr lang="id-ID" sz="2800" b="1" dirty="0" smtClean="0">
                <a:latin typeface="Lucida Calligraphy" pitchFamily="66" charset="0"/>
              </a:rPr>
              <a:t>W X Y and Z</a:t>
            </a:r>
          </a:p>
          <a:p>
            <a:pPr>
              <a:buFont typeface="Arial" charset="0"/>
              <a:buNone/>
              <a:defRPr/>
            </a:pPr>
            <a:r>
              <a:rPr lang="id-ID" sz="2800" b="1" dirty="0" smtClean="0">
                <a:latin typeface="Lucida Calligraphy" pitchFamily="66" charset="0"/>
              </a:rPr>
              <a:t>Now I know my ABC</a:t>
            </a:r>
          </a:p>
          <a:p>
            <a:pPr>
              <a:buFont typeface="Arial" charset="0"/>
              <a:buNone/>
              <a:defRPr/>
            </a:pPr>
            <a:r>
              <a:rPr lang="id-ID" sz="2800" b="1" dirty="0" smtClean="0">
                <a:latin typeface="Lucida Calligraphy" pitchFamily="66" charset="0"/>
              </a:rPr>
              <a:t>Next time won’t you sing with me</a:t>
            </a:r>
          </a:p>
          <a:p>
            <a:pPr>
              <a:defRPr/>
            </a:pPr>
            <a:endParaRPr lang="id-ID" dirty="0"/>
          </a:p>
        </p:txBody>
      </p:sp>
      <p:sp>
        <p:nvSpPr>
          <p:cNvPr id="11269" name="Text Placeholder 4"/>
          <p:cNvSpPr>
            <a:spLocks noGrp="1"/>
          </p:cNvSpPr>
          <p:nvPr>
            <p:ph type="body" sz="quarter" idx="3"/>
          </p:nvPr>
        </p:nvSpPr>
        <p:spPr/>
        <p:txBody>
          <a:bodyPr/>
          <a:lstStyle/>
          <a:p>
            <a:endParaRPr lang="id-ID" smtClean="0"/>
          </a:p>
        </p:txBody>
      </p:sp>
      <p:sp>
        <p:nvSpPr>
          <p:cNvPr id="11270" name="Content Placeholder 5"/>
          <p:cNvSpPr>
            <a:spLocks noGrp="1"/>
          </p:cNvSpPr>
          <p:nvPr>
            <p:ph sz="quarter" idx="4"/>
          </p:nvPr>
        </p:nvSpPr>
        <p:spPr>
          <a:xfrm>
            <a:off x="5429250" y="2643188"/>
            <a:ext cx="3257550" cy="3482975"/>
          </a:xfrm>
          <a:ln>
            <a:solidFill>
              <a:schemeClr val="accent2"/>
            </a:solidFill>
          </a:ln>
        </p:spPr>
        <p:txBody>
          <a:bodyPr/>
          <a:lstStyle/>
          <a:p>
            <a:pPr>
              <a:buFont typeface="Arial" charset="0"/>
              <a:buNone/>
            </a:pPr>
            <a:r>
              <a:rPr lang="id-ID" sz="4000" b="1" smtClean="0"/>
              <a:t>A B C D E F G</a:t>
            </a:r>
          </a:p>
          <a:p>
            <a:pPr>
              <a:buFont typeface="Arial" charset="0"/>
              <a:buNone/>
            </a:pPr>
            <a:r>
              <a:rPr lang="id-ID" sz="4000" b="1" smtClean="0"/>
              <a:t>H I J K L M N </a:t>
            </a:r>
          </a:p>
          <a:p>
            <a:pPr>
              <a:buFont typeface="Arial" charset="0"/>
              <a:buNone/>
            </a:pPr>
            <a:r>
              <a:rPr lang="id-ID" sz="4000" b="1" smtClean="0"/>
              <a:t>O P Q R S T U</a:t>
            </a:r>
          </a:p>
          <a:p>
            <a:pPr>
              <a:buFont typeface="Arial" charset="0"/>
              <a:buNone/>
            </a:pPr>
            <a:r>
              <a:rPr lang="id-ID" sz="4000" b="1" smtClean="0"/>
              <a:t>V W X Y Z</a:t>
            </a:r>
          </a:p>
          <a:p>
            <a:pPr>
              <a:buFont typeface="Arial" charset="0"/>
              <a:buNone/>
            </a:pPr>
            <a:endParaRPr lang="id-ID" smtClean="0"/>
          </a:p>
        </p:txBody>
      </p:sp>
      <p:pic>
        <p:nvPicPr>
          <p:cNvPr id="11271" name="Picture 5"/>
          <p:cNvPicPr>
            <a:picLocks noChangeAspect="1" noChangeArrowheads="1"/>
          </p:cNvPicPr>
          <p:nvPr/>
        </p:nvPicPr>
        <p:blipFill>
          <a:blip r:embed="rId2"/>
          <a:srcRect/>
          <a:stretch>
            <a:fillRect/>
          </a:stretch>
        </p:blipFill>
        <p:spPr bwMode="auto">
          <a:xfrm>
            <a:off x="5286375" y="0"/>
            <a:ext cx="3857625"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6000" b="1" dirty="0" smtClean="0">
                <a:latin typeface="Berlin Sans FB" pitchFamily="34" charset="0"/>
              </a:rPr>
              <a:t>Basic Concept of </a:t>
            </a:r>
            <a:r>
              <a:rPr lang="en-US" sz="6000" b="1" dirty="0" smtClean="0">
                <a:latin typeface="Berlin Sans FB" pitchFamily="34" charset="0"/>
              </a:rPr>
              <a:t>CELTP</a:t>
            </a:r>
            <a:endParaRPr lang="id-ID" sz="6000" dirty="0" smtClean="0"/>
          </a:p>
        </p:txBody>
      </p:sp>
      <p:sp>
        <p:nvSpPr>
          <p:cNvPr id="12291" name="Content Placeholder 2"/>
          <p:cNvSpPr>
            <a:spLocks noGrp="1"/>
          </p:cNvSpPr>
          <p:nvPr>
            <p:ph idx="1"/>
          </p:nvPr>
        </p:nvSpPr>
        <p:spPr>
          <a:xfrm>
            <a:off x="457200" y="2204864"/>
            <a:ext cx="8229600" cy="3921299"/>
          </a:xfrm>
        </p:spPr>
        <p:txBody>
          <a:bodyPr/>
          <a:lstStyle/>
          <a:p>
            <a:r>
              <a:rPr lang="id-ID" sz="2800" b="1" dirty="0" smtClean="0">
                <a:latin typeface="Adobe Garamond Pro Bold" pitchFamily="18" charset="0"/>
              </a:rPr>
              <a:t>Characteristics of Young Language Learners</a:t>
            </a:r>
          </a:p>
          <a:p>
            <a:r>
              <a:rPr lang="id-ID" sz="2800" b="1" dirty="0" smtClean="0">
                <a:latin typeface="Adobe Garamond Pro Bold" pitchFamily="18" charset="0"/>
              </a:rPr>
              <a:t>Some Myths and Misconception about SL/FL Learning</a:t>
            </a:r>
          </a:p>
          <a:p>
            <a:r>
              <a:rPr lang="id-ID" sz="2800" b="1" dirty="0" smtClean="0">
                <a:latin typeface="Adobe Garamond Pro Bold" pitchFamily="18" charset="0"/>
              </a:rPr>
              <a:t>Skills should be Taught First in </a:t>
            </a:r>
            <a:r>
              <a:rPr lang="id-ID" sz="2800" b="1" dirty="0" smtClean="0">
                <a:latin typeface="Adobe Garamond Pro Bold" pitchFamily="18" charset="0"/>
              </a:rPr>
              <a:t>TEYL</a:t>
            </a:r>
            <a:endParaRPr lang="id-ID" sz="2800" b="1" dirty="0" smtClean="0">
              <a:latin typeface="Adobe Garamond Pro Bold" pitchFamily="18" charset="0"/>
            </a:endParaRPr>
          </a:p>
          <a:p>
            <a:endParaRPr lang="id-ID" dirty="0" smtClean="0"/>
          </a:p>
        </p:txBody>
      </p:sp>
      <p:pic>
        <p:nvPicPr>
          <p:cNvPr id="12292" name="Picture 5" descr="http://brightbeginningsnyc.com/wp-content/uploads/2013/10/Diversity-children-playing-clip-art-31.png"/>
          <p:cNvPicPr>
            <a:picLocks noChangeAspect="1" noChangeArrowheads="1"/>
          </p:cNvPicPr>
          <p:nvPr/>
        </p:nvPicPr>
        <p:blipFill>
          <a:blip r:embed="rId2"/>
          <a:srcRect/>
          <a:stretch>
            <a:fillRect/>
          </a:stretch>
        </p:blipFill>
        <p:spPr bwMode="auto">
          <a:xfrm>
            <a:off x="0" y="5572125"/>
            <a:ext cx="914400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11264</TotalTime>
  <Words>2549</Words>
  <Application>Microsoft Office PowerPoint</Application>
  <PresentationFormat>On-screen Show (4:3)</PresentationFormat>
  <Paragraphs>331</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         CHILDREN LANGUAGE TEACHING AND PRACTICE (CELTP) /TECHING ENGLISH TO YOUNG LEARNERS (TEYL) /ENGLISH FOR YOUNG LEARNERS (EYL)           By: Sri Supiah Cahyati, M.Pd</vt:lpstr>
      <vt:lpstr>Session 1</vt:lpstr>
      <vt:lpstr>PowerPoint Presentation</vt:lpstr>
      <vt:lpstr>Some Terms in Teaching English</vt:lpstr>
      <vt:lpstr>PowerPoint Presentation</vt:lpstr>
      <vt:lpstr>PowerPoint Presentation</vt:lpstr>
      <vt:lpstr>PowerPoint Presentation</vt:lpstr>
      <vt:lpstr>1 Alphabet Song</vt:lpstr>
      <vt:lpstr>Basic Concept of CELTP</vt:lpstr>
      <vt:lpstr>Characteristics  of Young Learners (Pinter, 2006)</vt:lpstr>
      <vt:lpstr>PowerPoint Presentation</vt:lpstr>
      <vt:lpstr>Characteristics of Older/Adult Learners</vt:lpstr>
      <vt:lpstr>Misconceptions in teaching approach to younger learners can lead to failure  (Musthafa, 2000)</vt:lpstr>
      <vt:lpstr>Some myths and misconceptions about second/foreign language learning  (Musthafa: 2000)</vt:lpstr>
      <vt:lpstr>Some myths and misconceptions about second/foreign language learning  (Musthafa: 2000)</vt:lpstr>
      <vt:lpstr>Some myths and misconceptions about second/foreign language learning  (Musthafa: 2000)</vt:lpstr>
      <vt:lpstr>Some myths and misconceptions about second/foreign language learning  (Musthafa: 2000)</vt:lpstr>
      <vt:lpstr>Some myths and misconceptions about second/foreign language learning  (Musthafa: 2000)</vt:lpstr>
      <vt:lpstr>Skills should be taught in TEYL</vt:lpstr>
      <vt:lpstr> 2  Head, Shoulder, Knees, and Toes (Kepala, Pundak, Lutut, Kaki) </vt:lpstr>
      <vt:lpstr> Days (Nama-Nama Hari) </vt:lpstr>
      <vt:lpstr>PowerPoint Presentation</vt:lpstr>
      <vt:lpstr>How to teach English  in Classroom Context</vt:lpstr>
      <vt:lpstr>Discussion </vt:lpstr>
      <vt:lpstr>How to be a good teacher?  A. How should teachers give instruction?  B. Who should talk in class?  </vt:lpstr>
      <vt:lpstr>A. What makes a good teacher? Source: Private language School students in Britain  (Harmer, 2004)</vt:lpstr>
      <vt:lpstr>B. How should teachers give instructions?</vt:lpstr>
      <vt:lpstr>C. Who should talk in class?</vt:lpstr>
      <vt:lpstr>PowerPoint Presentation</vt:lpstr>
      <vt:lpstr>What do we know about language learning?</vt:lpstr>
      <vt:lpstr>The important elements in a language classroom: ESA</vt:lpstr>
      <vt:lpstr>The important elements in a language classroom</vt:lpstr>
      <vt:lpstr>Teaching Models which have influenced current teaching practice</vt:lpstr>
      <vt:lpstr>Teaching Across Age Levels</vt:lpstr>
      <vt:lpstr>Five Categories in Teaching Children</vt:lpstr>
      <vt:lpstr>Teaching Teens</vt:lpstr>
      <vt:lpstr>PowerPoint Presentation</vt:lpstr>
      <vt:lpstr>Teaching Adults</vt:lpstr>
      <vt:lpstr>Basic Concepts of Language Teaching </vt:lpstr>
      <vt:lpstr>Factors influencing successful in language learning  (Brewster, Ellis, Grard, 2003)</vt:lpstr>
      <vt:lpstr>PowerPoint Presentation</vt:lpstr>
      <vt:lpstr>Essential principles of how to facilitate children a foreign language  (Pinter, 2006; Andini, 2007; Utami, 2004; Harmer 2002)</vt:lpstr>
      <vt:lpstr>PowerPoint Presentation</vt:lpstr>
      <vt:lpstr> Now that we have looked at different learning styles and characteristics of young language learners, try to fill in the boxes in this mind map. With a partner, take turns reading each bubble before describing what word best fits each box.  </vt:lpstr>
      <vt:lpstr>PowerPoint Presentation</vt:lpstr>
      <vt:lpstr>Teaching implication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ENGLISH TO YOUNG LEARNERS (TEYL)   By: Sri Supiah Cahyati, M.Pd.</dc:title>
  <dc:creator>USER</dc:creator>
  <cp:lastModifiedBy>Windows User</cp:lastModifiedBy>
  <cp:revision>434</cp:revision>
  <dcterms:created xsi:type="dcterms:W3CDTF">2016-08-30T02:29:45Z</dcterms:created>
  <dcterms:modified xsi:type="dcterms:W3CDTF">2019-08-30T05:53:11Z</dcterms:modified>
</cp:coreProperties>
</file>