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4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E662A2E-C839-47E7-9AA0-21259D6C8254}" type="datetimeFigureOut">
              <a:rPr lang="id-ID" smtClean="0"/>
              <a:pPr/>
              <a:t>13/12/2020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CF46074-A988-4C07-BD94-C6878F8B10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2A2E-C839-47E7-9AA0-21259D6C8254}" type="datetimeFigureOut">
              <a:rPr lang="id-ID" smtClean="0"/>
              <a:pPr/>
              <a:t>13/12/2020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6074-A988-4C07-BD94-C6878F8B10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2A2E-C839-47E7-9AA0-21259D6C8254}" type="datetimeFigureOut">
              <a:rPr lang="id-ID" smtClean="0"/>
              <a:pPr/>
              <a:t>13/12/2020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6074-A988-4C07-BD94-C6878F8B10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662A2E-C839-47E7-9AA0-21259D6C8254}" type="datetimeFigureOut">
              <a:rPr lang="id-ID" smtClean="0"/>
              <a:pPr/>
              <a:t>13/12/2020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CF46074-A988-4C07-BD94-C6878F8B104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E662A2E-C839-47E7-9AA0-21259D6C8254}" type="datetimeFigureOut">
              <a:rPr lang="id-ID" smtClean="0"/>
              <a:pPr/>
              <a:t>13/12/2020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CF46074-A988-4C07-BD94-C6878F8B10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2A2E-C839-47E7-9AA0-21259D6C8254}" type="datetimeFigureOut">
              <a:rPr lang="id-ID" smtClean="0"/>
              <a:pPr/>
              <a:t>13/12/2020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6074-A988-4C07-BD94-C6878F8B104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2A2E-C839-47E7-9AA0-21259D6C8254}" type="datetimeFigureOut">
              <a:rPr lang="id-ID" smtClean="0"/>
              <a:pPr/>
              <a:t>13/12/2020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6074-A988-4C07-BD94-C6878F8B104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662A2E-C839-47E7-9AA0-21259D6C8254}" type="datetimeFigureOut">
              <a:rPr lang="id-ID" smtClean="0"/>
              <a:pPr/>
              <a:t>13/12/2020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F46074-A988-4C07-BD94-C6878F8B104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2A2E-C839-47E7-9AA0-21259D6C8254}" type="datetimeFigureOut">
              <a:rPr lang="id-ID" smtClean="0"/>
              <a:pPr/>
              <a:t>13/12/2020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6074-A988-4C07-BD94-C6878F8B10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662A2E-C839-47E7-9AA0-21259D6C8254}" type="datetimeFigureOut">
              <a:rPr lang="id-ID" smtClean="0"/>
              <a:pPr/>
              <a:t>13/12/2020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CF46074-A988-4C07-BD94-C6878F8B104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662A2E-C839-47E7-9AA0-21259D6C8254}" type="datetimeFigureOut">
              <a:rPr lang="id-ID" smtClean="0"/>
              <a:pPr/>
              <a:t>13/12/2020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F46074-A988-4C07-BD94-C6878F8B104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E662A2E-C839-47E7-9AA0-21259D6C8254}" type="datetimeFigureOut">
              <a:rPr lang="id-ID" smtClean="0"/>
              <a:pPr/>
              <a:t>13/12/2020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F46074-A988-4C07-BD94-C6878F8B104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How to increase your vocabulary power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45224"/>
            <a:ext cx="6172200" cy="929698"/>
          </a:xfrm>
        </p:spPr>
        <p:txBody>
          <a:bodyPr/>
          <a:lstStyle/>
          <a:p>
            <a:r>
              <a:rPr lang="en-US" dirty="0" smtClean="0"/>
              <a:t>RATIH INAYAH, </a:t>
            </a:r>
            <a:r>
              <a:rPr lang="en-US" dirty="0" err="1" smtClean="0"/>
              <a:t>M.Pd</a:t>
            </a:r>
            <a:endParaRPr lang="en-US" dirty="0" smtClean="0"/>
          </a:p>
          <a:p>
            <a:r>
              <a:rPr lang="en-US" dirty="0" smtClean="0"/>
              <a:t>SRI SUPIAH CAHYATI, </a:t>
            </a:r>
            <a:r>
              <a:rPr lang="en-US" dirty="0" err="1" smtClean="0"/>
              <a:t>M.Pd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When answering comprehension questions, follow these simple steps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sz="2000" dirty="0" smtClean="0">
                <a:latin typeface="Book Antiqua" pitchFamily="18" charset="0"/>
              </a:rPr>
              <a:t>Read the text once to grasp the gist of the passage.</a:t>
            </a:r>
          </a:p>
          <a:p>
            <a:r>
              <a:rPr lang="id-ID" sz="2000" dirty="0" smtClean="0">
                <a:latin typeface="Book Antiqua" pitchFamily="18" charset="0"/>
              </a:rPr>
              <a:t>Read through the questions once so that you know what are being asked.</a:t>
            </a:r>
          </a:p>
          <a:p>
            <a:r>
              <a:rPr lang="id-ID" sz="2000" dirty="0" smtClean="0">
                <a:latin typeface="Book Antiqua" pitchFamily="18" charset="0"/>
              </a:rPr>
              <a:t>Read the text again, paying special attention to the details and the diction used. The words, phrases and expressions used reflect the intention of the writer.</a:t>
            </a:r>
          </a:p>
          <a:p>
            <a:r>
              <a:rPr lang="id-ID" sz="2000" dirty="0" smtClean="0">
                <a:latin typeface="Book Antiqua" pitchFamily="18" charset="0"/>
              </a:rPr>
              <a:t>Read each question carefully. Make sure you understand the question and identify the keywords in the question.</a:t>
            </a:r>
          </a:p>
          <a:p>
            <a:r>
              <a:rPr lang="id-ID" sz="2000" dirty="0" smtClean="0">
                <a:latin typeface="Book Antiqua" pitchFamily="18" charset="0"/>
              </a:rPr>
              <a:t>Scan the text to find the keywords.</a:t>
            </a:r>
          </a:p>
          <a:p>
            <a:r>
              <a:rPr lang="id-ID" sz="2000" dirty="0" smtClean="0">
                <a:latin typeface="Book Antiqua" pitchFamily="18" charset="0"/>
              </a:rPr>
              <a:t>Underline the answer in the text.</a:t>
            </a:r>
          </a:p>
          <a:p>
            <a:r>
              <a:rPr lang="id-ID" sz="2000" dirty="0" smtClean="0">
                <a:latin typeface="Book Antiqua" pitchFamily="18" charset="0"/>
              </a:rPr>
              <a:t>Read the </a:t>
            </a:r>
            <a:r>
              <a:rPr lang="id-ID" sz="2000" dirty="0" smtClean="0">
                <a:latin typeface="Book Antiqua" pitchFamily="18" charset="0"/>
              </a:rPr>
              <a:t>questio</a:t>
            </a:r>
            <a:r>
              <a:rPr lang="en-US" sz="2000" dirty="0" smtClean="0">
                <a:latin typeface="Book Antiqua" pitchFamily="18" charset="0"/>
              </a:rPr>
              <a:t>n</a:t>
            </a:r>
            <a:r>
              <a:rPr lang="id-ID" sz="2000" dirty="0" smtClean="0">
                <a:latin typeface="Book Antiqua" pitchFamily="18" charset="0"/>
              </a:rPr>
              <a:t> </a:t>
            </a:r>
            <a:r>
              <a:rPr lang="id-ID" sz="2000" dirty="0" smtClean="0">
                <a:latin typeface="Book Antiqua" pitchFamily="18" charset="0"/>
              </a:rPr>
              <a:t>again going through the multiple choice answers given and identify the answer.</a:t>
            </a:r>
          </a:p>
          <a:p>
            <a:r>
              <a:rPr lang="id-ID" sz="2000" dirty="0" smtClean="0">
                <a:latin typeface="Book Antiqua" pitchFamily="18" charset="0"/>
              </a:rPr>
              <a:t>Repeat this process with the other questions.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The vocabulary question – improving your vocabulary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Method 1</a:t>
            </a:r>
          </a:p>
          <a:p>
            <a:pPr lvl="1">
              <a:lnSpc>
                <a:spcPct val="125000"/>
              </a:lnSpc>
            </a:pPr>
            <a:r>
              <a:rPr lang="id-ID" dirty="0" smtClean="0"/>
              <a:t>Read widely and regularly.</a:t>
            </a:r>
          </a:p>
          <a:p>
            <a:pPr lvl="1">
              <a:lnSpc>
                <a:spcPct val="125000"/>
              </a:lnSpc>
            </a:pPr>
            <a:r>
              <a:rPr lang="id-ID" dirty="0" smtClean="0"/>
              <a:t>Guess the meaning from the context instead of looking up in the dictionary often.</a:t>
            </a:r>
          </a:p>
          <a:p>
            <a:pPr lvl="1">
              <a:lnSpc>
                <a:spcPct val="125000"/>
              </a:lnSpc>
            </a:pPr>
            <a:r>
              <a:rPr lang="id-ID" dirty="0" smtClean="0"/>
              <a:t>If you do not have time to read, try to squeeze in a few pages of reading whenever you have free moments.</a:t>
            </a:r>
          </a:p>
          <a:p>
            <a:pPr lvl="1">
              <a:lnSpc>
                <a:spcPct val="125000"/>
              </a:lnSpc>
            </a:pPr>
            <a:r>
              <a:rPr lang="id-ID" dirty="0" smtClean="0"/>
              <a:t>Use the language in listening, speaking, reading and writing.</a:t>
            </a:r>
          </a:p>
          <a:p>
            <a:pPr lvl="1">
              <a:lnSpc>
                <a:spcPct val="125000"/>
              </a:lnSpc>
            </a:pPr>
            <a:r>
              <a:rPr lang="id-ID" dirty="0" smtClean="0"/>
              <a:t>Learning vocabulary lists can be another support activity.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The vocabulary question – improving your vocabulary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Method 2</a:t>
            </a:r>
          </a:p>
          <a:p>
            <a:pPr lvl="1">
              <a:lnSpc>
                <a:spcPct val="125000"/>
              </a:lnSpc>
            </a:pPr>
            <a:r>
              <a:rPr lang="id-ID" dirty="0" smtClean="0"/>
              <a:t>Mostly words need to be learnt the hard way. Reading alone is not enough.</a:t>
            </a:r>
          </a:p>
          <a:p>
            <a:pPr lvl="1">
              <a:lnSpc>
                <a:spcPct val="125000"/>
              </a:lnSpc>
            </a:pPr>
            <a:r>
              <a:rPr lang="id-ID" dirty="0" smtClean="0"/>
              <a:t>Develop an interest in English.</a:t>
            </a:r>
          </a:p>
          <a:p>
            <a:pPr lvl="1">
              <a:lnSpc>
                <a:spcPct val="125000"/>
              </a:lnSpc>
            </a:pPr>
            <a:r>
              <a:rPr lang="id-ID" dirty="0" smtClean="0"/>
              <a:t>When you learn a new word, also learn how to use it.</a:t>
            </a:r>
          </a:p>
          <a:p>
            <a:pPr lvl="1">
              <a:lnSpc>
                <a:spcPct val="125000"/>
              </a:lnSpc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</TotalTime>
  <Words>259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How to increase your vocabulary power</vt:lpstr>
      <vt:lpstr>When answering comprehension questions, follow these simple steps</vt:lpstr>
      <vt:lpstr>The vocabulary question – improving your vocabulary</vt:lpstr>
      <vt:lpstr>The vocabulary question – improving your vocabulary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increase your vocabulary power</dc:title>
  <dc:creator>Dienadiena</dc:creator>
  <cp:lastModifiedBy>Windows User</cp:lastModifiedBy>
  <cp:revision>12</cp:revision>
  <dcterms:created xsi:type="dcterms:W3CDTF">2017-01-14T09:11:40Z</dcterms:created>
  <dcterms:modified xsi:type="dcterms:W3CDTF">2020-12-13T04:58:51Z</dcterms:modified>
</cp:coreProperties>
</file>