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539495" y="449071"/>
            <a:ext cx="3666744" cy="734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067299" y="635000"/>
            <a:ext cx="2048255" cy="55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080516" y="4242308"/>
            <a:ext cx="5715000" cy="1600200"/>
          </a:xfrm>
          <a:custGeom>
            <a:avLst/>
            <a:gdLst/>
            <a:ahLst/>
            <a:cxnLst/>
            <a:rect l="l" t="t" r="r" b="b"/>
            <a:pathLst>
              <a:path w="5715000" h="1600200">
                <a:moveTo>
                  <a:pt x="0" y="0"/>
                </a:moveTo>
                <a:lnTo>
                  <a:pt x="5715000" y="0"/>
                </a:lnTo>
                <a:lnTo>
                  <a:pt x="571500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011936" y="2719831"/>
            <a:ext cx="5839968" cy="188975"/>
          </a:xfrm>
          <a:custGeom>
            <a:avLst/>
            <a:gdLst/>
            <a:ahLst/>
            <a:cxnLst/>
            <a:rect l="l" t="t" r="r" b="b"/>
            <a:pathLst>
              <a:path w="5839968" h="188975">
                <a:moveTo>
                  <a:pt x="0" y="188975"/>
                </a:moveTo>
                <a:lnTo>
                  <a:pt x="5839968" y="188975"/>
                </a:lnTo>
                <a:lnTo>
                  <a:pt x="5839968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05840" y="2716784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 h="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011936" y="2908808"/>
            <a:ext cx="5839968" cy="173735"/>
          </a:xfrm>
          <a:custGeom>
            <a:avLst/>
            <a:gdLst/>
            <a:ahLst/>
            <a:cxnLst/>
            <a:rect l="l" t="t" r="r" b="b"/>
            <a:pathLst>
              <a:path w="5839968" h="173735">
                <a:moveTo>
                  <a:pt x="0" y="173735"/>
                </a:moveTo>
                <a:lnTo>
                  <a:pt x="5839968" y="173735"/>
                </a:lnTo>
                <a:lnTo>
                  <a:pt x="5839968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011936" y="3082544"/>
            <a:ext cx="5839968" cy="188975"/>
          </a:xfrm>
          <a:custGeom>
            <a:avLst/>
            <a:gdLst/>
            <a:ahLst/>
            <a:cxnLst/>
            <a:rect l="l" t="t" r="r" b="b"/>
            <a:pathLst>
              <a:path w="5839968" h="188975">
                <a:moveTo>
                  <a:pt x="0" y="188975"/>
                </a:moveTo>
                <a:lnTo>
                  <a:pt x="5839968" y="188975"/>
                </a:lnTo>
                <a:lnTo>
                  <a:pt x="5839968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005840" y="327456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 h="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008888" y="2713736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80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854952" y="271373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80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11936" y="8687816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05840" y="8684768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011936" y="8876792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005840" y="9068815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08888" y="8681720"/>
            <a:ext cx="0" cy="390143"/>
          </a:xfrm>
          <a:custGeom>
            <a:avLst/>
            <a:gdLst/>
            <a:ahLst/>
            <a:cxnLst/>
            <a:rect l="l" t="t" r="r" b="b"/>
            <a:pathLst>
              <a:path w="0" h="390143">
                <a:moveTo>
                  <a:pt x="0" y="0"/>
                </a:moveTo>
                <a:lnTo>
                  <a:pt x="0" y="3901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903719" y="8681720"/>
            <a:ext cx="0" cy="390143"/>
          </a:xfrm>
          <a:custGeom>
            <a:avLst/>
            <a:gdLst/>
            <a:ahLst/>
            <a:cxnLst/>
            <a:rect l="l" t="t" r="r" b="b"/>
            <a:pathLst>
              <a:path w="0" h="390143">
                <a:moveTo>
                  <a:pt x="0" y="0"/>
                </a:moveTo>
                <a:lnTo>
                  <a:pt x="0" y="3901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851916" y="1462531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9144">
            <a:solidFill>
              <a:srgbClr val="9291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66292" y="1559618"/>
            <a:ext cx="5304524" cy="881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10"/>
              </a:lnSpc>
              <a:spcBef>
                <a:spcPts val="85"/>
              </a:spcBef>
            </a:pPr>
            <a:r>
              <a:rPr dirty="0" smtClean="0" sz="1550" spc="-9" b="1">
                <a:latin typeface="Arial"/>
                <a:cs typeface="Arial"/>
              </a:rPr>
              <a:t>I</a:t>
            </a:r>
            <a:r>
              <a:rPr dirty="0" smtClean="0" sz="1550" spc="25" b="1">
                <a:latin typeface="Arial"/>
                <a:cs typeface="Arial"/>
              </a:rPr>
              <a:t>M</a:t>
            </a:r>
            <a:r>
              <a:rPr dirty="0" smtClean="0" sz="1550" spc="0" b="1">
                <a:latin typeface="Arial"/>
                <a:cs typeface="Arial"/>
              </a:rPr>
              <a:t>P</a:t>
            </a:r>
            <a:r>
              <a:rPr dirty="0" smtClean="0" sz="1550" spc="29" b="1">
                <a:latin typeface="Arial"/>
                <a:cs typeface="Arial"/>
              </a:rPr>
              <a:t>R</a:t>
            </a:r>
            <a:r>
              <a:rPr dirty="0" smtClean="0" sz="1550" spc="-9" b="1">
                <a:latin typeface="Arial"/>
                <a:cs typeface="Arial"/>
              </a:rPr>
              <a:t>O</a:t>
            </a:r>
            <a:r>
              <a:rPr dirty="0" smtClean="0" sz="1550" spc="0" b="1">
                <a:latin typeface="Arial"/>
                <a:cs typeface="Arial"/>
              </a:rPr>
              <a:t>VE</a:t>
            </a:r>
            <a:r>
              <a:rPr dirty="0" smtClean="0" sz="1550" spc="167" b="1">
                <a:latin typeface="Arial"/>
                <a:cs typeface="Arial"/>
              </a:rPr>
              <a:t> </a:t>
            </a:r>
            <a:r>
              <a:rPr dirty="0" smtClean="0" sz="1550" spc="25" b="1">
                <a:latin typeface="Arial"/>
                <a:cs typeface="Arial"/>
              </a:rPr>
              <a:t>Y</a:t>
            </a:r>
            <a:r>
              <a:rPr dirty="0" smtClean="0" sz="1550" spc="-9" b="1">
                <a:latin typeface="Arial"/>
                <a:cs typeface="Arial"/>
              </a:rPr>
              <a:t>O</a:t>
            </a:r>
            <a:r>
              <a:rPr dirty="0" smtClean="0" sz="1550" spc="29" b="1">
                <a:latin typeface="Arial"/>
                <a:cs typeface="Arial"/>
              </a:rPr>
              <a:t>U</a:t>
            </a:r>
            <a:r>
              <a:rPr dirty="0" smtClean="0" sz="1550" spc="0" b="1">
                <a:latin typeface="Arial"/>
                <a:cs typeface="Arial"/>
              </a:rPr>
              <a:t>R</a:t>
            </a:r>
            <a:r>
              <a:rPr dirty="0" smtClean="0" sz="1550" spc="99" b="1">
                <a:latin typeface="Arial"/>
                <a:cs typeface="Arial"/>
              </a:rPr>
              <a:t> </a:t>
            </a:r>
            <a:r>
              <a:rPr dirty="0" smtClean="0" sz="1550" spc="29" b="1">
                <a:latin typeface="Arial"/>
                <a:cs typeface="Arial"/>
              </a:rPr>
              <a:t>R</a:t>
            </a:r>
            <a:r>
              <a:rPr dirty="0" smtClean="0" sz="1550" spc="0" b="1">
                <a:latin typeface="Arial"/>
                <a:cs typeface="Arial"/>
              </a:rPr>
              <a:t>E</a:t>
            </a:r>
            <a:r>
              <a:rPr dirty="0" smtClean="0" sz="1550" spc="9" b="1">
                <a:latin typeface="Arial"/>
                <a:cs typeface="Arial"/>
              </a:rPr>
              <a:t>A</a:t>
            </a:r>
            <a:r>
              <a:rPr dirty="0" smtClean="0" sz="1550" spc="29" b="1">
                <a:latin typeface="Arial"/>
                <a:cs typeface="Arial"/>
              </a:rPr>
              <a:t>D</a:t>
            </a:r>
            <a:r>
              <a:rPr dirty="0" smtClean="0" sz="1550" spc="-9" b="1">
                <a:latin typeface="Arial"/>
                <a:cs typeface="Arial"/>
              </a:rPr>
              <a:t>I</a:t>
            </a:r>
            <a:r>
              <a:rPr dirty="0" smtClean="0" sz="1550" spc="9" b="1">
                <a:latin typeface="Arial"/>
                <a:cs typeface="Arial"/>
              </a:rPr>
              <a:t>N</a:t>
            </a:r>
            <a:r>
              <a:rPr dirty="0" smtClean="0" sz="1550" spc="0" b="1">
                <a:latin typeface="Arial"/>
                <a:cs typeface="Arial"/>
              </a:rPr>
              <a:t>G</a:t>
            </a:r>
            <a:r>
              <a:rPr dirty="0" smtClean="0" sz="1550" spc="182" b="1">
                <a:latin typeface="Arial"/>
                <a:cs typeface="Arial"/>
              </a:rPr>
              <a:t> </a:t>
            </a:r>
            <a:r>
              <a:rPr dirty="0" smtClean="0" sz="1550" spc="9" b="1">
                <a:latin typeface="Arial"/>
                <a:cs typeface="Arial"/>
              </a:rPr>
              <a:t>O</a:t>
            </a:r>
            <a:r>
              <a:rPr dirty="0" smtClean="0" sz="1550" spc="0" b="1">
                <a:latin typeface="Arial"/>
                <a:cs typeface="Arial"/>
              </a:rPr>
              <a:t>F</a:t>
            </a:r>
            <a:r>
              <a:rPr dirty="0" smtClean="0" sz="1550" spc="37" b="1">
                <a:latin typeface="Arial"/>
                <a:cs typeface="Arial"/>
              </a:rPr>
              <a:t> </a:t>
            </a:r>
            <a:r>
              <a:rPr dirty="0" smtClean="0" sz="1550" spc="29" b="1">
                <a:latin typeface="Arial"/>
                <a:cs typeface="Arial"/>
              </a:rPr>
              <a:t>A</a:t>
            </a:r>
            <a:r>
              <a:rPr dirty="0" smtClean="0" sz="1550" spc="9" b="1">
                <a:latin typeface="Arial"/>
                <a:cs typeface="Arial"/>
              </a:rPr>
              <a:t>CAD</a:t>
            </a:r>
            <a:r>
              <a:rPr dirty="0" smtClean="0" sz="1550" spc="0" b="1">
                <a:latin typeface="Arial"/>
                <a:cs typeface="Arial"/>
              </a:rPr>
              <a:t>E</a:t>
            </a:r>
            <a:r>
              <a:rPr dirty="0" smtClean="0" sz="1550" spc="25" b="1">
                <a:latin typeface="Arial"/>
                <a:cs typeface="Arial"/>
              </a:rPr>
              <a:t>M</a:t>
            </a:r>
            <a:r>
              <a:rPr dirty="0" smtClean="0" sz="1550" spc="-9" b="1">
                <a:latin typeface="Arial"/>
                <a:cs typeface="Arial"/>
              </a:rPr>
              <a:t>I</a:t>
            </a:r>
            <a:r>
              <a:rPr dirty="0" smtClean="0" sz="1550" spc="0" b="1">
                <a:latin typeface="Arial"/>
                <a:cs typeface="Arial"/>
              </a:rPr>
              <a:t>C</a:t>
            </a:r>
            <a:r>
              <a:rPr dirty="0" smtClean="0" sz="1550" spc="201" b="1">
                <a:latin typeface="Arial"/>
                <a:cs typeface="Arial"/>
              </a:rPr>
              <a:t> </a:t>
            </a:r>
            <a:r>
              <a:rPr dirty="0" smtClean="0" sz="1550" spc="14" b="1">
                <a:latin typeface="Arial"/>
                <a:cs typeface="Arial"/>
              </a:rPr>
              <a:t>T</a:t>
            </a:r>
            <a:r>
              <a:rPr dirty="0" smtClean="0" sz="1550" spc="0" b="1">
                <a:latin typeface="Arial"/>
                <a:cs typeface="Arial"/>
              </a:rPr>
              <a:t>E</a:t>
            </a:r>
            <a:r>
              <a:rPr dirty="0" smtClean="0" sz="1550" spc="25" b="1">
                <a:latin typeface="Arial"/>
                <a:cs typeface="Arial"/>
              </a:rPr>
              <a:t>X</a:t>
            </a:r>
            <a:r>
              <a:rPr dirty="0" smtClean="0" sz="1550" spc="14" b="1">
                <a:latin typeface="Arial"/>
                <a:cs typeface="Arial"/>
              </a:rPr>
              <a:t>T</a:t>
            </a:r>
            <a:r>
              <a:rPr dirty="0" smtClean="0" sz="1550" spc="0" b="1">
                <a:latin typeface="Arial"/>
                <a:cs typeface="Arial"/>
              </a:rPr>
              <a:t>S</a:t>
            </a:r>
            <a:endParaRPr sz="1550">
              <a:latin typeface="Arial"/>
              <a:cs typeface="Arial"/>
            </a:endParaRPr>
          </a:p>
          <a:p>
            <a:pPr marR="385565" algn="r">
              <a:lnSpc>
                <a:spcPct val="95825"/>
              </a:lnSpc>
              <a:spcBef>
                <a:spcPts val="1297"/>
              </a:spcBef>
            </a:pPr>
            <a:r>
              <a:rPr dirty="0" smtClean="0" sz="1200" spc="0" i="1">
                <a:latin typeface="Times New Roman"/>
                <a:cs typeface="Times New Roman"/>
              </a:rPr>
              <a:t>Other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Handout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30"/>
              </a:spcBef>
            </a:pPr>
            <a:r>
              <a:rPr dirty="0" smtClean="0" sz="950" spc="0">
                <a:latin typeface="Times New Roman"/>
                <a:cs typeface="Times New Roman"/>
              </a:rPr>
              <a:t>•</a:t>
            </a:r>
            <a:r>
              <a:rPr dirty="0" smtClean="0" sz="950" spc="-80">
                <a:latin typeface="Times New Roman"/>
                <a:cs typeface="Times New Roman"/>
              </a:rPr>
              <a:t> </a:t>
            </a:r>
            <a:r>
              <a:rPr dirty="0" smtClean="0" sz="950" spc="9">
                <a:latin typeface="Times New Roman"/>
                <a:cs typeface="Times New Roman"/>
              </a:rPr>
              <a:t>M</a:t>
            </a:r>
            <a:r>
              <a:rPr dirty="0" smtClean="0" sz="950" spc="-4">
                <a:latin typeface="Times New Roman"/>
                <a:cs typeface="Times New Roman"/>
              </a:rPr>
              <a:t>a</a:t>
            </a:r>
            <a:r>
              <a:rPr dirty="0" smtClean="0" sz="950" spc="9">
                <a:latin typeface="Times New Roman"/>
                <a:cs typeface="Times New Roman"/>
              </a:rPr>
              <a:t>k</a:t>
            </a:r>
            <a:r>
              <a:rPr dirty="0" smtClean="0" sz="950" spc="-9">
                <a:latin typeface="Times New Roman"/>
                <a:cs typeface="Times New Roman"/>
              </a:rPr>
              <a:t>i</a:t>
            </a:r>
            <a:r>
              <a:rPr dirty="0" smtClean="0" sz="950" spc="9">
                <a:latin typeface="Times New Roman"/>
                <a:cs typeface="Times New Roman"/>
              </a:rPr>
              <a:t>n</a:t>
            </a:r>
            <a:r>
              <a:rPr dirty="0" smtClean="0" sz="950" spc="0">
                <a:latin typeface="Times New Roman"/>
                <a:cs typeface="Times New Roman"/>
              </a:rPr>
              <a:t>g</a:t>
            </a:r>
            <a:r>
              <a:rPr dirty="0" smtClean="0" sz="950" spc="103">
                <a:latin typeface="Times New Roman"/>
                <a:cs typeface="Times New Roman"/>
              </a:rPr>
              <a:t> </a:t>
            </a:r>
            <a:r>
              <a:rPr dirty="0" smtClean="0" sz="950" spc="9">
                <a:latin typeface="Times New Roman"/>
                <a:cs typeface="Times New Roman"/>
              </a:rPr>
              <a:t>N</a:t>
            </a:r>
            <a:r>
              <a:rPr dirty="0" smtClean="0" sz="950" spc="34">
                <a:latin typeface="Times New Roman"/>
                <a:cs typeface="Times New Roman"/>
              </a:rPr>
              <a:t>o</a:t>
            </a:r>
            <a:r>
              <a:rPr dirty="0" smtClean="0" sz="950" spc="-9">
                <a:latin typeface="Times New Roman"/>
                <a:cs typeface="Times New Roman"/>
              </a:rPr>
              <a:t>t</a:t>
            </a:r>
            <a:r>
              <a:rPr dirty="0" smtClean="0" sz="950" spc="-4">
                <a:latin typeface="Times New Roman"/>
                <a:cs typeface="Times New Roman"/>
              </a:rPr>
              <a:t>e</a:t>
            </a:r>
            <a:r>
              <a:rPr dirty="0" smtClean="0" sz="950" spc="0">
                <a:latin typeface="Times New Roman"/>
                <a:cs typeface="Times New Roman"/>
              </a:rPr>
              <a:t>s</a:t>
            </a:r>
            <a:r>
              <a:rPr dirty="0" smtClean="0" sz="950" spc="96">
                <a:latin typeface="Times New Roman"/>
                <a:cs typeface="Times New Roman"/>
              </a:rPr>
              <a:t> </a:t>
            </a:r>
            <a:r>
              <a:rPr dirty="0" smtClean="0" sz="950" spc="-9">
                <a:latin typeface="Times New Roman"/>
                <a:cs typeface="Times New Roman"/>
              </a:rPr>
              <a:t>i</a:t>
            </a:r>
            <a:r>
              <a:rPr dirty="0" smtClean="0" sz="950" spc="0">
                <a:latin typeface="Times New Roman"/>
                <a:cs typeface="Times New Roman"/>
              </a:rPr>
              <a:t>n</a:t>
            </a:r>
            <a:r>
              <a:rPr dirty="0" smtClean="0" sz="950" spc="62">
                <a:latin typeface="Times New Roman"/>
                <a:cs typeface="Times New Roman"/>
              </a:rPr>
              <a:t> </a:t>
            </a:r>
            <a:r>
              <a:rPr dirty="0" smtClean="0" sz="950" spc="0">
                <a:latin typeface="Times New Roman"/>
                <a:cs typeface="Times New Roman"/>
              </a:rPr>
              <a:t>L</a:t>
            </a:r>
            <a:r>
              <a:rPr dirty="0" smtClean="0" sz="950" spc="19">
                <a:latin typeface="Times New Roman"/>
                <a:cs typeface="Times New Roman"/>
              </a:rPr>
              <a:t>e</a:t>
            </a:r>
            <a:r>
              <a:rPr dirty="0" smtClean="0" sz="950" spc="-4">
                <a:latin typeface="Times New Roman"/>
                <a:cs typeface="Times New Roman"/>
              </a:rPr>
              <a:t>c</a:t>
            </a:r>
            <a:r>
              <a:rPr dirty="0" smtClean="0" sz="950" spc="-9">
                <a:latin typeface="Times New Roman"/>
                <a:cs typeface="Times New Roman"/>
              </a:rPr>
              <a:t>t</a:t>
            </a:r>
            <a:r>
              <a:rPr dirty="0" smtClean="0" sz="950" spc="9">
                <a:latin typeface="Times New Roman"/>
                <a:cs typeface="Times New Roman"/>
              </a:rPr>
              <a:t>u</a:t>
            </a:r>
            <a:r>
              <a:rPr dirty="0" smtClean="0" sz="950" spc="29">
                <a:latin typeface="Times New Roman"/>
                <a:cs typeface="Times New Roman"/>
              </a:rPr>
              <a:t>r</a:t>
            </a:r>
            <a:r>
              <a:rPr dirty="0" smtClean="0" sz="950" spc="-4">
                <a:latin typeface="Times New Roman"/>
                <a:cs typeface="Times New Roman"/>
              </a:rPr>
              <a:t>e</a:t>
            </a:r>
            <a:r>
              <a:rPr dirty="0" smtClean="0" sz="950" spc="0"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  <a:p>
            <a:pPr marR="366371" algn="r">
              <a:lnSpc>
                <a:spcPct val="95825"/>
              </a:lnSpc>
              <a:spcBef>
                <a:spcPts val="60"/>
              </a:spcBef>
            </a:pPr>
            <a:r>
              <a:rPr dirty="0" smtClean="0" sz="950" spc="0">
                <a:latin typeface="Times New Roman"/>
                <a:cs typeface="Times New Roman"/>
              </a:rPr>
              <a:t>•</a:t>
            </a:r>
            <a:r>
              <a:rPr dirty="0" smtClean="0" sz="950" spc="-80">
                <a:latin typeface="Times New Roman"/>
                <a:cs typeface="Times New Roman"/>
              </a:rPr>
              <a:t> </a:t>
            </a:r>
            <a:r>
              <a:rPr dirty="0" smtClean="0" sz="950" spc="0">
                <a:latin typeface="Times New Roman"/>
                <a:cs typeface="Times New Roman"/>
              </a:rPr>
              <a:t>T</a:t>
            </a:r>
            <a:r>
              <a:rPr dirty="0" smtClean="0" sz="950" spc="-9">
                <a:latin typeface="Times New Roman"/>
                <a:cs typeface="Times New Roman"/>
              </a:rPr>
              <a:t>i</a:t>
            </a:r>
            <a:r>
              <a:rPr dirty="0" smtClean="0" sz="950" spc="25">
                <a:latin typeface="Times New Roman"/>
                <a:cs typeface="Times New Roman"/>
              </a:rPr>
              <a:t>m</a:t>
            </a:r>
            <a:r>
              <a:rPr dirty="0" smtClean="0" sz="950" spc="0">
                <a:latin typeface="Times New Roman"/>
                <a:cs typeface="Times New Roman"/>
              </a:rPr>
              <a:t>e</a:t>
            </a:r>
            <a:r>
              <a:rPr dirty="0" smtClean="0" sz="950" spc="79">
                <a:latin typeface="Times New Roman"/>
                <a:cs typeface="Times New Roman"/>
              </a:rPr>
              <a:t> </a:t>
            </a:r>
            <a:r>
              <a:rPr dirty="0" smtClean="0" sz="950" spc="14">
                <a:latin typeface="Times New Roman"/>
                <a:cs typeface="Times New Roman"/>
              </a:rPr>
              <a:t>M</a:t>
            </a:r>
            <a:r>
              <a:rPr dirty="0" smtClean="0" sz="950" spc="-4">
                <a:latin typeface="Times New Roman"/>
                <a:cs typeface="Times New Roman"/>
              </a:rPr>
              <a:t>a</a:t>
            </a:r>
            <a:r>
              <a:rPr dirty="0" smtClean="0" sz="950" spc="9">
                <a:latin typeface="Times New Roman"/>
                <a:cs typeface="Times New Roman"/>
              </a:rPr>
              <a:t>n</a:t>
            </a:r>
            <a:r>
              <a:rPr dirty="0" smtClean="0" sz="950" spc="-4">
                <a:latin typeface="Times New Roman"/>
                <a:cs typeface="Times New Roman"/>
              </a:rPr>
              <a:t>a</a:t>
            </a:r>
            <a:r>
              <a:rPr dirty="0" smtClean="0" sz="950" spc="34">
                <a:latin typeface="Times New Roman"/>
                <a:cs typeface="Times New Roman"/>
              </a:rPr>
              <a:t>g</a:t>
            </a:r>
            <a:r>
              <a:rPr dirty="0" smtClean="0" sz="950" spc="-4">
                <a:latin typeface="Times New Roman"/>
                <a:cs typeface="Times New Roman"/>
              </a:rPr>
              <a:t>e</a:t>
            </a:r>
            <a:r>
              <a:rPr dirty="0" smtClean="0" sz="950" spc="4">
                <a:latin typeface="Times New Roman"/>
                <a:cs typeface="Times New Roman"/>
              </a:rPr>
              <a:t>m</a:t>
            </a:r>
            <a:r>
              <a:rPr dirty="0" smtClean="0" sz="950" spc="-4">
                <a:latin typeface="Times New Roman"/>
                <a:cs typeface="Times New Roman"/>
              </a:rPr>
              <a:t>e</a:t>
            </a:r>
            <a:r>
              <a:rPr dirty="0" smtClean="0" sz="950" spc="34">
                <a:latin typeface="Times New Roman"/>
                <a:cs typeface="Times New Roman"/>
              </a:rPr>
              <a:t>nt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292" y="3436344"/>
            <a:ext cx="347016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1: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How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to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ap</a:t>
            </a:r>
            <a:r>
              <a:rPr dirty="0" smtClean="0" sz="1300" spc="25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roach</a:t>
            </a:r>
            <a:r>
              <a:rPr dirty="0" smtClean="0" sz="1300" spc="-5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aca</a:t>
            </a:r>
            <a:r>
              <a:rPr dirty="0" smtClean="0" sz="1300" spc="1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emic</a:t>
            </a:r>
            <a:r>
              <a:rPr dirty="0" smtClean="0" sz="1300" spc="-5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</a:t>
            </a:r>
            <a:r>
              <a:rPr dirty="0" smtClean="0" sz="1300" spc="1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ding.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292" y="3837226"/>
            <a:ext cx="406992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ticular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academic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92" y="6028738"/>
            <a:ext cx="5767093" cy="702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Gaining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only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udents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ts val="1370"/>
              </a:lnSpc>
              <a:spcBef>
                <a:spcPts val="2"/>
              </a:spcBef>
            </a:pP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academic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texts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ity.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ts val="1370"/>
              </a:lnSpc>
              <a:spcBef>
                <a:spcPts val="3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onal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need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keep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date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development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kills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2" y="6883632"/>
            <a:ext cx="3397165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2: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What</a:t>
            </a:r>
            <a:r>
              <a:rPr dirty="0" smtClean="0" sz="1300" spc="-3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to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ex</a:t>
            </a:r>
            <a:r>
              <a:rPr dirty="0" smtClean="0" sz="1300" spc="25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ect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of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an</a:t>
            </a:r>
            <a:r>
              <a:rPr dirty="0" smtClean="0" sz="1300" spc="-1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</a:t>
            </a:r>
            <a:r>
              <a:rPr dirty="0" smtClean="0" sz="1300" spc="19" b="1">
                <a:latin typeface="Arial"/>
                <a:cs typeface="Arial"/>
              </a:rPr>
              <a:t>c</a:t>
            </a:r>
            <a:r>
              <a:rPr dirty="0" smtClean="0" sz="1300" spc="0" b="1">
                <a:latin typeface="Arial"/>
                <a:cs typeface="Arial"/>
              </a:rPr>
              <a:t>ademic</a:t>
            </a:r>
            <a:r>
              <a:rPr dirty="0" smtClean="0" sz="1300" spc="-59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ext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2" y="7284514"/>
            <a:ext cx="5791080" cy="894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nove</a:t>
            </a:r>
            <a:r>
              <a:rPr dirty="0" smtClean="0" sz="1200" spc="-1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new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paper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web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e?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0"/>
              </a:lnSpc>
              <a:spcBef>
                <a:spcPts val="37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table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chair</a:t>
            </a:r>
            <a:r>
              <a:rPr dirty="0" smtClean="0" sz="1200" spc="8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hot</a:t>
            </a:r>
            <a:r>
              <a:rPr dirty="0" smtClean="0" sz="1200" spc="10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cup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ee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haps</a:t>
            </a:r>
            <a:r>
              <a:rPr dirty="0" smtClean="0" sz="1200" spc="9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open</a:t>
            </a:r>
            <a:r>
              <a:rPr dirty="0" smtClean="0" sz="1200" spc="10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novel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expectation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ent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ained?</a:t>
            </a:r>
            <a:endParaRPr sz="1200">
              <a:latin typeface="Times New Roman"/>
              <a:cs typeface="Times New Roman"/>
            </a:endParaRPr>
          </a:p>
          <a:p>
            <a:pPr marL="241300" marR="13586">
              <a:lnSpc>
                <a:spcPts val="1380"/>
              </a:lnSpc>
              <a:spcBef>
                <a:spcPts val="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glance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quickly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ough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new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per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magazine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enjoyment?</a:t>
            </a:r>
            <a:endParaRPr sz="1200">
              <a:latin typeface="Times New Roman"/>
              <a:cs typeface="Times New Roman"/>
            </a:endParaRPr>
          </a:p>
          <a:p>
            <a:pPr marL="241299" marR="13586">
              <a:lnSpc>
                <a:spcPts val="1370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web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</a:t>
            </a:r>
            <a:r>
              <a:rPr dirty="0" smtClean="0" sz="1200" spc="-2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web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1" y="8336074"/>
            <a:ext cx="427614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Read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acade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3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2" y="9940726"/>
            <a:ext cx="345706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61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7362" y="9940726"/>
            <a:ext cx="1929532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©</a:t>
            </a:r>
            <a:r>
              <a:rPr dirty="0" smtClean="0" sz="850" spc="25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ud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123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Le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,</a:t>
            </a:r>
            <a:r>
              <a:rPr dirty="0" smtClean="0" sz="850" spc="131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 u="sng">
                <a:solidFill>
                  <a:srgbClr val="0E2EFE"/>
                </a:solidFill>
                <a:latin typeface="Times New Roman"/>
                <a:cs typeface="Times New Roman"/>
              </a:rPr>
              <a:t>M</a:t>
            </a:r>
            <a:r>
              <a:rPr dirty="0" smtClean="0" sz="850" spc="9" u="sng">
                <a:solidFill>
                  <a:srgbClr val="0E2EFE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-4" u="sng">
                <a:solidFill>
                  <a:srgbClr val="0E2EFE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 u="sng">
                <a:solidFill>
                  <a:srgbClr val="0E2EFE"/>
                </a:solidFill>
                <a:latin typeface="Times New Roman"/>
                <a:cs typeface="Times New Roman"/>
              </a:rPr>
              <a:t>d</a:t>
            </a:r>
            <a:r>
              <a:rPr dirty="0" smtClean="0" sz="850" spc="34" u="sng">
                <a:solidFill>
                  <a:srgbClr val="0E2EFE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9" u="sng">
                <a:solidFill>
                  <a:srgbClr val="0E2EFE"/>
                </a:solidFill>
                <a:latin typeface="Times New Roman"/>
                <a:cs typeface="Times New Roman"/>
              </a:rPr>
              <a:t>c</a:t>
            </a:r>
            <a:r>
              <a:rPr dirty="0" smtClean="0" sz="850" spc="0" u="sng">
                <a:solidFill>
                  <a:srgbClr val="0E2EFE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138" u="sng">
                <a:solidFill>
                  <a:srgbClr val="0E2EFE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" u="sng">
                <a:solidFill>
                  <a:srgbClr val="0E2EFE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9" u="sng">
                <a:solidFill>
                  <a:srgbClr val="0E2EFE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 u="sng">
                <a:solidFill>
                  <a:srgbClr val="0E2EFE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 u="sng">
                <a:solidFill>
                  <a:srgbClr val="0E2EFE"/>
                </a:solidFill>
                <a:latin typeface="Times New Roman"/>
                <a:cs typeface="Times New Roman"/>
              </a:rPr>
              <a:t>v</a:t>
            </a:r>
            <a:r>
              <a:rPr dirty="0" smtClean="0" sz="850" spc="14" u="sng">
                <a:solidFill>
                  <a:srgbClr val="0E2EFE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-9" u="sng">
                <a:solidFill>
                  <a:srgbClr val="0E2EFE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14" u="sng">
                <a:solidFill>
                  <a:srgbClr val="0E2EFE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 u="sng">
                <a:solidFill>
                  <a:srgbClr val="0E2EFE"/>
                </a:solidFill>
                <a:latin typeface="Times New Roman"/>
                <a:cs typeface="Times New Roman"/>
              </a:rPr>
              <a:t>ity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8888" y="8684768"/>
            <a:ext cx="5894831" cy="384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  <a:spcBef>
                <a:spcPts val="10"/>
              </a:spcBef>
            </a:pPr>
            <a:r>
              <a:rPr dirty="0" smtClean="0" sz="1200" spc="9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latin typeface="Times New Roman"/>
                <a:cs typeface="Times New Roman"/>
              </a:rPr>
              <a:t>pect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academic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text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like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oblem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-1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olved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pu</a:t>
            </a:r>
            <a:r>
              <a:rPr dirty="0" smtClean="0" sz="1200" spc="-9" i="1">
                <a:latin typeface="Times New Roman"/>
                <a:cs typeface="Times New Roman"/>
              </a:rPr>
              <a:t>z</a:t>
            </a:r>
            <a:r>
              <a:rPr dirty="0" smtClean="0" sz="1200" spc="-9" i="1">
                <a:latin typeface="Times New Roman"/>
                <a:cs typeface="Times New Roman"/>
              </a:rPr>
              <a:t>z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ed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0516" y="4242308"/>
            <a:ext cx="5715000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227075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227075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gain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227075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widen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tanding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involved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topic?</a:t>
            </a:r>
            <a:endParaRPr sz="1200">
              <a:latin typeface="Times New Roman"/>
              <a:cs typeface="Times New Roman"/>
            </a:endParaRPr>
          </a:p>
          <a:p>
            <a:pPr marL="227076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deepen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tanding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complexity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topic?</a:t>
            </a:r>
            <a:endParaRPr sz="1200">
              <a:latin typeface="Times New Roman"/>
              <a:cs typeface="Times New Roman"/>
            </a:endParaRPr>
          </a:p>
          <a:p>
            <a:pPr marL="22707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develop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capacity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topic?</a:t>
            </a:r>
            <a:endParaRPr sz="1200">
              <a:latin typeface="Times New Roman"/>
              <a:cs typeface="Times New Roman"/>
            </a:endParaRPr>
          </a:p>
          <a:p>
            <a:pPr marL="227076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change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topic?</a:t>
            </a:r>
            <a:endParaRPr sz="1200">
              <a:latin typeface="Times New Roman"/>
              <a:cs typeface="Times New Roman"/>
            </a:endParaRPr>
          </a:p>
          <a:p>
            <a:pPr marL="22707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capacity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logically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2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ally?</a:t>
            </a:r>
            <a:endParaRPr sz="1200">
              <a:latin typeface="Times New Roman"/>
              <a:cs typeface="Times New Roman"/>
            </a:endParaRPr>
          </a:p>
          <a:p>
            <a:pPr marL="227076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888" y="2716784"/>
            <a:ext cx="5846064" cy="5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-9" b="1" i="1">
                <a:latin typeface="Times New Roman"/>
                <a:cs typeface="Times New Roman"/>
              </a:rPr>
              <a:t>K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y</a:t>
            </a:r>
            <a:r>
              <a:rPr dirty="0" smtClean="0" sz="1200" spc="4" b="1" i="1">
                <a:latin typeface="Times New Roman"/>
                <a:cs typeface="Times New Roman"/>
              </a:rPr>
              <a:t> </a:t>
            </a:r>
            <a:r>
              <a:rPr dirty="0" smtClean="0" sz="1200" spc="4" b="1" i="1">
                <a:latin typeface="Times New Roman"/>
                <a:cs typeface="Times New Roman"/>
              </a:rPr>
              <a:t>d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4" b="1" i="1">
                <a:latin typeface="Times New Roman"/>
                <a:cs typeface="Times New Roman"/>
              </a:rPr>
              <a:t>finition</a:t>
            </a:r>
            <a:r>
              <a:rPr dirty="0" smtClean="0" sz="1200" spc="-9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  <a:spcBef>
                <a:spcPts val="10"/>
              </a:spcBef>
            </a:pPr>
            <a:r>
              <a:rPr dirty="0" smtClean="0" sz="1200" spc="4" b="1" i="1">
                <a:latin typeface="Times New Roman"/>
                <a:cs typeface="Times New Roman"/>
              </a:rPr>
              <a:t>Ski</a:t>
            </a:r>
            <a:r>
              <a:rPr dirty="0" smtClean="0" sz="1200" spc="0" b="1" i="1">
                <a:latin typeface="Times New Roman"/>
                <a:cs typeface="Times New Roman"/>
              </a:rPr>
              <a:t>m</a:t>
            </a:r>
            <a:r>
              <a:rPr dirty="0" smtClean="0" sz="1200" spc="14" b="1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–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quickly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main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ideas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uppo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ting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point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4" i="1">
                <a:latin typeface="Times New Roman"/>
                <a:cs typeface="Times New Roman"/>
              </a:rPr>
              <a:t>/</a:t>
            </a:r>
            <a:r>
              <a:rPr dirty="0" smtClean="0" sz="1200" spc="0" i="1">
                <a:latin typeface="Times New Roman"/>
                <a:cs typeface="Times New Roman"/>
              </a:rPr>
              <a:t>details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ts val="1370"/>
              </a:lnSpc>
              <a:spcBef>
                <a:spcPts val="68"/>
              </a:spcBef>
            </a:pP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-4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an</a:t>
            </a:r>
            <a:r>
              <a:rPr dirty="0" smtClean="0" sz="1200" spc="14" b="1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–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move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eyes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quickly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over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text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find</a:t>
            </a:r>
            <a:r>
              <a:rPr dirty="0" smtClean="0" sz="1200" spc="-3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pecific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point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points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1916" y="1322831"/>
            <a:ext cx="64008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1234440" y="2695447"/>
            <a:ext cx="5672328" cy="0"/>
          </a:xfrm>
          <a:custGeom>
            <a:avLst/>
            <a:gdLst/>
            <a:ahLst/>
            <a:cxnLst/>
            <a:rect l="l" t="t" r="r" b="b"/>
            <a:pathLst>
              <a:path w="5672328" h="0">
                <a:moveTo>
                  <a:pt x="0" y="0"/>
                </a:moveTo>
                <a:lnTo>
                  <a:pt x="56723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234440" y="3430016"/>
            <a:ext cx="5672328" cy="0"/>
          </a:xfrm>
          <a:custGeom>
            <a:avLst/>
            <a:gdLst/>
            <a:ahLst/>
            <a:cxnLst/>
            <a:rect l="l" t="t" r="r" b="b"/>
            <a:pathLst>
              <a:path w="5672328" h="0">
                <a:moveTo>
                  <a:pt x="0" y="0"/>
                </a:moveTo>
                <a:lnTo>
                  <a:pt x="56723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237488" y="2692399"/>
            <a:ext cx="0" cy="740664"/>
          </a:xfrm>
          <a:custGeom>
            <a:avLst/>
            <a:gdLst/>
            <a:ahLst/>
            <a:cxnLst/>
            <a:rect l="l" t="t" r="r" b="b"/>
            <a:pathLst>
              <a:path w="0" h="740664">
                <a:moveTo>
                  <a:pt x="0" y="0"/>
                </a:moveTo>
                <a:lnTo>
                  <a:pt x="0" y="74066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903719" y="2692399"/>
            <a:ext cx="0" cy="740664"/>
          </a:xfrm>
          <a:custGeom>
            <a:avLst/>
            <a:gdLst/>
            <a:ahLst/>
            <a:cxnLst/>
            <a:rect l="l" t="t" r="r" b="b"/>
            <a:pathLst>
              <a:path w="0" h="740664">
                <a:moveTo>
                  <a:pt x="0" y="0"/>
                </a:moveTo>
                <a:lnTo>
                  <a:pt x="0" y="74066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234440" y="5219191"/>
            <a:ext cx="5672328" cy="0"/>
          </a:xfrm>
          <a:custGeom>
            <a:avLst/>
            <a:gdLst/>
            <a:ahLst/>
            <a:cxnLst/>
            <a:rect l="l" t="t" r="r" b="b"/>
            <a:pathLst>
              <a:path w="5672328" h="0">
                <a:moveTo>
                  <a:pt x="0" y="0"/>
                </a:moveTo>
                <a:lnTo>
                  <a:pt x="56723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234440" y="5773927"/>
            <a:ext cx="5672328" cy="0"/>
          </a:xfrm>
          <a:custGeom>
            <a:avLst/>
            <a:gdLst/>
            <a:ahLst/>
            <a:cxnLst/>
            <a:rect l="l" t="t" r="r" b="b"/>
            <a:pathLst>
              <a:path w="5672328" h="0">
                <a:moveTo>
                  <a:pt x="0" y="0"/>
                </a:moveTo>
                <a:lnTo>
                  <a:pt x="56723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237488" y="5216143"/>
            <a:ext cx="0" cy="560832"/>
          </a:xfrm>
          <a:custGeom>
            <a:avLst/>
            <a:gdLst/>
            <a:ahLst/>
            <a:cxnLst/>
            <a:rect l="l" t="t" r="r" b="b"/>
            <a:pathLst>
              <a:path w="0" h="560832">
                <a:moveTo>
                  <a:pt x="0" y="0"/>
                </a:moveTo>
                <a:lnTo>
                  <a:pt x="0" y="5608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903719" y="5216144"/>
            <a:ext cx="0" cy="560831"/>
          </a:xfrm>
          <a:custGeom>
            <a:avLst/>
            <a:gdLst/>
            <a:ahLst/>
            <a:cxnLst/>
            <a:rect l="l" t="t" r="r" b="b"/>
            <a:pathLst>
              <a:path w="0" h="560831">
                <a:moveTo>
                  <a:pt x="0" y="0"/>
                </a:moveTo>
                <a:lnTo>
                  <a:pt x="0" y="5608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11936" y="8794496"/>
            <a:ext cx="5888736" cy="185927"/>
          </a:xfrm>
          <a:custGeom>
            <a:avLst/>
            <a:gdLst/>
            <a:ahLst/>
            <a:cxnLst/>
            <a:rect l="l" t="t" r="r" b="b"/>
            <a:pathLst>
              <a:path w="5888736" h="185927">
                <a:moveTo>
                  <a:pt x="0" y="185927"/>
                </a:moveTo>
                <a:lnTo>
                  <a:pt x="5888736" y="185927"/>
                </a:lnTo>
                <a:lnTo>
                  <a:pt x="5888736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005840" y="8791448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011936" y="8980424"/>
            <a:ext cx="5888736" cy="176784"/>
          </a:xfrm>
          <a:custGeom>
            <a:avLst/>
            <a:gdLst/>
            <a:ahLst/>
            <a:cxnLst/>
            <a:rect l="l" t="t" r="r" b="b"/>
            <a:pathLst>
              <a:path w="5888736" h="176783">
                <a:moveTo>
                  <a:pt x="0" y="176784"/>
                </a:moveTo>
                <a:lnTo>
                  <a:pt x="5888736" y="176784"/>
                </a:lnTo>
                <a:lnTo>
                  <a:pt x="5888736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11936" y="9157208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6"/>
                </a:moveTo>
                <a:lnTo>
                  <a:pt x="5888736" y="188976"/>
                </a:lnTo>
                <a:lnTo>
                  <a:pt x="588873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05840" y="9349232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008888" y="8788400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80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903719" y="8788400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66292" y="1071097"/>
            <a:ext cx="2626266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3: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How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to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plan</a:t>
            </a:r>
            <a:r>
              <a:rPr dirty="0" smtClean="0" sz="1300" spc="-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your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readi</a:t>
            </a:r>
            <a:r>
              <a:rPr dirty="0" smtClean="0" sz="1300" spc="1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291" y="1471979"/>
            <a:ext cx="571784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ook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weekly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hedule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make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given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elf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peci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k’s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full</a:t>
            </a:r>
            <a:r>
              <a:rPr dirty="0" smtClean="0" sz="1200" spc="-1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week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to: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attend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lectu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keep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-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gnment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6291" y="2173019"/>
            <a:ext cx="3075167" cy="351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hedule?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ts val="1370"/>
              </a:lnSpc>
              <a:spcBef>
                <a:spcPts val="2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ec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291" y="3611674"/>
            <a:ext cx="563328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oce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needs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ts val="1370"/>
              </a:lnSpc>
              <a:spcBef>
                <a:spcPts val="3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planned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imetable.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academic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tim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yo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-25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292" y="4292832"/>
            <a:ext cx="3643988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4: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How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</a:t>
            </a:r>
            <a:r>
              <a:rPr dirty="0" smtClean="0" sz="1300" spc="1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ading</a:t>
            </a:r>
            <a:r>
              <a:rPr dirty="0" smtClean="0" sz="1300" spc="-4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links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to</a:t>
            </a:r>
            <a:r>
              <a:rPr dirty="0" smtClean="0" sz="1300" spc="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your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l</a:t>
            </a:r>
            <a:r>
              <a:rPr dirty="0" smtClean="0" sz="1300" spc="1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arning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92" y="4693714"/>
            <a:ext cx="5695746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objectives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uide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explo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2" y="5935703"/>
            <a:ext cx="3269047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5: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How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to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</a:t>
            </a:r>
            <a:r>
              <a:rPr dirty="0" smtClean="0" sz="1300" spc="25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view</a:t>
            </a:r>
            <a:r>
              <a:rPr dirty="0" smtClean="0" sz="1300" spc="-4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</a:t>
            </a:r>
            <a:r>
              <a:rPr dirty="0" smtClean="0" sz="1300" spc="19" b="1">
                <a:latin typeface="Arial"/>
                <a:cs typeface="Arial"/>
              </a:rPr>
              <a:t>c</a:t>
            </a:r>
            <a:r>
              <a:rPr dirty="0" smtClean="0" sz="1300" spc="0" b="1">
                <a:latin typeface="Arial"/>
                <a:cs typeface="Arial"/>
              </a:rPr>
              <a:t>an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</a:t>
            </a:r>
            <a:r>
              <a:rPr dirty="0" smtClean="0" sz="1300" spc="-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readi</a:t>
            </a:r>
            <a:r>
              <a:rPr dirty="0" smtClean="0" sz="1300" spc="1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1" y="6339635"/>
            <a:ext cx="5662668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6218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much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endParaRPr sz="1200">
              <a:latin typeface="Times New Roman"/>
              <a:cs typeface="Times New Roman"/>
            </a:endParaRPr>
          </a:p>
          <a:p>
            <a:pPr marL="12700" marR="223919" algn="just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take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ead?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year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level,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ten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double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expect</a:t>
            </a:r>
            <a:r>
              <a:rPr dirty="0" smtClean="0" sz="1200" spc="9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indent="0" algn="just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hedule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given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enough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ocus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minut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4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hedule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eviewing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veying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ticle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2" y="7391195"/>
            <a:ext cx="4220122" cy="894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22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itle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title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tention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autho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241300" marR="2522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word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y?</a:t>
            </a:r>
            <a:endParaRPr sz="1200">
              <a:latin typeface="Times New Roman"/>
              <a:cs typeface="Times New Roman"/>
            </a:endParaRPr>
          </a:p>
          <a:p>
            <a:pPr marL="241300" marR="25226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highlight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titl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241300" marR="2522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title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2" y="8442755"/>
            <a:ext cx="177812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 i="1">
                <a:latin typeface="Times New Roman"/>
                <a:cs typeface="Times New Roman"/>
              </a:rPr>
              <a:t>Headings</a:t>
            </a:r>
            <a:r>
              <a:rPr dirty="0" smtClean="0" sz="1200" spc="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</a:t>
            </a:r>
            <a:r>
              <a:rPr dirty="0" smtClean="0" sz="1200" spc="14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Su</a:t>
            </a:r>
            <a:r>
              <a:rPr dirty="0" smtClean="0" sz="1200" spc="-25" b="1" i="1">
                <a:latin typeface="Times New Roman"/>
                <a:cs typeface="Times New Roman"/>
              </a:rPr>
              <a:t>b</a:t>
            </a:r>
            <a:r>
              <a:rPr dirty="0" smtClean="0" sz="1200" spc="0" b="1" i="1">
                <a:latin typeface="Times New Roman"/>
                <a:cs typeface="Times New Roman"/>
              </a:rPr>
              <a:t>headings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3492" y="9530890"/>
            <a:ext cx="5344296" cy="548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91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head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ubhead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ng?</a:t>
            </a:r>
            <a:endParaRPr sz="1200">
              <a:latin typeface="Times New Roman"/>
              <a:cs typeface="Times New Roman"/>
            </a:endParaRPr>
          </a:p>
          <a:p>
            <a:pPr marL="12700" marR="1691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author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gnalling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headings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about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her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gument?</a:t>
            </a:r>
            <a:endParaRPr sz="1200">
              <a:latin typeface="Times New Roman"/>
              <a:cs typeface="Times New Roman"/>
            </a:endParaRPr>
          </a:p>
          <a:p>
            <a:pPr marL="3426460">
              <a:lnSpc>
                <a:spcPct val="95825"/>
              </a:lnSpc>
              <a:spcBef>
                <a:spcPts val="530"/>
              </a:spcBef>
            </a:pP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©</a:t>
            </a:r>
            <a:r>
              <a:rPr dirty="0" smtClean="0" sz="850" spc="25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ud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123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Le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,</a:t>
            </a:r>
            <a:r>
              <a:rPr dirty="0" smtClean="0" sz="850" spc="126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M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d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c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139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ve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6292" y="9546664"/>
            <a:ext cx="328699" cy="532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7301" algn="r">
              <a:lnSpc>
                <a:spcPts val="1200"/>
              </a:lnSpc>
              <a:spcBef>
                <a:spcPts val="6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R="17301" algn="r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530"/>
              </a:spcBef>
            </a:pP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61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888" y="8791448"/>
            <a:ext cx="5894831" cy="5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4" b="1" i="1">
                <a:latin typeface="Times New Roman"/>
                <a:cs typeface="Times New Roman"/>
              </a:rPr>
              <a:t>Hint!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ts val="1370"/>
              </a:lnSpc>
              <a:spcBef>
                <a:spcPts val="68"/>
              </a:spcBef>
            </a:pPr>
            <a:r>
              <a:rPr dirty="0" smtClean="0" sz="1200" spc="9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headings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ection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2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quickly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im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19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ough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fi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few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ag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aphs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</a:pPr>
            <a:r>
              <a:rPr dirty="0" smtClean="0" sz="1200" spc="0" i="1">
                <a:latin typeface="Times New Roman"/>
                <a:cs typeface="Times New Roman"/>
              </a:rPr>
              <a:t>la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few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ag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aphs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find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ader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di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ections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key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info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7488" y="5219191"/>
            <a:ext cx="5666231" cy="554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nator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expect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from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ding?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ead?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oved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tan</a:t>
            </a:r>
            <a:r>
              <a:rPr dirty="0" smtClean="0" sz="1200" spc="-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topic?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37488" y="2695447"/>
            <a:ext cx="5666231" cy="734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ide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eali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cle.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hould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98703" marR="39885" indent="-228600" algn="just">
              <a:lnSpc>
                <a:spcPct val="95825"/>
              </a:lnSpc>
              <a:spcBef>
                <a:spcPts val="10"/>
              </a:spcBef>
              <a:tabLst>
                <a:tab pos="2921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ide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15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nute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five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walking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</a:t>
            </a:r>
            <a:r>
              <a:rPr dirty="0" smtClean="0" sz="1200" spc="-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maintain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concent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1011936" y="1253744"/>
            <a:ext cx="5888736" cy="185927"/>
          </a:xfrm>
          <a:custGeom>
            <a:avLst/>
            <a:gdLst/>
            <a:ahLst/>
            <a:cxnLst/>
            <a:rect l="l" t="t" r="r" b="b"/>
            <a:pathLst>
              <a:path w="5888736" h="185927">
                <a:moveTo>
                  <a:pt x="0" y="185927"/>
                </a:moveTo>
                <a:lnTo>
                  <a:pt x="5888736" y="185927"/>
                </a:lnTo>
                <a:lnTo>
                  <a:pt x="5888736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05840" y="1250695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11936" y="1439672"/>
            <a:ext cx="5888736" cy="176783"/>
          </a:xfrm>
          <a:custGeom>
            <a:avLst/>
            <a:gdLst/>
            <a:ahLst/>
            <a:cxnLst/>
            <a:rect l="l" t="t" r="r" b="b"/>
            <a:pathLst>
              <a:path w="5888736" h="176783">
                <a:moveTo>
                  <a:pt x="0" y="176783"/>
                </a:moveTo>
                <a:lnTo>
                  <a:pt x="5888736" y="176783"/>
                </a:lnTo>
                <a:lnTo>
                  <a:pt x="5888736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11936" y="1616455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05840" y="1808479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008888" y="1247647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903719" y="1247647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11936" y="3743959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005840" y="3740912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011936" y="3932936"/>
            <a:ext cx="5888736" cy="173735"/>
          </a:xfrm>
          <a:custGeom>
            <a:avLst/>
            <a:gdLst/>
            <a:ahLst/>
            <a:cxnLst/>
            <a:rect l="l" t="t" r="r" b="b"/>
            <a:pathLst>
              <a:path w="5888736" h="173735">
                <a:moveTo>
                  <a:pt x="0" y="173735"/>
                </a:moveTo>
                <a:lnTo>
                  <a:pt x="5888736" y="173735"/>
                </a:lnTo>
                <a:lnTo>
                  <a:pt x="5888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011936" y="4106672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005840" y="4298696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08888" y="3737864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80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903719" y="3737864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11936" y="8544560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6"/>
                </a:moveTo>
                <a:lnTo>
                  <a:pt x="5888736" y="188976"/>
                </a:lnTo>
                <a:lnTo>
                  <a:pt x="588873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005840" y="8541512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011936" y="8733536"/>
            <a:ext cx="5888736" cy="185927"/>
          </a:xfrm>
          <a:custGeom>
            <a:avLst/>
            <a:gdLst/>
            <a:ahLst/>
            <a:cxnLst/>
            <a:rect l="l" t="t" r="r" b="b"/>
            <a:pathLst>
              <a:path w="5888736" h="185927">
                <a:moveTo>
                  <a:pt x="0" y="185927"/>
                </a:moveTo>
                <a:lnTo>
                  <a:pt x="5888736" y="185927"/>
                </a:lnTo>
                <a:lnTo>
                  <a:pt x="5888736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05840" y="8922512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08888" y="8538464"/>
            <a:ext cx="0" cy="387095"/>
          </a:xfrm>
          <a:custGeom>
            <a:avLst/>
            <a:gdLst/>
            <a:ahLst/>
            <a:cxnLst/>
            <a:rect l="l" t="t" r="r" b="b"/>
            <a:pathLst>
              <a:path w="0" h="387095">
                <a:moveTo>
                  <a:pt x="0" y="0"/>
                </a:moveTo>
                <a:lnTo>
                  <a:pt x="0" y="387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903719" y="8538464"/>
            <a:ext cx="0" cy="387095"/>
          </a:xfrm>
          <a:custGeom>
            <a:avLst/>
            <a:gdLst/>
            <a:ahLst/>
            <a:cxnLst/>
            <a:rect l="l" t="t" r="r" b="b"/>
            <a:pathLst>
              <a:path w="0" h="387095">
                <a:moveTo>
                  <a:pt x="0" y="0"/>
                </a:moveTo>
                <a:lnTo>
                  <a:pt x="0" y="387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94891" y="725218"/>
            <a:ext cx="4061550" cy="370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22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headings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headings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title?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ubheadings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them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292" y="1990138"/>
            <a:ext cx="4708914" cy="544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226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 i="1">
                <a:latin typeface="Times New Roman"/>
                <a:cs typeface="Times New Roman"/>
              </a:rPr>
              <a:t>G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4" b="1" i="1">
                <a:latin typeface="Times New Roman"/>
                <a:cs typeface="Times New Roman"/>
              </a:rPr>
              <a:t>aphi</a:t>
            </a:r>
            <a:r>
              <a:rPr dirty="0" smtClean="0" sz="1200" spc="-4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 </a:t>
            </a:r>
            <a:r>
              <a:rPr dirty="0" smtClean="0" sz="1200" spc="4" b="1" i="1">
                <a:latin typeface="Times New Roman"/>
                <a:cs typeface="Times New Roman"/>
              </a:rPr>
              <a:t>(</a:t>
            </a:r>
            <a:r>
              <a:rPr dirty="0" smtClean="0" sz="1200" spc="-9" b="1" i="1">
                <a:latin typeface="Times New Roman"/>
                <a:cs typeface="Times New Roman"/>
              </a:rPr>
              <a:t>I</a:t>
            </a:r>
            <a:r>
              <a:rPr dirty="0" smtClean="0" sz="1200" spc="4" b="1" i="1">
                <a:latin typeface="Times New Roman"/>
                <a:cs typeface="Times New Roman"/>
              </a:rPr>
              <a:t>llu</a:t>
            </a:r>
            <a:r>
              <a:rPr dirty="0" smtClean="0" sz="1200" spc="-9" b="1" i="1">
                <a:latin typeface="Times New Roman"/>
                <a:cs typeface="Times New Roman"/>
              </a:rPr>
              <a:t>s</a:t>
            </a:r>
            <a:r>
              <a:rPr dirty="0" smtClean="0" sz="1200" spc="4" b="1" i="1">
                <a:latin typeface="Times New Roman"/>
                <a:cs typeface="Times New Roman"/>
              </a:rPr>
              <a:t>t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4" b="1" i="1">
                <a:latin typeface="Times New Roman"/>
                <a:cs typeface="Times New Roman"/>
              </a:rPr>
              <a:t>tion</a:t>
            </a:r>
            <a:r>
              <a:rPr dirty="0" smtClean="0" sz="1200" spc="0" b="1" i="1">
                <a:latin typeface="Times New Roman"/>
                <a:cs typeface="Times New Roman"/>
              </a:rPr>
              <a:t>,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9" b="1" i="1">
                <a:latin typeface="Times New Roman"/>
                <a:cs typeface="Times New Roman"/>
              </a:rPr>
              <a:t>P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-4" b="1" i="1">
                <a:latin typeface="Times New Roman"/>
                <a:cs typeface="Times New Roman"/>
              </a:rPr>
              <a:t>c</a:t>
            </a:r>
            <a:r>
              <a:rPr dirty="0" smtClean="0" sz="1200" spc="4" b="1" i="1">
                <a:latin typeface="Times New Roman"/>
                <a:cs typeface="Times New Roman"/>
              </a:rPr>
              <a:t>tu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-9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,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4" b="1" i="1">
                <a:latin typeface="Times New Roman"/>
                <a:cs typeface="Times New Roman"/>
              </a:rPr>
              <a:t>Diag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4" b="1" i="1">
                <a:latin typeface="Times New Roman"/>
                <a:cs typeface="Times New Roman"/>
              </a:rPr>
              <a:t>am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&amp;</a:t>
            </a:r>
            <a:r>
              <a:rPr dirty="0" smtClean="0" sz="1200" spc="-9" b="1" i="1">
                <a:latin typeface="Times New Roman"/>
                <a:cs typeface="Times New Roman"/>
              </a:rPr>
              <a:t> </a:t>
            </a: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-25" b="1" i="1">
                <a:latin typeface="Times New Roman"/>
                <a:cs typeface="Times New Roman"/>
              </a:rPr>
              <a:t>b</a:t>
            </a:r>
            <a:r>
              <a:rPr dirty="0" smtClean="0" sz="1200" spc="4" b="1" i="1">
                <a:latin typeface="Times New Roman"/>
                <a:cs typeface="Times New Roman"/>
              </a:rPr>
              <a:t>l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-9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241300" marR="2522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you?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titl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headin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ubheading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6292" y="2691178"/>
            <a:ext cx="5776983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 i="1">
                <a:latin typeface="Times New Roman"/>
                <a:cs typeface="Times New Roman"/>
              </a:rPr>
              <a:t>I</a:t>
            </a:r>
            <a:r>
              <a:rPr dirty="0" smtClean="0" sz="1200" spc="4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oduction</a:t>
            </a:r>
            <a:r>
              <a:rPr dirty="0" smtClean="0" sz="1200" spc="14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</a:t>
            </a:r>
            <a:r>
              <a:rPr dirty="0" smtClean="0" sz="1200" spc="14" b="1" i="1">
                <a:latin typeface="Times New Roman"/>
                <a:cs typeface="Times New Roman"/>
              </a:rPr>
              <a:t> </a:t>
            </a:r>
            <a:r>
              <a:rPr dirty="0" smtClean="0" sz="1200" spc="-9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onclu</a:t>
            </a:r>
            <a:r>
              <a:rPr dirty="0" smtClean="0" sz="1200" spc="-9" b="1" i="1">
                <a:latin typeface="Times New Roman"/>
                <a:cs typeface="Times New Roman"/>
              </a:rPr>
              <a:t>s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on</a:t>
            </a:r>
            <a:endParaRPr sz="1200">
              <a:latin typeface="Times New Roman"/>
              <a:cs typeface="Times New Roman"/>
            </a:endParaRPr>
          </a:p>
          <a:p>
            <a:pPr marL="469900" marR="193045" indent="-228600">
              <a:lnSpc>
                <a:spcPts val="1370"/>
              </a:lnSpc>
              <a:spcBef>
                <a:spcPts val="37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4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writ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xpli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purpo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im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/o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rgum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1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oduction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conclu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on?</a:t>
            </a:r>
            <a:endParaRPr sz="1200">
              <a:latin typeface="Times New Roman"/>
              <a:cs typeface="Times New Roman"/>
            </a:endParaRPr>
          </a:p>
          <a:p>
            <a:pPr marL="469899" indent="-228599">
              <a:lnSpc>
                <a:spcPts val="1370"/>
              </a:lnSpc>
              <a:spcBef>
                <a:spcPts val="20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au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</a:t>
            </a:r>
            <a:r>
              <a:rPr dirty="0" smtClean="0" sz="1200" spc="-19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fir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gr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ph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le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292" y="4483403"/>
            <a:ext cx="5781083" cy="702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 i="1">
                <a:latin typeface="Times New Roman"/>
                <a:cs typeface="Times New Roman"/>
              </a:rPr>
              <a:t>K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y</a:t>
            </a:r>
            <a:r>
              <a:rPr dirty="0" smtClean="0" sz="1200" spc="4" b="1" i="1">
                <a:latin typeface="Times New Roman"/>
                <a:cs typeface="Times New Roman"/>
              </a:rPr>
              <a:t> </a:t>
            </a:r>
            <a:r>
              <a:rPr dirty="0" smtClean="0" sz="1200" spc="4" b="1" i="1">
                <a:latin typeface="Times New Roman"/>
                <a:cs typeface="Times New Roman"/>
              </a:rPr>
              <a:t>t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4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241300" marR="13586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29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0"/>
              </a:lnSpc>
              <a:spcBef>
                <a:spcPts val="35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heck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exact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meaning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dictiona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1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291" y="5358179"/>
            <a:ext cx="5708716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eviewing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takes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longer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15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till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eak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back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oce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92" y="5862552"/>
            <a:ext cx="1607721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6: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Free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Writi</a:t>
            </a:r>
            <a:r>
              <a:rPr dirty="0" smtClean="0" sz="1300" spc="1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2" y="6263434"/>
            <a:ext cx="5732254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blank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piece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paper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opping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537"/>
              </a:lnSpc>
            </a:pP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might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begin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emotional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culty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expe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i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nced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language.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get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eaction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clear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can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in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892" y="7314994"/>
            <a:ext cx="5576558" cy="1055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958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ect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pelling,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ammar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punct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ation.</a:t>
            </a:r>
            <a:endParaRPr sz="1200">
              <a:latin typeface="Times New Roman"/>
              <a:cs typeface="Times New Roman"/>
            </a:endParaRPr>
          </a:p>
          <a:p>
            <a:pPr marL="241300" marR="7372" indent="-228600">
              <a:lnSpc>
                <a:spcPts val="1370"/>
              </a:lnSpc>
              <a:spcBef>
                <a:spcPts val="37"/>
              </a:spcBef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9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agine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mind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tip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pen/pencil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tips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typing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ati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page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een.</a:t>
            </a:r>
            <a:endParaRPr sz="1200">
              <a:latin typeface="Times New Roman"/>
              <a:cs typeface="Times New Roman"/>
            </a:endParaRPr>
          </a:p>
          <a:p>
            <a:pPr marL="12700" marR="20958">
              <a:lnSpc>
                <a:spcPts val="1380"/>
              </a:lnSpc>
              <a:spcBef>
                <a:spcPts val="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flow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kip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3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computer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ee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e,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cannot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241300" marR="20958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2" y="9084287"/>
            <a:ext cx="3037614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7: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Read</a:t>
            </a:r>
            <a:r>
              <a:rPr dirty="0" smtClean="0" sz="1300" spc="-3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thro</a:t>
            </a:r>
            <a:r>
              <a:rPr dirty="0" smtClean="0" sz="1300" spc="25" b="1">
                <a:latin typeface="Arial"/>
                <a:cs typeface="Arial"/>
              </a:rPr>
              <a:t>u</a:t>
            </a:r>
            <a:r>
              <a:rPr dirty="0" smtClean="0" sz="1300" spc="0" b="1">
                <a:latin typeface="Arial"/>
                <a:cs typeface="Arial"/>
              </a:rPr>
              <a:t>gh</a:t>
            </a:r>
            <a:r>
              <a:rPr dirty="0" smtClean="0" sz="1300" spc="-4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entire</a:t>
            </a:r>
            <a:r>
              <a:rPr dirty="0" smtClean="0" sz="1300" spc="-1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article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1" y="9488218"/>
            <a:ext cx="5585988" cy="351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gen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ough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eviewing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ci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ts val="1370"/>
              </a:lnSpc>
              <a:spcBef>
                <a:spcPts val="2"/>
              </a:spcBef>
            </a:pP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ough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enti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292" y="9940726"/>
            <a:ext cx="345616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61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7252" y="9940726"/>
            <a:ext cx="1930536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©</a:t>
            </a:r>
            <a:r>
              <a:rPr dirty="0" smtClean="0" sz="850" spc="25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ud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123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Le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,</a:t>
            </a:r>
            <a:r>
              <a:rPr dirty="0" smtClean="0" sz="850" spc="126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M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d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c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139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ve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888" y="8541512"/>
            <a:ext cx="5894831" cy="38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  <a:spcBef>
                <a:spcPts val="10"/>
              </a:spcBef>
            </a:pPr>
            <a:r>
              <a:rPr dirty="0" smtClean="0" sz="1200" spc="9" i="1">
                <a:latin typeface="Times New Roman"/>
                <a:cs typeface="Times New Roman"/>
              </a:rPr>
              <a:t>W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ite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do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que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tions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that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you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have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abo</a:t>
            </a:r>
            <a:r>
              <a:rPr dirty="0" smtClean="0" sz="1200" spc="-25" i="1">
                <a:latin typeface="Times New Roman"/>
                <a:cs typeface="Times New Roman"/>
              </a:rPr>
              <a:t>u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25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ing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om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initi</a:t>
            </a:r>
            <a:r>
              <a:rPr dirty="0" smtClean="0" sz="1200" spc="-25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l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evie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ing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exe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ci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888" y="3740912"/>
            <a:ext cx="5894831" cy="5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 marR="312361" indent="39624">
              <a:lnSpc>
                <a:spcPts val="1370"/>
              </a:lnSpc>
              <a:spcBef>
                <a:spcPts val="103"/>
              </a:spcBef>
            </a:pPr>
            <a:r>
              <a:rPr dirty="0" smtClean="0" sz="1200" spc="9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pa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ate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int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oduction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conclu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9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ection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2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ticular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attention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fi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la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ag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aph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key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info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ation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ually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foun</a:t>
            </a:r>
            <a:r>
              <a:rPr dirty="0" smtClean="0" sz="1200" spc="-25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8888" y="1250695"/>
            <a:ext cx="5894831" cy="5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ts val="1370"/>
              </a:lnSpc>
              <a:spcBef>
                <a:spcPts val="68"/>
              </a:spcBef>
            </a:pPr>
            <a:r>
              <a:rPr dirty="0" smtClean="0" sz="1200" spc="0" i="1">
                <a:latin typeface="Times New Roman"/>
                <a:cs typeface="Times New Roman"/>
              </a:rPr>
              <a:t>W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ite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title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all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ading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allo</a:t>
            </a:r>
            <a:r>
              <a:rPr dirty="0" smtClean="0" sz="1200" spc="-2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w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</a:pP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gum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ti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l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1011936" y="1482344"/>
            <a:ext cx="5888736" cy="185927"/>
          </a:xfrm>
          <a:custGeom>
            <a:avLst/>
            <a:gdLst/>
            <a:ahLst/>
            <a:cxnLst/>
            <a:rect l="l" t="t" r="r" b="b"/>
            <a:pathLst>
              <a:path w="5888736" h="185927">
                <a:moveTo>
                  <a:pt x="0" y="185927"/>
                </a:moveTo>
                <a:lnTo>
                  <a:pt x="5888736" y="185927"/>
                </a:lnTo>
                <a:lnTo>
                  <a:pt x="5888736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005840" y="1479295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011936" y="1668272"/>
            <a:ext cx="5888736" cy="176783"/>
          </a:xfrm>
          <a:custGeom>
            <a:avLst/>
            <a:gdLst/>
            <a:ahLst/>
            <a:cxnLst/>
            <a:rect l="l" t="t" r="r" b="b"/>
            <a:pathLst>
              <a:path w="5888736" h="176783">
                <a:moveTo>
                  <a:pt x="0" y="176783"/>
                </a:moveTo>
                <a:lnTo>
                  <a:pt x="5888736" y="176783"/>
                </a:lnTo>
                <a:lnTo>
                  <a:pt x="5888736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011936" y="1845055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05840" y="2037079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008888" y="1476247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903719" y="1476247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011936" y="3795776"/>
            <a:ext cx="5888736" cy="201168"/>
          </a:xfrm>
          <a:custGeom>
            <a:avLst/>
            <a:gdLst/>
            <a:ahLst/>
            <a:cxnLst/>
            <a:rect l="l" t="t" r="r" b="b"/>
            <a:pathLst>
              <a:path w="5888736" h="201168">
                <a:moveTo>
                  <a:pt x="0" y="201168"/>
                </a:moveTo>
                <a:lnTo>
                  <a:pt x="5888736" y="201168"/>
                </a:lnTo>
                <a:lnTo>
                  <a:pt x="588873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05840" y="3792728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05840" y="3999992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008888" y="3789680"/>
            <a:ext cx="0" cy="213359"/>
          </a:xfrm>
          <a:custGeom>
            <a:avLst/>
            <a:gdLst/>
            <a:ahLst/>
            <a:cxnLst/>
            <a:rect l="l" t="t" r="r" b="b"/>
            <a:pathLst>
              <a:path w="0"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903719" y="3789680"/>
            <a:ext cx="0" cy="213359"/>
          </a:xfrm>
          <a:custGeom>
            <a:avLst/>
            <a:gdLst/>
            <a:ahLst/>
            <a:cxnLst/>
            <a:rect l="l" t="t" r="r" b="b"/>
            <a:pathLst>
              <a:path w="0"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11936" y="5792216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05840" y="5789168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11936" y="5981192"/>
            <a:ext cx="5888736" cy="173736"/>
          </a:xfrm>
          <a:custGeom>
            <a:avLst/>
            <a:gdLst/>
            <a:ahLst/>
            <a:cxnLst/>
            <a:rect l="l" t="t" r="r" b="b"/>
            <a:pathLst>
              <a:path w="5888736" h="173736">
                <a:moveTo>
                  <a:pt x="0" y="173736"/>
                </a:moveTo>
                <a:lnTo>
                  <a:pt x="5888736" y="173736"/>
                </a:lnTo>
                <a:lnTo>
                  <a:pt x="5888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011936" y="6154928"/>
            <a:ext cx="5888736" cy="188975"/>
          </a:xfrm>
          <a:custGeom>
            <a:avLst/>
            <a:gdLst/>
            <a:ahLst/>
            <a:cxnLst/>
            <a:rect l="l" t="t" r="r" b="b"/>
            <a:pathLst>
              <a:path w="5888736" h="188975">
                <a:moveTo>
                  <a:pt x="0" y="188975"/>
                </a:moveTo>
                <a:lnTo>
                  <a:pt x="5888736" y="188975"/>
                </a:lnTo>
                <a:lnTo>
                  <a:pt x="588873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5F4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05840" y="6346951"/>
            <a:ext cx="5900928" cy="0"/>
          </a:xfrm>
          <a:custGeom>
            <a:avLst/>
            <a:gdLst/>
            <a:ahLst/>
            <a:cxnLst/>
            <a:rect l="l" t="t" r="r" b="b"/>
            <a:pathLst>
              <a:path w="5900928" h="0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08888" y="5786120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903719" y="5786120"/>
            <a:ext cx="0" cy="563879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66292" y="726672"/>
            <a:ext cx="2302826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8: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‘Mark</a:t>
            </a:r>
            <a:r>
              <a:rPr dirty="0" smtClean="0" sz="1300" spc="-3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up’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reading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2" y="1130603"/>
            <a:ext cx="57486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eading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lib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book)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ghlighting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29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gumen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2" y="2218738"/>
            <a:ext cx="5794997" cy="1403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exa</a:t>
            </a:r>
            <a:r>
              <a:rPr dirty="0" smtClean="0" sz="1200" spc="9" b="1">
                <a:latin typeface="Times New Roman"/>
                <a:cs typeface="Times New Roman"/>
              </a:rPr>
              <a:t>m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4" b="1"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latin typeface="Times New Roman"/>
                <a:cs typeface="Times New Roman"/>
              </a:rPr>
              <a:t>e:</a:t>
            </a:r>
            <a:endParaRPr sz="1200">
              <a:latin typeface="Times New Roman"/>
              <a:cs typeface="Times New Roman"/>
            </a:endParaRPr>
          </a:p>
          <a:p>
            <a:pPr marL="241300" marR="13586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Pick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highl</a:t>
            </a:r>
            <a:r>
              <a:rPr dirty="0" smtClean="0" sz="1200" spc="-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exa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0"/>
              </a:lnSpc>
              <a:spcBef>
                <a:spcPts val="35"/>
              </a:spcBef>
              <a:tabLst>
                <a:tab pos="4572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denti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what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evidence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uppo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9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examples</a:t>
            </a:r>
            <a:r>
              <a:rPr dirty="0" smtClean="0" sz="1200" spc="1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illu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highlight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econd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colour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uch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een.</a:t>
            </a:r>
            <a:endParaRPr sz="1200">
              <a:latin typeface="Times New Roman"/>
              <a:cs typeface="Times New Roman"/>
            </a:endParaRPr>
          </a:p>
          <a:p>
            <a:pPr marL="469900" marR="5151" indent="-228600">
              <a:lnSpc>
                <a:spcPts val="1370"/>
              </a:lnSpc>
              <a:spcBef>
                <a:spcPts val="20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0">
                <a:latin typeface="Times New Roman"/>
                <a:cs typeface="Times New Roman"/>
              </a:rPr>
              <a:t>Note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es</a:t>
            </a:r>
            <a:r>
              <a:rPr dirty="0" smtClean="0" sz="1200" spc="1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mean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2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highlight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colour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ed)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can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later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nition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9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4495" indent="-228600">
              <a:lnSpc>
                <a:spcPts val="1370"/>
              </a:lnSpc>
              <a:spcBef>
                <a:spcPts val="20"/>
              </a:spcBef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•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ite</a:t>
            </a:r>
            <a:r>
              <a:rPr dirty="0" smtClean="0" sz="1200" spc="27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ntence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umma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2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280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2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all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aces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page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vant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2" y="4161768"/>
            <a:ext cx="2726239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Step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9:</a:t>
            </a:r>
            <a:r>
              <a:rPr dirty="0" smtClean="0" sz="1300" spc="-1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Make</a:t>
            </a:r>
            <a:r>
              <a:rPr dirty="0" smtClean="0" sz="1300" spc="-3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not</a:t>
            </a:r>
            <a:r>
              <a:rPr dirty="0" smtClean="0" sz="1300" spc="1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s</a:t>
            </a:r>
            <a:r>
              <a:rPr dirty="0" smtClean="0" sz="1300" spc="-3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on</a:t>
            </a:r>
            <a:r>
              <a:rPr dirty="0" smtClean="0" sz="1300" spc="-1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</a:t>
            </a:r>
            <a:r>
              <a:rPr dirty="0" smtClean="0" sz="1300" spc="1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ding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1" y="4565699"/>
            <a:ext cx="5638025" cy="1052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heet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paper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</a:t>
            </a:r>
            <a:r>
              <a:rPr dirty="0" smtClean="0" sz="1200" spc="-2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note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book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tical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down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page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eate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olumns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olumn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ght.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wide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olumn,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write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537"/>
              </a:lnSpc>
            </a:pPr>
            <a:r>
              <a:rPr dirty="0" smtClean="0" sz="1200" spc="0">
                <a:latin typeface="Times New Roman"/>
                <a:cs typeface="Times New Roman"/>
              </a:rPr>
              <a:t>pa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umma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key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ticl</a:t>
            </a:r>
            <a:r>
              <a:rPr dirty="0" smtClean="0" sz="1200" spc="-2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Once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have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completed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ent</a:t>
            </a:r>
            <a:r>
              <a:rPr dirty="0" smtClean="0" sz="1200" spc="-1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ticle,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look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duce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29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aphs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en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enc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en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ence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na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co</a:t>
            </a:r>
            <a:r>
              <a:rPr dirty="0" smtClean="0" sz="1200" spc="-1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gh</a:t>
            </a:r>
            <a:r>
              <a:rPr dirty="0" smtClean="0" sz="1200" spc="-1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yo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ntify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form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292" y="9940726"/>
            <a:ext cx="345616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61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7252" y="9940726"/>
            <a:ext cx="1930536" cy="138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©</a:t>
            </a:r>
            <a:r>
              <a:rPr dirty="0" smtClean="0" sz="850" spc="25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ud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123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Le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ng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,</a:t>
            </a:r>
            <a:r>
              <a:rPr dirty="0" smtClean="0" sz="850" spc="126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M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d</a:t>
            </a:r>
            <a:r>
              <a:rPr dirty="0" smtClean="0" sz="850" spc="34">
                <a:solidFill>
                  <a:srgbClr val="929191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c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139">
                <a:solidFill>
                  <a:srgbClr val="92919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">
                <a:solidFill>
                  <a:srgbClr val="929191"/>
                </a:solidFill>
                <a:latin typeface="Times New Roman"/>
                <a:cs typeface="Times New Roman"/>
              </a:rPr>
              <a:t>U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n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ve</a:t>
            </a:r>
            <a:r>
              <a:rPr dirty="0" smtClean="0" sz="850" spc="-9">
                <a:solidFill>
                  <a:srgbClr val="929191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9">
                <a:solidFill>
                  <a:srgbClr val="929191"/>
                </a:solidFill>
                <a:latin typeface="Times New Roman"/>
                <a:cs typeface="Times New Roman"/>
              </a:rPr>
              <a:t>s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i</a:t>
            </a:r>
            <a:r>
              <a:rPr dirty="0" smtClean="0" sz="850" spc="-4">
                <a:solidFill>
                  <a:srgbClr val="92919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0">
                <a:solidFill>
                  <a:srgbClr val="929191"/>
                </a:solidFill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888" y="5789168"/>
            <a:ext cx="589483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 marR="153758">
              <a:lnSpc>
                <a:spcPts val="1370"/>
              </a:lnSpc>
              <a:spcBef>
                <a:spcPts val="103"/>
              </a:spcBef>
            </a:pPr>
            <a:r>
              <a:rPr dirty="0" smtClean="0" sz="1200" spc="9" i="1">
                <a:latin typeface="Times New Roman"/>
                <a:cs typeface="Times New Roman"/>
              </a:rPr>
              <a:t>F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no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b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wee</a:t>
            </a:r>
            <a:r>
              <a:rPr dirty="0" smtClean="0" sz="1200" spc="0" i="1">
                <a:latin typeface="Times New Roman"/>
                <a:cs typeface="Times New Roman"/>
              </a:rPr>
              <a:t>k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-4" i="1">
                <a:latin typeface="Times New Roman"/>
                <a:cs typeface="Times New Roman"/>
              </a:rPr>
              <a:t>op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c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f</a:t>
            </a:r>
            <a:r>
              <a:rPr dirty="0" smtClean="0" sz="1200" spc="-25" i="1">
                <a:latin typeface="Times New Roman"/>
                <a:cs typeface="Times New Roman"/>
              </a:rPr>
              <a:t>o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yo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-4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eac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un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ve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f</a:t>
            </a:r>
            <a:r>
              <a:rPr dirty="0" smtClean="0" sz="1200" spc="-4" i="1">
                <a:latin typeface="Times New Roman"/>
                <a:cs typeface="Times New Roman"/>
              </a:rPr>
              <a:t>ul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4" i="1">
                <a:latin typeface="Times New Roman"/>
                <a:cs typeface="Times New Roman"/>
              </a:rPr>
              <a:t>m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888" y="3792728"/>
            <a:ext cx="5894831" cy="207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-9" b="1" i="1">
                <a:latin typeface="Times New Roman"/>
                <a:cs typeface="Times New Roman"/>
              </a:rPr>
              <a:t>R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m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mb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14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!</a:t>
            </a:r>
            <a:r>
              <a:rPr dirty="0" smtClean="0" sz="1200" spc="0" b="1" i="1">
                <a:latin typeface="Times New Roman"/>
                <a:cs typeface="Times New Roman"/>
              </a:rPr>
              <a:t>   </a:t>
            </a:r>
            <a:r>
              <a:rPr dirty="0" smtClean="0" sz="1200" spc="9" b="1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ading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academic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texts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active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oce</a:t>
            </a:r>
            <a:r>
              <a:rPr dirty="0" smtClean="0" sz="1200" spc="14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that</a:t>
            </a:r>
            <a:r>
              <a:rPr dirty="0" smtClean="0" sz="1200" spc="14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al</a:t>
            </a:r>
            <a:r>
              <a:rPr dirty="0" smtClean="0" sz="1200" spc="-9" b="1" i="1">
                <a:latin typeface="Times New Roman"/>
                <a:cs typeface="Times New Roman"/>
              </a:rPr>
              <a:t>w</a:t>
            </a:r>
            <a:r>
              <a:rPr dirty="0" smtClean="0" sz="1200" spc="0" b="1" i="1">
                <a:latin typeface="Times New Roman"/>
                <a:cs typeface="Times New Roman"/>
              </a:rPr>
              <a:t>ays</a:t>
            </a:r>
            <a:r>
              <a:rPr dirty="0" smtClean="0" sz="1200" spc="4" b="1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ol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iting.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8888" y="1479295"/>
            <a:ext cx="5894831" cy="5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103">
              <a:lnSpc>
                <a:spcPct val="95825"/>
              </a:lnSpc>
              <a:spcBef>
                <a:spcPts val="100"/>
              </a:spcBef>
            </a:pPr>
            <a:r>
              <a:rPr dirty="0" smtClean="0" sz="1200" spc="9" b="1" i="1">
                <a:latin typeface="Times New Roman"/>
                <a:cs typeface="Times New Roman"/>
              </a:rPr>
              <a:t>T</a:t>
            </a:r>
            <a:r>
              <a:rPr dirty="0" smtClean="0" sz="1200" spc="4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p!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ts val="1370"/>
              </a:lnSpc>
              <a:spcBef>
                <a:spcPts val="68"/>
              </a:spcBef>
            </a:pPr>
            <a:r>
              <a:rPr dirty="0" smtClean="0" sz="1200" spc="0" i="1">
                <a:latin typeface="Times New Roman"/>
                <a:cs typeface="Times New Roman"/>
              </a:rPr>
              <a:t>You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ill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find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ph</a:t>
            </a:r>
            <a:r>
              <a:rPr dirty="0" smtClean="0" sz="1200" spc="-25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tocopy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ticle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eful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19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(</a:t>
            </a:r>
            <a:r>
              <a:rPr dirty="0" smtClean="0" sz="1200" spc="-4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ake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photocopy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includes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all</a:t>
            </a:r>
            <a:endParaRPr sz="1200">
              <a:latin typeface="Times New Roman"/>
              <a:cs typeface="Times New Roman"/>
            </a:endParaRPr>
          </a:p>
          <a:p>
            <a:pPr marL="70103">
              <a:lnSpc>
                <a:spcPct val="95825"/>
              </a:lnSpc>
            </a:pP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levant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fe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ncing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details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iginal</a:t>
            </a:r>
            <a:r>
              <a:rPr dirty="0" smtClean="0" sz="1200" spc="9" i="1">
                <a:latin typeface="Times New Roman"/>
                <a:cs typeface="Times New Roman"/>
              </a:rPr>
              <a:t>)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