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718" r:id="rId3"/>
    <p:sldId id="701" r:id="rId4"/>
    <p:sldId id="702" r:id="rId5"/>
    <p:sldId id="703" r:id="rId6"/>
    <p:sldId id="707" r:id="rId7"/>
    <p:sldId id="708" r:id="rId8"/>
    <p:sldId id="709" r:id="rId9"/>
    <p:sldId id="710" r:id="rId10"/>
    <p:sldId id="711" r:id="rId11"/>
    <p:sldId id="712" r:id="rId12"/>
    <p:sldId id="713" r:id="rId13"/>
    <p:sldId id="719" r:id="rId14"/>
    <p:sldId id="720" r:id="rId15"/>
    <p:sldId id="721" r:id="rId16"/>
    <p:sldId id="722" r:id="rId17"/>
    <p:sldId id="730" r:id="rId18"/>
    <p:sldId id="723" r:id="rId19"/>
    <p:sldId id="726" r:id="rId20"/>
    <p:sldId id="727" r:id="rId21"/>
    <p:sldId id="728" r:id="rId22"/>
    <p:sldId id="729" r:id="rId23"/>
    <p:sldId id="724" r:id="rId24"/>
    <p:sldId id="72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FF00"/>
    <a:srgbClr val="66FFFF"/>
    <a:srgbClr val="9999FF"/>
    <a:srgbClr val="99CCFF"/>
    <a:srgbClr val="0099CC"/>
    <a:srgbClr val="FF99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4916E-7F93-4CF3-8354-7D9B946EA79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BBE2942-0AAA-47A6-8E1B-41578C820D42}">
      <dgm:prSet phldrT="[Text]"/>
      <dgm:spPr/>
      <dgm:t>
        <a:bodyPr/>
        <a:lstStyle/>
        <a:p>
          <a:r>
            <a:rPr lang="en-US" dirty="0" smtClean="0"/>
            <a:t>A good Lesson plan</a:t>
          </a:r>
          <a:endParaRPr lang="en-US" dirty="0"/>
        </a:p>
      </dgm:t>
    </dgm:pt>
    <dgm:pt modelId="{BBD6EBD0-22E6-4855-9099-AF23A4AFDA0D}" type="parTrans" cxnId="{BC1DD30C-186A-43BD-BFB0-ED8638DA966E}">
      <dgm:prSet/>
      <dgm:spPr/>
      <dgm:t>
        <a:bodyPr/>
        <a:lstStyle/>
        <a:p>
          <a:endParaRPr lang="en-US"/>
        </a:p>
      </dgm:t>
    </dgm:pt>
    <dgm:pt modelId="{9911250E-12AE-43B5-80E8-573774C57EBE}" type="sibTrans" cxnId="{BC1DD30C-186A-43BD-BFB0-ED8638DA966E}">
      <dgm:prSet/>
      <dgm:spPr/>
      <dgm:t>
        <a:bodyPr/>
        <a:lstStyle/>
        <a:p>
          <a:endParaRPr lang="en-US"/>
        </a:p>
      </dgm:t>
    </dgm:pt>
    <dgm:pt modelId="{D81C81A2-CA36-41DE-BBA6-04E4D2709163}">
      <dgm:prSet phldrT="[Text]"/>
      <dgm:spPr/>
      <dgm:t>
        <a:bodyPr/>
        <a:lstStyle/>
        <a:p>
          <a:r>
            <a:rPr lang="en-US" dirty="0" smtClean="0"/>
            <a:t>Coherence </a:t>
          </a:r>
          <a:endParaRPr lang="en-US" dirty="0"/>
        </a:p>
      </dgm:t>
    </dgm:pt>
    <dgm:pt modelId="{649D7ECB-CD49-477C-85D8-57A6609942CE}" type="parTrans" cxnId="{C83D11DB-00C9-4D2E-A694-C80E68561216}">
      <dgm:prSet/>
      <dgm:spPr/>
      <dgm:t>
        <a:bodyPr/>
        <a:lstStyle/>
        <a:p>
          <a:endParaRPr lang="en-US"/>
        </a:p>
      </dgm:t>
    </dgm:pt>
    <dgm:pt modelId="{9D04291B-DB4A-4E1B-B39A-3EAE1A5C913E}" type="sibTrans" cxnId="{C83D11DB-00C9-4D2E-A694-C80E68561216}">
      <dgm:prSet/>
      <dgm:spPr/>
      <dgm:t>
        <a:bodyPr/>
        <a:lstStyle/>
        <a:p>
          <a:endParaRPr lang="en-US"/>
        </a:p>
      </dgm:t>
    </dgm:pt>
    <dgm:pt modelId="{021497F2-6989-4D0B-990B-DE6F3025FE6D}">
      <dgm:prSet phldrT="[Text]"/>
      <dgm:spPr/>
      <dgm:t>
        <a:bodyPr/>
        <a:lstStyle/>
        <a:p>
          <a:r>
            <a:rPr lang="en-US" dirty="0" smtClean="0"/>
            <a:t>Students can see a logical pattern to the lesson</a:t>
          </a:r>
          <a:endParaRPr lang="en-US" dirty="0"/>
        </a:p>
      </dgm:t>
    </dgm:pt>
    <dgm:pt modelId="{F9B26D9F-A41B-4E89-80CC-8AF9268BE477}" type="parTrans" cxnId="{35B06EB7-1A50-4BC8-9564-DE04DE3EB61E}">
      <dgm:prSet/>
      <dgm:spPr/>
      <dgm:t>
        <a:bodyPr/>
        <a:lstStyle/>
        <a:p>
          <a:endParaRPr lang="en-US"/>
        </a:p>
      </dgm:t>
    </dgm:pt>
    <dgm:pt modelId="{74B54F2A-FA67-4E06-8707-FFE7EE3BA90C}" type="sibTrans" cxnId="{35B06EB7-1A50-4BC8-9564-DE04DE3EB61E}">
      <dgm:prSet/>
      <dgm:spPr/>
      <dgm:t>
        <a:bodyPr/>
        <a:lstStyle/>
        <a:p>
          <a:endParaRPr lang="en-US"/>
        </a:p>
      </dgm:t>
    </dgm:pt>
    <dgm:pt modelId="{5447E31C-04BA-4FAC-A538-0B81DBFDC792}">
      <dgm:prSet phldrT="[Text]"/>
      <dgm:spPr/>
      <dgm:t>
        <a:bodyPr/>
        <a:lstStyle/>
        <a:p>
          <a:r>
            <a:rPr lang="en-US" dirty="0" smtClean="0"/>
            <a:t>Variety</a:t>
          </a:r>
          <a:endParaRPr lang="en-US" dirty="0"/>
        </a:p>
      </dgm:t>
    </dgm:pt>
    <dgm:pt modelId="{2F37E929-C294-4885-91D4-DB3073A5F29D}" type="parTrans" cxnId="{936F01C4-9F59-43C9-A064-670B82AD0B6B}">
      <dgm:prSet/>
      <dgm:spPr/>
      <dgm:t>
        <a:bodyPr/>
        <a:lstStyle/>
        <a:p>
          <a:endParaRPr lang="en-US"/>
        </a:p>
      </dgm:t>
    </dgm:pt>
    <dgm:pt modelId="{C4DCFBAD-E9A4-4C20-9C11-770783EE2AC3}" type="sibTrans" cxnId="{936F01C4-9F59-43C9-A064-670B82AD0B6B}">
      <dgm:prSet/>
      <dgm:spPr/>
      <dgm:t>
        <a:bodyPr/>
        <a:lstStyle/>
        <a:p>
          <a:endParaRPr lang="en-US"/>
        </a:p>
      </dgm:t>
    </dgm:pt>
    <dgm:pt modelId="{980BEEED-D78D-4A94-8480-BD079D50B1C6}">
      <dgm:prSet phldrT="[Text]"/>
      <dgm:spPr/>
      <dgm:t>
        <a:bodyPr/>
        <a:lstStyle/>
        <a:p>
          <a:r>
            <a:rPr lang="en-US" dirty="0" smtClean="0"/>
            <a:t>There has to be some variety in a lesson period</a:t>
          </a:r>
          <a:endParaRPr lang="en-US" dirty="0"/>
        </a:p>
      </dgm:t>
    </dgm:pt>
    <dgm:pt modelId="{143A27D8-311A-4DF0-98A6-0AD49B373BE7}" type="parTrans" cxnId="{0637AF52-9383-4E25-80D4-996CC1623BE1}">
      <dgm:prSet/>
      <dgm:spPr/>
      <dgm:t>
        <a:bodyPr/>
        <a:lstStyle/>
        <a:p>
          <a:endParaRPr lang="en-US"/>
        </a:p>
      </dgm:t>
    </dgm:pt>
    <dgm:pt modelId="{C99E0F47-D051-4DE5-8CE3-F57F3AB6B24D}" type="sibTrans" cxnId="{0637AF52-9383-4E25-80D4-996CC1623BE1}">
      <dgm:prSet/>
      <dgm:spPr/>
      <dgm:t>
        <a:bodyPr/>
        <a:lstStyle/>
        <a:p>
          <a:endParaRPr lang="en-US"/>
        </a:p>
      </dgm:t>
    </dgm:pt>
    <dgm:pt modelId="{02137BC4-EFC7-4FB1-BCBE-B6320A91F21A}" type="pres">
      <dgm:prSet presAssocID="{3EB4916E-7F93-4CF3-8354-7D9B946EA7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01E3E-1FE2-4014-AD87-DCF163F7B3C2}" type="pres">
      <dgm:prSet presAssocID="{FBBE2942-0AAA-47A6-8E1B-41578C820D42}" presName="root1" presStyleCnt="0"/>
      <dgm:spPr/>
    </dgm:pt>
    <dgm:pt modelId="{6A85F1A0-ADC8-4F6F-AE83-04799EE0247E}" type="pres">
      <dgm:prSet presAssocID="{FBBE2942-0AAA-47A6-8E1B-41578C820D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06EBA-CCD7-4E3A-A68F-946E00A48FB9}" type="pres">
      <dgm:prSet presAssocID="{FBBE2942-0AAA-47A6-8E1B-41578C820D42}" presName="level2hierChild" presStyleCnt="0"/>
      <dgm:spPr/>
    </dgm:pt>
    <dgm:pt modelId="{EA8BBEDC-7D0B-42BB-87C0-341D23C1D91E}" type="pres">
      <dgm:prSet presAssocID="{649D7ECB-CD49-477C-85D8-57A6609942C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CFE022B-9E2E-4EC4-924F-2392179C4201}" type="pres">
      <dgm:prSet presAssocID="{649D7ECB-CD49-477C-85D8-57A6609942C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EEFDAC8-3E30-40D9-B2E5-86C383A75A25}" type="pres">
      <dgm:prSet presAssocID="{D81C81A2-CA36-41DE-BBA6-04E4D2709163}" presName="root2" presStyleCnt="0"/>
      <dgm:spPr/>
    </dgm:pt>
    <dgm:pt modelId="{FDAE0246-BA94-4B5A-BCAC-D5664E4BA1A2}" type="pres">
      <dgm:prSet presAssocID="{D81C81A2-CA36-41DE-BBA6-04E4D2709163}" presName="LevelTwoTextNode" presStyleLbl="node2" presStyleIdx="0" presStyleCnt="2" custLinFactNeighborX="-1478" custLinFactNeighborY="-41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C2DF38-FD5D-40AE-806C-04182B5E1FCE}" type="pres">
      <dgm:prSet presAssocID="{D81C81A2-CA36-41DE-BBA6-04E4D2709163}" presName="level3hierChild" presStyleCnt="0"/>
      <dgm:spPr/>
    </dgm:pt>
    <dgm:pt modelId="{4EE7CB39-44E9-46A6-A093-501B4D9EADD2}" type="pres">
      <dgm:prSet presAssocID="{F9B26D9F-A41B-4E89-80CC-8AF9268BE477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B0373DF-37EF-4431-92BE-86392DE2A424}" type="pres">
      <dgm:prSet presAssocID="{F9B26D9F-A41B-4E89-80CC-8AF9268BE477}" presName="connTx" presStyleLbl="parChTrans1D3" presStyleIdx="0" presStyleCnt="2"/>
      <dgm:spPr/>
      <dgm:t>
        <a:bodyPr/>
        <a:lstStyle/>
        <a:p>
          <a:endParaRPr lang="en-US"/>
        </a:p>
      </dgm:t>
    </dgm:pt>
    <dgm:pt modelId="{38477133-EC82-4F64-800C-E7FE3BDC8633}" type="pres">
      <dgm:prSet presAssocID="{021497F2-6989-4D0B-990B-DE6F3025FE6D}" presName="root2" presStyleCnt="0"/>
      <dgm:spPr/>
    </dgm:pt>
    <dgm:pt modelId="{67FC5FD5-1C4A-4FAC-B3EF-099598F7E369}" type="pres">
      <dgm:prSet presAssocID="{021497F2-6989-4D0B-990B-DE6F3025FE6D}" presName="LevelTwoTextNode" presStyleLbl="node3" presStyleIdx="0" presStyleCnt="2" custLinFactNeighborX="420" custLinFactNeighborY="-41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C165F0-316A-40A5-93D2-886C50A3F979}" type="pres">
      <dgm:prSet presAssocID="{021497F2-6989-4D0B-990B-DE6F3025FE6D}" presName="level3hierChild" presStyleCnt="0"/>
      <dgm:spPr/>
    </dgm:pt>
    <dgm:pt modelId="{9BF70115-81CE-4F4A-AAC3-B37B17689D9C}" type="pres">
      <dgm:prSet presAssocID="{2F37E929-C294-4885-91D4-DB3073A5F29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6A904A3-18B2-4868-AC71-07FA5280A643}" type="pres">
      <dgm:prSet presAssocID="{2F37E929-C294-4885-91D4-DB3073A5F29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73E8894-DCE9-4463-9724-4D9750919856}" type="pres">
      <dgm:prSet presAssocID="{5447E31C-04BA-4FAC-A538-0B81DBFDC792}" presName="root2" presStyleCnt="0"/>
      <dgm:spPr/>
    </dgm:pt>
    <dgm:pt modelId="{005905E7-2647-4596-96B4-267C8F2068F3}" type="pres">
      <dgm:prSet presAssocID="{5447E31C-04BA-4FAC-A538-0B81DBFDC792}" presName="LevelTwoTextNode" presStyleLbl="node2" presStyleIdx="1" presStyleCnt="2" custLinFactNeighborX="1822" custLinFactNeighborY="41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54408-5E7C-4C20-BA59-8BBA184BC589}" type="pres">
      <dgm:prSet presAssocID="{5447E31C-04BA-4FAC-A538-0B81DBFDC792}" presName="level3hierChild" presStyleCnt="0"/>
      <dgm:spPr/>
    </dgm:pt>
    <dgm:pt modelId="{071389F7-526E-4D55-AA97-99CE91536177}" type="pres">
      <dgm:prSet presAssocID="{143A27D8-311A-4DF0-98A6-0AD49B373BE7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4465757D-216A-42D1-94CA-E8308FF4BF73}" type="pres">
      <dgm:prSet presAssocID="{143A27D8-311A-4DF0-98A6-0AD49B373BE7}" presName="connTx" presStyleLbl="parChTrans1D3" presStyleIdx="1" presStyleCnt="2"/>
      <dgm:spPr/>
      <dgm:t>
        <a:bodyPr/>
        <a:lstStyle/>
        <a:p>
          <a:endParaRPr lang="en-US"/>
        </a:p>
      </dgm:t>
    </dgm:pt>
    <dgm:pt modelId="{024E7C2B-B060-4B72-B1C3-64F970E2B7C3}" type="pres">
      <dgm:prSet presAssocID="{980BEEED-D78D-4A94-8480-BD079D50B1C6}" presName="root2" presStyleCnt="0"/>
      <dgm:spPr/>
    </dgm:pt>
    <dgm:pt modelId="{406E2985-9448-4C9A-909D-ED0997651FE8}" type="pres">
      <dgm:prSet presAssocID="{980BEEED-D78D-4A94-8480-BD079D50B1C6}" presName="LevelTwoTextNode" presStyleLbl="node3" presStyleIdx="1" presStyleCnt="2" custScaleY="111198" custLinFactNeighborX="420" custLinFactNeighborY="406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69ACD-9555-4D1E-A9CA-9BA844262DB8}" type="pres">
      <dgm:prSet presAssocID="{980BEEED-D78D-4A94-8480-BD079D50B1C6}" presName="level3hierChild" presStyleCnt="0"/>
      <dgm:spPr/>
    </dgm:pt>
  </dgm:ptLst>
  <dgm:cxnLst>
    <dgm:cxn modelId="{E7807620-8244-4497-B230-86BEE7C34E17}" type="presOf" srcId="{2F37E929-C294-4885-91D4-DB3073A5F29D}" destId="{26A904A3-18B2-4868-AC71-07FA5280A643}" srcOrd="1" destOrd="0" presId="urn:microsoft.com/office/officeart/2005/8/layout/hierarchy2"/>
    <dgm:cxn modelId="{936F01C4-9F59-43C9-A064-670B82AD0B6B}" srcId="{FBBE2942-0AAA-47A6-8E1B-41578C820D42}" destId="{5447E31C-04BA-4FAC-A538-0B81DBFDC792}" srcOrd="1" destOrd="0" parTransId="{2F37E929-C294-4885-91D4-DB3073A5F29D}" sibTransId="{C4DCFBAD-E9A4-4C20-9C11-770783EE2AC3}"/>
    <dgm:cxn modelId="{4486E7DC-B199-4248-8B60-6270632B2A26}" type="presOf" srcId="{5447E31C-04BA-4FAC-A538-0B81DBFDC792}" destId="{005905E7-2647-4596-96B4-267C8F2068F3}" srcOrd="0" destOrd="0" presId="urn:microsoft.com/office/officeart/2005/8/layout/hierarchy2"/>
    <dgm:cxn modelId="{96D72201-AFAA-4E95-A519-BABC87DA0357}" type="presOf" srcId="{3EB4916E-7F93-4CF3-8354-7D9B946EA792}" destId="{02137BC4-EFC7-4FB1-BCBE-B6320A91F21A}" srcOrd="0" destOrd="0" presId="urn:microsoft.com/office/officeart/2005/8/layout/hierarchy2"/>
    <dgm:cxn modelId="{0E52AF18-A0DF-483F-B960-A6F7473428EA}" type="presOf" srcId="{F9B26D9F-A41B-4E89-80CC-8AF9268BE477}" destId="{7B0373DF-37EF-4431-92BE-86392DE2A424}" srcOrd="1" destOrd="0" presId="urn:microsoft.com/office/officeart/2005/8/layout/hierarchy2"/>
    <dgm:cxn modelId="{6A96BA35-FAB2-4199-B57E-B53B8BD7F7F5}" type="presOf" srcId="{D81C81A2-CA36-41DE-BBA6-04E4D2709163}" destId="{FDAE0246-BA94-4B5A-BCAC-D5664E4BA1A2}" srcOrd="0" destOrd="0" presId="urn:microsoft.com/office/officeart/2005/8/layout/hierarchy2"/>
    <dgm:cxn modelId="{47E88001-B297-40FB-A157-57040A8CD61D}" type="presOf" srcId="{2F37E929-C294-4885-91D4-DB3073A5F29D}" destId="{9BF70115-81CE-4F4A-AAC3-B37B17689D9C}" srcOrd="0" destOrd="0" presId="urn:microsoft.com/office/officeart/2005/8/layout/hierarchy2"/>
    <dgm:cxn modelId="{C83D11DB-00C9-4D2E-A694-C80E68561216}" srcId="{FBBE2942-0AAA-47A6-8E1B-41578C820D42}" destId="{D81C81A2-CA36-41DE-BBA6-04E4D2709163}" srcOrd="0" destOrd="0" parTransId="{649D7ECB-CD49-477C-85D8-57A6609942CE}" sibTransId="{9D04291B-DB4A-4E1B-B39A-3EAE1A5C913E}"/>
    <dgm:cxn modelId="{0637AF52-9383-4E25-80D4-996CC1623BE1}" srcId="{5447E31C-04BA-4FAC-A538-0B81DBFDC792}" destId="{980BEEED-D78D-4A94-8480-BD079D50B1C6}" srcOrd="0" destOrd="0" parTransId="{143A27D8-311A-4DF0-98A6-0AD49B373BE7}" sibTransId="{C99E0F47-D051-4DE5-8CE3-F57F3AB6B24D}"/>
    <dgm:cxn modelId="{6E7B9813-E34D-4F01-A70E-D0C35382473B}" type="presOf" srcId="{649D7ECB-CD49-477C-85D8-57A6609942CE}" destId="{7CFE022B-9E2E-4EC4-924F-2392179C4201}" srcOrd="1" destOrd="0" presId="urn:microsoft.com/office/officeart/2005/8/layout/hierarchy2"/>
    <dgm:cxn modelId="{BD288E1B-DAC6-44C1-AE82-98D9D6CDB7E1}" type="presOf" srcId="{649D7ECB-CD49-477C-85D8-57A6609942CE}" destId="{EA8BBEDC-7D0B-42BB-87C0-341D23C1D91E}" srcOrd="0" destOrd="0" presId="urn:microsoft.com/office/officeart/2005/8/layout/hierarchy2"/>
    <dgm:cxn modelId="{B60CE9E2-D5E8-429B-A5D3-F686E21E4FEB}" type="presOf" srcId="{980BEEED-D78D-4A94-8480-BD079D50B1C6}" destId="{406E2985-9448-4C9A-909D-ED0997651FE8}" srcOrd="0" destOrd="0" presId="urn:microsoft.com/office/officeart/2005/8/layout/hierarchy2"/>
    <dgm:cxn modelId="{3D36F124-51D3-4005-B67E-9C14D57531A7}" type="presOf" srcId="{143A27D8-311A-4DF0-98A6-0AD49B373BE7}" destId="{4465757D-216A-42D1-94CA-E8308FF4BF73}" srcOrd="1" destOrd="0" presId="urn:microsoft.com/office/officeart/2005/8/layout/hierarchy2"/>
    <dgm:cxn modelId="{A982A8EA-B9B5-4303-92E1-F07B95B0757D}" type="presOf" srcId="{FBBE2942-0AAA-47A6-8E1B-41578C820D42}" destId="{6A85F1A0-ADC8-4F6F-AE83-04799EE0247E}" srcOrd="0" destOrd="0" presId="urn:microsoft.com/office/officeart/2005/8/layout/hierarchy2"/>
    <dgm:cxn modelId="{B7768146-9B51-473E-A55D-B08F88537FE0}" type="presOf" srcId="{021497F2-6989-4D0B-990B-DE6F3025FE6D}" destId="{67FC5FD5-1C4A-4FAC-B3EF-099598F7E369}" srcOrd="0" destOrd="0" presId="urn:microsoft.com/office/officeart/2005/8/layout/hierarchy2"/>
    <dgm:cxn modelId="{0FC0EF26-4E90-42AC-AA54-5ABD7357D7F4}" type="presOf" srcId="{F9B26D9F-A41B-4E89-80CC-8AF9268BE477}" destId="{4EE7CB39-44E9-46A6-A093-501B4D9EADD2}" srcOrd="0" destOrd="0" presId="urn:microsoft.com/office/officeart/2005/8/layout/hierarchy2"/>
    <dgm:cxn modelId="{BC1DD30C-186A-43BD-BFB0-ED8638DA966E}" srcId="{3EB4916E-7F93-4CF3-8354-7D9B946EA792}" destId="{FBBE2942-0AAA-47A6-8E1B-41578C820D42}" srcOrd="0" destOrd="0" parTransId="{BBD6EBD0-22E6-4855-9099-AF23A4AFDA0D}" sibTransId="{9911250E-12AE-43B5-80E8-573774C57EBE}"/>
    <dgm:cxn modelId="{468E6B84-A8EF-4117-997C-B13D51D0412A}" type="presOf" srcId="{143A27D8-311A-4DF0-98A6-0AD49B373BE7}" destId="{071389F7-526E-4D55-AA97-99CE91536177}" srcOrd="0" destOrd="0" presId="urn:microsoft.com/office/officeart/2005/8/layout/hierarchy2"/>
    <dgm:cxn modelId="{35B06EB7-1A50-4BC8-9564-DE04DE3EB61E}" srcId="{D81C81A2-CA36-41DE-BBA6-04E4D2709163}" destId="{021497F2-6989-4D0B-990B-DE6F3025FE6D}" srcOrd="0" destOrd="0" parTransId="{F9B26D9F-A41B-4E89-80CC-8AF9268BE477}" sibTransId="{74B54F2A-FA67-4E06-8707-FFE7EE3BA90C}"/>
    <dgm:cxn modelId="{8271F653-2D51-4702-BE59-E670EBD631E2}" type="presParOf" srcId="{02137BC4-EFC7-4FB1-BCBE-B6320A91F21A}" destId="{97701E3E-1FE2-4014-AD87-DCF163F7B3C2}" srcOrd="0" destOrd="0" presId="urn:microsoft.com/office/officeart/2005/8/layout/hierarchy2"/>
    <dgm:cxn modelId="{A1D1A0D1-ED5D-4CD6-B2C7-2712E7B3595A}" type="presParOf" srcId="{97701E3E-1FE2-4014-AD87-DCF163F7B3C2}" destId="{6A85F1A0-ADC8-4F6F-AE83-04799EE0247E}" srcOrd="0" destOrd="0" presId="urn:microsoft.com/office/officeart/2005/8/layout/hierarchy2"/>
    <dgm:cxn modelId="{AA2FB9F6-19B8-444E-9B7E-F62FAC8D2B22}" type="presParOf" srcId="{97701E3E-1FE2-4014-AD87-DCF163F7B3C2}" destId="{3FB06EBA-CCD7-4E3A-A68F-946E00A48FB9}" srcOrd="1" destOrd="0" presId="urn:microsoft.com/office/officeart/2005/8/layout/hierarchy2"/>
    <dgm:cxn modelId="{84D6100D-D342-4E29-A2A8-00B127BC0BAE}" type="presParOf" srcId="{3FB06EBA-CCD7-4E3A-A68F-946E00A48FB9}" destId="{EA8BBEDC-7D0B-42BB-87C0-341D23C1D91E}" srcOrd="0" destOrd="0" presId="urn:microsoft.com/office/officeart/2005/8/layout/hierarchy2"/>
    <dgm:cxn modelId="{E42B3783-9837-4861-86AA-8A6E115293DE}" type="presParOf" srcId="{EA8BBEDC-7D0B-42BB-87C0-341D23C1D91E}" destId="{7CFE022B-9E2E-4EC4-924F-2392179C4201}" srcOrd="0" destOrd="0" presId="urn:microsoft.com/office/officeart/2005/8/layout/hierarchy2"/>
    <dgm:cxn modelId="{CEFB34A1-4787-4C86-83B8-716160099256}" type="presParOf" srcId="{3FB06EBA-CCD7-4E3A-A68F-946E00A48FB9}" destId="{DEEFDAC8-3E30-40D9-B2E5-86C383A75A25}" srcOrd="1" destOrd="0" presId="urn:microsoft.com/office/officeart/2005/8/layout/hierarchy2"/>
    <dgm:cxn modelId="{13E94905-79B0-4292-833C-CD9B1A85D46B}" type="presParOf" srcId="{DEEFDAC8-3E30-40D9-B2E5-86C383A75A25}" destId="{FDAE0246-BA94-4B5A-BCAC-D5664E4BA1A2}" srcOrd="0" destOrd="0" presId="urn:microsoft.com/office/officeart/2005/8/layout/hierarchy2"/>
    <dgm:cxn modelId="{C2C4CA61-3706-4DE7-8D93-C369E0F358CF}" type="presParOf" srcId="{DEEFDAC8-3E30-40D9-B2E5-86C383A75A25}" destId="{C5C2DF38-FD5D-40AE-806C-04182B5E1FCE}" srcOrd="1" destOrd="0" presId="urn:microsoft.com/office/officeart/2005/8/layout/hierarchy2"/>
    <dgm:cxn modelId="{62F574F6-ADAB-4C12-B709-3B8CAF7163AA}" type="presParOf" srcId="{C5C2DF38-FD5D-40AE-806C-04182B5E1FCE}" destId="{4EE7CB39-44E9-46A6-A093-501B4D9EADD2}" srcOrd="0" destOrd="0" presId="urn:microsoft.com/office/officeart/2005/8/layout/hierarchy2"/>
    <dgm:cxn modelId="{246A4C18-484E-4F99-BD6C-2B197ACFB553}" type="presParOf" srcId="{4EE7CB39-44E9-46A6-A093-501B4D9EADD2}" destId="{7B0373DF-37EF-4431-92BE-86392DE2A424}" srcOrd="0" destOrd="0" presId="urn:microsoft.com/office/officeart/2005/8/layout/hierarchy2"/>
    <dgm:cxn modelId="{217BAF67-7711-49F5-9F1F-077970432276}" type="presParOf" srcId="{C5C2DF38-FD5D-40AE-806C-04182B5E1FCE}" destId="{38477133-EC82-4F64-800C-E7FE3BDC8633}" srcOrd="1" destOrd="0" presId="urn:microsoft.com/office/officeart/2005/8/layout/hierarchy2"/>
    <dgm:cxn modelId="{A61D0778-AB23-4EB9-9B53-4D4A167F75A3}" type="presParOf" srcId="{38477133-EC82-4F64-800C-E7FE3BDC8633}" destId="{67FC5FD5-1C4A-4FAC-B3EF-099598F7E369}" srcOrd="0" destOrd="0" presId="urn:microsoft.com/office/officeart/2005/8/layout/hierarchy2"/>
    <dgm:cxn modelId="{13EECE31-0D96-44D5-BC78-7C6C7B1F67A0}" type="presParOf" srcId="{38477133-EC82-4F64-800C-E7FE3BDC8633}" destId="{DDC165F0-316A-40A5-93D2-886C50A3F979}" srcOrd="1" destOrd="0" presId="urn:microsoft.com/office/officeart/2005/8/layout/hierarchy2"/>
    <dgm:cxn modelId="{AB02CB6D-00CA-42A5-B505-336ACE69A98A}" type="presParOf" srcId="{3FB06EBA-CCD7-4E3A-A68F-946E00A48FB9}" destId="{9BF70115-81CE-4F4A-AAC3-B37B17689D9C}" srcOrd="2" destOrd="0" presId="urn:microsoft.com/office/officeart/2005/8/layout/hierarchy2"/>
    <dgm:cxn modelId="{A10235D1-244A-4112-8603-C2727D49E2A6}" type="presParOf" srcId="{9BF70115-81CE-4F4A-AAC3-B37B17689D9C}" destId="{26A904A3-18B2-4868-AC71-07FA5280A643}" srcOrd="0" destOrd="0" presId="urn:microsoft.com/office/officeart/2005/8/layout/hierarchy2"/>
    <dgm:cxn modelId="{4B7FDFAA-2B64-4B61-9F6F-CF1B9195BADA}" type="presParOf" srcId="{3FB06EBA-CCD7-4E3A-A68F-946E00A48FB9}" destId="{F73E8894-DCE9-4463-9724-4D9750919856}" srcOrd="3" destOrd="0" presId="urn:microsoft.com/office/officeart/2005/8/layout/hierarchy2"/>
    <dgm:cxn modelId="{1EDF2CE7-444B-472E-BE65-D85BF2C5C7C1}" type="presParOf" srcId="{F73E8894-DCE9-4463-9724-4D9750919856}" destId="{005905E7-2647-4596-96B4-267C8F2068F3}" srcOrd="0" destOrd="0" presId="urn:microsoft.com/office/officeart/2005/8/layout/hierarchy2"/>
    <dgm:cxn modelId="{9DCB5025-BB25-45C6-B921-5EE47A21564D}" type="presParOf" srcId="{F73E8894-DCE9-4463-9724-4D9750919856}" destId="{D4554408-5E7C-4C20-BA59-8BBA184BC589}" srcOrd="1" destOrd="0" presId="urn:microsoft.com/office/officeart/2005/8/layout/hierarchy2"/>
    <dgm:cxn modelId="{71D269D1-9F85-48A7-964B-A7F1A72675ED}" type="presParOf" srcId="{D4554408-5E7C-4C20-BA59-8BBA184BC589}" destId="{071389F7-526E-4D55-AA97-99CE91536177}" srcOrd="0" destOrd="0" presId="urn:microsoft.com/office/officeart/2005/8/layout/hierarchy2"/>
    <dgm:cxn modelId="{4C913A83-1F4A-4CCA-A0F8-87428F517B75}" type="presParOf" srcId="{071389F7-526E-4D55-AA97-99CE91536177}" destId="{4465757D-216A-42D1-94CA-E8308FF4BF73}" srcOrd="0" destOrd="0" presId="urn:microsoft.com/office/officeart/2005/8/layout/hierarchy2"/>
    <dgm:cxn modelId="{111EFE8E-621C-4660-B1DE-853BE0A2D952}" type="presParOf" srcId="{D4554408-5E7C-4C20-BA59-8BBA184BC589}" destId="{024E7C2B-B060-4B72-B1C3-64F970E2B7C3}" srcOrd="1" destOrd="0" presId="urn:microsoft.com/office/officeart/2005/8/layout/hierarchy2"/>
    <dgm:cxn modelId="{C8C6371E-FD57-4FBA-848A-82805D205111}" type="presParOf" srcId="{024E7C2B-B060-4B72-B1C3-64F970E2B7C3}" destId="{406E2985-9448-4C9A-909D-ED0997651FE8}" srcOrd="0" destOrd="0" presId="urn:microsoft.com/office/officeart/2005/8/layout/hierarchy2"/>
    <dgm:cxn modelId="{6A6CDAD7-8DA0-4153-A6CE-82B92D47B3DE}" type="presParOf" srcId="{024E7C2B-B060-4B72-B1C3-64F970E2B7C3}" destId="{D3B69ACD-9555-4D1E-A9CA-9BA844262D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3B292D-76E2-474D-9974-4F519F60895D}" type="doc">
      <dgm:prSet loTypeId="urn:microsoft.com/office/officeart/2005/8/layout/vProcess5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10F79EB-E0D6-4821-89E3-7AE8771A2923}">
      <dgm:prSet phldrT="[Text]"/>
      <dgm:spPr/>
      <dgm:t>
        <a:bodyPr/>
        <a:lstStyle/>
        <a:p>
          <a:r>
            <a:rPr lang="en-US" dirty="0" smtClean="0"/>
            <a:t>Why do you want to do it?</a:t>
          </a:r>
          <a:endParaRPr lang="en-US" dirty="0"/>
        </a:p>
      </dgm:t>
    </dgm:pt>
    <dgm:pt modelId="{EEAF6BCE-D5D0-4023-9EFD-C34E1BF508F1}" type="parTrans" cxnId="{75634B05-D882-46CC-9752-E7440BEA79B1}">
      <dgm:prSet/>
      <dgm:spPr/>
      <dgm:t>
        <a:bodyPr/>
        <a:lstStyle/>
        <a:p>
          <a:endParaRPr lang="en-US"/>
        </a:p>
      </dgm:t>
    </dgm:pt>
    <dgm:pt modelId="{473830CA-8ED8-437B-8DD4-559F2CB92395}" type="sibTrans" cxnId="{75634B05-D882-46CC-9752-E7440BEA79B1}">
      <dgm:prSet/>
      <dgm:spPr/>
      <dgm:t>
        <a:bodyPr/>
        <a:lstStyle/>
        <a:p>
          <a:endParaRPr lang="en-US"/>
        </a:p>
      </dgm:t>
    </dgm:pt>
    <dgm:pt modelId="{7C0C10F3-F9A0-45D3-BA99-BB7751E4FC58}">
      <dgm:prSet phldrT="[Text]"/>
      <dgm:spPr/>
      <dgm:t>
        <a:bodyPr/>
        <a:lstStyle/>
        <a:p>
          <a:r>
            <a:rPr lang="en-US" dirty="0" smtClean="0"/>
            <a:t>What will it achieve?</a:t>
          </a:r>
          <a:endParaRPr lang="en-US" dirty="0"/>
        </a:p>
      </dgm:t>
    </dgm:pt>
    <dgm:pt modelId="{3C20570E-0364-4798-B021-2BFF08D7E728}" type="parTrans" cxnId="{25D8CB06-F6F6-4961-92EC-1A4ED0743FF0}">
      <dgm:prSet/>
      <dgm:spPr/>
      <dgm:t>
        <a:bodyPr/>
        <a:lstStyle/>
        <a:p>
          <a:endParaRPr lang="en-US"/>
        </a:p>
      </dgm:t>
    </dgm:pt>
    <dgm:pt modelId="{FF7E5C6D-ED52-4667-937E-E9700AFEB11F}" type="sibTrans" cxnId="{25D8CB06-F6F6-4961-92EC-1A4ED0743FF0}">
      <dgm:prSet/>
      <dgm:spPr/>
      <dgm:t>
        <a:bodyPr/>
        <a:lstStyle/>
        <a:p>
          <a:endParaRPr lang="en-US"/>
        </a:p>
      </dgm:t>
    </dgm:pt>
    <dgm:pt modelId="{8EB1322F-5A69-4CF0-B9F4-4822AF3C35C5}">
      <dgm:prSet phldrT="[Text]"/>
      <dgm:spPr/>
      <dgm:t>
        <a:bodyPr/>
        <a:lstStyle/>
        <a:p>
          <a:r>
            <a:rPr lang="en-US" dirty="0" smtClean="0"/>
            <a:t>How long will it take?</a:t>
          </a:r>
          <a:endParaRPr lang="en-US" dirty="0"/>
        </a:p>
      </dgm:t>
    </dgm:pt>
    <dgm:pt modelId="{B76F4764-F8C2-439B-B19D-2461601217D6}" type="parTrans" cxnId="{84D8E858-655E-4817-8786-E9B879A78C84}">
      <dgm:prSet/>
      <dgm:spPr/>
      <dgm:t>
        <a:bodyPr/>
        <a:lstStyle/>
        <a:p>
          <a:endParaRPr lang="en-US"/>
        </a:p>
      </dgm:t>
    </dgm:pt>
    <dgm:pt modelId="{52F63F2F-01D8-4E01-9874-1538EFAFA6E9}" type="sibTrans" cxnId="{84D8E858-655E-4817-8786-E9B879A78C84}">
      <dgm:prSet/>
      <dgm:spPr/>
      <dgm:t>
        <a:bodyPr/>
        <a:lstStyle/>
        <a:p>
          <a:endParaRPr lang="en-US"/>
        </a:p>
      </dgm:t>
    </dgm:pt>
    <dgm:pt modelId="{8661E80A-B0AB-4FA9-A43D-F6B66BA73C44}">
      <dgm:prSet/>
      <dgm:spPr/>
      <dgm:t>
        <a:bodyPr/>
        <a:lstStyle/>
        <a:p>
          <a:r>
            <a:rPr lang="en-US" dirty="0" smtClean="0"/>
            <a:t>What might go wrong?</a:t>
          </a:r>
          <a:endParaRPr lang="en-US" dirty="0"/>
        </a:p>
      </dgm:t>
    </dgm:pt>
    <dgm:pt modelId="{45CCA626-D114-4AAA-BD7E-2CF78D4CACB8}" type="parTrans" cxnId="{6CB051DB-6AFC-4A01-95C5-C68CD5A45269}">
      <dgm:prSet/>
      <dgm:spPr/>
      <dgm:t>
        <a:bodyPr/>
        <a:lstStyle/>
        <a:p>
          <a:endParaRPr lang="en-US"/>
        </a:p>
      </dgm:t>
    </dgm:pt>
    <dgm:pt modelId="{751CC23C-9999-4A7F-94BA-7917FDCB4AD6}" type="sibTrans" cxnId="{6CB051DB-6AFC-4A01-95C5-C68CD5A45269}">
      <dgm:prSet/>
      <dgm:spPr/>
      <dgm:t>
        <a:bodyPr/>
        <a:lstStyle/>
        <a:p>
          <a:endParaRPr lang="en-US"/>
        </a:p>
      </dgm:t>
    </dgm:pt>
    <dgm:pt modelId="{8F903652-E524-4F44-9FB1-331EBA401C83}">
      <dgm:prSet/>
      <dgm:spPr/>
      <dgm:t>
        <a:bodyPr/>
        <a:lstStyle/>
        <a:p>
          <a:r>
            <a:rPr lang="en-US" dirty="0" smtClean="0"/>
            <a:t>What will you need to do it?</a:t>
          </a:r>
          <a:endParaRPr lang="en-US" dirty="0"/>
        </a:p>
      </dgm:t>
    </dgm:pt>
    <dgm:pt modelId="{6904501E-2346-41E0-88C6-97C7F0299EFC}" type="parTrans" cxnId="{456E7356-E2EA-473F-9E5E-047EB55B49BF}">
      <dgm:prSet/>
      <dgm:spPr/>
      <dgm:t>
        <a:bodyPr/>
        <a:lstStyle/>
        <a:p>
          <a:endParaRPr lang="en-US"/>
        </a:p>
      </dgm:t>
    </dgm:pt>
    <dgm:pt modelId="{18D136D8-2CFD-4ED2-8E01-4DFA782CEAB7}" type="sibTrans" cxnId="{456E7356-E2EA-473F-9E5E-047EB55B49BF}">
      <dgm:prSet/>
      <dgm:spPr/>
      <dgm:t>
        <a:bodyPr/>
        <a:lstStyle/>
        <a:p>
          <a:endParaRPr lang="en-US"/>
        </a:p>
      </dgm:t>
    </dgm:pt>
    <dgm:pt modelId="{072E094F-989A-44C4-AFF4-55832BF58C96}" type="pres">
      <dgm:prSet presAssocID="{543B292D-76E2-474D-9974-4F519F60895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A403AE-0E9A-4E24-93CA-111E171A1651}" type="pres">
      <dgm:prSet presAssocID="{543B292D-76E2-474D-9974-4F519F60895D}" presName="dummyMaxCanvas" presStyleCnt="0">
        <dgm:presLayoutVars/>
      </dgm:prSet>
      <dgm:spPr/>
    </dgm:pt>
    <dgm:pt modelId="{5732095D-6ABB-44B8-8BA4-C1BE418B3E1B}" type="pres">
      <dgm:prSet presAssocID="{543B292D-76E2-474D-9974-4F519F60895D}" presName="FiveNodes_1" presStyleLbl="node1" presStyleIdx="0" presStyleCnt="5" custScaleX="100911" custScaleY="82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56E57-15E6-40A3-90F6-0F773C234045}" type="pres">
      <dgm:prSet presAssocID="{543B292D-76E2-474D-9974-4F519F60895D}" presName="FiveNodes_2" presStyleLbl="node1" presStyleIdx="1" presStyleCnt="5" custScaleX="97570" custScaleY="79504" custLinFactNeighborX="-210" custLinFactNeighborY="-11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2C0E6-3474-4C2F-B75D-180C3830FE23}" type="pres">
      <dgm:prSet presAssocID="{543B292D-76E2-474D-9974-4F519F60895D}" presName="FiveNodes_3" presStyleLbl="node1" presStyleIdx="2" presStyleCnt="5" custScaleX="98228" custScaleY="76954" custLinFactNeighborX="-666" custLinFactNeighborY="-14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CD52A-7045-4469-A08C-3CA7AAEF1C85}" type="pres">
      <dgm:prSet presAssocID="{543B292D-76E2-474D-9974-4F519F60895D}" presName="FiveNodes_4" presStyleLbl="node1" presStyleIdx="3" presStyleCnt="5" custScaleX="98886" custScaleY="74402" custLinFactNeighborX="-8" custLinFactNeighborY="-17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007309-8EA5-4240-AF86-C88BE4A734EC}" type="pres">
      <dgm:prSet presAssocID="{543B292D-76E2-474D-9974-4F519F60895D}" presName="FiveNodes_5" presStyleLbl="node1" presStyleIdx="4" presStyleCnt="5" custScaleX="100942" custScaleY="68915" custLinFactNeighborX="-1992" custLinFactNeighborY="-35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786C7-ADC8-4EB1-955D-4D9ADF20DBA2}" type="pres">
      <dgm:prSet presAssocID="{543B292D-76E2-474D-9974-4F519F60895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CAEAA-0966-415E-878D-77AF01CEFE65}" type="pres">
      <dgm:prSet presAssocID="{543B292D-76E2-474D-9974-4F519F60895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58857-CD34-4EB6-A73A-0CA4139823F7}" type="pres">
      <dgm:prSet presAssocID="{543B292D-76E2-474D-9974-4F519F60895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C456B-C8D9-42C2-9245-8C28D7C3CA69}" type="pres">
      <dgm:prSet presAssocID="{543B292D-76E2-474D-9974-4F519F60895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4DCC4-822A-449E-8E05-7402EDBB7723}" type="pres">
      <dgm:prSet presAssocID="{543B292D-76E2-474D-9974-4F519F60895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70B7A-F52C-4078-A997-61D8DACD9378}" type="pres">
      <dgm:prSet presAssocID="{543B292D-76E2-474D-9974-4F519F60895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13AFD-1744-4EB7-8CE2-5B77BA332143}" type="pres">
      <dgm:prSet presAssocID="{543B292D-76E2-474D-9974-4F519F60895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6057F-4A13-4B95-8370-7902D27AAC06}" type="pres">
      <dgm:prSet presAssocID="{543B292D-76E2-474D-9974-4F519F60895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01B7E-717B-4995-855F-447A8C94BCC0}" type="pres">
      <dgm:prSet presAssocID="{543B292D-76E2-474D-9974-4F519F60895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6E7356-E2EA-473F-9E5E-047EB55B49BF}" srcId="{543B292D-76E2-474D-9974-4F519F60895D}" destId="{8F903652-E524-4F44-9FB1-331EBA401C83}" srcOrd="4" destOrd="0" parTransId="{6904501E-2346-41E0-88C6-97C7F0299EFC}" sibTransId="{18D136D8-2CFD-4ED2-8E01-4DFA782CEAB7}"/>
    <dgm:cxn modelId="{D093C68D-2AF2-47C0-8922-40E56D28D9A1}" type="presOf" srcId="{52F63F2F-01D8-4E01-9874-1538EFAFA6E9}" destId="{9CF58857-CD34-4EB6-A73A-0CA4139823F7}" srcOrd="0" destOrd="0" presId="urn:microsoft.com/office/officeart/2005/8/layout/vProcess5"/>
    <dgm:cxn modelId="{6F99B073-D4E1-4F45-A79B-93260C51ED6E}" type="presOf" srcId="{8F903652-E524-4F44-9FB1-331EBA401C83}" destId="{CBD01B7E-717B-4995-855F-447A8C94BCC0}" srcOrd="1" destOrd="0" presId="urn:microsoft.com/office/officeart/2005/8/layout/vProcess5"/>
    <dgm:cxn modelId="{75634B05-D882-46CC-9752-E7440BEA79B1}" srcId="{543B292D-76E2-474D-9974-4F519F60895D}" destId="{D10F79EB-E0D6-4821-89E3-7AE8771A2923}" srcOrd="0" destOrd="0" parTransId="{EEAF6BCE-D5D0-4023-9EFD-C34E1BF508F1}" sibTransId="{473830CA-8ED8-437B-8DD4-559F2CB92395}"/>
    <dgm:cxn modelId="{723338B6-1151-4AE0-B11C-D6AFB78490B6}" type="presOf" srcId="{D10F79EB-E0D6-4821-89E3-7AE8771A2923}" destId="{46C4DCC4-822A-449E-8E05-7402EDBB7723}" srcOrd="1" destOrd="0" presId="urn:microsoft.com/office/officeart/2005/8/layout/vProcess5"/>
    <dgm:cxn modelId="{01F0D6AF-857A-4BFD-A55D-37EFBF3C83AE}" type="presOf" srcId="{8661E80A-B0AB-4FA9-A43D-F6B66BA73C44}" destId="{9C4CD52A-7045-4469-A08C-3CA7AAEF1C85}" srcOrd="0" destOrd="0" presId="urn:microsoft.com/office/officeart/2005/8/layout/vProcess5"/>
    <dgm:cxn modelId="{DD846E8F-9C3F-480B-A481-3489EE6071FF}" type="presOf" srcId="{D10F79EB-E0D6-4821-89E3-7AE8771A2923}" destId="{5732095D-6ABB-44B8-8BA4-C1BE418B3E1B}" srcOrd="0" destOrd="0" presId="urn:microsoft.com/office/officeart/2005/8/layout/vProcess5"/>
    <dgm:cxn modelId="{2F8B5ABF-DAB1-43E8-AC3B-EF46CE1C33B5}" type="presOf" srcId="{8EB1322F-5A69-4CF0-B9F4-4822AF3C35C5}" destId="{DF92C0E6-3474-4C2F-B75D-180C3830FE23}" srcOrd="0" destOrd="0" presId="urn:microsoft.com/office/officeart/2005/8/layout/vProcess5"/>
    <dgm:cxn modelId="{B5C6E4BB-336F-4DDD-98EB-46FFF264C717}" type="presOf" srcId="{7C0C10F3-F9A0-45D3-BA99-BB7751E4FC58}" destId="{B7C70B7A-F52C-4078-A997-61D8DACD9378}" srcOrd="1" destOrd="0" presId="urn:microsoft.com/office/officeart/2005/8/layout/vProcess5"/>
    <dgm:cxn modelId="{E2D80FDF-43FD-4F8C-B873-3FFAA834F646}" type="presOf" srcId="{8F903652-E524-4F44-9FB1-331EBA401C83}" destId="{40007309-8EA5-4240-AF86-C88BE4A734EC}" srcOrd="0" destOrd="0" presId="urn:microsoft.com/office/officeart/2005/8/layout/vProcess5"/>
    <dgm:cxn modelId="{6CB051DB-6AFC-4A01-95C5-C68CD5A45269}" srcId="{543B292D-76E2-474D-9974-4F519F60895D}" destId="{8661E80A-B0AB-4FA9-A43D-F6B66BA73C44}" srcOrd="3" destOrd="0" parTransId="{45CCA626-D114-4AAA-BD7E-2CF78D4CACB8}" sibTransId="{751CC23C-9999-4A7F-94BA-7917FDCB4AD6}"/>
    <dgm:cxn modelId="{C6EA200A-9836-4EA4-ACB6-21F434DC1C5C}" type="presOf" srcId="{FF7E5C6D-ED52-4667-937E-E9700AFEB11F}" destId="{7A9CAEAA-0966-415E-878D-77AF01CEFE65}" srcOrd="0" destOrd="0" presId="urn:microsoft.com/office/officeart/2005/8/layout/vProcess5"/>
    <dgm:cxn modelId="{5273A47B-B7C5-451D-84EE-ACA6E74020C8}" type="presOf" srcId="{543B292D-76E2-474D-9974-4F519F60895D}" destId="{072E094F-989A-44C4-AFF4-55832BF58C96}" srcOrd="0" destOrd="0" presId="urn:microsoft.com/office/officeart/2005/8/layout/vProcess5"/>
    <dgm:cxn modelId="{735042F9-A2A8-45C8-9023-34B7FE367752}" type="presOf" srcId="{8661E80A-B0AB-4FA9-A43D-F6B66BA73C44}" destId="{F0C6057F-4A13-4B95-8370-7902D27AAC06}" srcOrd="1" destOrd="0" presId="urn:microsoft.com/office/officeart/2005/8/layout/vProcess5"/>
    <dgm:cxn modelId="{84D8E858-655E-4817-8786-E9B879A78C84}" srcId="{543B292D-76E2-474D-9974-4F519F60895D}" destId="{8EB1322F-5A69-4CF0-B9F4-4822AF3C35C5}" srcOrd="2" destOrd="0" parTransId="{B76F4764-F8C2-439B-B19D-2461601217D6}" sibTransId="{52F63F2F-01D8-4E01-9874-1538EFAFA6E9}"/>
    <dgm:cxn modelId="{FB2E4A1E-3035-4DCE-BB03-66457AC617DE}" type="presOf" srcId="{8EB1322F-5A69-4CF0-B9F4-4822AF3C35C5}" destId="{5FF13AFD-1744-4EB7-8CE2-5B77BA332143}" srcOrd="1" destOrd="0" presId="urn:microsoft.com/office/officeart/2005/8/layout/vProcess5"/>
    <dgm:cxn modelId="{25D8CB06-F6F6-4961-92EC-1A4ED0743FF0}" srcId="{543B292D-76E2-474D-9974-4F519F60895D}" destId="{7C0C10F3-F9A0-45D3-BA99-BB7751E4FC58}" srcOrd="1" destOrd="0" parTransId="{3C20570E-0364-4798-B021-2BFF08D7E728}" sibTransId="{FF7E5C6D-ED52-4667-937E-E9700AFEB11F}"/>
    <dgm:cxn modelId="{DDBF6BE2-6BB9-40FC-B263-DE5D8496B10D}" type="presOf" srcId="{473830CA-8ED8-437B-8DD4-559F2CB92395}" destId="{F00786C7-ADC8-4EB1-955D-4D9ADF20DBA2}" srcOrd="0" destOrd="0" presId="urn:microsoft.com/office/officeart/2005/8/layout/vProcess5"/>
    <dgm:cxn modelId="{A72D8CBB-0EB8-4204-A523-62084023976B}" type="presOf" srcId="{751CC23C-9999-4A7F-94BA-7917FDCB4AD6}" destId="{60FC456B-C8D9-42C2-9245-8C28D7C3CA69}" srcOrd="0" destOrd="0" presId="urn:microsoft.com/office/officeart/2005/8/layout/vProcess5"/>
    <dgm:cxn modelId="{73EC76FE-3B92-4626-99D3-2467699794EA}" type="presOf" srcId="{7C0C10F3-F9A0-45D3-BA99-BB7751E4FC58}" destId="{79356E57-15E6-40A3-90F6-0F773C234045}" srcOrd="0" destOrd="0" presId="urn:microsoft.com/office/officeart/2005/8/layout/vProcess5"/>
    <dgm:cxn modelId="{4170372B-078A-40E7-99C6-5389B1497F0E}" type="presParOf" srcId="{072E094F-989A-44C4-AFF4-55832BF58C96}" destId="{5CA403AE-0E9A-4E24-93CA-111E171A1651}" srcOrd="0" destOrd="0" presId="urn:microsoft.com/office/officeart/2005/8/layout/vProcess5"/>
    <dgm:cxn modelId="{98D95923-551D-4A30-8030-950794272F3C}" type="presParOf" srcId="{072E094F-989A-44C4-AFF4-55832BF58C96}" destId="{5732095D-6ABB-44B8-8BA4-C1BE418B3E1B}" srcOrd="1" destOrd="0" presId="urn:microsoft.com/office/officeart/2005/8/layout/vProcess5"/>
    <dgm:cxn modelId="{AA63703E-D7E8-4040-B249-4111BD994B7B}" type="presParOf" srcId="{072E094F-989A-44C4-AFF4-55832BF58C96}" destId="{79356E57-15E6-40A3-90F6-0F773C234045}" srcOrd="2" destOrd="0" presId="urn:microsoft.com/office/officeart/2005/8/layout/vProcess5"/>
    <dgm:cxn modelId="{BADB12CB-5F6C-4AFE-9899-35EEE067960A}" type="presParOf" srcId="{072E094F-989A-44C4-AFF4-55832BF58C96}" destId="{DF92C0E6-3474-4C2F-B75D-180C3830FE23}" srcOrd="3" destOrd="0" presId="urn:microsoft.com/office/officeart/2005/8/layout/vProcess5"/>
    <dgm:cxn modelId="{86D9C7C8-8835-469B-8704-CD97C350BAD8}" type="presParOf" srcId="{072E094F-989A-44C4-AFF4-55832BF58C96}" destId="{9C4CD52A-7045-4469-A08C-3CA7AAEF1C85}" srcOrd="4" destOrd="0" presId="urn:microsoft.com/office/officeart/2005/8/layout/vProcess5"/>
    <dgm:cxn modelId="{CCBEB32D-B0D8-45BD-965E-B6134A901F6A}" type="presParOf" srcId="{072E094F-989A-44C4-AFF4-55832BF58C96}" destId="{40007309-8EA5-4240-AF86-C88BE4A734EC}" srcOrd="5" destOrd="0" presId="urn:microsoft.com/office/officeart/2005/8/layout/vProcess5"/>
    <dgm:cxn modelId="{32526A98-E658-4B8A-BD3C-3F210030712E}" type="presParOf" srcId="{072E094F-989A-44C4-AFF4-55832BF58C96}" destId="{F00786C7-ADC8-4EB1-955D-4D9ADF20DBA2}" srcOrd="6" destOrd="0" presId="urn:microsoft.com/office/officeart/2005/8/layout/vProcess5"/>
    <dgm:cxn modelId="{577DEB58-1D84-47CB-A663-BB8DF9D0307E}" type="presParOf" srcId="{072E094F-989A-44C4-AFF4-55832BF58C96}" destId="{7A9CAEAA-0966-415E-878D-77AF01CEFE65}" srcOrd="7" destOrd="0" presId="urn:microsoft.com/office/officeart/2005/8/layout/vProcess5"/>
    <dgm:cxn modelId="{CC58C916-F7AB-4A94-A29F-1ACD6B17BCE9}" type="presParOf" srcId="{072E094F-989A-44C4-AFF4-55832BF58C96}" destId="{9CF58857-CD34-4EB6-A73A-0CA4139823F7}" srcOrd="8" destOrd="0" presId="urn:microsoft.com/office/officeart/2005/8/layout/vProcess5"/>
    <dgm:cxn modelId="{493B891E-F049-4AA2-970F-BCB98D3260EC}" type="presParOf" srcId="{072E094F-989A-44C4-AFF4-55832BF58C96}" destId="{60FC456B-C8D9-42C2-9245-8C28D7C3CA69}" srcOrd="9" destOrd="0" presId="urn:microsoft.com/office/officeart/2005/8/layout/vProcess5"/>
    <dgm:cxn modelId="{F2B39D1A-01DD-4CBB-9AAD-D406D3A93925}" type="presParOf" srcId="{072E094F-989A-44C4-AFF4-55832BF58C96}" destId="{46C4DCC4-822A-449E-8E05-7402EDBB7723}" srcOrd="10" destOrd="0" presId="urn:microsoft.com/office/officeart/2005/8/layout/vProcess5"/>
    <dgm:cxn modelId="{67427342-4451-4EB0-9292-07331D74FB29}" type="presParOf" srcId="{072E094F-989A-44C4-AFF4-55832BF58C96}" destId="{B7C70B7A-F52C-4078-A997-61D8DACD9378}" srcOrd="11" destOrd="0" presId="urn:microsoft.com/office/officeart/2005/8/layout/vProcess5"/>
    <dgm:cxn modelId="{FF6ED30A-42B3-4BC1-96C2-9492AA331F14}" type="presParOf" srcId="{072E094F-989A-44C4-AFF4-55832BF58C96}" destId="{5FF13AFD-1744-4EB7-8CE2-5B77BA332143}" srcOrd="12" destOrd="0" presId="urn:microsoft.com/office/officeart/2005/8/layout/vProcess5"/>
    <dgm:cxn modelId="{4994ED73-6E1A-450F-A5D4-6DF2894FA839}" type="presParOf" srcId="{072E094F-989A-44C4-AFF4-55832BF58C96}" destId="{F0C6057F-4A13-4B95-8370-7902D27AAC06}" srcOrd="13" destOrd="0" presId="urn:microsoft.com/office/officeart/2005/8/layout/vProcess5"/>
    <dgm:cxn modelId="{27E66E75-D1B9-4CF5-9368-747EF53AA5DC}" type="presParOf" srcId="{072E094F-989A-44C4-AFF4-55832BF58C96}" destId="{CBD01B7E-717B-4995-855F-447A8C94BCC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5F1A0-ADC8-4F6F-AE83-04799EE0247E}">
      <dsp:nvSpPr>
        <dsp:cNvPr id="0" name=""/>
        <dsp:cNvSpPr/>
      </dsp:nvSpPr>
      <dsp:spPr>
        <a:xfrm>
          <a:off x="1654" y="1897057"/>
          <a:ext cx="2164813" cy="1082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 good Lesson plan</a:t>
          </a:r>
          <a:endParaRPr lang="en-US" sz="2300" kern="1200" dirty="0"/>
        </a:p>
      </dsp:txBody>
      <dsp:txXfrm>
        <a:off x="33357" y="1928760"/>
        <a:ext cx="2101407" cy="1019000"/>
      </dsp:txXfrm>
    </dsp:sp>
    <dsp:sp modelId="{EA8BBEDC-7D0B-42BB-87C0-341D23C1D91E}">
      <dsp:nvSpPr>
        <dsp:cNvPr id="0" name=""/>
        <dsp:cNvSpPr/>
      </dsp:nvSpPr>
      <dsp:spPr>
        <a:xfrm rot="18429380">
          <a:off x="1893084" y="1868328"/>
          <a:ext cx="1380696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1380696" y="197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48915" y="1853542"/>
        <a:ext cx="69034" cy="69034"/>
      </dsp:txXfrm>
    </dsp:sp>
    <dsp:sp modelId="{FDAE0246-BA94-4B5A-BCAC-D5664E4BA1A2}">
      <dsp:nvSpPr>
        <dsp:cNvPr id="0" name=""/>
        <dsp:cNvSpPr/>
      </dsp:nvSpPr>
      <dsp:spPr>
        <a:xfrm>
          <a:off x="3000397" y="796655"/>
          <a:ext cx="2164813" cy="1082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Coherence </a:t>
          </a:r>
          <a:endParaRPr lang="en-US" sz="2300" kern="1200" dirty="0"/>
        </a:p>
      </dsp:txBody>
      <dsp:txXfrm>
        <a:off x="3032100" y="828358"/>
        <a:ext cx="2101407" cy="1019000"/>
      </dsp:txXfrm>
    </dsp:sp>
    <dsp:sp modelId="{4EE7CB39-44E9-46A6-A093-501B4D9EADD2}">
      <dsp:nvSpPr>
        <dsp:cNvPr id="0" name=""/>
        <dsp:cNvSpPr/>
      </dsp:nvSpPr>
      <dsp:spPr>
        <a:xfrm>
          <a:off x="5165210" y="1318127"/>
          <a:ext cx="899575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899575" y="197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92509" y="1315369"/>
        <a:ext cx="44978" cy="44978"/>
      </dsp:txXfrm>
    </dsp:sp>
    <dsp:sp modelId="{67FC5FD5-1C4A-4FAC-B3EF-099598F7E369}">
      <dsp:nvSpPr>
        <dsp:cNvPr id="0" name=""/>
        <dsp:cNvSpPr/>
      </dsp:nvSpPr>
      <dsp:spPr>
        <a:xfrm>
          <a:off x="6064786" y="796655"/>
          <a:ext cx="2164813" cy="108240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Students can see a logical pattern to the lesson</a:t>
          </a:r>
          <a:endParaRPr lang="en-US" sz="2300" kern="1200" dirty="0"/>
        </a:p>
      </dsp:txBody>
      <dsp:txXfrm>
        <a:off x="6096489" y="828358"/>
        <a:ext cx="2101407" cy="1019000"/>
      </dsp:txXfrm>
    </dsp:sp>
    <dsp:sp modelId="{9BF70115-81CE-4F4A-AAC3-B37B17689D9C}">
      <dsp:nvSpPr>
        <dsp:cNvPr id="0" name=""/>
        <dsp:cNvSpPr/>
      </dsp:nvSpPr>
      <dsp:spPr>
        <a:xfrm rot="3037715">
          <a:off x="1905527" y="2970196"/>
          <a:ext cx="1427249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1427249" y="1973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83470" y="2954246"/>
        <a:ext cx="71362" cy="71362"/>
      </dsp:txXfrm>
    </dsp:sp>
    <dsp:sp modelId="{005905E7-2647-4596-96B4-267C8F2068F3}">
      <dsp:nvSpPr>
        <dsp:cNvPr id="0" name=""/>
        <dsp:cNvSpPr/>
      </dsp:nvSpPr>
      <dsp:spPr>
        <a:xfrm>
          <a:off x="3071836" y="3000392"/>
          <a:ext cx="2164813" cy="108240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Variety</a:t>
          </a:r>
          <a:endParaRPr lang="en-US" sz="2300" kern="1200" dirty="0"/>
        </a:p>
      </dsp:txBody>
      <dsp:txXfrm>
        <a:off x="3103539" y="3032095"/>
        <a:ext cx="2101407" cy="1019000"/>
      </dsp:txXfrm>
    </dsp:sp>
    <dsp:sp modelId="{071389F7-526E-4D55-AA97-99CE91536177}">
      <dsp:nvSpPr>
        <dsp:cNvPr id="0" name=""/>
        <dsp:cNvSpPr/>
      </dsp:nvSpPr>
      <dsp:spPr>
        <a:xfrm rot="21555025">
          <a:off x="5236614" y="3516446"/>
          <a:ext cx="828207" cy="39462"/>
        </a:xfrm>
        <a:custGeom>
          <a:avLst/>
          <a:gdLst/>
          <a:ahLst/>
          <a:cxnLst/>
          <a:rect l="0" t="0" r="0" b="0"/>
          <a:pathLst>
            <a:path>
              <a:moveTo>
                <a:pt x="0" y="19731"/>
              </a:moveTo>
              <a:lnTo>
                <a:pt x="828207" y="197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30012" y="3515473"/>
        <a:ext cx="41410" cy="41410"/>
      </dsp:txXfrm>
    </dsp:sp>
    <dsp:sp modelId="{406E2985-9448-4C9A-909D-ED0997651FE8}">
      <dsp:nvSpPr>
        <dsp:cNvPr id="0" name=""/>
        <dsp:cNvSpPr/>
      </dsp:nvSpPr>
      <dsp:spPr>
        <a:xfrm>
          <a:off x="6064786" y="2928953"/>
          <a:ext cx="2164813" cy="12036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There has to be some variety in a lesson period</a:t>
          </a:r>
          <a:endParaRPr lang="en-US" sz="2300" kern="1200" dirty="0"/>
        </a:p>
      </dsp:txBody>
      <dsp:txXfrm>
        <a:off x="6100039" y="2964206"/>
        <a:ext cx="2094307" cy="1133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2095D-6ABB-44B8-8BA4-C1BE418B3E1B}">
      <dsp:nvSpPr>
        <dsp:cNvPr id="0" name=""/>
        <dsp:cNvSpPr/>
      </dsp:nvSpPr>
      <dsp:spPr>
        <a:xfrm>
          <a:off x="-29712" y="91069"/>
          <a:ext cx="6472254" cy="8328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Why do you want to do it?</a:t>
          </a:r>
          <a:endParaRPr lang="en-US" sz="3000" kern="1200" dirty="0"/>
        </a:p>
      </dsp:txBody>
      <dsp:txXfrm>
        <a:off x="-5319" y="115462"/>
        <a:ext cx="5258406" cy="784059"/>
      </dsp:txXfrm>
    </dsp:sp>
    <dsp:sp modelId="{79356E57-15E6-40A3-90F6-0F773C234045}">
      <dsp:nvSpPr>
        <dsp:cNvPr id="0" name=""/>
        <dsp:cNvSpPr/>
      </dsp:nvSpPr>
      <dsp:spPr>
        <a:xfrm>
          <a:off x="542916" y="1138232"/>
          <a:ext cx="6257968" cy="8069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will it achieve?</a:t>
          </a:r>
          <a:endParaRPr lang="en-US" sz="3000" kern="1200" dirty="0"/>
        </a:p>
      </dsp:txBody>
      <dsp:txXfrm>
        <a:off x="566551" y="1161867"/>
        <a:ext cx="5099674" cy="759682"/>
      </dsp:txXfrm>
    </dsp:sp>
    <dsp:sp modelId="{DF92C0E6-3474-4C2F-B75D-180C3830FE23}">
      <dsp:nvSpPr>
        <dsp:cNvPr id="0" name=""/>
        <dsp:cNvSpPr/>
      </dsp:nvSpPr>
      <dsp:spPr>
        <a:xfrm>
          <a:off x="971522" y="2281235"/>
          <a:ext cx="6300171" cy="78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How long will it take?</a:t>
          </a:r>
          <a:endParaRPr lang="en-US" sz="3000" kern="1200" dirty="0"/>
        </a:p>
      </dsp:txBody>
      <dsp:txXfrm>
        <a:off x="994399" y="2304112"/>
        <a:ext cx="5135901" cy="735316"/>
      </dsp:txXfrm>
    </dsp:sp>
    <dsp:sp modelId="{9C4CD52A-7045-4469-A08C-3CA7AAEF1C85}">
      <dsp:nvSpPr>
        <dsp:cNvPr id="0" name=""/>
        <dsp:cNvSpPr/>
      </dsp:nvSpPr>
      <dsp:spPr>
        <a:xfrm>
          <a:off x="1471578" y="3424248"/>
          <a:ext cx="6342374" cy="7551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might go wrong?</a:t>
          </a:r>
          <a:endParaRPr lang="en-US" sz="3000" kern="1200" dirty="0"/>
        </a:p>
      </dsp:txBody>
      <dsp:txXfrm>
        <a:off x="1493696" y="3446366"/>
        <a:ext cx="5172129" cy="710932"/>
      </dsp:txXfrm>
    </dsp:sp>
    <dsp:sp modelId="{40007309-8EA5-4240-AF86-C88BE4A734EC}">
      <dsp:nvSpPr>
        <dsp:cNvPr id="0" name=""/>
        <dsp:cNvSpPr/>
      </dsp:nvSpPr>
      <dsp:spPr>
        <a:xfrm>
          <a:off x="1757348" y="4424376"/>
          <a:ext cx="6474242" cy="6994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What will you need to do it?</a:t>
          </a:r>
          <a:endParaRPr lang="en-US" sz="3000" kern="1200" dirty="0"/>
        </a:p>
      </dsp:txBody>
      <dsp:txXfrm>
        <a:off x="1777835" y="4444863"/>
        <a:ext cx="5283848" cy="658502"/>
      </dsp:txXfrm>
    </dsp:sp>
    <dsp:sp modelId="{F00786C7-ADC8-4EB1-955D-4D9ADF20DBA2}">
      <dsp:nvSpPr>
        <dsp:cNvPr id="0" name=""/>
        <dsp:cNvSpPr/>
      </dsp:nvSpPr>
      <dsp:spPr>
        <a:xfrm>
          <a:off x="5753587" y="741502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5902028" y="741502"/>
        <a:ext cx="362857" cy="496454"/>
      </dsp:txXfrm>
    </dsp:sp>
    <dsp:sp modelId="{7A9CAEAA-0966-415E-878D-77AF01CEFE65}">
      <dsp:nvSpPr>
        <dsp:cNvPr id="0" name=""/>
        <dsp:cNvSpPr/>
      </dsp:nvSpPr>
      <dsp:spPr>
        <a:xfrm>
          <a:off x="6232542" y="1897456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380983" y="1897456"/>
        <a:ext cx="362857" cy="496454"/>
      </dsp:txXfrm>
    </dsp:sp>
    <dsp:sp modelId="{9CF58857-CD34-4EB6-A73A-0CA4139823F7}">
      <dsp:nvSpPr>
        <dsp:cNvPr id="0" name=""/>
        <dsp:cNvSpPr/>
      </dsp:nvSpPr>
      <dsp:spPr>
        <a:xfrm>
          <a:off x="6711496" y="3036493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6859937" y="3036493"/>
        <a:ext cx="362857" cy="496454"/>
      </dsp:txXfrm>
    </dsp:sp>
    <dsp:sp modelId="{60FC456B-C8D9-42C2-9245-8C28D7C3CA69}">
      <dsp:nvSpPr>
        <dsp:cNvPr id="0" name=""/>
        <dsp:cNvSpPr/>
      </dsp:nvSpPr>
      <dsp:spPr>
        <a:xfrm>
          <a:off x="7190450" y="4203725"/>
          <a:ext cx="659739" cy="65973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7338891" y="4203725"/>
        <a:ext cx="362857" cy="496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F49579-864F-483F-9154-5F5EE095AEEC}" type="datetimeFigureOut">
              <a:rPr lang="id-ID"/>
              <a:pPr>
                <a:defRPr/>
              </a:pPr>
              <a:t>30/08/2019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0CB965-E422-4A92-8A59-989B48F45C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18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/</a:t>
            </a:r>
          </a:p>
        </p:txBody>
      </p:sp>
      <p:sp>
        <p:nvSpPr>
          <p:cNvPr id="321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64377D-410A-40BB-BB7A-932EA715E2E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21842-1958-4389-AE99-0A9ABB50F170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EA30-4647-4B6D-983D-7FDCCFDB4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5452-80DC-44F6-B14C-D5A6790FC000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2EEF-3B96-460A-9FC6-18C5CD0E8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BB4F-4E19-401D-898E-9A8D2FA350A2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686E-B45D-4F53-8777-2C837A68A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3C07-6F55-4249-AE93-6BF45BC31C68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2F0A-A0CB-4BD7-BF19-9145675C3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0CAB-2E96-4FD8-AB16-8437EF368BE6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3AD2-96BE-4378-89F2-D8C586622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65CD-A438-481F-BE1D-32CEFF097520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0B86-6926-440F-BD4A-42985761D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D80B-12DB-4C60-BE13-C2B4FFEC096D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40A8-BA49-4D65-A61C-C368E8A0C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EBE5-9F7E-4363-B22B-678090FBA1F1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D450E-DD55-4830-99B1-427CD8E8A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611-D5FB-4FC9-9240-1699BE464A71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507F-C89B-43A6-90AB-E52C39E4F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D161-8E5B-4854-A4DF-5C64A06147CB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991EA-7945-4F87-99E8-3FCC0F860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35495-1FBC-48EC-9BCC-B3BD5BCAE71D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1E075-BAE0-4F65-AFF2-60A083C3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903FF8-8D63-4749-ABED-C648E7F7849B}" type="datetimeFigureOut">
              <a:rPr lang="en-US"/>
              <a:pPr>
                <a:defRPr/>
              </a:pPr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39BFF-FF7D-4F0D-8A72-E4BEAB35B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912"/>
            <a:ext cx="8229922" cy="1583903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latin typeface="Bookman Old Style" pitchFamily="18" charset="0"/>
              </a:rPr>
              <a:t/>
            </a:r>
            <a:br>
              <a:rPr lang="id-ID" b="1" dirty="0" smtClean="0">
                <a:latin typeface="Bookman Old Style" pitchFamily="18" charset="0"/>
              </a:rPr>
            </a:br>
            <a:r>
              <a:rPr lang="id-ID" b="1" dirty="0" smtClean="0">
                <a:latin typeface="Bookman Old Style" pitchFamily="18" charset="0"/>
              </a:rPr>
              <a:t/>
            </a:r>
            <a:br>
              <a:rPr lang="id-ID" b="1" dirty="0" smtClean="0">
                <a:latin typeface="Bookman Old Style" pitchFamily="18" charset="0"/>
              </a:rPr>
            </a:br>
            <a:r>
              <a:rPr lang="id-ID" b="1" dirty="0">
                <a:latin typeface="Bookman Old Style" pitchFamily="18" charset="0"/>
              </a:rPr>
              <a:t/>
            </a:r>
            <a:br>
              <a:rPr lang="id-ID" b="1" dirty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>
                <a:latin typeface="Bookman Old Style" pitchFamily="18" charset="0"/>
              </a:rPr>
              <a:t/>
            </a:r>
            <a:br>
              <a:rPr lang="id-ID" sz="2700" b="1" dirty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en-US" sz="2700" b="1" dirty="0" smtClean="0">
                <a:solidFill>
                  <a:prstClr val="black"/>
                </a:solidFill>
                <a:latin typeface="Bookman Old Style" pitchFamily="18" charset="0"/>
              </a:rPr>
              <a:t>CHILDREN </a:t>
            </a:r>
            <a:r>
              <a:rPr lang="en-US" sz="2700" b="1" dirty="0">
                <a:solidFill>
                  <a:prstClr val="black"/>
                </a:solidFill>
                <a:latin typeface="Bookman Old Style" pitchFamily="18" charset="0"/>
              </a:rPr>
              <a:t>LANGUAGE TEACHING AND PRACTICE (CELTP)</a:t>
            </a:r>
            <a:br>
              <a:rPr lang="en-US" sz="2700" b="1" dirty="0">
                <a:solidFill>
                  <a:prstClr val="black"/>
                </a:solidFill>
                <a:latin typeface="Bookman Old Style" pitchFamily="18" charset="0"/>
              </a:rPr>
            </a:br>
            <a:r>
              <a:rPr lang="en-US" sz="2000" b="1" dirty="0">
                <a:solidFill>
                  <a:prstClr val="black"/>
                </a:solidFill>
                <a:latin typeface="Bodoni MT" pitchFamily="18" charset="0"/>
              </a:rPr>
              <a:t>/TECHING ENGLISH TO YOUNG LEARNERS (TEYL)</a:t>
            </a:r>
            <a:br>
              <a:rPr lang="en-US" sz="2000" b="1" dirty="0">
                <a:solidFill>
                  <a:prstClr val="black"/>
                </a:solidFill>
                <a:latin typeface="Bodoni MT" pitchFamily="18" charset="0"/>
              </a:rPr>
            </a:br>
            <a:r>
              <a:rPr lang="en-US" sz="2000" b="1" dirty="0">
                <a:solidFill>
                  <a:prstClr val="black"/>
                </a:solidFill>
                <a:latin typeface="Bodoni MT" pitchFamily="18" charset="0"/>
              </a:rPr>
              <a:t>/ENGLISH FOR YOUNG LEARNERS </a:t>
            </a:r>
            <a:r>
              <a:rPr lang="id-ID" sz="2000" b="1" dirty="0">
                <a:solidFill>
                  <a:prstClr val="black"/>
                </a:solidFill>
                <a:latin typeface="Bodoni MT" pitchFamily="18" charset="0"/>
              </a:rPr>
              <a:t>(E</a:t>
            </a:r>
            <a:r>
              <a:rPr lang="en-US" sz="2000" b="1" dirty="0">
                <a:solidFill>
                  <a:prstClr val="black"/>
                </a:solidFill>
                <a:latin typeface="Bodoni MT" pitchFamily="18" charset="0"/>
              </a:rPr>
              <a:t>YL</a:t>
            </a:r>
            <a:r>
              <a:rPr lang="id-ID" sz="2000" b="1" dirty="0">
                <a:solidFill>
                  <a:prstClr val="black"/>
                </a:solidFill>
                <a:latin typeface="Bodoni MT" pitchFamily="18" charset="0"/>
              </a:rPr>
              <a:t>)</a:t>
            </a:r>
            <a:r>
              <a:rPr lang="id-ID" sz="3100" b="1" dirty="0" smtClean="0">
                <a:latin typeface="Bodoni MT" pitchFamily="18" charset="0"/>
              </a:rPr>
              <a:t/>
            </a:r>
            <a:br>
              <a:rPr lang="id-ID" sz="3100" b="1" dirty="0" smtClean="0">
                <a:latin typeface="Bodoni MT" pitchFamily="18" charset="0"/>
              </a:rPr>
            </a:br>
            <a:r>
              <a:rPr lang="id-ID" sz="3100" b="1" dirty="0" smtClean="0">
                <a:latin typeface="Bodoni MT" pitchFamily="18" charset="0"/>
              </a:rPr>
              <a:t/>
            </a:r>
            <a:br>
              <a:rPr lang="id-ID" sz="3100" b="1" dirty="0" smtClean="0">
                <a:latin typeface="Bodoni MT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id-ID" sz="2700" b="1" dirty="0" smtClean="0">
                <a:latin typeface="Bookman Old Style" pitchFamily="18" charset="0"/>
              </a:rPr>
              <a:t/>
            </a:r>
            <a:br>
              <a:rPr lang="id-ID" sz="2700" b="1" dirty="0" smtClean="0">
                <a:latin typeface="Bookman Old Style" pitchFamily="18" charset="0"/>
              </a:rPr>
            </a:br>
            <a:r>
              <a:rPr lang="en-US" sz="2700" b="1" dirty="0" smtClean="0">
                <a:latin typeface="Bradley Hand ITC" pitchFamily="66" charset="0"/>
              </a:rPr>
              <a:t>By</a:t>
            </a:r>
            <a:r>
              <a:rPr lang="en-US" sz="2700" b="1" dirty="0">
                <a:latin typeface="Bradley Hand ITC" pitchFamily="66" charset="0"/>
              </a:rPr>
              <a:t>:</a:t>
            </a:r>
            <a:br>
              <a:rPr lang="en-US" sz="2700" b="1" dirty="0">
                <a:latin typeface="Bradley Hand ITC" pitchFamily="66" charset="0"/>
              </a:rPr>
            </a:br>
            <a:r>
              <a:rPr lang="en-US" sz="2700" b="1" dirty="0">
                <a:latin typeface="Bradley Hand ITC" pitchFamily="66" charset="0"/>
              </a:rPr>
              <a:t>Sri </a:t>
            </a:r>
            <a:r>
              <a:rPr lang="en-US" sz="2700" b="1" dirty="0" err="1">
                <a:latin typeface="Bradley Hand ITC" pitchFamily="66" charset="0"/>
              </a:rPr>
              <a:t>Supiah</a:t>
            </a:r>
            <a:r>
              <a:rPr lang="en-US" sz="2700" b="1" dirty="0">
                <a:latin typeface="Bradley Hand ITC" pitchFamily="66" charset="0"/>
              </a:rPr>
              <a:t> </a:t>
            </a:r>
            <a:r>
              <a:rPr lang="en-US" sz="2700" b="1" dirty="0" err="1">
                <a:latin typeface="Bradley Hand ITC" pitchFamily="66" charset="0"/>
              </a:rPr>
              <a:t>Cahyati</a:t>
            </a:r>
            <a:r>
              <a:rPr lang="en-US" sz="2700" b="1" dirty="0">
                <a:latin typeface="Bradley Hand ITC" pitchFamily="66" charset="0"/>
              </a:rPr>
              <a:t>, </a:t>
            </a:r>
            <a:r>
              <a:rPr lang="en-US" sz="2700" b="1" dirty="0" err="1">
                <a:latin typeface="Bradley Hand ITC" pitchFamily="66" charset="0"/>
              </a:rPr>
              <a:t>M.Pd</a:t>
            </a:r>
            <a:endParaRPr lang="en-US" sz="27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788"/>
            <a:ext cx="8229600" cy="1439862"/>
          </a:xfrm>
        </p:spPr>
        <p:txBody>
          <a:bodyPr rtlCol="0">
            <a:normAutofit fontScale="2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sz="9600" dirty="0" smtClean="0"/>
              <a:t/>
            </a:r>
            <a:br>
              <a:rPr lang="id-ID" sz="9600" dirty="0" smtClean="0"/>
            </a:br>
            <a:r>
              <a:rPr lang="id-ID" sz="11200" dirty="0" smtClean="0"/>
              <a:t>English Education Study Program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1200" dirty="0" smtClean="0"/>
              <a:t>IKIP </a:t>
            </a:r>
            <a:r>
              <a:rPr lang="en-US" sz="11200" dirty="0" err="1" smtClean="0"/>
              <a:t>Siliwangi</a:t>
            </a:r>
            <a:endParaRPr lang="id-ID" sz="11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1200" dirty="0" smtClean="0"/>
              <a:t>201</a:t>
            </a:r>
            <a:r>
              <a:rPr lang="en-US" sz="11200" dirty="0" smtClean="0"/>
              <a:t>9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928813"/>
            <a:ext cx="792956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Techniques</a:t>
            </a:r>
            <a:endParaRPr lang="en-US" sz="3200" smtClean="0"/>
          </a:p>
        </p:txBody>
      </p:sp>
      <p:sp>
        <p:nvSpPr>
          <p:cNvPr id="4" name="Cloud 3"/>
          <p:cNvSpPr/>
          <p:nvPr/>
        </p:nvSpPr>
        <p:spPr>
          <a:xfrm>
            <a:off x="357188" y="1785938"/>
            <a:ext cx="7215187" cy="4227512"/>
          </a:xfrm>
          <a:prstGeom prst="cloud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solidFill>
                  <a:schemeClr val="tx1"/>
                </a:solidFill>
              </a:rPr>
              <a:t>- </a:t>
            </a:r>
            <a:r>
              <a:rPr lang="en-US" sz="2800" b="1" dirty="0">
                <a:solidFill>
                  <a:schemeClr val="tx1"/>
                </a:solidFill>
              </a:rPr>
              <a:t>Repetition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1"/>
                </a:solidFill>
              </a:rPr>
              <a:t>- </a:t>
            </a:r>
            <a:r>
              <a:rPr lang="en-US" sz="2800" b="1" dirty="0">
                <a:solidFill>
                  <a:schemeClr val="tx1"/>
                </a:solidFill>
              </a:rPr>
              <a:t>Introducing new</a:t>
            </a:r>
            <a:r>
              <a:rPr lang="id-ID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words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1"/>
                </a:solidFill>
              </a:rPr>
              <a:t>- </a:t>
            </a:r>
            <a:r>
              <a:rPr lang="en-US" sz="2800" b="1" dirty="0">
                <a:solidFill>
                  <a:schemeClr val="tx1"/>
                </a:solidFill>
              </a:rPr>
              <a:t>Introducing new patterns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chemeClr val="tx1"/>
                </a:solidFill>
              </a:rPr>
              <a:t>- </a:t>
            </a:r>
            <a:r>
              <a:rPr lang="en-US" sz="2800" b="1" dirty="0">
                <a:solidFill>
                  <a:schemeClr val="tx1"/>
                </a:solidFill>
              </a:rPr>
              <a:t>Creating a need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/>
          </a:p>
        </p:txBody>
      </p:sp>
      <p:pic>
        <p:nvPicPr>
          <p:cNvPr id="1771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7244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sz="3600" b="1" smtClean="0"/>
              <a:t>Organization</a:t>
            </a:r>
            <a:endParaRPr lang="en-US" sz="3600" smtClean="0"/>
          </a:p>
        </p:txBody>
      </p:sp>
      <p:sp>
        <p:nvSpPr>
          <p:cNvPr id="4" name="Horizontal Scroll 3"/>
          <p:cNvSpPr/>
          <p:nvPr/>
        </p:nvSpPr>
        <p:spPr>
          <a:xfrm>
            <a:off x="1692275" y="1528763"/>
            <a:ext cx="5535613" cy="3457575"/>
          </a:xfrm>
          <a:prstGeom prst="horizontalScroll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77913" lvl="4" defTabSz="1077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One-to-one, pairs, and groups</a:t>
            </a:r>
          </a:p>
          <a:p>
            <a:pPr marL="1077913" lvl="4" defTabSz="1077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Routines</a:t>
            </a:r>
          </a:p>
          <a:p>
            <a:pPr marL="1077913" lvl="4" defTabSz="1077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Scoring systems</a:t>
            </a:r>
          </a:p>
          <a:p>
            <a:pPr marL="1077913" lvl="4" defTabSz="1077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1"/>
                </a:solidFill>
              </a:rPr>
              <a:t>Homework</a:t>
            </a:r>
          </a:p>
        </p:txBody>
      </p:sp>
      <p:sp>
        <p:nvSpPr>
          <p:cNvPr id="178180" name="AutoShape 5" descr="Hasil gambar untuk group 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17818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7938"/>
            <a:ext cx="17859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25"/>
            <a:ext cx="18351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99CC"/>
          </a:solidFill>
        </p:spPr>
        <p:txBody>
          <a:bodyPr/>
          <a:lstStyle/>
          <a:p>
            <a:pPr eaLnBrk="1" hangingPunct="1"/>
            <a:r>
              <a:rPr lang="en-US" sz="3200" b="1" smtClean="0"/>
              <a:t>LEARNING CONDITIONS 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62725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Plenty of </a:t>
            </a:r>
            <a:r>
              <a:rPr lang="en-US" b="1" dirty="0" smtClean="0"/>
              <a:t>exposure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Lots of repetition and </a:t>
            </a:r>
            <a:r>
              <a:rPr lang="en-US" b="1" dirty="0" smtClean="0"/>
              <a:t>routine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Friendly </a:t>
            </a:r>
            <a:r>
              <a:rPr lang="en-US" b="1" dirty="0" smtClean="0"/>
              <a:t>environment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No compulsion of communication—based on </a:t>
            </a:r>
            <a:r>
              <a:rPr lang="en-US" b="1" dirty="0" smtClean="0"/>
              <a:t>desire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Unlimited time 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Parent and child do things together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792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557338"/>
            <a:ext cx="19145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0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6475" y="472440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990600"/>
          </a:xfrm>
        </p:spPr>
        <p:txBody>
          <a:bodyPr/>
          <a:lstStyle/>
          <a:p>
            <a:r>
              <a:rPr lang="en-US" b="1" smtClean="0"/>
              <a:t>Sample </a:t>
            </a:r>
            <a:r>
              <a:rPr lang="id-ID" b="1" smtClean="0"/>
              <a:t>of </a:t>
            </a:r>
            <a:r>
              <a:rPr lang="en-US" b="1" smtClean="0"/>
              <a:t>Lesson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214438"/>
            <a:ext cx="8229600" cy="4937125"/>
          </a:xfrm>
        </p:spPr>
        <p:txBody>
          <a:bodyPr>
            <a:noAutofit/>
          </a:bodyPr>
          <a:lstStyle/>
          <a:p>
            <a:pPr marL="185738" indent="-185738"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sz="1800" b="1" dirty="0" smtClean="0"/>
              <a:t>  Goal</a:t>
            </a:r>
            <a:r>
              <a:rPr lang="en-US" sz="1800" dirty="0" smtClean="0"/>
              <a:t> : students will increase their  </a:t>
            </a:r>
            <a:r>
              <a:rPr lang="en-US" sz="1800" dirty="0" err="1" smtClean="0"/>
              <a:t>famil</a:t>
            </a:r>
            <a:r>
              <a:rPr lang="id-ID" sz="1800" dirty="0" smtClean="0"/>
              <a:t>i</a:t>
            </a:r>
            <a:r>
              <a:rPr lang="en-US" sz="1800" dirty="0" err="1" smtClean="0"/>
              <a:t>arity</a:t>
            </a:r>
            <a:r>
              <a:rPr lang="en-US" sz="1800" dirty="0" smtClean="0"/>
              <a:t> with  </a:t>
            </a:r>
            <a:r>
              <a:rPr lang="en-US" sz="1800" dirty="0" smtClean="0">
                <a:solidFill>
                  <a:srgbClr val="FF0000"/>
                </a:solidFill>
              </a:rPr>
              <a:t>past tenses, word </a:t>
            </a:r>
          </a:p>
          <a:p>
            <a:pPr marL="514350" indent="-51435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      formation and time expression.</a:t>
            </a:r>
          </a:p>
          <a:p>
            <a:pPr marL="514350" indent="-51435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/>
          </a:p>
          <a:p>
            <a:pPr marL="514350" indent="-51435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/>
              <a:t>2. </a:t>
            </a:r>
            <a:r>
              <a:rPr lang="en-US" sz="1800" b="1" dirty="0" smtClean="0"/>
              <a:t>Skills: </a:t>
            </a:r>
            <a:r>
              <a:rPr lang="en-US" sz="1800" dirty="0" smtClean="0"/>
              <a:t>speaking and writing</a:t>
            </a:r>
          </a:p>
          <a:p>
            <a:pPr marL="514350" indent="-51435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/>
          </a:p>
          <a:p>
            <a:pPr marL="271463" indent="-271463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/>
              <a:t>3. </a:t>
            </a:r>
            <a:r>
              <a:rPr lang="en-US" sz="1800" b="1" dirty="0" smtClean="0"/>
              <a:t>Objectives: </a:t>
            </a:r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r>
              <a:rPr lang="en-US" sz="1800" dirty="0" smtClean="0"/>
              <a:t> Students will comprehend a simple sentence in past tense (T elicits using pictures, invites, and introduces the past tense verbs)</a:t>
            </a:r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r>
              <a:rPr lang="en-US" sz="1800" dirty="0" smtClean="0"/>
              <a:t>Students will identify past tense verbs and try to memorize some (pair work/group work board game)</a:t>
            </a:r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r>
              <a:rPr lang="en-US" sz="1800" dirty="0" smtClean="0"/>
              <a:t>Students will comprehend and produce verbs-studied and necessary vocabulary  in past tense (speaking activity)</a:t>
            </a:r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r>
              <a:rPr lang="en-US" sz="1800" dirty="0" smtClean="0"/>
              <a:t>Students will comprehend the word formation of past tense and they are able to make in written form(exercises from workbook/student’s book)</a:t>
            </a:r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r>
              <a:rPr lang="en-US" sz="1800" dirty="0" smtClean="0"/>
              <a:t>Homework </a:t>
            </a:r>
          </a:p>
          <a:p>
            <a:pPr marL="439738" indent="-168275">
              <a:spcBef>
                <a:spcPts val="0"/>
              </a:spcBef>
              <a:buFont typeface="Arial" charset="0"/>
              <a:buNone/>
              <a:tabLst>
                <a:tab pos="439738" algn="l"/>
              </a:tabLst>
              <a:defRPr/>
            </a:pPr>
            <a:endParaRPr lang="en-US" sz="1800" dirty="0" smtClean="0"/>
          </a:p>
          <a:p>
            <a:pPr marL="271463" indent="-271463">
              <a:spcBef>
                <a:spcPts val="0"/>
              </a:spcBef>
              <a:buFont typeface="Arial" charset="0"/>
              <a:buNone/>
              <a:tabLst>
                <a:tab pos="0" algn="l"/>
              </a:tabLst>
              <a:defRPr/>
            </a:pPr>
            <a:r>
              <a:rPr lang="en-US" sz="1800" dirty="0" smtClean="0"/>
              <a:t>4. </a:t>
            </a:r>
            <a:r>
              <a:rPr lang="en-US" sz="1800" b="1" dirty="0" smtClean="0"/>
              <a:t>Materials and Equipment:</a:t>
            </a:r>
            <a:r>
              <a:rPr lang="en-US" sz="1800" dirty="0" smtClean="0"/>
              <a:t> pictures, worksheets, books.</a:t>
            </a:r>
          </a:p>
          <a:p>
            <a:pPr marL="271463" indent="-271463">
              <a:spcBef>
                <a:spcPts val="0"/>
              </a:spcBef>
              <a:buFont typeface="Arial" charset="0"/>
              <a:buNone/>
              <a:tabLst>
                <a:tab pos="0" algn="l"/>
              </a:tabLst>
              <a:defRPr/>
            </a:pPr>
            <a:r>
              <a:rPr lang="en-US" sz="1800" dirty="0" smtClean="0"/>
              <a:t>5</a:t>
            </a:r>
            <a:r>
              <a:rPr lang="en-US" sz="1800" b="1" dirty="0" smtClean="0"/>
              <a:t>. Duration/Time</a:t>
            </a:r>
            <a:r>
              <a:rPr lang="en-US" sz="1800" dirty="0" smtClean="0"/>
              <a:t>:  90 minutes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/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/>
          </a:p>
          <a:p>
            <a:pPr marL="439738" indent="-168275">
              <a:spcBef>
                <a:spcPts val="0"/>
              </a:spcBef>
              <a:buFont typeface="Arial" charset="0"/>
              <a:buNone/>
              <a:tabLst>
                <a:tab pos="439738" algn="l"/>
              </a:tabLst>
              <a:defRPr/>
            </a:pPr>
            <a:endParaRPr lang="en-US" sz="1800" dirty="0" smtClean="0"/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endParaRPr lang="en-US" sz="1800" dirty="0" smtClean="0"/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endParaRPr lang="en-US" sz="1800" dirty="0" smtClean="0"/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endParaRPr lang="en-US" sz="1800" dirty="0" smtClean="0"/>
          </a:p>
          <a:p>
            <a:pPr marL="439738" indent="-168275">
              <a:spcBef>
                <a:spcPts val="0"/>
              </a:spcBef>
              <a:buFont typeface="Arial" pitchFamily="34" charset="0"/>
              <a:buChar char="•"/>
              <a:tabLst>
                <a:tab pos="439738" algn="l"/>
              </a:tabLst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Quickie Procedure/Scenario: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Opening: Greeting.. Chit chat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Review  previous lesson (5’)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Checking (5’)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Intro new materials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elicit some pictures, cards, board rush etc (10’)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</a:rPr>
              <a:t>Past tense </a:t>
            </a:r>
            <a:r>
              <a:rPr lang="en-US" dirty="0" smtClean="0"/>
              <a:t>Board game (group work) </a:t>
            </a:r>
            <a:r>
              <a:rPr lang="en-US" dirty="0" smtClean="0">
                <a:sym typeface="Wingdings" pitchFamily="2" charset="2"/>
              </a:rPr>
              <a:t> test them (15’)</a:t>
            </a:r>
            <a:endParaRPr lang="en-US" dirty="0" smtClean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T invites the questions  (drill/repetition) (10’)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Worksheet 1 (speaking worksheet-pair work) (10’)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Worksheet 2 (all students are involved-Mingle) (10’)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Do and check the exercise </a:t>
            </a:r>
            <a:r>
              <a:rPr lang="en-US" dirty="0" smtClean="0">
                <a:sym typeface="Wingdings" pitchFamily="2" charset="2"/>
              </a:rPr>
              <a:t> Std </a:t>
            </a:r>
            <a:r>
              <a:rPr lang="en-US" dirty="0" err="1" smtClean="0">
                <a:sym typeface="Wingdings" pitchFamily="2" charset="2"/>
              </a:rPr>
              <a:t>Bk</a:t>
            </a:r>
            <a:r>
              <a:rPr lang="en-US" dirty="0" smtClean="0">
                <a:sym typeface="Wingdings" pitchFamily="2" charset="2"/>
              </a:rPr>
              <a:t> page.? (15)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Review (10’)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dirty="0" smtClean="0"/>
              <a:t>Home work (SB/WB exercises) + Closing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NB: Back up activities: Bingo/ any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>
          <a:xfrm>
            <a:off x="428625" y="2357438"/>
            <a:ext cx="8229600" cy="1143000"/>
          </a:xfrm>
        </p:spPr>
        <p:txBody>
          <a:bodyPr/>
          <a:lstStyle/>
          <a:p>
            <a:r>
              <a:rPr lang="id-ID" b="1" dirty="0" smtClean="0"/>
              <a:t>See </a:t>
            </a:r>
            <a:r>
              <a:rPr lang="en-US" b="1" smtClean="0"/>
              <a:t>more</a:t>
            </a:r>
            <a:r>
              <a:rPr lang="id-ID" b="1" smtClean="0"/>
              <a:t>: </a:t>
            </a:r>
            <a:r>
              <a:rPr lang="id-ID" b="1" dirty="0" smtClean="0"/>
              <a:t>Lesson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Berlin Sans FB" pitchFamily="34" charset="0"/>
              </a:rPr>
              <a:t>Next Meeting</a:t>
            </a:r>
            <a:endParaRPr lang="id-ID" sz="60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043890" cy="3840171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latin typeface="Adobe Garamond Pro Bold" pitchFamily="18" charset="0"/>
              </a:rPr>
              <a:t>Teaching Practice </a:t>
            </a:r>
          </a:p>
          <a:p>
            <a:pPr algn="ctr">
              <a:buNone/>
            </a:pPr>
            <a:r>
              <a:rPr lang="en-US" sz="5400" b="1" dirty="0" smtClean="0">
                <a:latin typeface="Adobe Garamond Pro Bold" pitchFamily="18" charset="0"/>
              </a:rPr>
              <a:t>&amp; Recorded</a:t>
            </a:r>
            <a:endParaRPr lang="id-ID" sz="5400" b="1" dirty="0" smtClean="0">
              <a:latin typeface="Adobe Garamond Pro Bold" pitchFamily="18" charset="0"/>
            </a:endParaRPr>
          </a:p>
        </p:txBody>
      </p:sp>
      <p:pic>
        <p:nvPicPr>
          <p:cNvPr id="25604" name="Picture 5" descr="http://brightbeginningsnyc.com/wp-content/uploads/2013/10/Diversity-children-playing-clip-art-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2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Berlin Sans FB" pitchFamily="34" charset="0"/>
              </a:rPr>
              <a:t>Some terms in TEFL</a:t>
            </a:r>
            <a:endParaRPr lang="id-ID" sz="60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043890" cy="3840171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Adobe Garamond Pro Bold" pitchFamily="18" charset="0"/>
              </a:rPr>
              <a:t>TELL; Technology Enhanced Language Learning.</a:t>
            </a:r>
          </a:p>
          <a:p>
            <a:pPr>
              <a:buNone/>
            </a:pPr>
            <a:r>
              <a:rPr lang="en-US" sz="3000" dirty="0" smtClean="0">
                <a:latin typeface="Adobe Garamond Pro Bold" pitchFamily="18" charset="0"/>
              </a:rPr>
              <a:t>CALL: Computer Assisted Language Learning.</a:t>
            </a:r>
          </a:p>
          <a:p>
            <a:pPr>
              <a:buNone/>
            </a:pPr>
            <a:r>
              <a:rPr lang="en-US" sz="3000" dirty="0" smtClean="0">
                <a:latin typeface="Adobe Garamond Pro Bold" pitchFamily="18" charset="0"/>
              </a:rPr>
              <a:t>MALL: Mobile Assisted </a:t>
            </a:r>
            <a:r>
              <a:rPr lang="en-US" sz="3000" dirty="0">
                <a:latin typeface="Adobe Garamond Pro Bold" pitchFamily="18" charset="0"/>
              </a:rPr>
              <a:t>Language Learning.</a:t>
            </a:r>
          </a:p>
          <a:p>
            <a:pPr>
              <a:buNone/>
            </a:pPr>
            <a:endParaRPr lang="en-US" sz="2800" dirty="0" smtClean="0">
              <a:latin typeface="Adobe Garamond Pro Bold" pitchFamily="18" charset="0"/>
            </a:endParaRPr>
          </a:p>
          <a:p>
            <a:pPr algn="ctr">
              <a:buNone/>
            </a:pPr>
            <a:endParaRPr lang="id-ID" sz="2800" dirty="0" smtClean="0">
              <a:latin typeface="Adobe Garamond Pro Bold" pitchFamily="18" charset="0"/>
            </a:endParaRPr>
          </a:p>
        </p:txBody>
      </p:sp>
      <p:pic>
        <p:nvPicPr>
          <p:cNvPr id="25604" name="Picture 5" descr="http://brightbeginningsnyc.com/wp-content/uploads/2013/10/Diversity-children-playing-clip-art-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2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38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>
          <a:xfrm>
            <a:off x="428625" y="2357438"/>
            <a:ext cx="8229600" cy="1143000"/>
          </a:xfrm>
        </p:spPr>
        <p:txBody>
          <a:bodyPr/>
          <a:lstStyle/>
          <a:p>
            <a:r>
              <a:rPr lang="id-ID" b="1" dirty="0" smtClean="0"/>
              <a:t>See Folder: </a:t>
            </a:r>
            <a:r>
              <a:rPr lang="en-US" b="1" dirty="0" smtClean="0"/>
              <a:t>Video of TEYL</a:t>
            </a:r>
            <a:endParaRPr lang="id-ID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>8</a:t>
            </a:r>
            <a:r>
              <a:rPr lang="id-ID" sz="3600" b="1" dirty="0" smtClean="0">
                <a:latin typeface="Lucida Calligraphy" pitchFamily="66" charset="0"/>
                <a:sym typeface="Wingdings" pitchFamily="2" charset="2"/>
              </a:rPr>
              <a:t> </a:t>
            </a:r>
            <a:r>
              <a:rPr lang="id-ID" sz="3000" b="1" dirty="0" smtClean="0">
                <a:latin typeface="Lucida Calligraphy" pitchFamily="66" charset="0"/>
              </a:rPr>
              <a:t>Old Mc Donald’s Farm (1)</a:t>
            </a: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dirty="0" smtClean="0">
                <a:latin typeface="Lucida Calligraphy" pitchFamily="66" charset="0"/>
              </a:rPr>
              <a:t/>
            </a:r>
            <a:br>
              <a:rPr lang="id-ID" dirty="0" smtClean="0">
                <a:latin typeface="Lucida Calligraphy" pitchFamily="66" charset="0"/>
              </a:rPr>
            </a:br>
            <a:endParaRPr lang="id-ID" dirty="0"/>
          </a:p>
        </p:txBody>
      </p:sp>
      <p:sp>
        <p:nvSpPr>
          <p:cNvPr id="180227" name="Content Placeholder 3"/>
          <p:cNvSpPr>
            <a:spLocks noGrp="1"/>
          </p:cNvSpPr>
          <p:nvPr>
            <p:ph sz="half" idx="2"/>
          </p:nvPr>
        </p:nvSpPr>
        <p:spPr>
          <a:xfrm>
            <a:off x="6215063" y="1600200"/>
            <a:ext cx="2471737" cy="49006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928813"/>
            <a:ext cx="8643938" cy="40005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And on his farm he had a duck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With a quack quack here and a quack quack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Here quack  there quack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Everywhere a quack quack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455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b="1" dirty="0" smtClean="0">
                <a:latin typeface="Berlin Sans FB" pitchFamily="34" charset="0"/>
              </a:rPr>
              <a:t>Session </a:t>
            </a:r>
            <a:r>
              <a:rPr lang="en-US" sz="6000" b="1" dirty="0" smtClean="0">
                <a:latin typeface="Berlin Sans FB" pitchFamily="34" charset="0"/>
              </a:rPr>
              <a:t>9-11</a:t>
            </a:r>
            <a:endParaRPr lang="id-ID" sz="60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043890" cy="3840171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latin typeface="Adobe Garamond Pro Bold" pitchFamily="18" charset="0"/>
              </a:rPr>
              <a:t>Teaching Practice </a:t>
            </a:r>
          </a:p>
        </p:txBody>
      </p:sp>
      <p:pic>
        <p:nvPicPr>
          <p:cNvPr id="25604" name="Picture 5" descr="http://brightbeginningsnyc.com/wp-content/uploads/2013/10/Diversity-children-playing-clip-art-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25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>8</a:t>
            </a:r>
            <a:r>
              <a:rPr lang="id-ID" sz="3600" b="1" dirty="0" smtClean="0">
                <a:latin typeface="Lucida Calligraphy" pitchFamily="66" charset="0"/>
                <a:sym typeface="Wingdings" pitchFamily="2" charset="2"/>
              </a:rPr>
              <a:t> </a:t>
            </a:r>
            <a:r>
              <a:rPr lang="id-ID" sz="3000" b="1" dirty="0" smtClean="0">
                <a:latin typeface="Lucida Calligraphy" pitchFamily="66" charset="0"/>
              </a:rPr>
              <a:t>Old Mc Donald’s Farm (2)</a:t>
            </a: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dirty="0" smtClean="0">
                <a:latin typeface="Lucida Calligraphy" pitchFamily="66" charset="0"/>
              </a:rPr>
              <a:t/>
            </a:r>
            <a:br>
              <a:rPr lang="id-ID" dirty="0" smtClean="0">
                <a:latin typeface="Lucida Calligraphy" pitchFamily="66" charset="0"/>
              </a:rPr>
            </a:br>
            <a:endParaRPr lang="id-ID" dirty="0"/>
          </a:p>
        </p:txBody>
      </p:sp>
      <p:sp>
        <p:nvSpPr>
          <p:cNvPr id="181251" name="Content Placeholder 3"/>
          <p:cNvSpPr>
            <a:spLocks noGrp="1"/>
          </p:cNvSpPr>
          <p:nvPr>
            <p:ph sz="half" idx="2"/>
          </p:nvPr>
        </p:nvSpPr>
        <p:spPr>
          <a:xfrm>
            <a:off x="6215063" y="1600200"/>
            <a:ext cx="2471737" cy="49006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571625"/>
            <a:ext cx="8643938" cy="435768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id-ID" sz="2400" b="1" dirty="0" smtClean="0">
              <a:latin typeface="Lucida Calligraphy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id-ID" sz="2400" dirty="0" smtClean="0"/>
              <a:t>	</a:t>
            </a:r>
            <a:r>
              <a:rPr lang="id-ID" sz="24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And on his farm he had a cow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With a moo moo here and a moo moo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Here moo there moo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Everywhere a moo moo 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Quack quack here and  a quack quack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Here quack  there quack 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Everywhere a quack quack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Old Mc Donald had a farm (ee i ee i oh)</a:t>
            </a:r>
          </a:p>
          <a:p>
            <a:pPr>
              <a:buFont typeface="Arial" charset="0"/>
              <a:buNone/>
              <a:defRPr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11102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>8</a:t>
            </a:r>
            <a:r>
              <a:rPr lang="id-ID" sz="3600" b="1" dirty="0" smtClean="0">
                <a:latin typeface="Lucida Calligraphy" pitchFamily="66" charset="0"/>
                <a:sym typeface="Wingdings" pitchFamily="2" charset="2"/>
              </a:rPr>
              <a:t> </a:t>
            </a:r>
            <a:r>
              <a:rPr lang="id-ID" sz="3000" b="1" dirty="0" smtClean="0">
                <a:latin typeface="Lucida Calligraphy" pitchFamily="66" charset="0"/>
              </a:rPr>
              <a:t>Old Mc Donald’s Farm (3)</a:t>
            </a: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dirty="0" smtClean="0">
                <a:latin typeface="Lucida Calligraphy" pitchFamily="66" charset="0"/>
              </a:rPr>
              <a:t/>
            </a:r>
            <a:br>
              <a:rPr lang="id-ID" dirty="0" smtClean="0">
                <a:latin typeface="Lucida Calligraphy" pitchFamily="66" charset="0"/>
              </a:rPr>
            </a:br>
            <a:endParaRPr lang="id-ID" dirty="0"/>
          </a:p>
        </p:txBody>
      </p:sp>
      <p:sp>
        <p:nvSpPr>
          <p:cNvPr id="182275" name="Content Placeholder 3"/>
          <p:cNvSpPr>
            <a:spLocks noGrp="1"/>
          </p:cNvSpPr>
          <p:nvPr>
            <p:ph sz="half" idx="2"/>
          </p:nvPr>
        </p:nvSpPr>
        <p:spPr>
          <a:xfrm>
            <a:off x="6215063" y="1600200"/>
            <a:ext cx="2471737" cy="49006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571625"/>
            <a:ext cx="8643938" cy="51435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id-ID" sz="2400" b="1" dirty="0" smtClean="0">
              <a:latin typeface="Lucida Calligraphy" pitchFamily="66" charset="0"/>
            </a:endParaRPr>
          </a:p>
          <a:p>
            <a:pPr>
              <a:buFont typeface="Arial" charset="0"/>
              <a:buNone/>
              <a:defRPr/>
            </a:pPr>
            <a:r>
              <a:rPr lang="id-ID" sz="2400" dirty="0" smtClean="0"/>
              <a:t>	</a:t>
            </a:r>
            <a:r>
              <a:rPr lang="id-ID" sz="24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And on his farm he had a pig (ee i ee i oh)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With an oink oink here and an oink oink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Here oink there oink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Everywhere an oink oink 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Moo moo here and a moo moo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everywhere moo moo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Quack quack here and  a quack quack there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Everywhere quack quack 	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Old Mc Donald had a farm (ee i ee i oh)</a:t>
            </a:r>
          </a:p>
          <a:p>
            <a:pPr>
              <a:buFont typeface="Arial" charset="0"/>
              <a:buNone/>
              <a:defRPr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2484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63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>
              <a:defRPr/>
            </a:pP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sz="3600" b="1" dirty="0" smtClean="0">
                <a:latin typeface="Lucida Calligraphy" pitchFamily="66" charset="0"/>
              </a:rPr>
              <a:t>8</a:t>
            </a:r>
            <a:r>
              <a:rPr lang="id-ID" sz="3600" b="1" dirty="0" smtClean="0">
                <a:latin typeface="Lucida Calligraphy" pitchFamily="66" charset="0"/>
                <a:sym typeface="Wingdings" pitchFamily="2" charset="2"/>
              </a:rPr>
              <a:t> </a:t>
            </a:r>
            <a:r>
              <a:rPr lang="id-ID" sz="3000" b="1" dirty="0" smtClean="0">
                <a:latin typeface="Lucida Calligraphy" pitchFamily="66" charset="0"/>
              </a:rPr>
              <a:t>Old Mc Donald’s Farm (4)</a:t>
            </a:r>
            <a:r>
              <a:rPr lang="id-ID" sz="3600" b="1" dirty="0" smtClean="0">
                <a:latin typeface="Lucida Calligraphy" pitchFamily="66" charset="0"/>
              </a:rPr>
              <a:t/>
            </a:r>
            <a:br>
              <a:rPr lang="id-ID" sz="3600" b="1" dirty="0" smtClean="0">
                <a:latin typeface="Lucida Calligraphy" pitchFamily="66" charset="0"/>
              </a:rPr>
            </a:br>
            <a:r>
              <a:rPr lang="id-ID" dirty="0" smtClean="0">
                <a:latin typeface="Lucida Calligraphy" pitchFamily="66" charset="0"/>
              </a:rPr>
              <a:t/>
            </a:r>
            <a:br>
              <a:rPr lang="id-ID" dirty="0" smtClean="0">
                <a:latin typeface="Lucida Calligraphy" pitchFamily="66" charset="0"/>
              </a:rPr>
            </a:br>
            <a:endParaRPr lang="id-ID" dirty="0"/>
          </a:p>
        </p:txBody>
      </p:sp>
      <p:sp>
        <p:nvSpPr>
          <p:cNvPr id="183299" name="Content Placeholder 3"/>
          <p:cNvSpPr>
            <a:spLocks noGrp="1"/>
          </p:cNvSpPr>
          <p:nvPr>
            <p:ph sz="half" idx="2"/>
          </p:nvPr>
        </p:nvSpPr>
        <p:spPr>
          <a:xfrm>
            <a:off x="6215063" y="1600200"/>
            <a:ext cx="2471737" cy="49006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  <a:p>
            <a:pPr algn="ctr">
              <a:buFont typeface="Arial" charset="0"/>
              <a:buNone/>
            </a:pPr>
            <a:endParaRPr lang="id-ID" sz="32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85750" y="1214438"/>
            <a:ext cx="8643938" cy="564356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</a:t>
            </a:r>
            <a:r>
              <a:rPr lang="id-ID" sz="20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And on his farm he had a turkey (ee i ee i oh)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With a gobble gobble here and a gobble gobble there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Here gobble there gobble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Everywhere a gobble gobble 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oink oink here and oink oink there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Here an oink there an oink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Everywhere an oink oink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Moo moo here and a moo moo there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here moo there moo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everywhere moo moo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Quack quack here and  a quack quack there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 here quack there quack</a:t>
            </a:r>
          </a:p>
          <a:p>
            <a:pPr>
              <a:buFont typeface="Arial" charset="0"/>
              <a:buNone/>
              <a:defRPr/>
            </a:pPr>
            <a:r>
              <a:rPr lang="id-ID" sz="2000" b="1" dirty="0" smtClean="0">
                <a:latin typeface="Lucida Calligraphy" pitchFamily="66" charset="0"/>
              </a:rPr>
              <a:t>	Everywhere quack quack 	</a:t>
            </a:r>
          </a:p>
          <a:p>
            <a:pPr>
              <a:buFont typeface="Arial" charset="0"/>
              <a:buNone/>
              <a:defRPr/>
            </a:pPr>
            <a:r>
              <a:rPr lang="id-ID" sz="2400" b="1" dirty="0" smtClean="0">
                <a:latin typeface="Lucida Calligraphy" pitchFamily="66" charset="0"/>
              </a:rPr>
              <a:t>	</a:t>
            </a:r>
            <a:r>
              <a:rPr lang="id-ID" sz="2000" b="1" dirty="0" smtClean="0">
                <a:latin typeface="Lucida Calligraphy" pitchFamily="66" charset="0"/>
              </a:rPr>
              <a:t>Old Mc Donald had a farm (ee i ee i oh)</a:t>
            </a:r>
          </a:p>
          <a:p>
            <a:pPr>
              <a:buFont typeface="Arial" charset="0"/>
              <a:buNone/>
              <a:defRPr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482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Content Placeholder 5"/>
          <p:cNvSpPr>
            <a:spLocks noGrp="1"/>
          </p:cNvSpPr>
          <p:nvPr>
            <p:ph idx="1"/>
          </p:nvPr>
        </p:nvSpPr>
        <p:spPr>
          <a:xfrm>
            <a:off x="214282" y="1071562"/>
            <a:ext cx="8929718" cy="578643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Bland, Janice (ed.) (2015). Teaching English to Young Learners: Critical Issues in Language Teaching with     3-12 Year Olds. London: Bloomsbury Publishing Plc.</a:t>
            </a:r>
            <a:endParaRPr lang="id-ID" sz="1600" dirty="0" smtClean="0"/>
          </a:p>
          <a:p>
            <a:pPr>
              <a:buNone/>
            </a:pPr>
            <a:r>
              <a:rPr lang="en-US" sz="1600" dirty="0" smtClean="0"/>
              <a:t>Brewster, Jean; Ellis, Gail; </a:t>
            </a:r>
            <a:r>
              <a:rPr lang="en-US" sz="1600" dirty="0" err="1" smtClean="0"/>
              <a:t>Grard</a:t>
            </a:r>
            <a:r>
              <a:rPr lang="en-US" sz="1600" dirty="0" smtClean="0"/>
              <a:t>, Dennis. (</a:t>
            </a:r>
            <a:r>
              <a:rPr lang="en-US" sz="1600" i="1" dirty="0" smtClean="0"/>
              <a:t>2003). The Primary English Teacher’s Guide (New Edition). England: </a:t>
            </a:r>
            <a:r>
              <a:rPr lang="en-US" sz="1600" dirty="0" smtClean="0"/>
              <a:t>Penguin English.</a:t>
            </a:r>
            <a:endParaRPr lang="id-ID" sz="1600" dirty="0" smtClean="0"/>
          </a:p>
          <a:p>
            <a:pPr>
              <a:buNone/>
            </a:pPr>
            <a:r>
              <a:rPr lang="en-US" sz="1600" dirty="0" smtClean="0"/>
              <a:t>Cameron, L. (2001). </a:t>
            </a:r>
            <a:r>
              <a:rPr lang="en-US" sz="1600" i="1" dirty="0" smtClean="0"/>
              <a:t>Teaching Languages to Young Learners</a:t>
            </a:r>
            <a:r>
              <a:rPr lang="en-US" sz="1600" dirty="0" smtClean="0"/>
              <a:t>. Cambridge: Cambridge University Press.</a:t>
            </a:r>
            <a:endParaRPr lang="id-ID" sz="1600" dirty="0" smtClean="0"/>
          </a:p>
          <a:p>
            <a:pPr>
              <a:buNone/>
            </a:pPr>
            <a:r>
              <a:rPr lang="en-US" sz="1600" dirty="0" err="1" smtClean="0"/>
              <a:t>Damayanti</a:t>
            </a:r>
            <a:r>
              <a:rPr lang="en-US" sz="1600" dirty="0" smtClean="0"/>
              <a:t>, </a:t>
            </a:r>
            <a:r>
              <a:rPr lang="en-US" sz="1600" dirty="0" err="1" smtClean="0"/>
              <a:t>Ika</a:t>
            </a:r>
            <a:r>
              <a:rPr lang="en-US" sz="1600" dirty="0" smtClean="0"/>
              <a:t> Lestari. (2017). </a:t>
            </a:r>
            <a:r>
              <a:rPr lang="en-US" sz="1600" i="1" dirty="0" smtClean="0"/>
              <a:t>From Story Telling to Story Writing: The Implementation of Reading to Learn (R2L) Pedagogy to Teach English as a Foreign Language in Indonesia.</a:t>
            </a:r>
            <a:r>
              <a:rPr lang="en-US" sz="1600" dirty="0" smtClean="0"/>
              <a:t> Indonesian Journal of Applied Linguistics vol. 6 no. 2, January 2017, pp. 229-242.</a:t>
            </a:r>
            <a:endParaRPr lang="id-ID" sz="1600" dirty="0" smtClean="0"/>
          </a:p>
          <a:p>
            <a:pPr>
              <a:buNone/>
            </a:pPr>
            <a:r>
              <a:rPr lang="id-ID" sz="1600" dirty="0" smtClean="0"/>
              <a:t>Fadilah, Rahmi. </a:t>
            </a:r>
            <a:r>
              <a:rPr lang="en-US" sz="1600" dirty="0" smtClean="0"/>
              <a:t>(</a:t>
            </a:r>
            <a:r>
              <a:rPr lang="id-ID" sz="1600" dirty="0" smtClean="0"/>
              <a:t>2017</a:t>
            </a:r>
            <a:r>
              <a:rPr lang="en-US" sz="1600" dirty="0" smtClean="0"/>
              <a:t>)</a:t>
            </a:r>
            <a:r>
              <a:rPr lang="id-ID" sz="1600" i="1" dirty="0" smtClean="0"/>
              <a:t>. Madeline Hunter’s Lesson Plan as Alternative Model for TEYL</a:t>
            </a:r>
            <a:r>
              <a:rPr lang="id-ID" sz="1600" dirty="0" smtClean="0"/>
              <a:t>. Proceedings in English Conference at STKIP Pasundan.</a:t>
            </a:r>
          </a:p>
          <a:p>
            <a:pPr>
              <a:buNone/>
            </a:pPr>
            <a:r>
              <a:rPr lang="en-US" sz="1600" dirty="0" err="1" smtClean="0"/>
              <a:t>Garton</a:t>
            </a:r>
            <a:r>
              <a:rPr lang="en-US" sz="1600" dirty="0" smtClean="0"/>
              <a:t>, Sue &amp; Copland, Fiona (ed.). (2019). Teaching English to Young Learners. New York: </a:t>
            </a:r>
            <a:r>
              <a:rPr lang="en-US" sz="1600" dirty="0" err="1" smtClean="0"/>
              <a:t>Routledge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>
              <a:buNone/>
            </a:pPr>
            <a:r>
              <a:rPr lang="en-US" sz="1600" dirty="0" err="1" smtClean="0"/>
              <a:t>Halliwell</a:t>
            </a:r>
            <a:r>
              <a:rPr lang="en-US" sz="1600" dirty="0" smtClean="0"/>
              <a:t>, S. (2004). </a:t>
            </a:r>
            <a:r>
              <a:rPr lang="en-US" sz="1600" i="1" dirty="0" smtClean="0"/>
              <a:t>Teaching English in the primary classroom</a:t>
            </a:r>
            <a:r>
              <a:rPr lang="en-US" sz="1600" dirty="0" smtClean="0"/>
              <a:t>. Essex: Pearson Education Limited.</a:t>
            </a:r>
            <a:endParaRPr lang="id-ID" sz="1600" dirty="0" smtClean="0"/>
          </a:p>
          <a:p>
            <a:pPr>
              <a:buNone/>
            </a:pPr>
            <a:r>
              <a:rPr lang="en-US" sz="1600" dirty="0" smtClean="0"/>
              <a:t>Harmer, Jeremy. (2004). </a:t>
            </a:r>
            <a:r>
              <a:rPr lang="en-US" sz="1600" i="1" dirty="0" smtClean="0"/>
              <a:t>How to Teach English: An Introduction to the Practice of English Language Teaching</a:t>
            </a:r>
            <a:r>
              <a:rPr lang="en-US" sz="1600" dirty="0" smtClean="0"/>
              <a:t>. England: Longman.</a:t>
            </a:r>
            <a:endParaRPr lang="id-ID" sz="1600" dirty="0" smtClean="0"/>
          </a:p>
          <a:p>
            <a:pPr>
              <a:buNone/>
            </a:pPr>
            <a:r>
              <a:rPr lang="en-US" sz="1600" dirty="0" smtClean="0"/>
              <a:t>Harmer, Jeremy. (2007). </a:t>
            </a:r>
            <a:r>
              <a:rPr lang="en-US" sz="1600" i="1" dirty="0" smtClean="0"/>
              <a:t>How to teach English (New Edition).</a:t>
            </a:r>
            <a:r>
              <a:rPr lang="en-US" sz="1600" dirty="0" smtClean="0"/>
              <a:t> Essex: Pearson Longman.</a:t>
            </a:r>
            <a:endParaRPr lang="id-ID" sz="1600" dirty="0" smtClean="0"/>
          </a:p>
          <a:p>
            <a:pPr>
              <a:buNone/>
            </a:pPr>
            <a:r>
              <a:rPr lang="en-US" sz="1600" dirty="0" err="1" smtClean="0"/>
              <a:t>Ioannou</a:t>
            </a:r>
            <a:r>
              <a:rPr lang="en-US" sz="1600" dirty="0" smtClean="0"/>
              <a:t>-Georgiou, Sophie &amp; </a:t>
            </a:r>
            <a:r>
              <a:rPr lang="en-US" sz="1600" dirty="0" err="1" smtClean="0"/>
              <a:t>Pavlou</a:t>
            </a:r>
            <a:r>
              <a:rPr lang="en-US" sz="1600" dirty="0" smtClean="0"/>
              <a:t>, </a:t>
            </a:r>
            <a:r>
              <a:rPr lang="en-US" sz="1600" dirty="0" err="1" smtClean="0"/>
              <a:t>Pavlos</a:t>
            </a:r>
            <a:r>
              <a:rPr lang="en-US" sz="1600" dirty="0" smtClean="0"/>
              <a:t>. 2003. </a:t>
            </a:r>
            <a:r>
              <a:rPr lang="en-US" sz="1600" i="1" dirty="0" smtClean="0"/>
              <a:t>Assessing Young Learners.</a:t>
            </a:r>
            <a:r>
              <a:rPr lang="en-US" sz="1600" dirty="0" smtClean="0"/>
              <a:t> Oxford: Oxford University Press.</a:t>
            </a:r>
          </a:p>
          <a:p>
            <a:pPr>
              <a:buNone/>
            </a:pPr>
            <a:r>
              <a:rPr lang="en-US" sz="1600" dirty="0" err="1" smtClean="0"/>
              <a:t>Linse</a:t>
            </a:r>
            <a:r>
              <a:rPr lang="en-US" sz="1600" dirty="0" smtClean="0"/>
              <a:t>, Caroline T. (2005). </a:t>
            </a:r>
            <a:r>
              <a:rPr lang="en-US" sz="1600" i="1" dirty="0" smtClean="0"/>
              <a:t>Practical English Language Teaching: Young </a:t>
            </a:r>
            <a:r>
              <a:rPr lang="id-ID" sz="1600" i="1" dirty="0" smtClean="0"/>
              <a:t>	</a:t>
            </a:r>
            <a:r>
              <a:rPr lang="en-US" sz="1600" i="1" dirty="0" smtClean="0"/>
              <a:t>Learners.</a:t>
            </a:r>
            <a:r>
              <a:rPr lang="en-US" sz="1600" dirty="0" smtClean="0"/>
              <a:t> New York: McGraw-Hill.</a:t>
            </a:r>
            <a:endParaRPr lang="id-ID" sz="1600" dirty="0" smtClean="0"/>
          </a:p>
          <a:p>
            <a:endParaRPr lang="id-ID" sz="1600" dirty="0"/>
          </a:p>
        </p:txBody>
      </p:sp>
      <p:pic>
        <p:nvPicPr>
          <p:cNvPr id="3020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0"/>
            <a:ext cx="53292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2084" name="AutoShape 4" descr="Hasil gambar untuk REFEREN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pic>
        <p:nvPicPr>
          <p:cNvPr id="3020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0"/>
            <a:ext cx="16017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Content Placeholder 2"/>
          <p:cNvSpPr>
            <a:spLocks noGrp="1"/>
          </p:cNvSpPr>
          <p:nvPr>
            <p:ph idx="1"/>
          </p:nvPr>
        </p:nvSpPr>
        <p:spPr>
          <a:xfrm>
            <a:off x="285720" y="1214438"/>
            <a:ext cx="8858280" cy="5643562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Mckay</a:t>
            </a:r>
            <a:r>
              <a:rPr lang="en-US" sz="2000" dirty="0" smtClean="0"/>
              <a:t>, P. (2006). </a:t>
            </a:r>
            <a:r>
              <a:rPr lang="en-US" sz="2000" i="1" dirty="0" smtClean="0"/>
              <a:t>Assessing young language learners</a:t>
            </a:r>
            <a:r>
              <a:rPr lang="en-US" sz="2000" dirty="0" smtClean="0"/>
              <a:t>. Cambridge: Cambridge University Press. 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Mooney, Carol </a:t>
            </a:r>
            <a:r>
              <a:rPr lang="en-US" sz="2000" dirty="0" err="1" smtClean="0"/>
              <a:t>Garhart</a:t>
            </a:r>
            <a:r>
              <a:rPr lang="en-US" sz="2000" dirty="0" smtClean="0"/>
              <a:t>. (2000). </a:t>
            </a:r>
            <a:r>
              <a:rPr lang="en-US" sz="2000" i="1" dirty="0" smtClean="0"/>
              <a:t>Theories of Childhood: An Introduction to Dewey, Montessori, Erikson, Piaget, and </a:t>
            </a:r>
            <a:r>
              <a:rPr lang="en-US" sz="2000" i="1" dirty="0" err="1" smtClean="0"/>
              <a:t>Vygotsky</a:t>
            </a:r>
            <a:r>
              <a:rPr lang="en-US" sz="2000" i="1" dirty="0" smtClean="0"/>
              <a:t>. </a:t>
            </a:r>
            <a:r>
              <a:rPr lang="en-US" sz="2000" dirty="0" smtClean="0"/>
              <a:t>USA: </a:t>
            </a:r>
            <a:r>
              <a:rPr lang="en-US" sz="2000" dirty="0" err="1" smtClean="0"/>
              <a:t>Redleaf</a:t>
            </a:r>
            <a:r>
              <a:rPr lang="en-US" sz="2000" dirty="0" smtClean="0"/>
              <a:t> Press.</a:t>
            </a:r>
            <a:endParaRPr lang="id-ID" sz="2000" dirty="0" smtClean="0"/>
          </a:p>
          <a:p>
            <a:pPr>
              <a:buNone/>
            </a:pPr>
            <a:r>
              <a:rPr lang="en-US" sz="2000" dirty="0" err="1" smtClean="0"/>
              <a:t>Musthafa</a:t>
            </a:r>
            <a:r>
              <a:rPr lang="en-US" sz="2000" dirty="0" smtClean="0"/>
              <a:t>, </a:t>
            </a:r>
            <a:r>
              <a:rPr lang="en-US" sz="2000" dirty="0" err="1" smtClean="0"/>
              <a:t>Bachrudin</a:t>
            </a:r>
            <a:r>
              <a:rPr lang="en-US" sz="2000" dirty="0" smtClean="0"/>
              <a:t>. (2000). </a:t>
            </a:r>
            <a:r>
              <a:rPr lang="en-US" sz="2000" i="1" dirty="0" smtClean="0"/>
              <a:t>Teaching English to Young Learners: 	Principles &amp; Techniques.  </a:t>
            </a:r>
            <a:r>
              <a:rPr lang="en-US" sz="2000" dirty="0" smtClean="0"/>
              <a:t>Bandung: </a:t>
            </a:r>
            <a:r>
              <a:rPr lang="en-US" sz="2000" dirty="0" err="1" smtClean="0"/>
              <a:t>Pasca</a:t>
            </a:r>
            <a:r>
              <a:rPr lang="en-US" sz="2000" dirty="0" smtClean="0"/>
              <a:t> </a:t>
            </a:r>
            <a:r>
              <a:rPr lang="en-US" sz="2000" dirty="0" err="1" smtClean="0"/>
              <a:t>Sarjana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Indonesia.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Mustafa, </a:t>
            </a:r>
            <a:r>
              <a:rPr lang="en-US" sz="2000" dirty="0" err="1" smtClean="0"/>
              <a:t>Bachrudin</a:t>
            </a:r>
            <a:r>
              <a:rPr lang="en-US" sz="2000" dirty="0" smtClean="0"/>
              <a:t>. (2008). </a:t>
            </a:r>
            <a:r>
              <a:rPr lang="en-US" sz="2000" i="1" dirty="0" smtClean="0"/>
              <a:t>Teaching English to young learners</a:t>
            </a:r>
            <a:r>
              <a:rPr lang="en-US" sz="2000" dirty="0" smtClean="0"/>
              <a:t>. Bandung: UPI Press. 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Mustafa, </a:t>
            </a:r>
            <a:r>
              <a:rPr lang="en-US" sz="2000" dirty="0" err="1" smtClean="0"/>
              <a:t>Bachrudin</a:t>
            </a:r>
            <a:r>
              <a:rPr lang="en-US" sz="2000" dirty="0" smtClean="0"/>
              <a:t>. (2010). Teaching English to young learners in Indonesia: Essential requirements.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i="1" dirty="0" err="1" smtClean="0"/>
              <a:t>Educationist.Vol</a:t>
            </a:r>
            <a:r>
              <a:rPr lang="en-US" sz="2000" i="1" dirty="0" smtClean="0"/>
              <a:t>. 4 no.</a:t>
            </a:r>
            <a:r>
              <a:rPr lang="en-US" sz="2000" dirty="0" smtClean="0"/>
              <a:t>2, </a:t>
            </a:r>
            <a:r>
              <a:rPr lang="en-US" sz="2000" dirty="0" err="1" smtClean="0"/>
              <a:t>Juli</a:t>
            </a:r>
            <a:r>
              <a:rPr lang="en-US" sz="2000" dirty="0" smtClean="0"/>
              <a:t> 2010 pp. 120-125.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Paul, David. (2003). </a:t>
            </a:r>
            <a:r>
              <a:rPr lang="en-US" sz="2000" i="1" dirty="0" smtClean="0"/>
              <a:t>Teaching English to Children in Asia</a:t>
            </a:r>
            <a:r>
              <a:rPr lang="en-US" sz="2000" dirty="0" smtClean="0"/>
              <a:t>. </a:t>
            </a:r>
            <a:r>
              <a:rPr lang="en-US" sz="2000" dirty="0" err="1" smtClean="0"/>
              <a:t>Hongkong</a:t>
            </a:r>
            <a:r>
              <a:rPr lang="en-US" sz="2000" dirty="0" smtClean="0"/>
              <a:t>; Longman Asia ELT.</a:t>
            </a:r>
            <a:endParaRPr lang="id-ID" sz="2000" dirty="0" smtClean="0"/>
          </a:p>
          <a:p>
            <a:pPr>
              <a:buNone/>
            </a:pPr>
            <a:r>
              <a:rPr lang="en-US" sz="2000" dirty="0" smtClean="0"/>
              <a:t>Pinter, </a:t>
            </a:r>
            <a:r>
              <a:rPr lang="en-US" sz="2000" dirty="0" err="1" smtClean="0"/>
              <a:t>Annamaria</a:t>
            </a:r>
            <a:r>
              <a:rPr lang="en-US" sz="2000" dirty="0" smtClean="0"/>
              <a:t>. (2006). </a:t>
            </a:r>
            <a:r>
              <a:rPr lang="en-US" sz="2000" i="1" dirty="0" smtClean="0"/>
              <a:t>Teaching Young Language Learners. </a:t>
            </a:r>
            <a:r>
              <a:rPr lang="en-US" sz="2000" dirty="0" smtClean="0"/>
              <a:t>Oxford: Oxford </a:t>
            </a:r>
            <a:r>
              <a:rPr lang="id-ID" sz="2000" dirty="0" smtClean="0"/>
              <a:t>     </a:t>
            </a:r>
            <a:r>
              <a:rPr lang="en-US" sz="2000" dirty="0" smtClean="0"/>
              <a:t>University Press.</a:t>
            </a:r>
            <a:endParaRPr lang="id-ID" sz="2000" dirty="0" smtClean="0"/>
          </a:p>
          <a:p>
            <a:pPr algn="just">
              <a:buNone/>
            </a:pPr>
            <a:r>
              <a:rPr lang="en-US" sz="2000" dirty="0" smtClean="0"/>
              <a:t>Slattery, M. &amp; Willis, J. (2005). </a:t>
            </a:r>
            <a:r>
              <a:rPr lang="en-US" sz="2000" i="1" dirty="0" smtClean="0"/>
              <a:t>English for Primary Teachers: A Handbook  of Activities and Classroom Language. </a:t>
            </a:r>
            <a:r>
              <a:rPr lang="en-US" sz="2000" dirty="0" smtClean="0"/>
              <a:t>Oxford: Oxford University Press.</a:t>
            </a:r>
          </a:p>
          <a:p>
            <a:pPr algn="just">
              <a:buNone/>
            </a:pPr>
            <a:r>
              <a:rPr lang="en-US" sz="2000" dirty="0" err="1" smtClean="0"/>
              <a:t>Youtube</a:t>
            </a:r>
            <a:endParaRPr lang="en-US" sz="2000" dirty="0" smtClean="0"/>
          </a:p>
        </p:txBody>
      </p:sp>
      <p:pic>
        <p:nvPicPr>
          <p:cNvPr id="303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6988"/>
            <a:ext cx="53292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31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3013" y="5500688"/>
            <a:ext cx="155098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sz="4000" b="1" smtClean="0"/>
              <a:t>How to plan Lesson?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813" y="1600200"/>
            <a:ext cx="8993187" cy="4525963"/>
          </a:xfrm>
        </p:spPr>
        <p:txBody>
          <a:bodyPr/>
          <a:lstStyle/>
          <a:p>
            <a:r>
              <a:rPr lang="en-US" smtClean="0"/>
              <a:t>Lesson plan gives the lesson framework, an overall shape.</a:t>
            </a:r>
          </a:p>
          <a:p>
            <a:r>
              <a:rPr lang="en-US" smtClean="0"/>
              <a:t>Good teachers are flexible and respond creatively to what happens in the classroom, but they also need to have thought ahead,  have a destination they want their students to reach, and know how they are going to get there.</a:t>
            </a:r>
          </a:p>
          <a:p>
            <a:r>
              <a:rPr lang="en-US" smtClean="0"/>
              <a:t>What are the aims of a plan?</a:t>
            </a:r>
          </a:p>
          <a:p>
            <a:pPr>
              <a:buFont typeface="Arial" charset="0"/>
              <a:buNone/>
            </a:pPr>
            <a:r>
              <a:rPr lang="en-US" smtClean="0"/>
              <a:t>	a good plan needs to reflect coherence and variety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5214938"/>
            <a:ext cx="8229600" cy="990600"/>
          </a:xfrm>
        </p:spPr>
        <p:txBody>
          <a:bodyPr/>
          <a:lstStyle/>
          <a:p>
            <a:r>
              <a:rPr lang="en-US" sz="2400" i="1" smtClean="0"/>
              <a:t>The ideal compromise is to plan a lesson that has an internal coherence but which nevertheless allows the students to do different things.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28596" y="642918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990600"/>
          </a:xfrm>
        </p:spPr>
        <p:txBody>
          <a:bodyPr/>
          <a:lstStyle/>
          <a:p>
            <a:r>
              <a:rPr lang="en-US" sz="3600" b="1" smtClean="0"/>
              <a:t>A number of important questions before teacher starts to plan an activity: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329642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4535487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A </a:t>
            </a:r>
            <a:r>
              <a:rPr lang="en-US" sz="4000" b="1" dirty="0"/>
              <a:t>Lesson Plan of </a:t>
            </a:r>
            <a:r>
              <a:rPr lang="en-US" sz="4000" b="1" dirty="0" smtClean="0"/>
              <a:t>TEYL</a:t>
            </a: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en-US" sz="2200" b="1" dirty="0" smtClean="0"/>
              <a:t> </a:t>
            </a:r>
            <a:r>
              <a:rPr lang="en-US" sz="2200" b="1" dirty="0"/>
              <a:t>(Paul, 2003</a:t>
            </a:r>
            <a:r>
              <a:rPr lang="en-US" sz="2200" b="1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4186238" cy="449738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b="1" dirty="0"/>
              <a:t>Child-centered Learning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d-ID" sz="2800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Noticing</a:t>
            </a:r>
            <a:endParaRPr lang="id-ID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Wanting</a:t>
            </a:r>
            <a:endParaRPr lang="id-ID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Challenging/taking a </a:t>
            </a:r>
            <a:r>
              <a:rPr lang="en-US" b="1" dirty="0" smtClean="0"/>
              <a:t>risk</a:t>
            </a:r>
            <a:endParaRPr lang="id-ID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Playing/experimenting</a:t>
            </a:r>
            <a:endParaRPr lang="id-ID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Succeeding</a:t>
            </a:r>
            <a:endParaRPr lang="id-ID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b="1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Linking/Internalization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730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2047875"/>
            <a:ext cx="364013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0825" y="1916113"/>
            <a:ext cx="4040188" cy="496887"/>
          </a:xfrm>
          <a:solidFill>
            <a:schemeClr val="accent3">
              <a:lumMod val="75000"/>
            </a:schemeClr>
          </a:solidFill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Teacher</a:t>
            </a:r>
            <a:r>
              <a:rPr lang="id-ID" sz="2800" dirty="0" smtClean="0"/>
              <a:t>-</a:t>
            </a:r>
            <a:r>
              <a:rPr lang="en-US" sz="2800" dirty="0" smtClean="0"/>
              <a:t>centered</a:t>
            </a:r>
            <a:endParaRPr lang="en-US" sz="2800" dirty="0"/>
          </a:p>
        </p:txBody>
      </p:sp>
      <p:sp>
        <p:nvSpPr>
          <p:cNvPr id="174083" name="Content Placeholder 2"/>
          <p:cNvSpPr>
            <a:spLocks noGrp="1"/>
          </p:cNvSpPr>
          <p:nvPr>
            <p:ph sz="half" idx="2"/>
          </p:nvPr>
        </p:nvSpPr>
        <p:spPr>
          <a:xfrm>
            <a:off x="395288" y="2492375"/>
            <a:ext cx="4040187" cy="3592513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/>
            <a:r>
              <a:rPr lang="en-US" b="1" smtClean="0"/>
              <a:t>We can plan a lesson carefully</a:t>
            </a:r>
          </a:p>
          <a:p>
            <a:pPr eaLnBrk="1" hangingPunct="1"/>
            <a:r>
              <a:rPr lang="en-US" b="1" smtClean="0"/>
              <a:t>We can use time effectively</a:t>
            </a:r>
          </a:p>
          <a:p>
            <a:pPr eaLnBrk="1" hangingPunct="1"/>
            <a:r>
              <a:rPr lang="en-US" b="1" smtClean="0"/>
              <a:t>We can teach clearly and logically</a:t>
            </a:r>
          </a:p>
          <a:p>
            <a:pPr eaLnBrk="1" hangingPunct="1"/>
            <a:r>
              <a:rPr lang="en-US" b="1" smtClean="0"/>
              <a:t>The children behave well and do not chat so much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  <p:sp>
        <p:nvSpPr>
          <p:cNvPr id="174084" name="Content Placeholder 6"/>
          <p:cNvSpPr>
            <a:spLocks noGrp="1"/>
          </p:cNvSpPr>
          <p:nvPr>
            <p:ph sz="quarter" idx="4"/>
          </p:nvPr>
        </p:nvSpPr>
        <p:spPr>
          <a:xfrm>
            <a:off x="4932363" y="2565400"/>
            <a:ext cx="4041775" cy="3446463"/>
          </a:xfrm>
        </p:spPr>
        <p:txBody>
          <a:bodyPr/>
          <a:lstStyle/>
          <a:p>
            <a:pPr eaLnBrk="1" hangingPunct="1"/>
            <a:endParaRPr lang="id-ID" smtClean="0"/>
          </a:p>
          <a:p>
            <a:pPr eaLnBrk="1" hangingPunct="1"/>
            <a:r>
              <a:rPr lang="en-US" b="1" smtClean="0"/>
              <a:t>The children enjoy themselves</a:t>
            </a:r>
          </a:p>
          <a:p>
            <a:pPr eaLnBrk="1" hangingPunct="1"/>
            <a:r>
              <a:rPr lang="en-US" b="1" smtClean="0"/>
              <a:t>They learn naturally and actively</a:t>
            </a:r>
          </a:p>
          <a:p>
            <a:pPr eaLnBrk="1" hangingPunct="1"/>
            <a:r>
              <a:rPr lang="en-US" b="1" smtClean="0"/>
              <a:t>They are spontaneous</a:t>
            </a:r>
          </a:p>
          <a:p>
            <a:pPr eaLnBrk="1" hangingPunct="1"/>
            <a:r>
              <a:rPr lang="en-US" b="1" i="1" smtClean="0"/>
              <a:t>Their eyes shine brightly</a:t>
            </a:r>
            <a:r>
              <a:rPr lang="en-US" b="1" smtClean="0"/>
              <a:t>	</a:t>
            </a:r>
          </a:p>
          <a:p>
            <a:pPr eaLnBrk="1" hangingPunct="1"/>
            <a:endParaRPr lang="en-US" smtClean="0"/>
          </a:p>
        </p:txBody>
      </p:sp>
      <p:pic>
        <p:nvPicPr>
          <p:cNvPr id="1740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4932363" y="1916113"/>
            <a:ext cx="4040187" cy="496887"/>
          </a:xfrm>
          <a:solidFill>
            <a:srgbClr val="FFC000"/>
          </a:solidFill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dirty="0" smtClean="0"/>
              <a:t>Child-</a:t>
            </a:r>
            <a:r>
              <a:rPr lang="en-US" sz="2800" dirty="0" smtClean="0"/>
              <a:t>centered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238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What can go wrong</a:t>
            </a:r>
            <a:r>
              <a:rPr lang="id-ID" sz="3600" b="1" smtClean="0"/>
              <a:t>?</a:t>
            </a:r>
            <a:endParaRPr lang="en-US" sz="360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We do not give the children space to </a:t>
            </a:r>
            <a:r>
              <a:rPr lang="en-US" b="1" dirty="0" smtClean="0"/>
              <a:t>notice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They do what we want them to </a:t>
            </a:r>
            <a:r>
              <a:rPr lang="en-US" b="1" dirty="0" smtClean="0"/>
              <a:t>do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They do not try for </a:t>
            </a:r>
            <a:r>
              <a:rPr lang="en-US" b="1" dirty="0" smtClean="0"/>
              <a:t>themselves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They do not experiment </a:t>
            </a:r>
            <a:r>
              <a:rPr lang="en-US" b="1" dirty="0" smtClean="0"/>
              <a:t>enough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They are </a:t>
            </a:r>
            <a:r>
              <a:rPr lang="en-US" b="1" dirty="0" smtClean="0"/>
              <a:t>unsuccessful</a:t>
            </a:r>
            <a:endParaRPr lang="id-ID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They do not make links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751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2150" y="17463"/>
            <a:ext cx="33718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3600"/>
          </a:xfrm>
          <a:solidFill>
            <a:srgbClr val="CC66FF"/>
          </a:solidFill>
        </p:spPr>
        <p:txBody>
          <a:bodyPr/>
          <a:lstStyle/>
          <a:p>
            <a:pPr eaLnBrk="1" hangingPunct="1"/>
            <a:r>
              <a:rPr lang="en-US" b="1" smtClean="0"/>
              <a:t>Planning a Lesson</a:t>
            </a:r>
            <a:endParaRPr lang="en-US" smtClean="0"/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Preparation</a:t>
            </a:r>
            <a:endParaRPr lang="id-ID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From familiar to unfamiliar</a:t>
            </a:r>
            <a:endParaRPr lang="id-ID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Varying the focus</a:t>
            </a:r>
            <a:endParaRPr lang="id-ID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Varying the style</a:t>
            </a:r>
            <a:endParaRPr lang="id-ID" sz="2800" b="1" smtClean="0"/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Moving on to the next target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761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916113"/>
            <a:ext cx="396081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11272</TotalTime>
  <Words>1042</Words>
  <Application>Microsoft Office PowerPoint</Application>
  <PresentationFormat>On-screen Show (4:3)</PresentationFormat>
  <Paragraphs>210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      CHILDREN LANGUAGE TEACHING AND PRACTICE (CELTP) /TECHING ENGLISH TO YOUNG LEARNERS (TEYL) /ENGLISH FOR YOUNG LEARNERS (EYL)         By: Sri Supiah Cahyati, M.Pd</vt:lpstr>
      <vt:lpstr>Session 9-11</vt:lpstr>
      <vt:lpstr>How to plan Lesson?</vt:lpstr>
      <vt:lpstr>The ideal compromise is to plan a lesson that has an internal coherence but which nevertheless allows the students to do different things.</vt:lpstr>
      <vt:lpstr>A number of important questions before teacher starts to plan an activity:</vt:lpstr>
      <vt:lpstr>A Lesson Plan of TEYL  (Paul, 2003)</vt:lpstr>
      <vt:lpstr>PowerPoint Presentation</vt:lpstr>
      <vt:lpstr>What can go wrong?</vt:lpstr>
      <vt:lpstr>Planning a Lesson</vt:lpstr>
      <vt:lpstr>Techniques</vt:lpstr>
      <vt:lpstr>Organization</vt:lpstr>
      <vt:lpstr>LEARNING CONDITIONS </vt:lpstr>
      <vt:lpstr>Sample of Lesson plan</vt:lpstr>
      <vt:lpstr>Quickie Procedure/Scenario:</vt:lpstr>
      <vt:lpstr>See more: Lesson Plan</vt:lpstr>
      <vt:lpstr>Next Meeting</vt:lpstr>
      <vt:lpstr>Some terms in TEFL</vt:lpstr>
      <vt:lpstr>See Folder: Video of TEYL</vt:lpstr>
      <vt:lpstr>  8 Old Mc Donald’s Farm (1)  </vt:lpstr>
      <vt:lpstr>  8 Old Mc Donald’s Farm (2)  </vt:lpstr>
      <vt:lpstr>  8 Old Mc Donald’s Farm (3)  </vt:lpstr>
      <vt:lpstr>  8 Old Mc Donald’s Farm (4)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ENGLISH TO YOUNG LEARNERS (TEYL)   By: Sri Supiah Cahyati, M.Pd.</dc:title>
  <dc:creator>USER</dc:creator>
  <cp:lastModifiedBy>Windows User</cp:lastModifiedBy>
  <cp:revision>440</cp:revision>
  <dcterms:created xsi:type="dcterms:W3CDTF">2016-08-30T02:29:45Z</dcterms:created>
  <dcterms:modified xsi:type="dcterms:W3CDTF">2019-08-30T06:06:40Z</dcterms:modified>
</cp:coreProperties>
</file>