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300" r:id="rId3"/>
    <p:sldId id="301" r:id="rId4"/>
    <p:sldId id="275" r:id="rId5"/>
    <p:sldId id="276" r:id="rId6"/>
    <p:sldId id="304" r:id="rId7"/>
    <p:sldId id="279" r:id="rId8"/>
    <p:sldId id="306" r:id="rId9"/>
    <p:sldId id="280" r:id="rId10"/>
    <p:sldId id="281" r:id="rId11"/>
    <p:sldId id="305" r:id="rId12"/>
    <p:sldId id="274" r:id="rId13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7DD26-2E5F-4A81-9FFA-63DCC77B8386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6AC998-0119-4F1B-B51C-D7C333562D23}">
      <dgm:prSet/>
      <dgm:spPr/>
      <dgm:t>
        <a:bodyPr/>
        <a:lstStyle/>
        <a:p>
          <a:r>
            <a:rPr lang="en-US" dirty="0"/>
            <a:t>Feeling dan </a:t>
          </a:r>
          <a:r>
            <a:rPr lang="en-US" dirty="0" err="1"/>
            <a:t>Emosi</a:t>
          </a:r>
          <a:endParaRPr lang="en-US" dirty="0"/>
        </a:p>
      </dgm:t>
    </dgm:pt>
    <dgm:pt modelId="{D32C18A3-E2F2-4169-81AF-3E426BAF6472}" type="parTrans" cxnId="{2A0532D6-25A4-4886-984A-5B8A21E775AA}">
      <dgm:prSet/>
      <dgm:spPr/>
      <dgm:t>
        <a:bodyPr/>
        <a:lstStyle/>
        <a:p>
          <a:endParaRPr lang="en-US"/>
        </a:p>
      </dgm:t>
    </dgm:pt>
    <dgm:pt modelId="{D842B5E8-B0DB-467B-912D-B64C12823931}" type="sibTrans" cxnId="{2A0532D6-25A4-4886-984A-5B8A21E775AA}">
      <dgm:prSet/>
      <dgm:spPr/>
      <dgm:t>
        <a:bodyPr/>
        <a:lstStyle/>
        <a:p>
          <a:endParaRPr lang="en-US"/>
        </a:p>
      </dgm:t>
    </dgm:pt>
    <dgm:pt modelId="{0740D59D-0A7C-4AF5-A471-B44A8A6660C3}">
      <dgm:prSet/>
      <dgm:spPr/>
      <dgm:t>
        <a:bodyPr/>
        <a:lstStyle/>
        <a:p>
          <a:r>
            <a:rPr lang="en-US" dirty="0" err="1"/>
            <a:t>Apresiasi</a:t>
          </a:r>
          <a:endParaRPr lang="en-US" dirty="0"/>
        </a:p>
      </dgm:t>
    </dgm:pt>
    <dgm:pt modelId="{045D9949-8E82-44BD-AE9D-97BFC86DF83E}" type="parTrans" cxnId="{699E982F-9F36-4E8C-BDDC-96F7721E0465}">
      <dgm:prSet/>
      <dgm:spPr/>
      <dgm:t>
        <a:bodyPr/>
        <a:lstStyle/>
        <a:p>
          <a:endParaRPr lang="en-US"/>
        </a:p>
      </dgm:t>
    </dgm:pt>
    <dgm:pt modelId="{D375E7EC-8B46-449F-B719-B0F9BF364E6A}" type="sibTrans" cxnId="{699E982F-9F36-4E8C-BDDC-96F7721E0465}">
      <dgm:prSet/>
      <dgm:spPr/>
      <dgm:t>
        <a:bodyPr/>
        <a:lstStyle/>
        <a:p>
          <a:endParaRPr lang="en-US"/>
        </a:p>
      </dgm:t>
    </dgm:pt>
    <dgm:pt modelId="{BE7BC5FC-4A95-4B92-A947-B9E94D03176D}">
      <dgm:prSet/>
      <dgm:spPr/>
      <dgm:t>
        <a:bodyPr/>
        <a:lstStyle/>
        <a:p>
          <a:r>
            <a:rPr lang="en-US" dirty="0" err="1"/>
            <a:t>Teori</a:t>
          </a:r>
          <a:endParaRPr lang="en-US" dirty="0"/>
        </a:p>
      </dgm:t>
    </dgm:pt>
    <dgm:pt modelId="{0E230598-6F5D-40C7-B659-B0FF0A538712}" type="parTrans" cxnId="{C6F0124B-FAB8-4E78-8619-58CFDF380453}">
      <dgm:prSet/>
      <dgm:spPr/>
      <dgm:t>
        <a:bodyPr/>
        <a:lstStyle/>
        <a:p>
          <a:endParaRPr lang="en-US"/>
        </a:p>
      </dgm:t>
    </dgm:pt>
    <dgm:pt modelId="{477D7974-AF5D-49FD-8356-2FEF7DC5CF01}" type="sibTrans" cxnId="{C6F0124B-FAB8-4E78-8619-58CFDF380453}">
      <dgm:prSet/>
      <dgm:spPr/>
      <dgm:t>
        <a:bodyPr/>
        <a:lstStyle/>
        <a:p>
          <a:endParaRPr lang="en-US"/>
        </a:p>
      </dgm:t>
    </dgm:pt>
    <dgm:pt modelId="{D925B1A9-1C7A-487A-889A-5D189BFB56A6}" type="pres">
      <dgm:prSet presAssocID="{ECA7DD26-2E5F-4A81-9FFA-63DCC77B8386}" presName="Name0" presStyleCnt="0">
        <dgm:presLayoutVars>
          <dgm:dir/>
          <dgm:resizeHandles val="exact"/>
        </dgm:presLayoutVars>
      </dgm:prSet>
      <dgm:spPr/>
    </dgm:pt>
    <dgm:pt modelId="{312C1E77-C265-4493-86A6-72622105C647}" type="pres">
      <dgm:prSet presAssocID="{ECA7DD26-2E5F-4A81-9FFA-63DCC77B8386}" presName="vNodes" presStyleCnt="0"/>
      <dgm:spPr/>
    </dgm:pt>
    <dgm:pt modelId="{42D72D49-FD21-4646-B1C9-B35EEF13301B}" type="pres">
      <dgm:prSet presAssocID="{CB6AC998-0119-4F1B-B51C-D7C333562D23}" presName="node" presStyleLbl="node1" presStyleIdx="0" presStyleCnt="3">
        <dgm:presLayoutVars>
          <dgm:bulletEnabled val="1"/>
        </dgm:presLayoutVars>
      </dgm:prSet>
      <dgm:spPr/>
    </dgm:pt>
    <dgm:pt modelId="{FFEE2B3F-ADAF-49A0-A4D0-D267753F6AE3}" type="pres">
      <dgm:prSet presAssocID="{D842B5E8-B0DB-467B-912D-B64C12823931}" presName="spacerT" presStyleCnt="0"/>
      <dgm:spPr/>
    </dgm:pt>
    <dgm:pt modelId="{BF1176A7-9C28-460A-AC96-20643DC4F3CF}" type="pres">
      <dgm:prSet presAssocID="{D842B5E8-B0DB-467B-912D-B64C12823931}" presName="sibTrans" presStyleLbl="sibTrans2D1" presStyleIdx="0" presStyleCnt="2"/>
      <dgm:spPr/>
    </dgm:pt>
    <dgm:pt modelId="{425359C6-D18C-425E-AE3E-99FFE01FB1EA}" type="pres">
      <dgm:prSet presAssocID="{D842B5E8-B0DB-467B-912D-B64C12823931}" presName="spacerB" presStyleCnt="0"/>
      <dgm:spPr/>
    </dgm:pt>
    <dgm:pt modelId="{6040D17B-7B7D-4F67-BF34-AB953B571828}" type="pres">
      <dgm:prSet presAssocID="{BE7BC5FC-4A95-4B92-A947-B9E94D03176D}" presName="node" presStyleLbl="node1" presStyleIdx="1" presStyleCnt="3">
        <dgm:presLayoutVars>
          <dgm:bulletEnabled val="1"/>
        </dgm:presLayoutVars>
      </dgm:prSet>
      <dgm:spPr/>
    </dgm:pt>
    <dgm:pt modelId="{EDFE081B-4211-4799-83FF-0C4C5AABD031}" type="pres">
      <dgm:prSet presAssocID="{ECA7DD26-2E5F-4A81-9FFA-63DCC77B8386}" presName="sibTransLast" presStyleLbl="sibTrans2D1" presStyleIdx="1" presStyleCnt="2"/>
      <dgm:spPr/>
    </dgm:pt>
    <dgm:pt modelId="{FD2A68FA-5BAB-4310-90F7-62FB7EDBDFB1}" type="pres">
      <dgm:prSet presAssocID="{ECA7DD26-2E5F-4A81-9FFA-63DCC77B8386}" presName="connectorText" presStyleLbl="sibTrans2D1" presStyleIdx="1" presStyleCnt="2"/>
      <dgm:spPr/>
    </dgm:pt>
    <dgm:pt modelId="{75A7A388-A871-4FE5-87EA-28E5EEACA835}" type="pres">
      <dgm:prSet presAssocID="{ECA7DD26-2E5F-4A81-9FFA-63DCC77B8386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746AB01F-E6C6-4A26-B3C2-E8DF00F2911E}" type="presOf" srcId="{BE7BC5FC-4A95-4B92-A947-B9E94D03176D}" destId="{6040D17B-7B7D-4F67-BF34-AB953B571828}" srcOrd="0" destOrd="0" presId="urn:microsoft.com/office/officeart/2005/8/layout/equation2"/>
    <dgm:cxn modelId="{699E982F-9F36-4E8C-BDDC-96F7721E0465}" srcId="{ECA7DD26-2E5F-4A81-9FFA-63DCC77B8386}" destId="{0740D59D-0A7C-4AF5-A471-B44A8A6660C3}" srcOrd="2" destOrd="0" parTransId="{045D9949-8E82-44BD-AE9D-97BFC86DF83E}" sibTransId="{D375E7EC-8B46-449F-B719-B0F9BF364E6A}"/>
    <dgm:cxn modelId="{C6F0124B-FAB8-4E78-8619-58CFDF380453}" srcId="{ECA7DD26-2E5F-4A81-9FFA-63DCC77B8386}" destId="{BE7BC5FC-4A95-4B92-A947-B9E94D03176D}" srcOrd="1" destOrd="0" parTransId="{0E230598-6F5D-40C7-B659-B0FF0A538712}" sibTransId="{477D7974-AF5D-49FD-8356-2FEF7DC5CF01}"/>
    <dgm:cxn modelId="{1072FA6E-3628-4A68-9FFB-F038CB7376F4}" type="presOf" srcId="{477D7974-AF5D-49FD-8356-2FEF7DC5CF01}" destId="{FD2A68FA-5BAB-4310-90F7-62FB7EDBDFB1}" srcOrd="1" destOrd="0" presId="urn:microsoft.com/office/officeart/2005/8/layout/equation2"/>
    <dgm:cxn modelId="{D3299E76-8EE6-4313-AFEF-A06FCCC59C17}" type="presOf" srcId="{CB6AC998-0119-4F1B-B51C-D7C333562D23}" destId="{42D72D49-FD21-4646-B1C9-B35EEF13301B}" srcOrd="0" destOrd="0" presId="urn:microsoft.com/office/officeart/2005/8/layout/equation2"/>
    <dgm:cxn modelId="{453FA1AA-D39A-4125-A73C-13F70B0E8696}" type="presOf" srcId="{D842B5E8-B0DB-467B-912D-B64C12823931}" destId="{BF1176A7-9C28-460A-AC96-20643DC4F3CF}" srcOrd="0" destOrd="0" presId="urn:microsoft.com/office/officeart/2005/8/layout/equation2"/>
    <dgm:cxn modelId="{FEA4B8B4-D1D4-4F34-A783-AEA923B3EB5E}" type="presOf" srcId="{477D7974-AF5D-49FD-8356-2FEF7DC5CF01}" destId="{EDFE081B-4211-4799-83FF-0C4C5AABD031}" srcOrd="0" destOrd="0" presId="urn:microsoft.com/office/officeart/2005/8/layout/equation2"/>
    <dgm:cxn modelId="{6DA181BF-D5A2-4D16-AEA4-EE5911A7314B}" type="presOf" srcId="{ECA7DD26-2E5F-4A81-9FFA-63DCC77B8386}" destId="{D925B1A9-1C7A-487A-889A-5D189BFB56A6}" srcOrd="0" destOrd="0" presId="urn:microsoft.com/office/officeart/2005/8/layout/equation2"/>
    <dgm:cxn modelId="{708D94C6-19D8-499A-9DD9-AD7F86DFD392}" type="presOf" srcId="{0740D59D-0A7C-4AF5-A471-B44A8A6660C3}" destId="{75A7A388-A871-4FE5-87EA-28E5EEACA835}" srcOrd="0" destOrd="0" presId="urn:microsoft.com/office/officeart/2005/8/layout/equation2"/>
    <dgm:cxn modelId="{2A0532D6-25A4-4886-984A-5B8A21E775AA}" srcId="{ECA7DD26-2E5F-4A81-9FFA-63DCC77B8386}" destId="{CB6AC998-0119-4F1B-B51C-D7C333562D23}" srcOrd="0" destOrd="0" parTransId="{D32C18A3-E2F2-4169-81AF-3E426BAF6472}" sibTransId="{D842B5E8-B0DB-467B-912D-B64C12823931}"/>
    <dgm:cxn modelId="{C233F2C8-571A-4E25-AD5F-5F2B2B1F42DE}" type="presParOf" srcId="{D925B1A9-1C7A-487A-889A-5D189BFB56A6}" destId="{312C1E77-C265-4493-86A6-72622105C647}" srcOrd="0" destOrd="0" presId="urn:microsoft.com/office/officeart/2005/8/layout/equation2"/>
    <dgm:cxn modelId="{6C087BCB-98F0-484F-B393-0BA9B05D2005}" type="presParOf" srcId="{312C1E77-C265-4493-86A6-72622105C647}" destId="{42D72D49-FD21-4646-B1C9-B35EEF13301B}" srcOrd="0" destOrd="0" presId="urn:microsoft.com/office/officeart/2005/8/layout/equation2"/>
    <dgm:cxn modelId="{843A95DD-BFC0-46FF-9D3E-D0A30C8118F6}" type="presParOf" srcId="{312C1E77-C265-4493-86A6-72622105C647}" destId="{FFEE2B3F-ADAF-49A0-A4D0-D267753F6AE3}" srcOrd="1" destOrd="0" presId="urn:microsoft.com/office/officeart/2005/8/layout/equation2"/>
    <dgm:cxn modelId="{A383052C-188F-483C-A4B0-082BD361E5B7}" type="presParOf" srcId="{312C1E77-C265-4493-86A6-72622105C647}" destId="{BF1176A7-9C28-460A-AC96-20643DC4F3CF}" srcOrd="2" destOrd="0" presId="urn:microsoft.com/office/officeart/2005/8/layout/equation2"/>
    <dgm:cxn modelId="{F3E8C5DC-DF86-4F1F-AA6D-B8C4697174C9}" type="presParOf" srcId="{312C1E77-C265-4493-86A6-72622105C647}" destId="{425359C6-D18C-425E-AE3E-99FFE01FB1EA}" srcOrd="3" destOrd="0" presId="urn:microsoft.com/office/officeart/2005/8/layout/equation2"/>
    <dgm:cxn modelId="{17FE03B6-D32C-4120-92A9-C19F4D034CDE}" type="presParOf" srcId="{312C1E77-C265-4493-86A6-72622105C647}" destId="{6040D17B-7B7D-4F67-BF34-AB953B571828}" srcOrd="4" destOrd="0" presId="urn:microsoft.com/office/officeart/2005/8/layout/equation2"/>
    <dgm:cxn modelId="{3E7D8F09-AD36-469D-BA9F-65BFD1686BA4}" type="presParOf" srcId="{D925B1A9-1C7A-487A-889A-5D189BFB56A6}" destId="{EDFE081B-4211-4799-83FF-0C4C5AABD031}" srcOrd="1" destOrd="0" presId="urn:microsoft.com/office/officeart/2005/8/layout/equation2"/>
    <dgm:cxn modelId="{10D3EC71-20CA-4996-8ADE-91DD97EDDA28}" type="presParOf" srcId="{EDFE081B-4211-4799-83FF-0C4C5AABD031}" destId="{FD2A68FA-5BAB-4310-90F7-62FB7EDBDFB1}" srcOrd="0" destOrd="0" presId="urn:microsoft.com/office/officeart/2005/8/layout/equation2"/>
    <dgm:cxn modelId="{750BCF3F-3F79-4F6A-8D59-950093112368}" type="presParOf" srcId="{D925B1A9-1C7A-487A-889A-5D189BFB56A6}" destId="{75A7A388-A871-4FE5-87EA-28E5EEACA83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7DD26-2E5F-4A81-9FFA-63DCC77B8386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6AC998-0119-4F1B-B51C-D7C333562D23}">
      <dgm:prSet/>
      <dgm:spPr/>
      <dgm:t>
        <a:bodyPr/>
        <a:lstStyle/>
        <a:p>
          <a:r>
            <a:rPr lang="en-US" dirty="0" err="1"/>
            <a:t>Logika</a:t>
          </a:r>
          <a:r>
            <a:rPr lang="en-US" dirty="0"/>
            <a:t> </a:t>
          </a:r>
          <a:r>
            <a:rPr lang="en-US" dirty="0" err="1"/>
            <a:t>Empiris</a:t>
          </a:r>
          <a:endParaRPr lang="en-US" dirty="0"/>
        </a:p>
      </dgm:t>
    </dgm:pt>
    <dgm:pt modelId="{D32C18A3-E2F2-4169-81AF-3E426BAF6472}" type="parTrans" cxnId="{2A0532D6-25A4-4886-984A-5B8A21E775AA}">
      <dgm:prSet/>
      <dgm:spPr/>
      <dgm:t>
        <a:bodyPr/>
        <a:lstStyle/>
        <a:p>
          <a:endParaRPr lang="en-US"/>
        </a:p>
      </dgm:t>
    </dgm:pt>
    <dgm:pt modelId="{D842B5E8-B0DB-467B-912D-B64C12823931}" type="sibTrans" cxnId="{2A0532D6-25A4-4886-984A-5B8A21E775AA}">
      <dgm:prSet/>
      <dgm:spPr/>
      <dgm:t>
        <a:bodyPr/>
        <a:lstStyle/>
        <a:p>
          <a:endParaRPr lang="en-US"/>
        </a:p>
      </dgm:t>
    </dgm:pt>
    <dgm:pt modelId="{0740D59D-0A7C-4AF5-A471-B44A8A6660C3}">
      <dgm:prSet/>
      <dgm:spPr/>
      <dgm:t>
        <a:bodyPr/>
        <a:lstStyle/>
        <a:p>
          <a:r>
            <a:rPr lang="en-US" dirty="0"/>
            <a:t>Kajian</a:t>
          </a:r>
        </a:p>
      </dgm:t>
    </dgm:pt>
    <dgm:pt modelId="{045D9949-8E82-44BD-AE9D-97BFC86DF83E}" type="parTrans" cxnId="{699E982F-9F36-4E8C-BDDC-96F7721E0465}">
      <dgm:prSet/>
      <dgm:spPr/>
      <dgm:t>
        <a:bodyPr/>
        <a:lstStyle/>
        <a:p>
          <a:endParaRPr lang="en-US"/>
        </a:p>
      </dgm:t>
    </dgm:pt>
    <dgm:pt modelId="{D375E7EC-8B46-449F-B719-B0F9BF364E6A}" type="sibTrans" cxnId="{699E982F-9F36-4E8C-BDDC-96F7721E0465}">
      <dgm:prSet/>
      <dgm:spPr/>
      <dgm:t>
        <a:bodyPr/>
        <a:lstStyle/>
        <a:p>
          <a:endParaRPr lang="en-US"/>
        </a:p>
      </dgm:t>
    </dgm:pt>
    <dgm:pt modelId="{BE7BC5FC-4A95-4B92-A947-B9E94D03176D}">
      <dgm:prSet/>
      <dgm:spPr/>
      <dgm:t>
        <a:bodyPr/>
        <a:lstStyle/>
        <a:p>
          <a:r>
            <a:rPr lang="en-US" dirty="0" err="1"/>
            <a:t>Teori</a:t>
          </a:r>
          <a:endParaRPr lang="en-US" dirty="0"/>
        </a:p>
      </dgm:t>
    </dgm:pt>
    <dgm:pt modelId="{0E230598-6F5D-40C7-B659-B0FF0A538712}" type="parTrans" cxnId="{C6F0124B-FAB8-4E78-8619-58CFDF380453}">
      <dgm:prSet/>
      <dgm:spPr/>
      <dgm:t>
        <a:bodyPr/>
        <a:lstStyle/>
        <a:p>
          <a:endParaRPr lang="en-US"/>
        </a:p>
      </dgm:t>
    </dgm:pt>
    <dgm:pt modelId="{477D7974-AF5D-49FD-8356-2FEF7DC5CF01}" type="sibTrans" cxnId="{C6F0124B-FAB8-4E78-8619-58CFDF380453}">
      <dgm:prSet/>
      <dgm:spPr/>
      <dgm:t>
        <a:bodyPr/>
        <a:lstStyle/>
        <a:p>
          <a:endParaRPr lang="en-US"/>
        </a:p>
      </dgm:t>
    </dgm:pt>
    <dgm:pt modelId="{D925B1A9-1C7A-487A-889A-5D189BFB56A6}" type="pres">
      <dgm:prSet presAssocID="{ECA7DD26-2E5F-4A81-9FFA-63DCC77B8386}" presName="Name0" presStyleCnt="0">
        <dgm:presLayoutVars>
          <dgm:dir/>
          <dgm:resizeHandles val="exact"/>
        </dgm:presLayoutVars>
      </dgm:prSet>
      <dgm:spPr/>
    </dgm:pt>
    <dgm:pt modelId="{312C1E77-C265-4493-86A6-72622105C647}" type="pres">
      <dgm:prSet presAssocID="{ECA7DD26-2E5F-4A81-9FFA-63DCC77B8386}" presName="vNodes" presStyleCnt="0"/>
      <dgm:spPr/>
    </dgm:pt>
    <dgm:pt modelId="{42D72D49-FD21-4646-B1C9-B35EEF13301B}" type="pres">
      <dgm:prSet presAssocID="{CB6AC998-0119-4F1B-B51C-D7C333562D23}" presName="node" presStyleLbl="node1" presStyleIdx="0" presStyleCnt="3">
        <dgm:presLayoutVars>
          <dgm:bulletEnabled val="1"/>
        </dgm:presLayoutVars>
      </dgm:prSet>
      <dgm:spPr/>
    </dgm:pt>
    <dgm:pt modelId="{FFEE2B3F-ADAF-49A0-A4D0-D267753F6AE3}" type="pres">
      <dgm:prSet presAssocID="{D842B5E8-B0DB-467B-912D-B64C12823931}" presName="spacerT" presStyleCnt="0"/>
      <dgm:spPr/>
    </dgm:pt>
    <dgm:pt modelId="{BF1176A7-9C28-460A-AC96-20643DC4F3CF}" type="pres">
      <dgm:prSet presAssocID="{D842B5E8-B0DB-467B-912D-B64C12823931}" presName="sibTrans" presStyleLbl="sibTrans2D1" presStyleIdx="0" presStyleCnt="2"/>
      <dgm:spPr/>
    </dgm:pt>
    <dgm:pt modelId="{425359C6-D18C-425E-AE3E-99FFE01FB1EA}" type="pres">
      <dgm:prSet presAssocID="{D842B5E8-B0DB-467B-912D-B64C12823931}" presName="spacerB" presStyleCnt="0"/>
      <dgm:spPr/>
    </dgm:pt>
    <dgm:pt modelId="{6040D17B-7B7D-4F67-BF34-AB953B571828}" type="pres">
      <dgm:prSet presAssocID="{BE7BC5FC-4A95-4B92-A947-B9E94D03176D}" presName="node" presStyleLbl="node1" presStyleIdx="1" presStyleCnt="3">
        <dgm:presLayoutVars>
          <dgm:bulletEnabled val="1"/>
        </dgm:presLayoutVars>
      </dgm:prSet>
      <dgm:spPr/>
    </dgm:pt>
    <dgm:pt modelId="{EDFE081B-4211-4799-83FF-0C4C5AABD031}" type="pres">
      <dgm:prSet presAssocID="{ECA7DD26-2E5F-4A81-9FFA-63DCC77B8386}" presName="sibTransLast" presStyleLbl="sibTrans2D1" presStyleIdx="1" presStyleCnt="2"/>
      <dgm:spPr/>
    </dgm:pt>
    <dgm:pt modelId="{FD2A68FA-5BAB-4310-90F7-62FB7EDBDFB1}" type="pres">
      <dgm:prSet presAssocID="{ECA7DD26-2E5F-4A81-9FFA-63DCC77B8386}" presName="connectorText" presStyleLbl="sibTrans2D1" presStyleIdx="1" presStyleCnt="2"/>
      <dgm:spPr/>
    </dgm:pt>
    <dgm:pt modelId="{75A7A388-A871-4FE5-87EA-28E5EEACA835}" type="pres">
      <dgm:prSet presAssocID="{ECA7DD26-2E5F-4A81-9FFA-63DCC77B8386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746AB01F-E6C6-4A26-B3C2-E8DF00F2911E}" type="presOf" srcId="{BE7BC5FC-4A95-4B92-A947-B9E94D03176D}" destId="{6040D17B-7B7D-4F67-BF34-AB953B571828}" srcOrd="0" destOrd="0" presId="urn:microsoft.com/office/officeart/2005/8/layout/equation2"/>
    <dgm:cxn modelId="{699E982F-9F36-4E8C-BDDC-96F7721E0465}" srcId="{ECA7DD26-2E5F-4A81-9FFA-63DCC77B8386}" destId="{0740D59D-0A7C-4AF5-A471-B44A8A6660C3}" srcOrd="2" destOrd="0" parTransId="{045D9949-8E82-44BD-AE9D-97BFC86DF83E}" sibTransId="{D375E7EC-8B46-449F-B719-B0F9BF364E6A}"/>
    <dgm:cxn modelId="{C6F0124B-FAB8-4E78-8619-58CFDF380453}" srcId="{ECA7DD26-2E5F-4A81-9FFA-63DCC77B8386}" destId="{BE7BC5FC-4A95-4B92-A947-B9E94D03176D}" srcOrd="1" destOrd="0" parTransId="{0E230598-6F5D-40C7-B659-B0FF0A538712}" sibTransId="{477D7974-AF5D-49FD-8356-2FEF7DC5CF01}"/>
    <dgm:cxn modelId="{1072FA6E-3628-4A68-9FFB-F038CB7376F4}" type="presOf" srcId="{477D7974-AF5D-49FD-8356-2FEF7DC5CF01}" destId="{FD2A68FA-5BAB-4310-90F7-62FB7EDBDFB1}" srcOrd="1" destOrd="0" presId="urn:microsoft.com/office/officeart/2005/8/layout/equation2"/>
    <dgm:cxn modelId="{D3299E76-8EE6-4313-AFEF-A06FCCC59C17}" type="presOf" srcId="{CB6AC998-0119-4F1B-B51C-D7C333562D23}" destId="{42D72D49-FD21-4646-B1C9-B35EEF13301B}" srcOrd="0" destOrd="0" presId="urn:microsoft.com/office/officeart/2005/8/layout/equation2"/>
    <dgm:cxn modelId="{453FA1AA-D39A-4125-A73C-13F70B0E8696}" type="presOf" srcId="{D842B5E8-B0DB-467B-912D-B64C12823931}" destId="{BF1176A7-9C28-460A-AC96-20643DC4F3CF}" srcOrd="0" destOrd="0" presId="urn:microsoft.com/office/officeart/2005/8/layout/equation2"/>
    <dgm:cxn modelId="{FEA4B8B4-D1D4-4F34-A783-AEA923B3EB5E}" type="presOf" srcId="{477D7974-AF5D-49FD-8356-2FEF7DC5CF01}" destId="{EDFE081B-4211-4799-83FF-0C4C5AABD031}" srcOrd="0" destOrd="0" presId="urn:microsoft.com/office/officeart/2005/8/layout/equation2"/>
    <dgm:cxn modelId="{6DA181BF-D5A2-4D16-AEA4-EE5911A7314B}" type="presOf" srcId="{ECA7DD26-2E5F-4A81-9FFA-63DCC77B8386}" destId="{D925B1A9-1C7A-487A-889A-5D189BFB56A6}" srcOrd="0" destOrd="0" presId="urn:microsoft.com/office/officeart/2005/8/layout/equation2"/>
    <dgm:cxn modelId="{708D94C6-19D8-499A-9DD9-AD7F86DFD392}" type="presOf" srcId="{0740D59D-0A7C-4AF5-A471-B44A8A6660C3}" destId="{75A7A388-A871-4FE5-87EA-28E5EEACA835}" srcOrd="0" destOrd="0" presId="urn:microsoft.com/office/officeart/2005/8/layout/equation2"/>
    <dgm:cxn modelId="{2A0532D6-25A4-4886-984A-5B8A21E775AA}" srcId="{ECA7DD26-2E5F-4A81-9FFA-63DCC77B8386}" destId="{CB6AC998-0119-4F1B-B51C-D7C333562D23}" srcOrd="0" destOrd="0" parTransId="{D32C18A3-E2F2-4169-81AF-3E426BAF6472}" sibTransId="{D842B5E8-B0DB-467B-912D-B64C12823931}"/>
    <dgm:cxn modelId="{C233F2C8-571A-4E25-AD5F-5F2B2B1F42DE}" type="presParOf" srcId="{D925B1A9-1C7A-487A-889A-5D189BFB56A6}" destId="{312C1E77-C265-4493-86A6-72622105C647}" srcOrd="0" destOrd="0" presId="urn:microsoft.com/office/officeart/2005/8/layout/equation2"/>
    <dgm:cxn modelId="{6C087BCB-98F0-484F-B393-0BA9B05D2005}" type="presParOf" srcId="{312C1E77-C265-4493-86A6-72622105C647}" destId="{42D72D49-FD21-4646-B1C9-B35EEF13301B}" srcOrd="0" destOrd="0" presId="urn:microsoft.com/office/officeart/2005/8/layout/equation2"/>
    <dgm:cxn modelId="{843A95DD-BFC0-46FF-9D3E-D0A30C8118F6}" type="presParOf" srcId="{312C1E77-C265-4493-86A6-72622105C647}" destId="{FFEE2B3F-ADAF-49A0-A4D0-D267753F6AE3}" srcOrd="1" destOrd="0" presId="urn:microsoft.com/office/officeart/2005/8/layout/equation2"/>
    <dgm:cxn modelId="{A383052C-188F-483C-A4B0-082BD361E5B7}" type="presParOf" srcId="{312C1E77-C265-4493-86A6-72622105C647}" destId="{BF1176A7-9C28-460A-AC96-20643DC4F3CF}" srcOrd="2" destOrd="0" presId="urn:microsoft.com/office/officeart/2005/8/layout/equation2"/>
    <dgm:cxn modelId="{F3E8C5DC-DF86-4F1F-AA6D-B8C4697174C9}" type="presParOf" srcId="{312C1E77-C265-4493-86A6-72622105C647}" destId="{425359C6-D18C-425E-AE3E-99FFE01FB1EA}" srcOrd="3" destOrd="0" presId="urn:microsoft.com/office/officeart/2005/8/layout/equation2"/>
    <dgm:cxn modelId="{17FE03B6-D32C-4120-92A9-C19F4D034CDE}" type="presParOf" srcId="{312C1E77-C265-4493-86A6-72622105C647}" destId="{6040D17B-7B7D-4F67-BF34-AB953B571828}" srcOrd="4" destOrd="0" presId="urn:microsoft.com/office/officeart/2005/8/layout/equation2"/>
    <dgm:cxn modelId="{3E7D8F09-AD36-469D-BA9F-65BFD1686BA4}" type="presParOf" srcId="{D925B1A9-1C7A-487A-889A-5D189BFB56A6}" destId="{EDFE081B-4211-4799-83FF-0C4C5AABD031}" srcOrd="1" destOrd="0" presId="urn:microsoft.com/office/officeart/2005/8/layout/equation2"/>
    <dgm:cxn modelId="{10D3EC71-20CA-4996-8ADE-91DD97EDDA28}" type="presParOf" srcId="{EDFE081B-4211-4799-83FF-0C4C5AABD031}" destId="{FD2A68FA-5BAB-4310-90F7-62FB7EDBDFB1}" srcOrd="0" destOrd="0" presId="urn:microsoft.com/office/officeart/2005/8/layout/equation2"/>
    <dgm:cxn modelId="{750BCF3F-3F79-4F6A-8D59-950093112368}" type="presParOf" srcId="{D925B1A9-1C7A-487A-889A-5D189BFB56A6}" destId="{75A7A388-A871-4FE5-87EA-28E5EEACA83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72D49-FD21-4646-B1C9-B35EEF13301B}">
      <dsp:nvSpPr>
        <dsp:cNvPr id="0" name=""/>
        <dsp:cNvSpPr/>
      </dsp:nvSpPr>
      <dsp:spPr>
        <a:xfrm>
          <a:off x="435101" y="172"/>
          <a:ext cx="1944886" cy="194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Feeling dan </a:t>
          </a:r>
          <a:r>
            <a:rPr lang="en-US" sz="3200" kern="1200" dirty="0" err="1"/>
            <a:t>Emosi</a:t>
          </a:r>
          <a:endParaRPr lang="en-US" sz="3200" kern="1200" dirty="0"/>
        </a:p>
      </dsp:txBody>
      <dsp:txXfrm>
        <a:off x="719923" y="284994"/>
        <a:ext cx="1375242" cy="1375242"/>
      </dsp:txXfrm>
    </dsp:sp>
    <dsp:sp modelId="{BF1176A7-9C28-460A-AC96-20643DC4F3CF}">
      <dsp:nvSpPr>
        <dsp:cNvPr id="0" name=""/>
        <dsp:cNvSpPr/>
      </dsp:nvSpPr>
      <dsp:spPr>
        <a:xfrm>
          <a:off x="843527" y="2102983"/>
          <a:ext cx="1128033" cy="112803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93048" y="2534343"/>
        <a:ext cx="828991" cy="265313"/>
      </dsp:txXfrm>
    </dsp:sp>
    <dsp:sp modelId="{6040D17B-7B7D-4F67-BF34-AB953B571828}">
      <dsp:nvSpPr>
        <dsp:cNvPr id="0" name=""/>
        <dsp:cNvSpPr/>
      </dsp:nvSpPr>
      <dsp:spPr>
        <a:xfrm>
          <a:off x="435101" y="3388941"/>
          <a:ext cx="1944886" cy="194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Teori</a:t>
          </a:r>
          <a:endParaRPr lang="en-US" sz="3200" kern="1200" dirty="0"/>
        </a:p>
      </dsp:txBody>
      <dsp:txXfrm>
        <a:off x="719923" y="3673763"/>
        <a:ext cx="1375242" cy="1375242"/>
      </dsp:txXfrm>
    </dsp:sp>
    <dsp:sp modelId="{EDFE081B-4211-4799-83FF-0C4C5AABD031}">
      <dsp:nvSpPr>
        <dsp:cNvPr id="0" name=""/>
        <dsp:cNvSpPr/>
      </dsp:nvSpPr>
      <dsp:spPr>
        <a:xfrm>
          <a:off x="2671720" y="2305251"/>
          <a:ext cx="618473" cy="72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671720" y="2449950"/>
        <a:ext cx="432931" cy="434099"/>
      </dsp:txXfrm>
    </dsp:sp>
    <dsp:sp modelId="{75A7A388-A871-4FE5-87EA-28E5EEACA835}">
      <dsp:nvSpPr>
        <dsp:cNvPr id="0" name=""/>
        <dsp:cNvSpPr/>
      </dsp:nvSpPr>
      <dsp:spPr>
        <a:xfrm>
          <a:off x="3546918" y="722113"/>
          <a:ext cx="3889772" cy="3889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Apresiasi</a:t>
          </a:r>
          <a:endParaRPr lang="en-US" sz="5600" kern="1200" dirty="0"/>
        </a:p>
      </dsp:txBody>
      <dsp:txXfrm>
        <a:off x="4116562" y="1291757"/>
        <a:ext cx="2750484" cy="2750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72D49-FD21-4646-B1C9-B35EEF13301B}">
      <dsp:nvSpPr>
        <dsp:cNvPr id="0" name=""/>
        <dsp:cNvSpPr/>
      </dsp:nvSpPr>
      <dsp:spPr>
        <a:xfrm>
          <a:off x="435101" y="172"/>
          <a:ext cx="1944886" cy="194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Logika</a:t>
          </a:r>
          <a:r>
            <a:rPr lang="en-US" sz="3300" kern="1200" dirty="0"/>
            <a:t> </a:t>
          </a:r>
          <a:r>
            <a:rPr lang="en-US" sz="3300" kern="1200" dirty="0" err="1"/>
            <a:t>Empiris</a:t>
          </a:r>
          <a:endParaRPr lang="en-US" sz="3300" kern="1200" dirty="0"/>
        </a:p>
      </dsp:txBody>
      <dsp:txXfrm>
        <a:off x="719923" y="284994"/>
        <a:ext cx="1375242" cy="1375242"/>
      </dsp:txXfrm>
    </dsp:sp>
    <dsp:sp modelId="{BF1176A7-9C28-460A-AC96-20643DC4F3CF}">
      <dsp:nvSpPr>
        <dsp:cNvPr id="0" name=""/>
        <dsp:cNvSpPr/>
      </dsp:nvSpPr>
      <dsp:spPr>
        <a:xfrm>
          <a:off x="843527" y="2102983"/>
          <a:ext cx="1128033" cy="112803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93048" y="2534343"/>
        <a:ext cx="828991" cy="265313"/>
      </dsp:txXfrm>
    </dsp:sp>
    <dsp:sp modelId="{6040D17B-7B7D-4F67-BF34-AB953B571828}">
      <dsp:nvSpPr>
        <dsp:cNvPr id="0" name=""/>
        <dsp:cNvSpPr/>
      </dsp:nvSpPr>
      <dsp:spPr>
        <a:xfrm>
          <a:off x="435101" y="3388941"/>
          <a:ext cx="1944886" cy="1944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Teori</a:t>
          </a:r>
          <a:endParaRPr lang="en-US" sz="3300" kern="1200" dirty="0"/>
        </a:p>
      </dsp:txBody>
      <dsp:txXfrm>
        <a:off x="719923" y="3673763"/>
        <a:ext cx="1375242" cy="1375242"/>
      </dsp:txXfrm>
    </dsp:sp>
    <dsp:sp modelId="{EDFE081B-4211-4799-83FF-0C4C5AABD031}">
      <dsp:nvSpPr>
        <dsp:cNvPr id="0" name=""/>
        <dsp:cNvSpPr/>
      </dsp:nvSpPr>
      <dsp:spPr>
        <a:xfrm>
          <a:off x="2671720" y="2305251"/>
          <a:ext cx="618473" cy="723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671720" y="2449950"/>
        <a:ext cx="432931" cy="434099"/>
      </dsp:txXfrm>
    </dsp:sp>
    <dsp:sp modelId="{75A7A388-A871-4FE5-87EA-28E5EEACA835}">
      <dsp:nvSpPr>
        <dsp:cNvPr id="0" name=""/>
        <dsp:cNvSpPr/>
      </dsp:nvSpPr>
      <dsp:spPr>
        <a:xfrm>
          <a:off x="3546918" y="722113"/>
          <a:ext cx="3889772" cy="3889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Kajian</a:t>
          </a:r>
        </a:p>
      </dsp:txBody>
      <dsp:txXfrm>
        <a:off x="4116562" y="1291757"/>
        <a:ext cx="2750484" cy="2750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8A413-622E-4C04-A5FB-F4E62A173D8D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71239-2477-4CC7-BFE6-0D17DA8FE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7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5CE4A47-555B-40CC-8A3C-8995F27BC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664F9F1-134B-4F15-A73A-A7BF065255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C5A7B154-42E7-45EB-B0D7-9C9831C97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15755C-736F-4272-81AA-2F2B47B21AD1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CF785C8-ED2E-4A8D-837D-FB514CFA07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4610596-FB49-45D0-B209-AEACED4264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29AAAF4-89C0-4A9E-962E-7724F16A8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2147F-B69D-4E6E-AEEB-35E5584FAA60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7D122B-DE95-4076-93F5-7C5CA0E6B9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D3E00B-B749-4123-A77D-D14DAE58F4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7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D3E00B-B749-4123-A77D-D14DAE58F4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6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By. Dra. Darni RS., M.Hum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C8C9315B-83D9-4A65-9CFF-8B77508895B3}" type="datetime1">
              <a:rPr lang="id-ID" smtClean="0"/>
              <a:pPr/>
              <a:t>13/09/2020</a:t>
            </a:fld>
            <a:endParaRPr lang="en-US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6D450F-26CD-4F9F-A569-B418401460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6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By. Dra. Darni RS., M.Hum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C8C9315B-83D9-4A65-9CFF-8B77508895B3}" type="datetime1">
              <a:rPr lang="id-ID" smtClean="0"/>
              <a:pPr/>
              <a:t>13/09/2020</a:t>
            </a:fld>
            <a:endParaRPr lang="en-US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6D450F-26CD-4F9F-A569-B418401460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0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3FBC8-0435-4456-B954-21D6A805ED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74EE04-B0E8-4EE7-9747-5E7A669F5764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9D0A2C-F73A-4072-B670-4BB2788B1F8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18D4-7C06-44E3-BCBA-0847FD131E65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39DC-F468-4779-8FB0-EF0B1A2AAC0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9DE2-3EEC-4A18-9075-1206A440EBC8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243C-F73D-4430-B5E9-480346EED0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D540-C2E1-484B-9FDF-62E8DE76991E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E604-8859-403A-803F-B3257D8322F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51FC04-EE0F-4A43-9DCF-D4F258F50EFA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B8FE69-57F6-4333-A501-50D1FDEC9F7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37EC-B6CB-4C1B-BC94-9C4D80D4E2F5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5B90-F604-4F8B-B4A7-6499EED35D0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B147B9-2840-4886-AB8C-53C5B00B687F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9E78F-8C7B-4433-BC7B-F9CABF51C20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2C62-15EB-451E-A0BF-0B94ABEF0024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FFB9-B818-4A57-A974-F20A291FEF6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BFCDC2-6422-4FD9-ACB2-3CC4F307EED5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4D8A1C-48C4-4982-8263-207B9DCEC55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8F82B3-B6A4-4668-9014-E76C7359083C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BC3368-AEE2-4468-B680-A80B29E01F0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3200">
              <a:latin typeface="Gill Sans MT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A6CD86-682A-402E-B6C8-122CC4AF3B02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0DC38-1643-42D8-B031-D06BAFC5800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4B0F00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0EAB7A44-3CEE-4D2C-8D25-ECA46D3177F8}" type="datetimeFigureOut">
              <a:rPr lang="id-ID"/>
              <a:pPr>
                <a:defRPr/>
              </a:pPr>
              <a:t>13/09/2020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4B0F00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4B0F00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1EC103B-30E9-4EED-B05C-242D161AF5A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58" r:id="rId2"/>
    <p:sldLayoutId id="2147483764" r:id="rId3"/>
    <p:sldLayoutId id="2147483759" r:id="rId4"/>
    <p:sldLayoutId id="2147483765" r:id="rId5"/>
    <p:sldLayoutId id="2147483760" r:id="rId6"/>
    <p:sldLayoutId id="2147483766" r:id="rId7"/>
    <p:sldLayoutId id="2147483767" r:id="rId8"/>
    <p:sldLayoutId id="2147483768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ECE0C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ECE0C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egeribunglo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7" y="360362"/>
            <a:ext cx="8443663" cy="184450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err="1">
                <a:solidFill>
                  <a:schemeClr val="tx1"/>
                </a:solidFill>
              </a:rPr>
              <a:t>Apresiasi</a:t>
            </a:r>
            <a:r>
              <a:rPr lang="en-US" sz="6600" b="1" dirty="0">
                <a:solidFill>
                  <a:schemeClr val="tx1"/>
                </a:solidFill>
              </a:rPr>
              <a:t> dan Kajian </a:t>
            </a:r>
            <a:r>
              <a:rPr lang="en-US" sz="6600" b="1" dirty="0" err="1">
                <a:solidFill>
                  <a:schemeClr val="tx1"/>
                </a:solidFill>
              </a:rPr>
              <a:t>Puisi</a:t>
            </a:r>
            <a:endParaRPr lang="id-ID" sz="6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362" y="2648911"/>
            <a:ext cx="7407275" cy="4008454"/>
          </a:xfrm>
        </p:spPr>
        <p:txBody>
          <a:bodyPr/>
          <a:lstStyle/>
          <a:p>
            <a:pPr algn="ctr" eaLnBrk="1" hangingPunct="1">
              <a:defRPr/>
            </a:pPr>
            <a:endParaRPr lang="id-ID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Dosen</a:t>
            </a: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id-ID" dirty="0">
                <a:solidFill>
                  <a:schemeClr val="tx1"/>
                </a:solidFill>
              </a:rPr>
              <a:t>Heri Isnaini</a:t>
            </a: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Kode GC</a:t>
            </a:r>
          </a:p>
          <a:p>
            <a:pPr algn="ctr" eaLnBrk="1" hangingPunct="1">
              <a:defRPr/>
            </a:pPr>
            <a:r>
              <a:rPr lang="en-US" sz="6600" dirty="0">
                <a:solidFill>
                  <a:schemeClr val="tx1"/>
                </a:solidFill>
              </a:rPr>
              <a:t>thomu6w</a:t>
            </a:r>
            <a:endParaRPr lang="id-ID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algn="l" eaLnBrk="1" hangingPunct="1"/>
            <a:endParaRPr lang="en-US" dirty="0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533400" y="2971800"/>
            <a:ext cx="2209800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/>
              <a:t>KARYA ESTETIS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191000" y="1371600"/>
            <a:ext cx="4953000" cy="1143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400" dirty="0" err="1"/>
              <a:t>Menghibur</a:t>
            </a:r>
            <a:r>
              <a:rPr lang="en-US" sz="2400" dirty="0"/>
              <a:t>: </a:t>
            </a:r>
            <a:r>
              <a:rPr lang="en-US" sz="2400" dirty="0" err="1"/>
              <a:t>menyuguhkan</a:t>
            </a:r>
            <a:r>
              <a:rPr lang="en-US" sz="2400" dirty="0"/>
              <a:t> </a:t>
            </a:r>
            <a:r>
              <a:rPr lang="en-US" sz="2400" dirty="0" err="1"/>
              <a:t>keindahan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kepuasan</a:t>
            </a:r>
            <a:r>
              <a:rPr lang="en-US" sz="2400" dirty="0"/>
              <a:t> </a:t>
            </a:r>
            <a:r>
              <a:rPr lang="en-US" sz="2400" dirty="0" err="1"/>
              <a:t>batin</a:t>
            </a:r>
            <a:r>
              <a:rPr lang="en-US" sz="2400" dirty="0"/>
              <a:t>, </a:t>
            </a:r>
            <a:r>
              <a:rPr lang="en-US" sz="2400" dirty="0" err="1"/>
              <a:t>memanusiakan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endParaRPr lang="en-US" sz="2400" dirty="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191000" y="4191000"/>
            <a:ext cx="4738718" cy="1752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400" dirty="0" err="1"/>
              <a:t>Menarik</a:t>
            </a:r>
            <a:r>
              <a:rPr lang="en-US" sz="2400" dirty="0"/>
              <a:t>: </a:t>
            </a:r>
            <a:r>
              <a:rPr lang="en-US" sz="2400" dirty="0" err="1"/>
              <a:t>bangunan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koheren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pembaca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merenungkan</a:t>
            </a:r>
            <a:r>
              <a:rPr lang="en-US" sz="2400" dirty="0"/>
              <a:t> </a:t>
            </a:r>
            <a:r>
              <a:rPr lang="en-US" sz="2400" dirty="0" err="1"/>
              <a:t>hakikat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kehidupan</a:t>
            </a:r>
            <a:r>
              <a:rPr lang="en-US" sz="2400" dirty="0"/>
              <a:t>,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kemanusiaan</a:t>
            </a:r>
            <a:endParaRPr lang="en-US" sz="2400" dirty="0"/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 rot="-2068243">
            <a:off x="2411413" y="2171700"/>
            <a:ext cx="1589087" cy="485775"/>
          </a:xfrm>
          <a:prstGeom prst="rightArrow">
            <a:avLst>
              <a:gd name="adj1" fmla="val 50000"/>
              <a:gd name="adj2" fmla="val 8178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auto">
          <a:xfrm rot="2180812">
            <a:off x="2292350" y="4340225"/>
            <a:ext cx="1641475" cy="485775"/>
          </a:xfrm>
          <a:prstGeom prst="rightArrow">
            <a:avLst>
              <a:gd name="adj1" fmla="val 50000"/>
              <a:gd name="adj2" fmla="val 8447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6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214313"/>
            <a:ext cx="4648200" cy="636587"/>
          </a:xfrm>
        </p:spPr>
        <p:txBody>
          <a:bodyPr/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2">
                    <a:satMod val="130000"/>
                  </a:schemeClr>
                </a:solidFill>
              </a:rPr>
              <a:t>Tugas</a:t>
            </a:r>
            <a:r>
              <a:rPr lang="en-US" sz="4000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satMod val="130000"/>
                  </a:schemeClr>
                </a:solidFill>
              </a:rPr>
              <a:t>Individu</a:t>
            </a:r>
            <a:endParaRPr lang="en-US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b="1" dirty="0" err="1"/>
              <a:t>Buatlah</a:t>
            </a:r>
            <a:r>
              <a:rPr lang="en-US" sz="2800" b="1" dirty="0"/>
              <a:t> Tulisan yang </a:t>
            </a:r>
            <a:r>
              <a:rPr lang="en-US" sz="2800" b="1" dirty="0" err="1"/>
              <a:t>menggambarkan</a:t>
            </a:r>
            <a:r>
              <a:rPr lang="en-US" sz="2800" b="1" dirty="0"/>
              <a:t> Anda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/>
              <a:t> 6 </a:t>
            </a:r>
            <a:r>
              <a:rPr lang="en-US" sz="2800" b="1" dirty="0" err="1"/>
              <a:t>paragraf</a:t>
            </a:r>
            <a:r>
              <a:rPr lang="en-US" sz="2800" b="1" dirty="0"/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endParaRPr lang="en-US" sz="2800" dirty="0"/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keluarga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endParaRPr lang="en-US" sz="2800" dirty="0"/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endParaRPr lang="en-US" sz="2800" dirty="0"/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cita-cita</a:t>
            </a:r>
            <a:r>
              <a:rPr lang="en-US" sz="2800" dirty="0"/>
              <a:t> Anda</a:t>
            </a:r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pengalaman</a:t>
            </a:r>
            <a:r>
              <a:rPr lang="en-US" sz="2800" dirty="0"/>
              <a:t> Anda </a:t>
            </a:r>
            <a:r>
              <a:rPr lang="en-US" sz="2800" dirty="0" err="1"/>
              <a:t>membaca</a:t>
            </a:r>
            <a:r>
              <a:rPr lang="en-US" sz="2800" dirty="0"/>
              <a:t> </a:t>
            </a:r>
            <a:r>
              <a:rPr lang="en-US" sz="2800" dirty="0" err="1"/>
              <a:t>puisi</a:t>
            </a:r>
            <a:endParaRPr lang="en-US" sz="2800" dirty="0"/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pandangan</a:t>
            </a:r>
            <a:r>
              <a:rPr lang="en-US" sz="2800" dirty="0"/>
              <a:t> Anda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puisi</a:t>
            </a: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b="1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b="1" dirty="0" err="1"/>
              <a:t>Tugas</a:t>
            </a:r>
            <a:r>
              <a:rPr lang="en-US" sz="2800" b="1" dirty="0"/>
              <a:t> </a:t>
            </a:r>
            <a:r>
              <a:rPr lang="en-US" sz="2800" b="1" dirty="0" err="1"/>
              <a:t>ditik</a:t>
            </a:r>
            <a:r>
              <a:rPr lang="en-US" sz="2800" b="1" dirty="0"/>
              <a:t> </a:t>
            </a:r>
            <a:r>
              <a:rPr lang="en-US" sz="2800" b="1" dirty="0" err="1"/>
              <a:t>menggunakan</a:t>
            </a:r>
            <a:r>
              <a:rPr lang="en-US" sz="2800" b="1" dirty="0"/>
              <a:t> </a:t>
            </a:r>
            <a:r>
              <a:rPr lang="en-US" sz="2800" b="1" dirty="0" err="1"/>
              <a:t>huruf</a:t>
            </a:r>
            <a:r>
              <a:rPr lang="en-US" sz="2800" b="1" dirty="0"/>
              <a:t> </a:t>
            </a:r>
            <a:r>
              <a:rPr lang="en-US" sz="2800" b="1" i="1" dirty="0"/>
              <a:t>times new roman </a:t>
            </a:r>
            <a:r>
              <a:rPr lang="en-US" sz="2800" b="1" dirty="0"/>
              <a:t>12, </a:t>
            </a:r>
            <a:r>
              <a:rPr lang="en-US" sz="2800" b="1" dirty="0" err="1"/>
              <a:t>spasi</a:t>
            </a:r>
            <a:r>
              <a:rPr lang="en-US" sz="2800" b="1" dirty="0"/>
              <a:t> 1,5 </a:t>
            </a:r>
            <a:r>
              <a:rPr lang="en-US" sz="2800" b="1" dirty="0" err="1"/>
              <a:t>ukuran</a:t>
            </a:r>
            <a:r>
              <a:rPr lang="en-US" sz="2800" b="1" dirty="0"/>
              <a:t> </a:t>
            </a:r>
            <a:r>
              <a:rPr lang="en-US" sz="2800" b="1" dirty="0" err="1"/>
              <a:t>kertas</a:t>
            </a:r>
            <a:r>
              <a:rPr lang="en-US" sz="2800" b="1" dirty="0"/>
              <a:t> A4 (</a:t>
            </a:r>
            <a:r>
              <a:rPr lang="en-US" sz="2800" b="1" dirty="0" err="1"/>
              <a:t>lampirkan</a:t>
            </a:r>
            <a:r>
              <a:rPr lang="en-US" sz="2800" b="1" dirty="0"/>
              <a:t> </a:t>
            </a:r>
            <a:r>
              <a:rPr lang="en-US" sz="2800" b="1" dirty="0" err="1"/>
              <a:t>juga</a:t>
            </a:r>
            <a:r>
              <a:rPr lang="en-US" sz="2800" b="1" dirty="0"/>
              <a:t> </a:t>
            </a:r>
            <a:r>
              <a:rPr lang="en-US" sz="2800" b="1" dirty="0" err="1"/>
              <a:t>foto</a:t>
            </a:r>
            <a:r>
              <a:rPr lang="en-US" sz="2800" b="1" dirty="0"/>
              <a:t> </a:t>
            </a:r>
            <a:r>
              <a:rPr lang="en-US" sz="2800" b="1" dirty="0" err="1"/>
              <a:t>terbaik</a:t>
            </a:r>
            <a:r>
              <a:rPr lang="en-US" sz="2800" b="1" dirty="0"/>
              <a:t> </a:t>
            </a:r>
            <a:r>
              <a:rPr lang="en-US" sz="2800" b="1" dirty="0" err="1"/>
              <a:t>Anda</a:t>
            </a:r>
            <a:r>
              <a:rPr lang="en-US" sz="2800" b="1" dirty="0"/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81356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6600" b="1" dirty="0" err="1"/>
              <a:t>Terima</a:t>
            </a:r>
            <a:r>
              <a:rPr lang="en-US" sz="6600" b="1" dirty="0"/>
              <a:t> </a:t>
            </a:r>
            <a:r>
              <a:rPr lang="en-US" sz="6600" b="1" dirty="0" err="1"/>
              <a:t>Kasih</a:t>
            </a:r>
            <a:endParaRPr lang="id-ID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668E1115-C5A1-4BAB-A6CA-7E1BFB79B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84956"/>
            <a:ext cx="8915400" cy="62880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b="1" dirty="0"/>
              <a:t>IDENTITAS</a:t>
            </a:r>
            <a:r>
              <a:rPr lang="en-US" altLang="en-US" sz="2000" dirty="0"/>
              <a:t>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dirty="0"/>
              <a:t>Nama	: Heri </a:t>
            </a:r>
            <a:r>
              <a:rPr lang="en-US" altLang="en-US" sz="2000" dirty="0" err="1"/>
              <a:t>Isnaini</a:t>
            </a:r>
            <a:r>
              <a:rPr lang="en-US" altLang="en-US" sz="2000" dirty="0"/>
              <a:t>, S.S., </a:t>
            </a:r>
            <a:r>
              <a:rPr lang="en-US" altLang="en-US" sz="2000" dirty="0" err="1"/>
              <a:t>M.Hum</a:t>
            </a:r>
            <a:r>
              <a:rPr lang="en-US" altLang="en-US" sz="2000" dirty="0"/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dirty="0"/>
              <a:t>Alamat	: Jl. Soekarno-Hatta Gg. </a:t>
            </a:r>
            <a:r>
              <a:rPr lang="en-US" altLang="en-US" sz="2000" dirty="0" err="1"/>
              <a:t>Pusri</a:t>
            </a:r>
            <a:r>
              <a:rPr lang="en-US" altLang="en-US" sz="2000" dirty="0"/>
              <a:t> RT 05/11 Bandung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dirty="0"/>
              <a:t>No HP	: </a:t>
            </a:r>
            <a:r>
              <a:rPr lang="id-ID" altLang="en-US" sz="2000" dirty="0"/>
              <a:t>085</a:t>
            </a:r>
            <a:r>
              <a:rPr lang="en-US" altLang="en-US" sz="2000" dirty="0"/>
              <a:t>861624214 </a:t>
            </a:r>
            <a:r>
              <a:rPr lang="id-ID" altLang="en-US" sz="2000" dirty="0"/>
              <a:t> </a:t>
            </a:r>
            <a:r>
              <a:rPr lang="id-ID" altLang="en-US" sz="2000" dirty="0">
                <a:solidFill>
                  <a:srgbClr val="002060"/>
                </a:solidFill>
                <a:hlinkClick r:id="rId3"/>
              </a:rPr>
              <a:t>negeribunglon@gmail.com</a:t>
            </a:r>
            <a:r>
              <a:rPr lang="id-ID" altLang="en-US" sz="2000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dirty="0"/>
              <a:t>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b="1" dirty="0"/>
              <a:t>PENDIDIKAN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altLang="en-US" sz="2000" dirty="0"/>
              <a:t>S1. </a:t>
            </a:r>
            <a:r>
              <a:rPr lang="en-US" altLang="en-US" sz="2000" dirty="0" err="1"/>
              <a:t>Sarjana</a:t>
            </a:r>
            <a:r>
              <a:rPr lang="en-US" altLang="en-US" sz="2000" dirty="0"/>
              <a:t> Sastra UPI, Bandung (2003-2007)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/>
              <a:t>Akta</a:t>
            </a:r>
            <a:r>
              <a:rPr lang="en-US" altLang="en-US" sz="2000" dirty="0"/>
              <a:t> IV </a:t>
            </a:r>
            <a:r>
              <a:rPr lang="en-US" altLang="en-US" sz="2000" dirty="0" err="1"/>
              <a:t>Fakultas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Tharbiyah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Unisba</a:t>
            </a:r>
            <a:r>
              <a:rPr lang="en-US" altLang="en-US" sz="2000" dirty="0"/>
              <a:t>, Bandung (2008-2009)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altLang="en-US" sz="2000" dirty="0"/>
              <a:t>S2. </a:t>
            </a:r>
            <a:r>
              <a:rPr lang="en-US" altLang="en-US" sz="2000" dirty="0"/>
              <a:t>Magister </a:t>
            </a:r>
            <a:r>
              <a:rPr lang="en-US" altLang="en-US" sz="2000" dirty="0" err="1"/>
              <a:t>Humaniora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Unpad</a:t>
            </a:r>
            <a:r>
              <a:rPr lang="en-US" altLang="en-US" sz="2000" dirty="0"/>
              <a:t>, Bandung (2010-2012)</a:t>
            </a:r>
            <a:endParaRPr lang="id-ID" altLang="en-US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altLang="en-US" sz="2000" dirty="0"/>
              <a:t>S3. Doktor Ilmu Sastra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Unpad</a:t>
            </a:r>
            <a:r>
              <a:rPr lang="en-US" altLang="en-US" sz="2000" dirty="0"/>
              <a:t>, Bandung</a:t>
            </a:r>
            <a:r>
              <a:rPr lang="id-ID" altLang="en-US" sz="2000" dirty="0"/>
              <a:t> (2016-   )</a:t>
            </a:r>
            <a:endParaRPr lang="en-US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/>
              <a:t>PEKERJAAN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/>
              <a:t>Menulis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Puisi</a:t>
            </a:r>
            <a:endParaRPr lang="en-US" altLang="en-US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altLang="en-US" sz="2000" dirty="0"/>
              <a:t>Dosen Sastra </a:t>
            </a:r>
            <a:r>
              <a:rPr lang="en-US" altLang="en-US" sz="2000" dirty="0"/>
              <a:t>(IKIP </a:t>
            </a:r>
            <a:r>
              <a:rPr lang="en-US" altLang="en-US" sz="2000" dirty="0" err="1"/>
              <a:t>Siliwangi</a:t>
            </a:r>
            <a:r>
              <a:rPr lang="en-US" altLang="en-US" sz="2000" dirty="0"/>
              <a:t>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D4BB64D9-CB67-4DB3-B772-25F042DC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84956"/>
            <a:ext cx="8915400" cy="62880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000" b="1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000" b="1" dirty="0"/>
              <a:t>BUKU KUMPULAN PUISI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marL="539750" indent="-457200" eaLnBrk="1" hangingPunct="1">
              <a:buFont typeface="+mj-lt"/>
              <a:buAutoNum type="arabicPeriod"/>
              <a:defRPr/>
            </a:pPr>
            <a:r>
              <a:rPr lang="en-US" sz="2400" dirty="0" err="1"/>
              <a:t>Ritus</a:t>
            </a:r>
            <a:r>
              <a:rPr lang="en-US" sz="2400" dirty="0"/>
              <a:t> </a:t>
            </a:r>
            <a:r>
              <a:rPr lang="en-US" sz="2400" dirty="0" err="1"/>
              <a:t>Hujan</a:t>
            </a:r>
            <a:r>
              <a:rPr lang="en-US" sz="2400" dirty="0"/>
              <a:t> (2016)</a:t>
            </a:r>
          </a:p>
          <a:p>
            <a:pPr marL="539750" indent="-457200" eaLnBrk="1" hangingPunct="1">
              <a:buFont typeface="+mj-lt"/>
              <a:buAutoNum type="arabicPeriod"/>
              <a:defRPr/>
            </a:pPr>
            <a:r>
              <a:rPr lang="en-US" sz="2400" dirty="0" err="1"/>
              <a:t>Meditasi</a:t>
            </a:r>
            <a:r>
              <a:rPr lang="en-US" sz="2400" dirty="0"/>
              <a:t> </a:t>
            </a:r>
            <a:r>
              <a:rPr lang="en-US" sz="2400" dirty="0" err="1"/>
              <a:t>Cahaya</a:t>
            </a:r>
            <a:r>
              <a:rPr lang="en-US" sz="2400" dirty="0"/>
              <a:t>: Kumpulan </a:t>
            </a:r>
            <a:r>
              <a:rPr lang="en-US" sz="2400" dirty="0" err="1"/>
              <a:t>Sajak</a:t>
            </a:r>
            <a:r>
              <a:rPr lang="en-US" sz="2400" dirty="0"/>
              <a:t> (2017)</a:t>
            </a:r>
          </a:p>
          <a:p>
            <a:pPr marL="539750" indent="-457200" eaLnBrk="1" hangingPunct="1">
              <a:buFont typeface="+mj-lt"/>
              <a:buAutoNum type="arabicPeriod"/>
              <a:defRPr/>
            </a:pPr>
            <a:r>
              <a:rPr lang="en-US" sz="2400" dirty="0" err="1"/>
              <a:t>Singlar</a:t>
            </a:r>
            <a:r>
              <a:rPr lang="en-US" sz="2400" dirty="0"/>
              <a:t>, Rajah, </a:t>
            </a:r>
            <a:r>
              <a:rPr lang="en-US" sz="2400" dirty="0" err="1"/>
              <a:t>Asihan</a:t>
            </a:r>
            <a:r>
              <a:rPr lang="en-US" sz="2400" dirty="0"/>
              <a:t>: Kumpulan </a:t>
            </a:r>
            <a:r>
              <a:rPr lang="en-US" sz="2400" dirty="0" err="1"/>
              <a:t>Sajak</a:t>
            </a:r>
            <a:r>
              <a:rPr lang="en-US" sz="2400" dirty="0"/>
              <a:t> (2018)</a:t>
            </a:r>
          </a:p>
          <a:p>
            <a:pPr marL="539750" indent="-457200" eaLnBrk="1" hangingPunct="1">
              <a:buFont typeface="+mj-lt"/>
              <a:buAutoNum type="arabicPeriod"/>
              <a:defRPr/>
            </a:pPr>
            <a:r>
              <a:rPr lang="en-US" sz="2400" dirty="0" err="1"/>
              <a:t>Moksa</a:t>
            </a:r>
            <a:r>
              <a:rPr lang="en-US" sz="2400" dirty="0"/>
              <a:t>: Kumpulan </a:t>
            </a:r>
            <a:r>
              <a:rPr lang="en-US" sz="2400" dirty="0" err="1"/>
              <a:t>Sajak</a:t>
            </a:r>
            <a:r>
              <a:rPr lang="en-US" sz="2400" dirty="0"/>
              <a:t> (2018)</a:t>
            </a:r>
          </a:p>
          <a:p>
            <a:pPr marL="539750" indent="-457200" eaLnBrk="1" hangingPunct="1">
              <a:buFont typeface="+mj-lt"/>
              <a:buAutoNum type="arabicPeriod"/>
              <a:defRPr/>
            </a:pPr>
            <a:r>
              <a:rPr lang="en-US" sz="2400" dirty="0" err="1"/>
              <a:t>Sihir</a:t>
            </a:r>
            <a:r>
              <a:rPr lang="en-US" sz="2400" dirty="0"/>
              <a:t> Malam: Kumpulan Sajak (2018)</a:t>
            </a:r>
          </a:p>
          <a:p>
            <a:pPr marL="539750" indent="-457200" eaLnBrk="1" hangingPunct="1">
              <a:buFont typeface="+mj-lt"/>
              <a:buAutoNum type="arabicPeriod"/>
              <a:defRPr/>
            </a:pPr>
            <a:r>
              <a:rPr lang="en-US" sz="2400" i="1" dirty="0" err="1"/>
              <a:t>Epitaf</a:t>
            </a:r>
            <a:r>
              <a:rPr lang="en-US" sz="2400" i="1" dirty="0"/>
              <a:t> Kota </a:t>
            </a:r>
            <a:r>
              <a:rPr lang="en-US" sz="2400" i="1" dirty="0" err="1"/>
              <a:t>Hujan</a:t>
            </a:r>
            <a:r>
              <a:rPr lang="en-US" sz="2400" i="1" dirty="0"/>
              <a:t> </a:t>
            </a:r>
            <a:r>
              <a:rPr lang="en-US" sz="2400" dirty="0"/>
              <a:t>(2018), </a:t>
            </a:r>
            <a:r>
              <a:rPr lang="en-US" sz="2400" dirty="0" err="1"/>
              <a:t>yakni</a:t>
            </a:r>
            <a:r>
              <a:rPr lang="en-US" sz="2400" i="1" dirty="0"/>
              <a:t> </a:t>
            </a:r>
            <a:r>
              <a:rPr lang="en-US" sz="2400" dirty="0" err="1"/>
              <a:t>puisi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 yang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acara “</a:t>
            </a:r>
            <a:r>
              <a:rPr lang="en-US" sz="2400" dirty="0" err="1"/>
              <a:t>Temu</a:t>
            </a:r>
            <a:r>
              <a:rPr lang="en-US" sz="2400" dirty="0"/>
              <a:t> </a:t>
            </a:r>
            <a:r>
              <a:rPr lang="en-US" sz="2400" dirty="0" err="1"/>
              <a:t>Penyair</a:t>
            </a:r>
            <a:r>
              <a:rPr lang="en-US" sz="2400" dirty="0"/>
              <a:t> Asia Tenggara” di Padang Panjang, Sumatera Barat. </a:t>
            </a:r>
          </a:p>
          <a:p>
            <a:pPr marL="539750" indent="-457200" eaLnBrk="1" hangingPunct="1">
              <a:buFont typeface="+mj-lt"/>
              <a:buAutoNum type="arabicPeriod"/>
              <a:defRPr/>
            </a:pPr>
            <a:r>
              <a:rPr lang="en-US" sz="2400" i="1" dirty="0" err="1"/>
              <a:t>Kepada</a:t>
            </a:r>
            <a:r>
              <a:rPr lang="en-US" sz="2400" i="1" dirty="0"/>
              <a:t> </a:t>
            </a:r>
            <a:r>
              <a:rPr lang="en-US" sz="2400" i="1" dirty="0" err="1"/>
              <a:t>Toean</a:t>
            </a:r>
            <a:r>
              <a:rPr lang="en-US" sz="2400" i="1" dirty="0"/>
              <a:t> Dekker </a:t>
            </a:r>
            <a:r>
              <a:rPr lang="en-US" sz="2400" dirty="0"/>
              <a:t>(2018), </a:t>
            </a:r>
            <a:r>
              <a:rPr lang="en-US" sz="2400" dirty="0" err="1"/>
              <a:t>puisi</a:t>
            </a:r>
            <a:r>
              <a:rPr lang="en-US" sz="2400" dirty="0"/>
              <a:t> Bersama pada festival Museum </a:t>
            </a:r>
            <a:r>
              <a:rPr lang="en-US" sz="2400" dirty="0" err="1"/>
              <a:t>Multatuli</a:t>
            </a:r>
            <a:r>
              <a:rPr lang="en-US" sz="2400" dirty="0"/>
              <a:t>, Banten</a:t>
            </a:r>
          </a:p>
          <a:p>
            <a:pPr marL="539750" indent="-457200" eaLnBrk="1" hangingPunct="1">
              <a:buFont typeface="+mj-lt"/>
              <a:buAutoNum type="arabicPeriod"/>
              <a:defRPr/>
            </a:pPr>
            <a:r>
              <a:rPr lang="en-US" sz="2400" dirty="0"/>
              <a:t>Ah, </a:t>
            </a:r>
            <a:r>
              <a:rPr lang="en-US" sz="2400" dirty="0" err="1"/>
              <a:t>Mungkin</a:t>
            </a:r>
            <a:r>
              <a:rPr lang="en-US" sz="2400" dirty="0"/>
              <a:t> Kau </a:t>
            </a:r>
            <a:r>
              <a:rPr lang="en-US" sz="2400" dirty="0" err="1"/>
              <a:t>Lupa</a:t>
            </a:r>
            <a:r>
              <a:rPr lang="en-US" sz="2400" dirty="0"/>
              <a:t> </a:t>
            </a:r>
            <a:r>
              <a:rPr lang="en-US" sz="2400" dirty="0" err="1"/>
              <a:t>Aku</a:t>
            </a:r>
            <a:r>
              <a:rPr lang="en-US" sz="2400" dirty="0"/>
              <a:t>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Merindumu</a:t>
            </a:r>
            <a:r>
              <a:rPr lang="en-US" sz="2400" dirty="0"/>
              <a:t> (2019)</a:t>
            </a:r>
          </a:p>
          <a:p>
            <a:pPr marL="82550" indent="0" eaLnBrk="1" hangingPunct="1">
              <a:buNone/>
              <a:defRPr/>
            </a:pPr>
            <a:endParaRPr lang="en-US" sz="2400" i="1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000" dirty="0"/>
              <a:t>	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C85D44-5870-4B6C-B29F-1E04B27DB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13" y="18692"/>
            <a:ext cx="3233587" cy="2286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4F750-93A1-4137-9040-11728CF85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13" y="2300247"/>
            <a:ext cx="3233584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31CDF6-5FAD-4074-8351-974B5EBB42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88" y="0"/>
            <a:ext cx="3233584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B9B6CB-7F85-4BF6-BE16-E31D40241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13" y="4596155"/>
            <a:ext cx="3234281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E6C28D-9933-491D-A006-3CEA8AA21F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88" y="2300247"/>
            <a:ext cx="3222224" cy="228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634BD5-2148-4BE9-9469-30381D4108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28" y="4548971"/>
            <a:ext cx="3233584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8861A0E-713F-4AC7-BA28-E0AC0EEAE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312917"/>
              </p:ext>
            </p:extLst>
          </p:nvPr>
        </p:nvGraphicFramePr>
        <p:xfrm>
          <a:off x="1043608" y="1295400"/>
          <a:ext cx="787179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8861A0E-713F-4AC7-BA28-E0AC0EEAE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73405"/>
              </p:ext>
            </p:extLst>
          </p:nvPr>
        </p:nvGraphicFramePr>
        <p:xfrm>
          <a:off x="1043608" y="1295400"/>
          <a:ext cx="787179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49551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214290"/>
            <a:ext cx="77724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 err="1">
                <a:solidFill>
                  <a:schemeClr val="tx1"/>
                </a:solidFill>
                <a:latin typeface="+mn-lt"/>
              </a:rPr>
              <a:t>Apa</a:t>
            </a:r>
            <a:r>
              <a:rPr lang="en-US" sz="4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n-lt"/>
              </a:rPr>
              <a:t>itu</a:t>
            </a:r>
            <a:r>
              <a:rPr lang="en-US" sz="4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n-lt"/>
              </a:rPr>
              <a:t>Puisi</a:t>
            </a:r>
            <a:r>
              <a:rPr lang="en-US" sz="4800" b="1" dirty="0">
                <a:solidFill>
                  <a:schemeClr val="tx1"/>
                </a:solidFill>
                <a:latin typeface="+mn-lt"/>
              </a:rPr>
              <a:t>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E8784-CFA4-4693-A0C6-C852C4172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155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214290"/>
            <a:ext cx="77724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 err="1">
                <a:solidFill>
                  <a:schemeClr val="tx1"/>
                </a:solidFill>
                <a:latin typeface="+mn-lt"/>
              </a:rPr>
              <a:t>Hakikat</a:t>
            </a:r>
            <a:r>
              <a:rPr lang="en-US" sz="4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n-lt"/>
              </a:rPr>
              <a:t>Puisi</a:t>
            </a:r>
            <a:endParaRPr lang="en-US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124200"/>
            <a:ext cx="4114800" cy="2362200"/>
          </a:xfrm>
        </p:spPr>
        <p:txBody>
          <a:bodyPr/>
          <a:lstStyle/>
          <a:p>
            <a:pPr marL="609600" indent="-609600" algn="l" eaLnBrk="1" hangingPunct="1">
              <a:buClr>
                <a:schemeClr val="tx1"/>
              </a:buClr>
              <a:buFontTx/>
              <a:buAutoNum type="arabicPeriod"/>
            </a:pPr>
            <a:r>
              <a:rPr lang="en-US" sz="3200" dirty="0" err="1">
                <a:solidFill>
                  <a:schemeClr val="tx1"/>
                </a:solidFill>
                <a:latin typeface="Arial Rounded MT Bold" pitchFamily="34" charset="0"/>
              </a:rPr>
              <a:t>Karya</a:t>
            </a: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Rounded MT Bold" pitchFamily="34" charset="0"/>
              </a:rPr>
              <a:t>Imajiner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marL="609600" indent="-609600" algn="l" eaLnBrk="1" hangingPunct="1">
              <a:buClr>
                <a:schemeClr val="tx1"/>
              </a:buClr>
              <a:buFontTx/>
              <a:buAutoNum type="arabicPeriod"/>
            </a:pPr>
            <a:r>
              <a:rPr lang="en-US" sz="3200" dirty="0" err="1">
                <a:solidFill>
                  <a:schemeClr val="tx1"/>
                </a:solidFill>
                <a:latin typeface="Arial Rounded MT Bold" pitchFamily="34" charset="0"/>
              </a:rPr>
              <a:t>Karya</a:t>
            </a: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Rounded MT Bold" pitchFamily="34" charset="0"/>
              </a:rPr>
              <a:t>Estetis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701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algn="l" eaLnBrk="1" hangingPunct="1"/>
            <a:endParaRPr lang="en-US" dirty="0"/>
          </a:p>
        </p:txBody>
      </p:sp>
      <p:sp>
        <p:nvSpPr>
          <p:cNvPr id="6147" name="Oval 5"/>
          <p:cNvSpPr>
            <a:spLocks noChangeArrowheads="1"/>
          </p:cNvSpPr>
          <p:nvPr/>
        </p:nvSpPr>
        <p:spPr bwMode="auto">
          <a:xfrm>
            <a:off x="533400" y="2971800"/>
            <a:ext cx="2286000" cy="914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KARYA IMAJINER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191000" y="1066800"/>
            <a:ext cx="4810156" cy="8620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rekaan</a:t>
            </a:r>
            <a:r>
              <a:rPr lang="en-US" sz="2400" dirty="0"/>
              <a:t>, </a:t>
            </a:r>
            <a:r>
              <a:rPr lang="en-US" sz="2400" dirty="0" err="1"/>
              <a:t>khayalan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sungguh-sungguh</a:t>
            </a:r>
            <a:endParaRPr lang="en-US" sz="2400" dirty="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191000" y="2895600"/>
            <a:ext cx="4419600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tersendiri</a:t>
            </a:r>
            <a:endParaRPr lang="en-US" sz="2400" dirty="0"/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4000496" y="4429132"/>
            <a:ext cx="5143504" cy="164307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sekedar</a:t>
            </a:r>
            <a:r>
              <a:rPr lang="en-US" sz="2400" dirty="0"/>
              <a:t> </a:t>
            </a:r>
            <a:r>
              <a:rPr lang="en-US" sz="2400" dirty="0" err="1"/>
              <a:t>khayalan</a:t>
            </a:r>
            <a:r>
              <a:rPr lang="en-US" sz="2400" dirty="0"/>
              <a:t> </a:t>
            </a:r>
            <a:r>
              <a:rPr lang="en-US" sz="2400" dirty="0" err="1"/>
              <a:t>belaka</a:t>
            </a:r>
            <a:r>
              <a:rPr lang="en-US" sz="2400" dirty="0"/>
              <a:t>: </a:t>
            </a:r>
          </a:p>
          <a:p>
            <a:r>
              <a:rPr lang="en-US" sz="2400" dirty="0" err="1"/>
              <a:t>perenungan</a:t>
            </a:r>
            <a:r>
              <a:rPr lang="en-US" sz="2400" dirty="0"/>
              <a:t>, </a:t>
            </a:r>
            <a:r>
              <a:rPr lang="en-US" sz="2400" dirty="0" err="1"/>
              <a:t>penghayatan</a:t>
            </a:r>
            <a:r>
              <a:rPr lang="en-US" sz="2400" dirty="0"/>
              <a:t>,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endParaRPr lang="en-US" sz="2400" dirty="0"/>
          </a:p>
          <a:p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,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kemanusiaan</a:t>
            </a:r>
            <a:r>
              <a:rPr lang="en-US" sz="2400" dirty="0"/>
              <a:t> </a:t>
            </a:r>
          </a:p>
        </p:txBody>
      </p:sp>
      <p:sp>
        <p:nvSpPr>
          <p:cNvPr id="6151" name="AutoShape 10"/>
          <p:cNvSpPr>
            <a:spLocks noChangeArrowheads="1"/>
          </p:cNvSpPr>
          <p:nvPr/>
        </p:nvSpPr>
        <p:spPr bwMode="auto">
          <a:xfrm rot="-2068243">
            <a:off x="2136775" y="1830388"/>
            <a:ext cx="1890713" cy="485775"/>
          </a:xfrm>
          <a:prstGeom prst="rightArrow">
            <a:avLst>
              <a:gd name="adj1" fmla="val 50000"/>
              <a:gd name="adj2" fmla="val 9730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6152" name="AutoShape 11"/>
          <p:cNvSpPr>
            <a:spLocks noChangeArrowheads="1"/>
          </p:cNvSpPr>
          <p:nvPr/>
        </p:nvSpPr>
        <p:spPr bwMode="auto">
          <a:xfrm>
            <a:off x="2971800" y="3124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auto">
          <a:xfrm rot="2180812">
            <a:off x="2065338" y="4525963"/>
            <a:ext cx="1895475" cy="485775"/>
          </a:xfrm>
          <a:prstGeom prst="rightArrow">
            <a:avLst>
              <a:gd name="adj1" fmla="val 50000"/>
              <a:gd name="adj2" fmla="val 9754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401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1291</TotalTime>
  <Words>366</Words>
  <Application>Microsoft Office PowerPoint</Application>
  <PresentationFormat>On-screen Show (4:3)</PresentationFormat>
  <Paragraphs>95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Calibri</vt:lpstr>
      <vt:lpstr>Gill Sans MT</vt:lpstr>
      <vt:lpstr>Verdana</vt:lpstr>
      <vt:lpstr>Wingdings</vt:lpstr>
      <vt:lpstr>Wingdings 2</vt:lpstr>
      <vt:lpstr>Solstice</vt:lpstr>
      <vt:lpstr>Apresiasi dan Kajian Puisi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itu Puisi??</vt:lpstr>
      <vt:lpstr>Hakikat Puisi</vt:lpstr>
      <vt:lpstr>PowerPoint Presentation</vt:lpstr>
      <vt:lpstr>PowerPoint Presentation</vt:lpstr>
      <vt:lpstr>Tugas Individu</vt:lpstr>
      <vt:lpstr>PowerPoint Presentation</vt:lpstr>
    </vt:vector>
  </TitlesOfParts>
  <Company>Tegarayama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ILMU SASTRA</dc:title>
  <dc:creator>Herry N H</dc:creator>
  <cp:lastModifiedBy>heri</cp:lastModifiedBy>
  <cp:revision>45</cp:revision>
  <dcterms:created xsi:type="dcterms:W3CDTF">2009-04-15T13:26:13Z</dcterms:created>
  <dcterms:modified xsi:type="dcterms:W3CDTF">2020-09-13T13:56:31Z</dcterms:modified>
</cp:coreProperties>
</file>