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2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7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7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6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5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1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EAE4-0398-45C4-91EA-D1AF99DAD98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7AB6-0A70-4188-A2A4-602D76EF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5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REOURCES :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MAN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MONEY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MATERIAL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MACHINE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METHOD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25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OF MANAGEMENT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PLANNING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ORGANIZATION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ACTUATING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CONTROLLING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4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RESOURCES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RESOURSE MANAGEMENT IS AN ACTIVITY HOW TO MANAGE RESOURSES EXIST ARROUND IN ANY ACTIVITIES DUE TO FUNCTION OF MANAGEMENT. IT INCLUDE :</a:t>
            </a:r>
          </a:p>
          <a:p>
            <a:pPr algn="just"/>
            <a:r>
              <a:rPr lang="en-US" dirty="0" smtClean="0"/>
              <a:t>TO PLAN RESOURSES</a:t>
            </a:r>
          </a:p>
          <a:p>
            <a:pPr algn="just"/>
            <a:r>
              <a:rPr lang="en-US" dirty="0" smtClean="0"/>
              <a:t>TO ORGANIZE RESOURSES</a:t>
            </a:r>
          </a:p>
          <a:p>
            <a:pPr algn="just"/>
            <a:r>
              <a:rPr lang="en-US" dirty="0" smtClean="0"/>
              <a:t>TO ACTUATE THE RESOURSES</a:t>
            </a:r>
          </a:p>
          <a:p>
            <a:pPr algn="just"/>
            <a:r>
              <a:rPr lang="en-US" dirty="0" smtClean="0"/>
              <a:t>TO CONTROL THE RESOURSES</a:t>
            </a:r>
          </a:p>
          <a:p>
            <a:pPr algn="just"/>
            <a:r>
              <a:rPr lang="en-US" dirty="0" smtClean="0"/>
              <a:t>TO EVALUATE THE RESULT OF ABOVE ACTIVITIES.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 </a:t>
            </a:r>
            <a:r>
              <a:rPr lang="en-US" b="1" smtClean="0"/>
              <a:t>RESOURSES MANAGEMENT</a:t>
            </a:r>
            <a:br>
              <a:rPr lang="en-US" b="1" smtClean="0"/>
            </a:br>
            <a:r>
              <a:rPr lang="en-US" b="1" smtClean="0"/>
              <a:t>FOR ENGLISH INSTITUTION PROVIDERS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HUMAN RESOURSE </a:t>
            </a:r>
            <a:r>
              <a:rPr lang="en-US" dirty="0">
                <a:solidFill>
                  <a:prstClr val="black"/>
                </a:solidFill>
              </a:rPr>
              <a:t>MANAGEMENT IS AN ACTIVITY HOW TO MANAGE </a:t>
            </a:r>
            <a:r>
              <a:rPr lang="en-US" dirty="0" smtClean="0">
                <a:solidFill>
                  <a:prstClr val="black"/>
                </a:solidFill>
              </a:rPr>
              <a:t>HUMAN RESOURSES </a:t>
            </a:r>
            <a:r>
              <a:rPr lang="en-US" dirty="0">
                <a:solidFill>
                  <a:prstClr val="black"/>
                </a:solidFill>
              </a:rPr>
              <a:t>EXIST ARROUND IN ANY ACTIVITIES DUE TO FUNCTION OF MANAGEMENT. IT INCLUDE 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TO PLAN HUMAN RESOUSES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 smtClean="0">
                <a:solidFill>
                  <a:prstClr val="black"/>
                </a:solidFill>
              </a:rPr>
              <a:t>ORGANIZE </a:t>
            </a:r>
            <a:r>
              <a:rPr lang="en-US" dirty="0" smtClean="0">
                <a:solidFill>
                  <a:prstClr val="black"/>
                </a:solidFill>
              </a:rPr>
              <a:t>HUMAN RESOURSES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TO ACTUATE HUMAN RESOURSE 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TO CONTROL HUMAN RESOURSES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TO EVALUATE </a:t>
            </a:r>
          </a:p>
          <a:p>
            <a:pPr lvl="0" algn="just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1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RESOURCES</vt:lpstr>
      <vt:lpstr>MANAGEMENT</vt:lpstr>
      <vt:lpstr>RESOURCES MANAGEMENT</vt:lpstr>
      <vt:lpstr>HUMAN RESOURSES MANAGEMENT FOR ENGLISH INSTITUTION PROVIDERS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MANAGEMENT</dc:title>
  <dc:creator>SUDIYONO</dc:creator>
  <cp:lastModifiedBy>SUDIYONO</cp:lastModifiedBy>
  <cp:revision>6</cp:revision>
  <dcterms:created xsi:type="dcterms:W3CDTF">2020-08-04T02:41:09Z</dcterms:created>
  <dcterms:modified xsi:type="dcterms:W3CDTF">2020-08-04T04:14:17Z</dcterms:modified>
</cp:coreProperties>
</file>