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Dr.R.Ika</a:t>
            </a:r>
            <a:r>
              <a:rPr lang="en-US" dirty="0"/>
              <a:t> </a:t>
            </a:r>
            <a:r>
              <a:rPr lang="en-US" dirty="0" err="1"/>
              <a:t>Mustika,</a:t>
            </a:r>
            <a:r>
              <a:rPr lang="en-US" err="1"/>
              <a:t>M</a:t>
            </a:r>
            <a:r>
              <a:rPr lang="en-US"/>
              <a:t>,Pd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1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tulis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metode-metode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tulis</a:t>
            </a:r>
            <a:r>
              <a:rPr lang="en-US" dirty="0"/>
              <a:t> yang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forum </a:t>
            </a:r>
            <a:r>
              <a:rPr lang="en-US" dirty="0" err="1"/>
              <a:t>atau</a:t>
            </a:r>
            <a:r>
              <a:rPr lang="en-US" dirty="0"/>
              <a:t> media </a:t>
            </a:r>
            <a:r>
              <a:rPr lang="en-US" dirty="0" err="1"/>
              <a:t>ilmiah</a:t>
            </a:r>
            <a:r>
              <a:rPr lang="en-US" dirty="0"/>
              <a:t>. (www.upi.edu)</a:t>
            </a:r>
          </a:p>
        </p:txBody>
      </p:sp>
    </p:spTree>
    <p:extLst>
      <p:ext uri="{BB962C8B-B14F-4D97-AF65-F5344CB8AC3E}">
        <p14:creationId xmlns:p14="http://schemas.microsoft.com/office/powerpoint/2010/main" val="419936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93800"/>
            <a:ext cx="9601196" cy="468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Menulis adalah aktivitas seluruh otak yang menggunakan belahan otak kanan (emosional) dan belahan otak kiri (logika) ( </a:t>
            </a:r>
          </a:p>
          <a:p>
            <a:pPr marL="0" indent="0">
              <a:buNone/>
            </a:pP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(</a:t>
            </a:r>
            <a:r>
              <a:rPr lang="en-US" dirty="0" err="1"/>
              <a:t>emosi</a:t>
            </a:r>
            <a:r>
              <a:rPr lang="en-US" dirty="0"/>
              <a:t>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,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spontanitas</a:t>
            </a:r>
            <a:r>
              <a:rPr lang="en-US" dirty="0"/>
              <a:t>,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,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imajinasi</a:t>
            </a:r>
            <a:r>
              <a:rPr lang="en-US" dirty="0"/>
              <a:t>,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gairah</a:t>
            </a:r>
            <a:r>
              <a:rPr lang="en-US" dirty="0"/>
              <a:t>,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nuansa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corak</a:t>
            </a:r>
            <a:r>
              <a:rPr lang="en-US" dirty="0"/>
              <a:t> </a:t>
            </a:r>
            <a:r>
              <a:rPr lang="en-US" dirty="0" err="1"/>
              <a:t>kegembiraan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(</a:t>
            </a:r>
            <a:r>
              <a:rPr lang="en-US" dirty="0" err="1"/>
              <a:t>logika</a:t>
            </a:r>
            <a:r>
              <a:rPr lang="en-US" dirty="0"/>
              <a:t>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(outline),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tatabahasa</a:t>
            </a:r>
            <a:r>
              <a:rPr lang="en-US" dirty="0"/>
              <a:t>,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penyuntingan</a:t>
            </a:r>
            <a:r>
              <a:rPr lang="en-US" dirty="0"/>
              <a:t>,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baca</a:t>
            </a:r>
            <a:r>
              <a:rPr lang="en-US" dirty="0"/>
              <a:t>.</a:t>
            </a:r>
            <a:r>
              <a:rPr lang="sv-SE" dirty="0"/>
              <a:t>DePorter, 1999:179).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5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mendasar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keilmuan</a:t>
            </a:r>
            <a:r>
              <a:rPr lang="en-US" dirty="0"/>
              <a:t>. Di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pragmatis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guru yang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kepangkatan</a:t>
            </a:r>
            <a:r>
              <a:rPr lang="en-US" dirty="0"/>
              <a:t> guru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376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eksistensi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para </a:t>
            </a:r>
            <a:r>
              <a:rPr lang="en-US" dirty="0" err="1"/>
              <a:t>penulis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kalangan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,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kebanggaan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menyadari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orang. </a:t>
            </a:r>
          </a:p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ekspresi</a:t>
            </a:r>
            <a:r>
              <a:rPr lang="en-US" dirty="0"/>
              <a:t>.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diyakini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media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mengekspresikan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, ide, </a:t>
            </a:r>
            <a:r>
              <a:rPr lang="en-US" dirty="0" err="1"/>
              <a:t>gagasan</a:t>
            </a:r>
            <a:r>
              <a:rPr lang="en-US" dirty="0"/>
              <a:t>, </a:t>
            </a:r>
            <a:r>
              <a:rPr lang="en-US" dirty="0" err="1"/>
              <a:t>imajinasi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penulis</a:t>
            </a:r>
            <a:r>
              <a:rPr lang="en-US" dirty="0"/>
              <a:t>.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, para </a:t>
            </a:r>
            <a:r>
              <a:rPr lang="en-US" dirty="0" err="1"/>
              <a:t>penulis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, </a:t>
            </a:r>
            <a:r>
              <a:rPr lang="en-US" dirty="0" err="1"/>
              <a:t>penyesalan</a:t>
            </a:r>
            <a:r>
              <a:rPr lang="en-US" dirty="0"/>
              <a:t>, </a:t>
            </a:r>
            <a:r>
              <a:rPr lang="en-US" dirty="0" err="1"/>
              <a:t>kegalauan</a:t>
            </a:r>
            <a:r>
              <a:rPr lang="en-US" dirty="0"/>
              <a:t>, </a:t>
            </a:r>
            <a:r>
              <a:rPr lang="en-US" dirty="0" err="1"/>
              <a:t>angan-angan</a:t>
            </a:r>
            <a:r>
              <a:rPr lang="en-US" dirty="0"/>
              <a:t>, </a:t>
            </a:r>
            <a:r>
              <a:rPr lang="en-US" dirty="0" err="1"/>
              <a:t>ambisi</a:t>
            </a:r>
            <a:r>
              <a:rPr lang="en-US" dirty="0"/>
              <a:t>, </a:t>
            </a:r>
            <a:r>
              <a:rPr lang="en-US" dirty="0" err="1"/>
              <a:t>pendapat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cita-cita</a:t>
            </a:r>
            <a:r>
              <a:rPr lang="en-US" dirty="0"/>
              <a:t> </a:t>
            </a:r>
            <a:r>
              <a:rPr lang="en-US" dirty="0" err="1"/>
              <a:t>hidupnya</a:t>
            </a:r>
            <a:r>
              <a:rPr lang="en-US" dirty="0"/>
              <a:t>.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pula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orang lain.</a:t>
            </a:r>
          </a:p>
        </p:txBody>
      </p:sp>
    </p:spTree>
    <p:extLst>
      <p:ext uri="{BB962C8B-B14F-4D97-AF65-F5344CB8AC3E}">
        <p14:creationId xmlns:p14="http://schemas.microsoft.com/office/powerpoint/2010/main" val="172618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Fungsi</a:t>
            </a:r>
            <a:r>
              <a:rPr lang="en-US" dirty="0"/>
              <a:t> Ritual.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membacakannya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ritual </a:t>
            </a:r>
            <a:r>
              <a:rPr lang="en-US" dirty="0" err="1"/>
              <a:t>disampaikan</a:t>
            </a:r>
            <a:r>
              <a:rPr lang="en-US" dirty="0"/>
              <a:t>.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orang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bela</a:t>
            </a:r>
            <a:r>
              <a:rPr lang="en-US" dirty="0"/>
              <a:t> </a:t>
            </a:r>
            <a:r>
              <a:rPr lang="en-US" dirty="0" err="1"/>
              <a:t>sungkawa</a:t>
            </a:r>
            <a:r>
              <a:rPr lang="en-US" dirty="0"/>
              <a:t>.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pula orang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doa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ucapan</a:t>
            </a:r>
            <a:r>
              <a:rPr lang="en-US" dirty="0"/>
              <a:t> </a:t>
            </a:r>
            <a:r>
              <a:rPr lang="en-US" dirty="0" err="1"/>
              <a:t>selamat</a:t>
            </a:r>
            <a:r>
              <a:rPr lang="en-US" dirty="0"/>
              <a:t>.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orang yang stress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prustasi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optimis</a:t>
            </a:r>
            <a:r>
              <a:rPr lang="en-US" dirty="0"/>
              <a:t>.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ritual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r>
              <a:rPr lang="en-US" dirty="0" err="1"/>
              <a:t>Fungsi</a:t>
            </a:r>
            <a:r>
              <a:rPr lang="en-US" dirty="0"/>
              <a:t> instrumental.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(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sikap</a:t>
            </a:r>
            <a:r>
              <a:rPr lang="en-US" dirty="0"/>
              <a:t>, </a:t>
            </a:r>
            <a:r>
              <a:rPr lang="en-US" dirty="0" err="1"/>
              <a:t>pendapat</a:t>
            </a:r>
            <a:r>
              <a:rPr lang="en-US" dirty="0"/>
              <a:t>, </a:t>
            </a:r>
            <a:r>
              <a:rPr lang="en-US" dirty="0" err="1"/>
              <a:t>pandangan</a:t>
            </a:r>
            <a:r>
              <a:rPr lang="en-US" dirty="0"/>
              <a:t>)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.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berpandangan</a:t>
            </a:r>
            <a:r>
              <a:rPr lang="en-US" dirty="0"/>
              <a:t> </a:t>
            </a:r>
            <a:r>
              <a:rPr lang="en-US" dirty="0" err="1"/>
              <a:t>picik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,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reformasi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692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Makalah</a:t>
            </a:r>
            <a:endParaRPr lang="en-US" dirty="0"/>
          </a:p>
          <a:p>
            <a:r>
              <a:rPr lang="en-US" dirty="0" err="1"/>
              <a:t>Artikel</a:t>
            </a:r>
            <a:endParaRPr lang="en-US" dirty="0"/>
          </a:p>
          <a:p>
            <a:r>
              <a:rPr lang="en-US" dirty="0" err="1"/>
              <a:t>Skripsi</a:t>
            </a:r>
            <a:endParaRPr lang="en-US" dirty="0"/>
          </a:p>
          <a:p>
            <a:r>
              <a:rPr lang="en-US" dirty="0" err="1"/>
              <a:t>Tesis</a:t>
            </a:r>
            <a:endParaRPr lang="en-US" dirty="0"/>
          </a:p>
          <a:p>
            <a:r>
              <a:rPr lang="en-US" dirty="0" err="1"/>
              <a:t>Disertasi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0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Kejujuran</a:t>
            </a:r>
            <a:endParaRPr lang="en-US" dirty="0"/>
          </a:p>
          <a:p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Plagiarisme</a:t>
            </a:r>
            <a:endParaRPr lang="en-US" dirty="0"/>
          </a:p>
          <a:p>
            <a:r>
              <a:rPr lang="en-US" dirty="0" err="1"/>
              <a:t>Menjunjung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Cipta</a:t>
            </a:r>
            <a:endParaRPr lang="en-US" dirty="0"/>
          </a:p>
          <a:p>
            <a:r>
              <a:rPr lang="en-US" dirty="0" err="1"/>
              <a:t>Keabsahan</a:t>
            </a:r>
            <a:endParaRPr lang="en-US" dirty="0"/>
          </a:p>
          <a:p>
            <a:r>
              <a:rPr lang="en-US" i="1" dirty="0"/>
              <a:t>Reliable</a:t>
            </a:r>
          </a:p>
        </p:txBody>
      </p:sp>
    </p:spTree>
    <p:extLst>
      <p:ext uri="{BB962C8B-B14F-4D97-AF65-F5344CB8AC3E}">
        <p14:creationId xmlns:p14="http://schemas.microsoft.com/office/powerpoint/2010/main" val="3450277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417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Karya Tulis Ilmiah</vt:lpstr>
      <vt:lpstr>Pengertian</vt:lpstr>
      <vt:lpstr>PowerPoint Presentation</vt:lpstr>
      <vt:lpstr>Fungsi Karya Ilmiah</vt:lpstr>
      <vt:lpstr>Fungsi Karya Ilmiah</vt:lpstr>
      <vt:lpstr>Fungsi Karya Ilmiah</vt:lpstr>
      <vt:lpstr>Jenis Karya Ilmiah</vt:lpstr>
      <vt:lpstr>Etika Penulisan Karya Tulis Ilmiah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Karya Tulis Ilmiah</dc:title>
  <dc:creator>dida firmansyah</dc:creator>
  <cp:lastModifiedBy>ASUS</cp:lastModifiedBy>
  <cp:revision>4</cp:revision>
  <dcterms:created xsi:type="dcterms:W3CDTF">2020-11-26T04:10:27Z</dcterms:created>
  <dcterms:modified xsi:type="dcterms:W3CDTF">2021-02-06T19:42:33Z</dcterms:modified>
</cp:coreProperties>
</file>