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gif" ContentType="image/gi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33" r:id="rId2"/>
  </p:sldMasterIdLst>
  <p:notesMasterIdLst>
    <p:notesMasterId r:id="rId39"/>
  </p:notesMasterIdLst>
  <p:handoutMasterIdLst>
    <p:handoutMasterId r:id="rId40"/>
  </p:handoutMasterIdLst>
  <p:sldIdLst>
    <p:sldId id="256" r:id="rId3"/>
    <p:sldId id="322" r:id="rId4"/>
    <p:sldId id="331" r:id="rId5"/>
    <p:sldId id="375" r:id="rId6"/>
    <p:sldId id="374" r:id="rId7"/>
    <p:sldId id="324" r:id="rId8"/>
    <p:sldId id="380" r:id="rId9"/>
    <p:sldId id="394" r:id="rId10"/>
    <p:sldId id="344" r:id="rId11"/>
    <p:sldId id="376" r:id="rId12"/>
    <p:sldId id="377" r:id="rId13"/>
    <p:sldId id="378" r:id="rId14"/>
    <p:sldId id="379" r:id="rId15"/>
    <p:sldId id="381" r:id="rId16"/>
    <p:sldId id="382" r:id="rId17"/>
    <p:sldId id="383" r:id="rId18"/>
    <p:sldId id="384" r:id="rId19"/>
    <p:sldId id="385" r:id="rId20"/>
    <p:sldId id="386" r:id="rId21"/>
    <p:sldId id="387" r:id="rId22"/>
    <p:sldId id="388" r:id="rId23"/>
    <p:sldId id="391" r:id="rId24"/>
    <p:sldId id="389" r:id="rId25"/>
    <p:sldId id="390" r:id="rId26"/>
    <p:sldId id="392" r:id="rId27"/>
    <p:sldId id="393" r:id="rId28"/>
    <p:sldId id="355" r:id="rId29"/>
    <p:sldId id="357" r:id="rId30"/>
    <p:sldId id="358" r:id="rId31"/>
    <p:sldId id="304" r:id="rId32"/>
    <p:sldId id="395" r:id="rId33"/>
    <p:sldId id="396" r:id="rId34"/>
    <p:sldId id="403" r:id="rId35"/>
    <p:sldId id="404" r:id="rId36"/>
    <p:sldId id="405" r:id="rId37"/>
    <p:sldId id="406" r:id="rId38"/>
  </p:sldIdLst>
  <p:sldSz cx="9144000" cy="6858000" type="screen4x3"/>
  <p:notesSz cx="6858000" cy="11134725"/>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accent2"/>
    </p:penClr>
  </p:showPr>
  <p:clrMru>
    <a:srgbClr val="FF3300"/>
    <a:srgbClr val="FF0066"/>
    <a:srgbClr val="FF9900"/>
    <a:srgbClr val="FD811B"/>
    <a:srgbClr val="FFFF00"/>
    <a:srgbClr val="000099"/>
    <a:srgbClr val="0000FF"/>
    <a:srgbClr val="00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26832" autoAdjust="0"/>
    <p:restoredTop sz="90929"/>
  </p:normalViewPr>
  <p:slideViewPr>
    <p:cSldViewPr>
      <p:cViewPr>
        <p:scale>
          <a:sx n="75" d="100"/>
          <a:sy n="75" d="100"/>
        </p:scale>
        <p:origin x="-918" y="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70213" cy="557213"/>
          </a:xfrm>
          <a:prstGeom prst="rect">
            <a:avLst/>
          </a:prstGeom>
          <a:noFill/>
          <a:ln w="9525">
            <a:noFill/>
            <a:miter lim="800000"/>
            <a:headEnd/>
            <a:tailEnd/>
          </a:ln>
          <a:effectLst/>
        </p:spPr>
        <p:txBody>
          <a:bodyPr vert="horz" wrap="square" lIns="99578" tIns="49789" rIns="99578" bIns="49789" numCol="1" anchor="t" anchorCtr="0" compatLnSpc="1">
            <a:prstTxWarp prst="textNoShape">
              <a:avLst/>
            </a:prstTxWarp>
          </a:bodyPr>
          <a:lstStyle>
            <a:lvl1pPr defTabSz="995363">
              <a:defRPr sz="1300"/>
            </a:lvl1pPr>
          </a:lstStyle>
          <a:p>
            <a:pPr>
              <a:defRPr/>
            </a:pPr>
            <a:endParaRPr lang="en-US"/>
          </a:p>
        </p:txBody>
      </p:sp>
      <p:sp>
        <p:nvSpPr>
          <p:cNvPr id="23555" name="Rectangle 3"/>
          <p:cNvSpPr>
            <a:spLocks noGrp="1" noChangeArrowheads="1"/>
          </p:cNvSpPr>
          <p:nvPr>
            <p:ph type="dt" sz="quarter" idx="1"/>
          </p:nvPr>
        </p:nvSpPr>
        <p:spPr bwMode="auto">
          <a:xfrm>
            <a:off x="3887788" y="0"/>
            <a:ext cx="2970212" cy="557213"/>
          </a:xfrm>
          <a:prstGeom prst="rect">
            <a:avLst/>
          </a:prstGeom>
          <a:noFill/>
          <a:ln w="9525">
            <a:noFill/>
            <a:miter lim="800000"/>
            <a:headEnd/>
            <a:tailEnd/>
          </a:ln>
          <a:effectLst/>
        </p:spPr>
        <p:txBody>
          <a:bodyPr vert="horz" wrap="square" lIns="99578" tIns="49789" rIns="99578" bIns="49789" numCol="1" anchor="t" anchorCtr="0" compatLnSpc="1">
            <a:prstTxWarp prst="textNoShape">
              <a:avLst/>
            </a:prstTxWarp>
          </a:bodyPr>
          <a:lstStyle>
            <a:lvl1pPr algn="r" defTabSz="995363">
              <a:defRPr sz="1300"/>
            </a:lvl1pPr>
          </a:lstStyle>
          <a:p>
            <a:pPr>
              <a:defRPr/>
            </a:pPr>
            <a:endParaRPr lang="en-US"/>
          </a:p>
        </p:txBody>
      </p:sp>
      <p:sp>
        <p:nvSpPr>
          <p:cNvPr id="23556" name="Rectangle 4"/>
          <p:cNvSpPr>
            <a:spLocks noGrp="1" noChangeArrowheads="1"/>
          </p:cNvSpPr>
          <p:nvPr>
            <p:ph type="ftr" sz="quarter" idx="2"/>
          </p:nvPr>
        </p:nvSpPr>
        <p:spPr bwMode="auto">
          <a:xfrm>
            <a:off x="0" y="10577513"/>
            <a:ext cx="2970213" cy="557212"/>
          </a:xfrm>
          <a:prstGeom prst="rect">
            <a:avLst/>
          </a:prstGeom>
          <a:noFill/>
          <a:ln w="9525">
            <a:noFill/>
            <a:miter lim="800000"/>
            <a:headEnd/>
            <a:tailEnd/>
          </a:ln>
          <a:effectLst/>
        </p:spPr>
        <p:txBody>
          <a:bodyPr vert="horz" wrap="square" lIns="99578" tIns="49789" rIns="99578" bIns="49789" numCol="1" anchor="b" anchorCtr="0" compatLnSpc="1">
            <a:prstTxWarp prst="textNoShape">
              <a:avLst/>
            </a:prstTxWarp>
          </a:bodyPr>
          <a:lstStyle>
            <a:lvl1pPr defTabSz="995363">
              <a:defRPr sz="1300"/>
            </a:lvl1pPr>
          </a:lstStyle>
          <a:p>
            <a:pPr>
              <a:defRPr/>
            </a:pPr>
            <a:endParaRPr lang="en-US"/>
          </a:p>
        </p:txBody>
      </p:sp>
      <p:sp>
        <p:nvSpPr>
          <p:cNvPr id="23557" name="Rectangle 5"/>
          <p:cNvSpPr>
            <a:spLocks noGrp="1" noChangeArrowheads="1"/>
          </p:cNvSpPr>
          <p:nvPr>
            <p:ph type="sldNum" sz="quarter" idx="3"/>
          </p:nvPr>
        </p:nvSpPr>
        <p:spPr bwMode="auto">
          <a:xfrm>
            <a:off x="3887788" y="10577513"/>
            <a:ext cx="2970212" cy="557212"/>
          </a:xfrm>
          <a:prstGeom prst="rect">
            <a:avLst/>
          </a:prstGeom>
          <a:noFill/>
          <a:ln w="9525">
            <a:noFill/>
            <a:miter lim="800000"/>
            <a:headEnd/>
            <a:tailEnd/>
          </a:ln>
          <a:effectLst/>
        </p:spPr>
        <p:txBody>
          <a:bodyPr vert="horz" wrap="square" lIns="99578" tIns="49789" rIns="99578" bIns="49789" numCol="1" anchor="b" anchorCtr="0" compatLnSpc="1">
            <a:prstTxWarp prst="textNoShape">
              <a:avLst/>
            </a:prstTxWarp>
          </a:bodyPr>
          <a:lstStyle>
            <a:lvl1pPr algn="r" defTabSz="995363">
              <a:defRPr sz="1300"/>
            </a:lvl1pPr>
          </a:lstStyle>
          <a:p>
            <a:pPr>
              <a:defRPr/>
            </a:pPr>
            <a:fld id="{0B749A0A-E412-4E00-B815-E917D035815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0" y="0"/>
            <a:ext cx="2970213" cy="557213"/>
          </a:xfrm>
          <a:prstGeom prst="rect">
            <a:avLst/>
          </a:prstGeom>
          <a:noFill/>
          <a:ln w="9525">
            <a:noFill/>
            <a:miter lim="800000"/>
            <a:headEnd/>
            <a:tailEnd/>
          </a:ln>
          <a:effectLst/>
        </p:spPr>
        <p:txBody>
          <a:bodyPr vert="horz" wrap="square" lIns="99578" tIns="49789" rIns="99578" bIns="49789" numCol="1" anchor="t" anchorCtr="0" compatLnSpc="1">
            <a:prstTxWarp prst="textNoShape">
              <a:avLst/>
            </a:prstTxWarp>
          </a:bodyPr>
          <a:lstStyle>
            <a:lvl1pPr defTabSz="995363">
              <a:defRPr sz="1300"/>
            </a:lvl1pPr>
          </a:lstStyle>
          <a:p>
            <a:pPr>
              <a:defRPr/>
            </a:pPr>
            <a:endParaRPr lang="en-US"/>
          </a:p>
        </p:txBody>
      </p:sp>
      <p:sp>
        <p:nvSpPr>
          <p:cNvPr id="102403" name="Rectangle 3"/>
          <p:cNvSpPr>
            <a:spLocks noGrp="1" noChangeArrowheads="1"/>
          </p:cNvSpPr>
          <p:nvPr>
            <p:ph type="dt" idx="1"/>
          </p:nvPr>
        </p:nvSpPr>
        <p:spPr bwMode="auto">
          <a:xfrm>
            <a:off x="3886200" y="0"/>
            <a:ext cx="2970213" cy="557213"/>
          </a:xfrm>
          <a:prstGeom prst="rect">
            <a:avLst/>
          </a:prstGeom>
          <a:noFill/>
          <a:ln w="9525">
            <a:noFill/>
            <a:miter lim="800000"/>
            <a:headEnd/>
            <a:tailEnd/>
          </a:ln>
          <a:effectLst/>
        </p:spPr>
        <p:txBody>
          <a:bodyPr vert="horz" wrap="square" lIns="99578" tIns="49789" rIns="99578" bIns="49789" numCol="1" anchor="t" anchorCtr="0" compatLnSpc="1">
            <a:prstTxWarp prst="textNoShape">
              <a:avLst/>
            </a:prstTxWarp>
          </a:bodyPr>
          <a:lstStyle>
            <a:lvl1pPr algn="r" defTabSz="995363">
              <a:defRPr sz="1300"/>
            </a:lvl1pPr>
          </a:lstStyle>
          <a:p>
            <a:pPr>
              <a:defRPr/>
            </a:pPr>
            <a:endParaRPr lang="en-US"/>
          </a:p>
        </p:txBody>
      </p:sp>
      <p:sp>
        <p:nvSpPr>
          <p:cNvPr id="54276" name="Rectangle 4"/>
          <p:cNvSpPr>
            <a:spLocks noRot="1" noChangeArrowheads="1" noTextEdit="1"/>
          </p:cNvSpPr>
          <p:nvPr>
            <p:ph type="sldImg" idx="2"/>
          </p:nvPr>
        </p:nvSpPr>
        <p:spPr bwMode="auto">
          <a:xfrm>
            <a:off x="647700" y="836613"/>
            <a:ext cx="5564188" cy="4173537"/>
          </a:xfrm>
          <a:prstGeom prst="rect">
            <a:avLst/>
          </a:prstGeom>
          <a:noFill/>
          <a:ln w="9525">
            <a:solidFill>
              <a:srgbClr val="000000"/>
            </a:solidFill>
            <a:miter lim="800000"/>
            <a:headEnd/>
            <a:tailEnd/>
          </a:ln>
        </p:spPr>
      </p:sp>
      <p:sp>
        <p:nvSpPr>
          <p:cNvPr id="102405" name="Rectangle 5"/>
          <p:cNvSpPr>
            <a:spLocks noGrp="1" noChangeArrowheads="1"/>
          </p:cNvSpPr>
          <p:nvPr>
            <p:ph type="body" sz="quarter" idx="3"/>
          </p:nvPr>
        </p:nvSpPr>
        <p:spPr bwMode="auto">
          <a:xfrm>
            <a:off x="684213" y="5289550"/>
            <a:ext cx="5489575" cy="5008563"/>
          </a:xfrm>
          <a:prstGeom prst="rect">
            <a:avLst/>
          </a:prstGeom>
          <a:noFill/>
          <a:ln w="9525">
            <a:noFill/>
            <a:miter lim="800000"/>
            <a:headEnd/>
            <a:tailEnd/>
          </a:ln>
          <a:effectLst/>
        </p:spPr>
        <p:txBody>
          <a:bodyPr vert="horz" wrap="square" lIns="99578" tIns="49789" rIns="99578" bIns="497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2406" name="Rectangle 6"/>
          <p:cNvSpPr>
            <a:spLocks noGrp="1" noChangeArrowheads="1"/>
          </p:cNvSpPr>
          <p:nvPr>
            <p:ph type="ftr" sz="quarter" idx="4"/>
          </p:nvPr>
        </p:nvSpPr>
        <p:spPr bwMode="auto">
          <a:xfrm>
            <a:off x="0" y="10575925"/>
            <a:ext cx="2970213" cy="557213"/>
          </a:xfrm>
          <a:prstGeom prst="rect">
            <a:avLst/>
          </a:prstGeom>
          <a:noFill/>
          <a:ln w="9525">
            <a:noFill/>
            <a:miter lim="800000"/>
            <a:headEnd/>
            <a:tailEnd/>
          </a:ln>
          <a:effectLst/>
        </p:spPr>
        <p:txBody>
          <a:bodyPr vert="horz" wrap="square" lIns="99578" tIns="49789" rIns="99578" bIns="49789" numCol="1" anchor="b" anchorCtr="0" compatLnSpc="1">
            <a:prstTxWarp prst="textNoShape">
              <a:avLst/>
            </a:prstTxWarp>
          </a:bodyPr>
          <a:lstStyle>
            <a:lvl1pPr defTabSz="995363">
              <a:defRPr sz="1300"/>
            </a:lvl1pPr>
          </a:lstStyle>
          <a:p>
            <a:pPr>
              <a:defRPr/>
            </a:pPr>
            <a:endParaRPr lang="en-US"/>
          </a:p>
        </p:txBody>
      </p:sp>
      <p:sp>
        <p:nvSpPr>
          <p:cNvPr id="102407" name="Rectangle 7"/>
          <p:cNvSpPr>
            <a:spLocks noGrp="1" noChangeArrowheads="1"/>
          </p:cNvSpPr>
          <p:nvPr>
            <p:ph type="sldNum" sz="quarter" idx="5"/>
          </p:nvPr>
        </p:nvSpPr>
        <p:spPr bwMode="auto">
          <a:xfrm>
            <a:off x="3886200" y="10575925"/>
            <a:ext cx="2970213" cy="557213"/>
          </a:xfrm>
          <a:prstGeom prst="rect">
            <a:avLst/>
          </a:prstGeom>
          <a:noFill/>
          <a:ln w="9525">
            <a:noFill/>
            <a:miter lim="800000"/>
            <a:headEnd/>
            <a:tailEnd/>
          </a:ln>
          <a:effectLst/>
        </p:spPr>
        <p:txBody>
          <a:bodyPr vert="horz" wrap="square" lIns="99578" tIns="49789" rIns="99578" bIns="49789" numCol="1" anchor="b" anchorCtr="0" compatLnSpc="1">
            <a:prstTxWarp prst="textNoShape">
              <a:avLst/>
            </a:prstTxWarp>
          </a:bodyPr>
          <a:lstStyle>
            <a:lvl1pPr algn="r" defTabSz="995363">
              <a:defRPr sz="1300"/>
            </a:lvl1pPr>
          </a:lstStyle>
          <a:p>
            <a:pPr>
              <a:defRPr/>
            </a:pPr>
            <a:fld id="{808FF8CE-99EE-4847-BD90-045EEBCCDBC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Ro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Rot="1" noChangeArrowheads="1" noTextEdit="1"/>
          </p:cNvSpPr>
          <p:nvPr>
            <p:ph type="sldImg"/>
          </p:nvPr>
        </p:nvSpPr>
        <p:spPr>
          <a:ln/>
        </p:spPr>
      </p:sp>
      <p:sp>
        <p:nvSpPr>
          <p:cNvPr id="56323"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Ro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Footer Placeholder 3"/>
          <p:cNvSpPr>
            <a:spLocks noGrp="1"/>
          </p:cNvSpPr>
          <p:nvPr>
            <p:ph type="ftr" sz="quarter" idx="10"/>
          </p:nvPr>
        </p:nvSpPr>
        <p:spPr/>
        <p:txBody>
          <a:bodyPr/>
          <a:lstStyle>
            <a:lvl1pPr>
              <a:defRPr/>
            </a:lvl1pPr>
          </a:lstStyle>
          <a:p>
            <a:pPr>
              <a:defRPr/>
            </a:pPr>
            <a:r>
              <a:rPr lang="en-US"/>
              <a:t>Ravik Karsidi  Profesionalisme Guru, 22 Juni 2010PROFESIONALISME GURU PLB 13 OKT 2008</a:t>
            </a:r>
            <a:endParaRPr lang="en-US" i="1">
              <a:solidFill>
                <a:schemeClr val="tx1"/>
              </a:solidFill>
            </a:endParaRPr>
          </a:p>
        </p:txBody>
      </p:sp>
      <p:sp>
        <p:nvSpPr>
          <p:cNvPr id="5" name="Slide Number Placeholder 4"/>
          <p:cNvSpPr>
            <a:spLocks noGrp="1"/>
          </p:cNvSpPr>
          <p:nvPr>
            <p:ph type="sldNum" sz="quarter" idx="11"/>
          </p:nvPr>
        </p:nvSpPr>
        <p:spPr/>
        <p:txBody>
          <a:bodyPr/>
          <a:lstStyle>
            <a:lvl1pPr>
              <a:defRPr/>
            </a:lvl1pPr>
          </a:lstStyle>
          <a:p>
            <a:pPr>
              <a:defRPr/>
            </a:pPr>
            <a:fld id="{DEC9F198-0385-462B-951F-F8388ECFECAF}" type="slidenum">
              <a:rPr lang="en-US"/>
              <a:pPr>
                <a:defRPr/>
              </a:pPr>
              <a:t>‹#›</a:t>
            </a:fld>
            <a:endParaRPr lang="en-US"/>
          </a:p>
        </p:txBody>
      </p:sp>
    </p:spTree>
  </p:cSld>
  <p:clrMapOvr>
    <a:masterClrMapping/>
  </p:clrMapOvr>
  <p:transition spd="med">
    <p:blinds dir="vert"/>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showMasterPhAnim="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pPr>
              <a:defRPr/>
            </a:pPr>
            <a:r>
              <a:rPr lang="en-US"/>
              <a:t>Ravik Karsidi  Profesionalisme Guru, 22 Juni 2010PROFESIONALISME GURU PLB 13 OKT 2008</a:t>
            </a:r>
            <a:endParaRPr lang="en-US" i="1">
              <a:solidFill>
                <a:schemeClr val="tx1"/>
              </a:solidFill>
            </a:endParaRPr>
          </a:p>
        </p:txBody>
      </p:sp>
      <p:sp>
        <p:nvSpPr>
          <p:cNvPr id="5" name="Slide Number Placeholder 4"/>
          <p:cNvSpPr>
            <a:spLocks noGrp="1"/>
          </p:cNvSpPr>
          <p:nvPr>
            <p:ph type="sldNum" sz="quarter" idx="11"/>
          </p:nvPr>
        </p:nvSpPr>
        <p:spPr/>
        <p:txBody>
          <a:bodyPr/>
          <a:lstStyle>
            <a:lvl1pPr>
              <a:defRPr/>
            </a:lvl1pPr>
          </a:lstStyle>
          <a:p>
            <a:pPr>
              <a:defRPr/>
            </a:pPr>
            <a:fld id="{EA25EDAB-A978-4969-859D-F0D92A9901A8}" type="slidenum">
              <a:rPr lang="en-US"/>
              <a:pPr>
                <a:defRPr/>
              </a:pPr>
              <a:t>‹#›</a:t>
            </a:fld>
            <a:endParaRPr lang="en-US"/>
          </a:p>
        </p:txBody>
      </p:sp>
    </p:spTree>
  </p:cSld>
  <p:clrMapOvr>
    <a:masterClrMapping/>
  </p:clrMapOvr>
  <p:transition spd="med">
    <p:blinds dir="vert"/>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showMasterPhAnim="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pPr>
              <a:defRPr/>
            </a:pPr>
            <a:r>
              <a:rPr lang="en-US"/>
              <a:t>Ravik Karsidi  Profesionalisme Guru, 22 Juni 2010PROFESIONALISME GURU PLB 13 OKT 2008</a:t>
            </a:r>
            <a:endParaRPr lang="en-US" i="1">
              <a:solidFill>
                <a:schemeClr val="tx1"/>
              </a:solidFill>
            </a:endParaRPr>
          </a:p>
        </p:txBody>
      </p:sp>
      <p:sp>
        <p:nvSpPr>
          <p:cNvPr id="5" name="Slide Number Placeholder 4"/>
          <p:cNvSpPr>
            <a:spLocks noGrp="1"/>
          </p:cNvSpPr>
          <p:nvPr>
            <p:ph type="sldNum" sz="quarter" idx="11"/>
          </p:nvPr>
        </p:nvSpPr>
        <p:spPr/>
        <p:txBody>
          <a:bodyPr/>
          <a:lstStyle>
            <a:lvl1pPr>
              <a:defRPr/>
            </a:lvl1pPr>
          </a:lstStyle>
          <a:p>
            <a:pPr>
              <a:defRPr/>
            </a:pPr>
            <a:fld id="{E8C9806E-6335-44F9-BDA6-AE08CDBE7D9F}" type="slidenum">
              <a:rPr lang="en-US"/>
              <a:pPr>
                <a:defRPr/>
              </a:pPr>
              <a:t>‹#›</a:t>
            </a:fld>
            <a:endParaRPr lang="en-US"/>
          </a:p>
        </p:txBody>
      </p:sp>
    </p:spTree>
  </p:cSld>
  <p:clrMapOvr>
    <a:masterClrMapping/>
  </p:clrMapOvr>
  <p:transition spd="med">
    <p:blinds dir="vert"/>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showMasterPhAnim="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Footer Placeholder 3"/>
          <p:cNvSpPr>
            <a:spLocks noGrp="1"/>
          </p:cNvSpPr>
          <p:nvPr>
            <p:ph type="ftr" sz="quarter" idx="10"/>
          </p:nvPr>
        </p:nvSpPr>
        <p:spPr/>
        <p:txBody>
          <a:bodyPr/>
          <a:lstStyle>
            <a:lvl1pPr>
              <a:defRPr/>
            </a:lvl1pPr>
          </a:lstStyle>
          <a:p>
            <a:pPr>
              <a:defRPr/>
            </a:pPr>
            <a:r>
              <a:rPr lang="en-US"/>
              <a:t>Ravik Karsidi  Profesionalisme Guru, 22 Juni 2010PROFESIONALISME GURU PLB 13 OKT 2008</a:t>
            </a:r>
            <a:endParaRPr lang="en-US" i="1">
              <a:solidFill>
                <a:schemeClr val="tx1"/>
              </a:solidFill>
            </a:endParaRPr>
          </a:p>
        </p:txBody>
      </p:sp>
      <p:sp>
        <p:nvSpPr>
          <p:cNvPr id="5" name="Slide Number Placeholder 4"/>
          <p:cNvSpPr>
            <a:spLocks noGrp="1"/>
          </p:cNvSpPr>
          <p:nvPr>
            <p:ph type="sldNum" sz="quarter" idx="11"/>
          </p:nvPr>
        </p:nvSpPr>
        <p:spPr/>
        <p:txBody>
          <a:bodyPr/>
          <a:lstStyle>
            <a:lvl1pPr>
              <a:defRPr/>
            </a:lvl1pPr>
          </a:lstStyle>
          <a:p>
            <a:pPr>
              <a:defRPr/>
            </a:pPr>
            <a:fld id="{B18652C9-97E0-4BA2-80E1-D227768A28B6}" type="slidenum">
              <a:rPr lang="en-US"/>
              <a:pPr>
                <a:defRPr/>
              </a:pPr>
              <a:t>‹#›</a:t>
            </a:fld>
            <a:endParaRPr lang="en-US"/>
          </a:p>
        </p:txBody>
      </p:sp>
    </p:spTree>
  </p:cSld>
  <p:clrMapOvr>
    <a:masterClrMapping/>
  </p:clrMapOvr>
  <p:transition spd="med">
    <p:blinds dir="vert"/>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2084388" y="296863"/>
            <a:ext cx="6823075" cy="5353050"/>
            <a:chOff x="1313" y="187"/>
            <a:chExt cx="4298" cy="3372"/>
          </a:xfrm>
        </p:grpSpPr>
        <p:grpSp>
          <p:nvGrpSpPr>
            <p:cNvPr id="5" name="Group 3"/>
            <p:cNvGrpSpPr>
              <a:grpSpLocks/>
            </p:cNvGrpSpPr>
            <p:nvPr/>
          </p:nvGrpSpPr>
          <p:grpSpPr bwMode="auto">
            <a:xfrm>
              <a:off x="2194" y="601"/>
              <a:ext cx="596" cy="447"/>
              <a:chOff x="0" y="0"/>
              <a:chExt cx="768" cy="576"/>
            </a:xfrm>
          </p:grpSpPr>
          <p:sp>
            <p:nvSpPr>
              <p:cNvPr id="135"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a:defRPr/>
                </a:pPr>
                <a:endParaRPr lang="id-ID"/>
              </a:p>
            </p:txBody>
          </p:sp>
          <p:sp>
            <p:nvSpPr>
              <p:cNvPr id="136" name="Oval 5"/>
              <p:cNvSpPr>
                <a:spLocks noChangeArrowheads="1"/>
              </p:cNvSpPr>
              <p:nvPr/>
            </p:nvSpPr>
            <p:spPr bwMode="hidden">
              <a:xfrm>
                <a:off x="276" y="253"/>
                <a:ext cx="187" cy="107"/>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pPr>
                  <a:defRPr/>
                </a:pPr>
                <a:endParaRPr lang="id-ID"/>
              </a:p>
            </p:txBody>
          </p:sp>
        </p:grpSp>
        <p:grpSp>
          <p:nvGrpSpPr>
            <p:cNvPr id="6" name="Group 6"/>
            <p:cNvGrpSpPr>
              <a:grpSpLocks/>
            </p:cNvGrpSpPr>
            <p:nvPr/>
          </p:nvGrpSpPr>
          <p:grpSpPr bwMode="auto">
            <a:xfrm>
              <a:off x="1312" y="186"/>
              <a:ext cx="4299" cy="3369"/>
              <a:chOff x="0" y="5"/>
              <a:chExt cx="5533" cy="4336"/>
            </a:xfrm>
          </p:grpSpPr>
          <p:grpSp>
            <p:nvGrpSpPr>
              <p:cNvPr id="22" name="Group 7"/>
              <p:cNvGrpSpPr>
                <a:grpSpLocks/>
              </p:cNvGrpSpPr>
              <p:nvPr/>
            </p:nvGrpSpPr>
            <p:grpSpPr bwMode="auto">
              <a:xfrm>
                <a:off x="0" y="5"/>
                <a:ext cx="5470" cy="4336"/>
                <a:chOff x="0" y="5"/>
                <a:chExt cx="5470" cy="4336"/>
              </a:xfrm>
            </p:grpSpPr>
            <p:grpSp>
              <p:nvGrpSpPr>
                <p:cNvPr id="33" name="Group 8"/>
                <p:cNvGrpSpPr>
                  <a:grpSpLocks/>
                </p:cNvGrpSpPr>
                <p:nvPr/>
              </p:nvGrpSpPr>
              <p:grpSpPr bwMode="auto">
                <a:xfrm>
                  <a:off x="1339" y="788"/>
                  <a:ext cx="2919" cy="2149"/>
                  <a:chOff x="1265" y="816"/>
                  <a:chExt cx="2919" cy="2149"/>
                </a:xfrm>
              </p:grpSpPr>
              <p:sp>
                <p:nvSpPr>
                  <p:cNvPr id="133" name="Oval 9"/>
                  <p:cNvSpPr>
                    <a:spLocks noChangeArrowheads="1"/>
                  </p:cNvSpPr>
                  <p:nvPr/>
                </p:nvSpPr>
                <p:spPr bwMode="hidden">
                  <a:xfrm>
                    <a:off x="1265" y="816"/>
                    <a:ext cx="2919" cy="2149"/>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a:defRPr/>
                    </a:pPr>
                    <a:endParaRPr lang="id-ID"/>
                  </a:p>
                </p:txBody>
              </p:sp>
              <p:sp>
                <p:nvSpPr>
                  <p:cNvPr id="134" name="Oval 10"/>
                  <p:cNvSpPr>
                    <a:spLocks noChangeArrowheads="1"/>
                  </p:cNvSpPr>
                  <p:nvPr/>
                </p:nvSpPr>
                <p:spPr bwMode="hidden">
                  <a:xfrm>
                    <a:off x="2379" y="1604"/>
                    <a:ext cx="578" cy="403"/>
                  </a:xfrm>
                  <a:prstGeom prst="ellipse">
                    <a:avLst/>
                  </a:prstGeom>
                  <a:gradFill rotWithShape="0">
                    <a:gsLst>
                      <a:gs pos="0">
                        <a:schemeClr val="accent2"/>
                      </a:gs>
                      <a:gs pos="100000">
                        <a:schemeClr val="bg2"/>
                      </a:gs>
                    </a:gsLst>
                    <a:path path="shape">
                      <a:fillToRect l="50000" t="50000" r="50000" b="50000"/>
                    </a:path>
                  </a:gradFill>
                  <a:ln w="9525">
                    <a:noFill/>
                    <a:round/>
                    <a:headEnd/>
                    <a:tailEnd/>
                  </a:ln>
                  <a:effectLst/>
                </p:spPr>
                <p:txBody>
                  <a:bodyPr wrap="none" anchor="ctr"/>
                  <a:lstStyle/>
                  <a:p>
                    <a:pPr>
                      <a:defRPr/>
                    </a:pPr>
                    <a:endParaRPr lang="id-ID"/>
                  </a:p>
                </p:txBody>
              </p:sp>
            </p:grpSp>
            <p:grpSp>
              <p:nvGrpSpPr>
                <p:cNvPr id="34" name="Group 11"/>
                <p:cNvGrpSpPr>
                  <a:grpSpLocks/>
                </p:cNvGrpSpPr>
                <p:nvPr/>
              </p:nvGrpSpPr>
              <p:grpSpPr bwMode="auto">
                <a:xfrm>
                  <a:off x="0" y="5"/>
                  <a:ext cx="5470" cy="4336"/>
                  <a:chOff x="0" y="5"/>
                  <a:chExt cx="5470" cy="4336"/>
                </a:xfrm>
              </p:grpSpPr>
              <p:grpSp>
                <p:nvGrpSpPr>
                  <p:cNvPr id="35" name="Group 12"/>
                  <p:cNvGrpSpPr>
                    <a:grpSpLocks/>
                  </p:cNvGrpSpPr>
                  <p:nvPr/>
                </p:nvGrpSpPr>
                <p:grpSpPr bwMode="auto">
                  <a:xfrm>
                    <a:off x="3544" y="1504"/>
                    <a:ext cx="1259" cy="2323"/>
                    <a:chOff x="3470" y="1532"/>
                    <a:chExt cx="1259" cy="2323"/>
                  </a:xfrm>
                </p:grpSpPr>
                <p:sp>
                  <p:nvSpPr>
                    <p:cNvPr id="131" name="Freeform 13"/>
                    <p:cNvSpPr>
                      <a:spLocks/>
                    </p:cNvSpPr>
                    <p:nvPr/>
                  </p:nvSpPr>
                  <p:spPr bwMode="hidden">
                    <a:xfrm rot="2711884">
                      <a:off x="2764" y="2238"/>
                      <a:ext cx="1725"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id-ID"/>
                    </a:p>
                  </p:txBody>
                </p:sp>
                <p:sp>
                  <p:nvSpPr>
                    <p:cNvPr id="132" name="Freeform 14"/>
                    <p:cNvSpPr>
                      <a:spLocks/>
                    </p:cNvSpPr>
                    <p:nvPr/>
                  </p:nvSpPr>
                  <p:spPr bwMode="hidden">
                    <a:xfrm rot="2711884">
                      <a:off x="4022" y="3148"/>
                      <a:ext cx="924"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36" name="Group 15"/>
                  <p:cNvGrpSpPr>
                    <a:grpSpLocks/>
                  </p:cNvGrpSpPr>
                  <p:nvPr/>
                </p:nvGrpSpPr>
                <p:grpSpPr bwMode="auto">
                  <a:xfrm>
                    <a:off x="2938" y="1990"/>
                    <a:ext cx="2462" cy="1332"/>
                    <a:chOff x="2864" y="2018"/>
                    <a:chExt cx="2462" cy="1332"/>
                  </a:xfrm>
                </p:grpSpPr>
                <p:sp>
                  <p:nvSpPr>
                    <p:cNvPr id="129" name="Freeform 16"/>
                    <p:cNvSpPr>
                      <a:spLocks/>
                    </p:cNvSpPr>
                    <p:nvPr/>
                  </p:nvSpPr>
                  <p:spPr bwMode="hidden">
                    <a:xfrm rot="2104081">
                      <a:off x="2864" y="2018"/>
                      <a:ext cx="1813" cy="3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30" name="Freeform 17"/>
                    <p:cNvSpPr>
                      <a:spLocks/>
                    </p:cNvSpPr>
                    <p:nvPr/>
                  </p:nvSpPr>
                  <p:spPr bwMode="hidden">
                    <a:xfrm rot="2104081">
                      <a:off x="4352" y="2805"/>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id-ID"/>
                    </a:p>
                  </p:txBody>
                </p:sp>
              </p:grpSp>
              <p:grpSp>
                <p:nvGrpSpPr>
                  <p:cNvPr id="37" name="Group 18"/>
                  <p:cNvGrpSpPr>
                    <a:grpSpLocks/>
                  </p:cNvGrpSpPr>
                  <p:nvPr/>
                </p:nvGrpSpPr>
                <p:grpSpPr bwMode="auto">
                  <a:xfrm>
                    <a:off x="2970" y="1802"/>
                    <a:ext cx="2478" cy="1065"/>
                    <a:chOff x="2896" y="1830"/>
                    <a:chExt cx="2478" cy="1065"/>
                  </a:xfrm>
                </p:grpSpPr>
                <p:sp>
                  <p:nvSpPr>
                    <p:cNvPr id="127" name="Freeform 19"/>
                    <p:cNvSpPr>
                      <a:spLocks/>
                    </p:cNvSpPr>
                    <p:nvPr/>
                  </p:nvSpPr>
                  <p:spPr bwMode="hidden">
                    <a:xfrm rot="1582915">
                      <a:off x="2896" y="1830"/>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28" name="Freeform 20"/>
                    <p:cNvSpPr>
                      <a:spLocks/>
                    </p:cNvSpPr>
                    <p:nvPr/>
                  </p:nvSpPr>
                  <p:spPr bwMode="hidden">
                    <a:xfrm rot="1582915">
                      <a:off x="4442" y="2419"/>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id-ID"/>
                    </a:p>
                  </p:txBody>
                </p:sp>
              </p:grpSp>
              <p:grpSp>
                <p:nvGrpSpPr>
                  <p:cNvPr id="38" name="Group 21"/>
                  <p:cNvGrpSpPr>
                    <a:grpSpLocks/>
                  </p:cNvGrpSpPr>
                  <p:nvPr/>
                </p:nvGrpSpPr>
                <p:grpSpPr bwMode="auto">
                  <a:xfrm>
                    <a:off x="2998" y="1608"/>
                    <a:ext cx="2472" cy="927"/>
                    <a:chOff x="2924" y="1636"/>
                    <a:chExt cx="2472" cy="927"/>
                  </a:xfrm>
                </p:grpSpPr>
                <p:sp>
                  <p:nvSpPr>
                    <p:cNvPr id="125" name="Freeform 22"/>
                    <p:cNvSpPr>
                      <a:spLocks/>
                    </p:cNvSpPr>
                    <p:nvPr/>
                  </p:nvSpPr>
                  <p:spPr bwMode="hidden">
                    <a:xfrm rot="1080363">
                      <a:off x="2924" y="1636"/>
                      <a:ext cx="1677" cy="33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26" name="Freeform 23"/>
                    <p:cNvSpPr>
                      <a:spLocks/>
                    </p:cNvSpPr>
                    <p:nvPr/>
                  </p:nvSpPr>
                  <p:spPr bwMode="hidden">
                    <a:xfrm rot="1080363">
                      <a:off x="4495" y="2036"/>
                      <a:ext cx="901" cy="52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id-ID"/>
                    </a:p>
                  </p:txBody>
                </p:sp>
              </p:grpSp>
              <p:grpSp>
                <p:nvGrpSpPr>
                  <p:cNvPr id="39" name="Group 24"/>
                  <p:cNvGrpSpPr>
                    <a:grpSpLocks/>
                  </p:cNvGrpSpPr>
                  <p:nvPr/>
                </p:nvGrpSpPr>
                <p:grpSpPr bwMode="auto">
                  <a:xfrm>
                    <a:off x="3032" y="1385"/>
                    <a:ext cx="2341" cy="657"/>
                    <a:chOff x="2958" y="1413"/>
                    <a:chExt cx="2341" cy="657"/>
                  </a:xfrm>
                </p:grpSpPr>
                <p:sp>
                  <p:nvSpPr>
                    <p:cNvPr id="123" name="Freeform 25"/>
                    <p:cNvSpPr>
                      <a:spLocks/>
                    </p:cNvSpPr>
                    <p:nvPr/>
                  </p:nvSpPr>
                  <p:spPr bwMode="hidden">
                    <a:xfrm rot="463793">
                      <a:off x="2958" y="1413"/>
                      <a:ext cx="1544"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24" name="Freeform 26"/>
                    <p:cNvSpPr>
                      <a:spLocks/>
                    </p:cNvSpPr>
                    <p:nvPr/>
                  </p:nvSpPr>
                  <p:spPr bwMode="hidden">
                    <a:xfrm rot="463793">
                      <a:off x="4469" y="1581"/>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id-ID"/>
                    </a:p>
                  </p:txBody>
                </p:sp>
              </p:grpSp>
              <p:grpSp>
                <p:nvGrpSpPr>
                  <p:cNvPr id="40" name="Group 27"/>
                  <p:cNvGrpSpPr>
                    <a:grpSpLocks/>
                  </p:cNvGrpSpPr>
                  <p:nvPr/>
                </p:nvGrpSpPr>
                <p:grpSpPr bwMode="auto">
                  <a:xfrm>
                    <a:off x="3057" y="1242"/>
                    <a:ext cx="2150" cy="341"/>
                    <a:chOff x="2983" y="1270"/>
                    <a:chExt cx="2150" cy="341"/>
                  </a:xfrm>
                </p:grpSpPr>
                <p:sp>
                  <p:nvSpPr>
                    <p:cNvPr id="121" name="Freeform 28"/>
                    <p:cNvSpPr>
                      <a:spLocks/>
                    </p:cNvSpPr>
                    <p:nvPr/>
                  </p:nvSpPr>
                  <p:spPr bwMode="hidden">
                    <a:xfrm rot="-84182">
                      <a:off x="2983" y="1291"/>
                      <a:ext cx="1404" cy="21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22" name="Freeform 29"/>
                    <p:cNvSpPr>
                      <a:spLocks/>
                    </p:cNvSpPr>
                    <p:nvPr/>
                  </p:nvSpPr>
                  <p:spPr bwMode="hidden">
                    <a:xfrm rot="-84182">
                      <a:off x="4379" y="1270"/>
                      <a:ext cx="754" cy="341"/>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id-ID"/>
                    </a:p>
                  </p:txBody>
                </p:sp>
              </p:grpSp>
              <p:grpSp>
                <p:nvGrpSpPr>
                  <p:cNvPr id="41" name="Group 30"/>
                  <p:cNvGrpSpPr>
                    <a:grpSpLocks/>
                  </p:cNvGrpSpPr>
                  <p:nvPr/>
                </p:nvGrpSpPr>
                <p:grpSpPr bwMode="auto">
                  <a:xfrm>
                    <a:off x="3012" y="891"/>
                    <a:ext cx="1879" cy="424"/>
                    <a:chOff x="2938" y="919"/>
                    <a:chExt cx="1879" cy="424"/>
                  </a:xfrm>
                </p:grpSpPr>
                <p:sp>
                  <p:nvSpPr>
                    <p:cNvPr id="119" name="Freeform 31"/>
                    <p:cNvSpPr>
                      <a:spLocks/>
                    </p:cNvSpPr>
                    <p:nvPr/>
                  </p:nvSpPr>
                  <p:spPr bwMode="hidden">
                    <a:xfrm rot="-802576">
                      <a:off x="2938" y="1128"/>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20" name="Freeform 32"/>
                    <p:cNvSpPr>
                      <a:spLocks/>
                    </p:cNvSpPr>
                    <p:nvPr/>
                  </p:nvSpPr>
                  <p:spPr bwMode="hidden">
                    <a:xfrm rot="-802576">
                      <a:off x="4155" y="919"/>
                      <a:ext cx="662" cy="33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id-ID"/>
                    </a:p>
                  </p:txBody>
                </p:sp>
              </p:grpSp>
              <p:grpSp>
                <p:nvGrpSpPr>
                  <p:cNvPr id="42" name="Group 33"/>
                  <p:cNvGrpSpPr>
                    <a:grpSpLocks/>
                  </p:cNvGrpSpPr>
                  <p:nvPr/>
                </p:nvGrpSpPr>
                <p:grpSpPr bwMode="auto">
                  <a:xfrm>
                    <a:off x="710" y="1627"/>
                    <a:ext cx="1257" cy="2321"/>
                    <a:chOff x="636" y="1655"/>
                    <a:chExt cx="1257" cy="2321"/>
                  </a:xfrm>
                </p:grpSpPr>
                <p:sp>
                  <p:nvSpPr>
                    <p:cNvPr id="117" name="Freeform 34"/>
                    <p:cNvSpPr>
                      <a:spLocks/>
                    </p:cNvSpPr>
                    <p:nvPr/>
                  </p:nvSpPr>
                  <p:spPr bwMode="hidden">
                    <a:xfrm rot="18888116" flipH="1">
                      <a:off x="876" y="2359"/>
                      <a:ext cx="1722"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18" name="Freeform 35"/>
                    <p:cNvSpPr>
                      <a:spLocks/>
                    </p:cNvSpPr>
                    <p:nvPr/>
                  </p:nvSpPr>
                  <p:spPr bwMode="hidden">
                    <a:xfrm rot="18888116" flipH="1">
                      <a:off x="419" y="3269"/>
                      <a:ext cx="924"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43" name="Group 36"/>
                  <p:cNvGrpSpPr>
                    <a:grpSpLocks/>
                  </p:cNvGrpSpPr>
                  <p:nvPr/>
                </p:nvGrpSpPr>
                <p:grpSpPr bwMode="auto">
                  <a:xfrm>
                    <a:off x="69" y="2169"/>
                    <a:ext cx="2461" cy="1333"/>
                    <a:chOff x="-5" y="2197"/>
                    <a:chExt cx="2461" cy="1333"/>
                  </a:xfrm>
                </p:grpSpPr>
                <p:sp>
                  <p:nvSpPr>
                    <p:cNvPr id="115" name="Freeform 37"/>
                    <p:cNvSpPr>
                      <a:spLocks/>
                    </p:cNvSpPr>
                    <p:nvPr/>
                  </p:nvSpPr>
                  <p:spPr bwMode="hidden">
                    <a:xfrm rot="19495919" flipH="1">
                      <a:off x="644" y="2197"/>
                      <a:ext cx="1812" cy="3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16" name="Freeform 38"/>
                    <p:cNvSpPr>
                      <a:spLocks/>
                    </p:cNvSpPr>
                    <p:nvPr/>
                  </p:nvSpPr>
                  <p:spPr bwMode="hidden">
                    <a:xfrm rot="19495919" flipH="1">
                      <a:off x="-5" y="2984"/>
                      <a:ext cx="973" cy="54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44" name="Group 39"/>
                  <p:cNvGrpSpPr>
                    <a:grpSpLocks/>
                  </p:cNvGrpSpPr>
                  <p:nvPr/>
                </p:nvGrpSpPr>
                <p:grpSpPr bwMode="auto">
                  <a:xfrm>
                    <a:off x="22" y="1979"/>
                    <a:ext cx="2477" cy="1063"/>
                    <a:chOff x="-52" y="2007"/>
                    <a:chExt cx="2477" cy="1063"/>
                  </a:xfrm>
                </p:grpSpPr>
                <p:sp>
                  <p:nvSpPr>
                    <p:cNvPr id="113" name="Freeform 40"/>
                    <p:cNvSpPr>
                      <a:spLocks/>
                    </p:cNvSpPr>
                    <p:nvPr/>
                  </p:nvSpPr>
                  <p:spPr bwMode="hidden">
                    <a:xfrm rot="20017085" flipH="1">
                      <a:off x="689" y="2007"/>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14" name="Freeform 41"/>
                    <p:cNvSpPr>
                      <a:spLocks/>
                    </p:cNvSpPr>
                    <p:nvPr/>
                  </p:nvSpPr>
                  <p:spPr bwMode="hidden">
                    <a:xfrm rot="20017085" flipH="1">
                      <a:off x="-52" y="2594"/>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45" name="Group 42"/>
                  <p:cNvGrpSpPr>
                    <a:grpSpLocks/>
                  </p:cNvGrpSpPr>
                  <p:nvPr/>
                </p:nvGrpSpPr>
                <p:grpSpPr bwMode="auto">
                  <a:xfrm>
                    <a:off x="0" y="1784"/>
                    <a:ext cx="2472" cy="928"/>
                    <a:chOff x="-74" y="1812"/>
                    <a:chExt cx="2472" cy="928"/>
                  </a:xfrm>
                </p:grpSpPr>
                <p:sp>
                  <p:nvSpPr>
                    <p:cNvPr id="111" name="Freeform 43"/>
                    <p:cNvSpPr>
                      <a:spLocks/>
                    </p:cNvSpPr>
                    <p:nvPr/>
                  </p:nvSpPr>
                  <p:spPr bwMode="hidden">
                    <a:xfrm rot="20519637" flipH="1">
                      <a:off x="721" y="1812"/>
                      <a:ext cx="1677" cy="33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12" name="Freeform 44"/>
                    <p:cNvSpPr>
                      <a:spLocks/>
                    </p:cNvSpPr>
                    <p:nvPr/>
                  </p:nvSpPr>
                  <p:spPr bwMode="hidden">
                    <a:xfrm rot="20519637" flipH="1">
                      <a:off x="-74" y="2213"/>
                      <a:ext cx="901" cy="52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46" name="Group 45"/>
                  <p:cNvGrpSpPr>
                    <a:grpSpLocks/>
                  </p:cNvGrpSpPr>
                  <p:nvPr/>
                </p:nvGrpSpPr>
                <p:grpSpPr bwMode="auto">
                  <a:xfrm>
                    <a:off x="97" y="1562"/>
                    <a:ext cx="2339" cy="657"/>
                    <a:chOff x="23" y="1590"/>
                    <a:chExt cx="2339" cy="657"/>
                  </a:xfrm>
                </p:grpSpPr>
                <p:sp>
                  <p:nvSpPr>
                    <p:cNvPr id="109" name="Freeform 46"/>
                    <p:cNvSpPr>
                      <a:spLocks/>
                    </p:cNvSpPr>
                    <p:nvPr/>
                  </p:nvSpPr>
                  <p:spPr bwMode="hidden">
                    <a:xfrm rot="21136207" flipH="1">
                      <a:off x="818" y="1590"/>
                      <a:ext cx="1544"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10" name="Freeform 47"/>
                    <p:cNvSpPr>
                      <a:spLocks/>
                    </p:cNvSpPr>
                    <p:nvPr/>
                  </p:nvSpPr>
                  <p:spPr bwMode="hidden">
                    <a:xfrm rot="21136207" flipH="1">
                      <a:off x="23" y="1758"/>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47" name="Group 48"/>
                  <p:cNvGrpSpPr>
                    <a:grpSpLocks/>
                  </p:cNvGrpSpPr>
                  <p:nvPr/>
                </p:nvGrpSpPr>
                <p:grpSpPr bwMode="auto">
                  <a:xfrm>
                    <a:off x="263" y="1416"/>
                    <a:ext cx="2150" cy="345"/>
                    <a:chOff x="189" y="1444"/>
                    <a:chExt cx="2150" cy="345"/>
                  </a:xfrm>
                </p:grpSpPr>
                <p:sp>
                  <p:nvSpPr>
                    <p:cNvPr id="107" name="Freeform 49"/>
                    <p:cNvSpPr>
                      <a:spLocks/>
                    </p:cNvSpPr>
                    <p:nvPr/>
                  </p:nvSpPr>
                  <p:spPr bwMode="hidden">
                    <a:xfrm rot="84182" flipH="1">
                      <a:off x="935" y="1465"/>
                      <a:ext cx="1404" cy="21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08" name="Freeform 50"/>
                    <p:cNvSpPr>
                      <a:spLocks/>
                    </p:cNvSpPr>
                    <p:nvPr/>
                  </p:nvSpPr>
                  <p:spPr bwMode="hidden">
                    <a:xfrm rot="84182" flipH="1">
                      <a:off x="189" y="1444"/>
                      <a:ext cx="754" cy="3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48" name="Group 51"/>
                  <p:cNvGrpSpPr>
                    <a:grpSpLocks/>
                  </p:cNvGrpSpPr>
                  <p:nvPr/>
                </p:nvGrpSpPr>
                <p:grpSpPr bwMode="auto">
                  <a:xfrm>
                    <a:off x="579" y="1066"/>
                    <a:ext cx="1879" cy="427"/>
                    <a:chOff x="505" y="1094"/>
                    <a:chExt cx="1879" cy="427"/>
                  </a:xfrm>
                </p:grpSpPr>
                <p:sp>
                  <p:nvSpPr>
                    <p:cNvPr id="105" name="Freeform 52"/>
                    <p:cNvSpPr>
                      <a:spLocks/>
                    </p:cNvSpPr>
                    <p:nvPr/>
                  </p:nvSpPr>
                  <p:spPr bwMode="hidden">
                    <a:xfrm rot="802576" flipH="1">
                      <a:off x="1151" y="1306"/>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06" name="Freeform 53"/>
                    <p:cNvSpPr>
                      <a:spLocks/>
                    </p:cNvSpPr>
                    <p:nvPr/>
                  </p:nvSpPr>
                  <p:spPr bwMode="hidden">
                    <a:xfrm rot="802576" flipH="1">
                      <a:off x="505" y="1094"/>
                      <a:ext cx="662" cy="341"/>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id-ID"/>
                    </a:p>
                  </p:txBody>
                </p:sp>
              </p:grpSp>
              <p:grpSp>
                <p:nvGrpSpPr>
                  <p:cNvPr id="49" name="Group 54"/>
                  <p:cNvGrpSpPr>
                    <a:grpSpLocks/>
                  </p:cNvGrpSpPr>
                  <p:nvPr/>
                </p:nvGrpSpPr>
                <p:grpSpPr bwMode="auto">
                  <a:xfrm>
                    <a:off x="690" y="873"/>
                    <a:ext cx="1849" cy="552"/>
                    <a:chOff x="616" y="901"/>
                    <a:chExt cx="1849" cy="552"/>
                  </a:xfrm>
                </p:grpSpPr>
                <p:sp>
                  <p:nvSpPr>
                    <p:cNvPr id="103" name="Freeform 55"/>
                    <p:cNvSpPr>
                      <a:spLocks/>
                    </p:cNvSpPr>
                    <p:nvPr/>
                  </p:nvSpPr>
                  <p:spPr bwMode="hidden">
                    <a:xfrm rot="1277471" flipH="1">
                      <a:off x="1232" y="1238"/>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04" name="Freeform 56"/>
                    <p:cNvSpPr>
                      <a:spLocks/>
                    </p:cNvSpPr>
                    <p:nvPr/>
                  </p:nvSpPr>
                  <p:spPr bwMode="hidden">
                    <a:xfrm rot="1277471" flipH="1">
                      <a:off x="616" y="901"/>
                      <a:ext cx="662" cy="33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id-ID"/>
                    </a:p>
                  </p:txBody>
                </p:sp>
              </p:grpSp>
              <p:grpSp>
                <p:nvGrpSpPr>
                  <p:cNvPr id="50" name="Group 57"/>
                  <p:cNvGrpSpPr>
                    <a:grpSpLocks/>
                  </p:cNvGrpSpPr>
                  <p:nvPr/>
                </p:nvGrpSpPr>
                <p:grpSpPr bwMode="auto">
                  <a:xfrm>
                    <a:off x="911" y="590"/>
                    <a:ext cx="1767" cy="741"/>
                    <a:chOff x="911" y="590"/>
                    <a:chExt cx="1767" cy="741"/>
                  </a:xfrm>
                </p:grpSpPr>
                <p:sp>
                  <p:nvSpPr>
                    <p:cNvPr id="101" name="Freeform 58"/>
                    <p:cNvSpPr>
                      <a:spLocks/>
                    </p:cNvSpPr>
                    <p:nvPr/>
                  </p:nvSpPr>
                  <p:spPr bwMode="hidden">
                    <a:xfrm rot="2028410" flipH="1">
                      <a:off x="1445" y="1116"/>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02" name="Freeform 59"/>
                    <p:cNvSpPr>
                      <a:spLocks/>
                    </p:cNvSpPr>
                    <p:nvPr/>
                  </p:nvSpPr>
                  <p:spPr bwMode="hidden">
                    <a:xfrm rot="2028410" flipH="1">
                      <a:off x="911" y="590"/>
                      <a:ext cx="662" cy="33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id-ID"/>
                    </a:p>
                  </p:txBody>
                </p:sp>
              </p:grpSp>
              <p:grpSp>
                <p:nvGrpSpPr>
                  <p:cNvPr id="51" name="Group 60"/>
                  <p:cNvGrpSpPr>
                    <a:grpSpLocks/>
                  </p:cNvGrpSpPr>
                  <p:nvPr/>
                </p:nvGrpSpPr>
                <p:grpSpPr bwMode="auto">
                  <a:xfrm>
                    <a:off x="1120" y="303"/>
                    <a:ext cx="1693" cy="889"/>
                    <a:chOff x="1120" y="303"/>
                    <a:chExt cx="1693" cy="889"/>
                  </a:xfrm>
                </p:grpSpPr>
                <p:sp>
                  <p:nvSpPr>
                    <p:cNvPr id="99" name="Freeform 61"/>
                    <p:cNvSpPr>
                      <a:spLocks/>
                    </p:cNvSpPr>
                    <p:nvPr/>
                  </p:nvSpPr>
                  <p:spPr bwMode="hidden">
                    <a:xfrm rot="2664424" flipH="1">
                      <a:off x="1562" y="977"/>
                      <a:ext cx="1251"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00" name="Freeform 62"/>
                    <p:cNvSpPr>
                      <a:spLocks/>
                    </p:cNvSpPr>
                    <p:nvPr/>
                  </p:nvSpPr>
                  <p:spPr bwMode="hidden">
                    <a:xfrm rot="2664424" flipH="1">
                      <a:off x="1120" y="303"/>
                      <a:ext cx="672" cy="33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id-ID"/>
                    </a:p>
                  </p:txBody>
                </p:sp>
              </p:grpSp>
              <p:grpSp>
                <p:nvGrpSpPr>
                  <p:cNvPr id="52" name="Group 63"/>
                  <p:cNvGrpSpPr>
                    <a:grpSpLocks/>
                  </p:cNvGrpSpPr>
                  <p:nvPr/>
                </p:nvGrpSpPr>
                <p:grpSpPr bwMode="auto">
                  <a:xfrm>
                    <a:off x="1709" y="70"/>
                    <a:ext cx="777" cy="1521"/>
                    <a:chOff x="1635" y="98"/>
                    <a:chExt cx="777" cy="1521"/>
                  </a:xfrm>
                </p:grpSpPr>
                <p:sp>
                  <p:nvSpPr>
                    <p:cNvPr id="97" name="Freeform 64"/>
                    <p:cNvSpPr>
                      <a:spLocks/>
                    </p:cNvSpPr>
                    <p:nvPr/>
                  </p:nvSpPr>
                  <p:spPr bwMode="hidden">
                    <a:xfrm rot="3473776" flipH="1">
                      <a:off x="1754" y="960"/>
                      <a:ext cx="1102"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98" name="Freeform 65"/>
                    <p:cNvSpPr>
                      <a:spLocks/>
                    </p:cNvSpPr>
                    <p:nvPr/>
                  </p:nvSpPr>
                  <p:spPr bwMode="hidden">
                    <a:xfrm rot="3473776" flipH="1">
                      <a:off x="1508" y="225"/>
                      <a:ext cx="591"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id-ID"/>
                    </a:p>
                  </p:txBody>
                </p:sp>
              </p:grpSp>
              <p:grpSp>
                <p:nvGrpSpPr>
                  <p:cNvPr id="53" name="Group 66"/>
                  <p:cNvGrpSpPr>
                    <a:grpSpLocks/>
                  </p:cNvGrpSpPr>
                  <p:nvPr/>
                </p:nvGrpSpPr>
                <p:grpSpPr bwMode="auto">
                  <a:xfrm>
                    <a:off x="2009" y="5"/>
                    <a:ext cx="635" cy="1534"/>
                    <a:chOff x="1935" y="33"/>
                    <a:chExt cx="635" cy="1534"/>
                  </a:xfrm>
                </p:grpSpPr>
                <p:sp>
                  <p:nvSpPr>
                    <p:cNvPr id="95" name="Freeform 67"/>
                    <p:cNvSpPr>
                      <a:spLocks/>
                    </p:cNvSpPr>
                    <p:nvPr/>
                  </p:nvSpPr>
                  <p:spPr bwMode="hidden">
                    <a:xfrm rot="4126480" flipH="1">
                      <a:off x="1932" y="929"/>
                      <a:ext cx="1061"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96" name="Freeform 68"/>
                    <p:cNvSpPr>
                      <a:spLocks/>
                    </p:cNvSpPr>
                    <p:nvPr/>
                  </p:nvSpPr>
                  <p:spPr bwMode="hidden">
                    <a:xfrm rot="4126480" flipH="1">
                      <a:off x="1819" y="149"/>
                      <a:ext cx="570" cy="33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id-ID"/>
                    </a:p>
                  </p:txBody>
                </p:sp>
              </p:grpSp>
              <p:grpSp>
                <p:nvGrpSpPr>
                  <p:cNvPr id="54" name="Group 69"/>
                  <p:cNvGrpSpPr>
                    <a:grpSpLocks/>
                  </p:cNvGrpSpPr>
                  <p:nvPr/>
                </p:nvGrpSpPr>
                <p:grpSpPr bwMode="auto">
                  <a:xfrm>
                    <a:off x="2896" y="644"/>
                    <a:ext cx="1846" cy="566"/>
                    <a:chOff x="2822" y="672"/>
                    <a:chExt cx="1846" cy="566"/>
                  </a:xfrm>
                </p:grpSpPr>
                <p:sp>
                  <p:nvSpPr>
                    <p:cNvPr id="93" name="Freeform 70"/>
                    <p:cNvSpPr>
                      <a:spLocks/>
                    </p:cNvSpPr>
                    <p:nvPr/>
                  </p:nvSpPr>
                  <p:spPr bwMode="hidden">
                    <a:xfrm rot="-1325434">
                      <a:off x="2822" y="1023"/>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94" name="Freeform 71"/>
                    <p:cNvSpPr>
                      <a:spLocks/>
                    </p:cNvSpPr>
                    <p:nvPr/>
                  </p:nvSpPr>
                  <p:spPr bwMode="hidden">
                    <a:xfrm rot="-1325434">
                      <a:off x="4005" y="672"/>
                      <a:ext cx="663" cy="34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id-ID"/>
                    </a:p>
                  </p:txBody>
                </p:sp>
              </p:grpSp>
              <p:grpSp>
                <p:nvGrpSpPr>
                  <p:cNvPr id="55" name="Group 72"/>
                  <p:cNvGrpSpPr>
                    <a:grpSpLocks/>
                  </p:cNvGrpSpPr>
                  <p:nvPr/>
                </p:nvGrpSpPr>
                <p:grpSpPr bwMode="auto">
                  <a:xfrm>
                    <a:off x="2757" y="416"/>
                    <a:ext cx="1783" cy="717"/>
                    <a:chOff x="2683" y="444"/>
                    <a:chExt cx="1783" cy="717"/>
                  </a:xfrm>
                </p:grpSpPr>
                <p:sp>
                  <p:nvSpPr>
                    <p:cNvPr id="91" name="Freeform 73"/>
                    <p:cNvSpPr>
                      <a:spLocks/>
                    </p:cNvSpPr>
                    <p:nvPr/>
                  </p:nvSpPr>
                  <p:spPr bwMode="hidden">
                    <a:xfrm rot="-1921064">
                      <a:off x="2683" y="946"/>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92" name="Freeform 74"/>
                    <p:cNvSpPr>
                      <a:spLocks/>
                    </p:cNvSpPr>
                    <p:nvPr/>
                  </p:nvSpPr>
                  <p:spPr bwMode="hidden">
                    <a:xfrm rot="-1921064">
                      <a:off x="3803" y="444"/>
                      <a:ext cx="663" cy="33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id-ID"/>
                    </a:p>
                  </p:txBody>
                </p:sp>
              </p:grpSp>
              <p:sp>
                <p:nvSpPr>
                  <p:cNvPr id="56" name="Freeform 75"/>
                  <p:cNvSpPr>
                    <a:spLocks/>
                  </p:cNvSpPr>
                  <p:nvPr/>
                </p:nvSpPr>
                <p:spPr bwMode="hidden">
                  <a:xfrm rot="4578755" flipH="1">
                    <a:off x="2176" y="948"/>
                    <a:ext cx="1026" cy="14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a:effectLst/>
                </p:spPr>
                <p:txBody>
                  <a:bodyPr wrap="none" anchor="ctr"/>
                  <a:lstStyle/>
                  <a:p>
                    <a:pPr>
                      <a:defRPr/>
                    </a:pPr>
                    <a:endParaRPr lang="id-ID"/>
                  </a:p>
                </p:txBody>
              </p:sp>
              <p:sp>
                <p:nvSpPr>
                  <p:cNvPr id="57" name="Freeform 76"/>
                  <p:cNvSpPr>
                    <a:spLocks/>
                  </p:cNvSpPr>
                  <p:nvPr/>
                </p:nvSpPr>
                <p:spPr bwMode="hidden">
                  <a:xfrm rot="4578755" flipH="1">
                    <a:off x="2199" y="196"/>
                    <a:ext cx="551" cy="22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id-ID"/>
                  </a:p>
                </p:txBody>
              </p:sp>
              <p:grpSp>
                <p:nvGrpSpPr>
                  <p:cNvPr id="58" name="Group 77"/>
                  <p:cNvGrpSpPr>
                    <a:grpSpLocks/>
                  </p:cNvGrpSpPr>
                  <p:nvPr/>
                </p:nvGrpSpPr>
                <p:grpSpPr bwMode="auto">
                  <a:xfrm>
                    <a:off x="2877" y="16"/>
                    <a:ext cx="635" cy="1514"/>
                    <a:chOff x="2803" y="44"/>
                    <a:chExt cx="635" cy="1514"/>
                  </a:xfrm>
                </p:grpSpPr>
                <p:sp>
                  <p:nvSpPr>
                    <p:cNvPr id="89" name="Freeform 78"/>
                    <p:cNvSpPr>
                      <a:spLocks/>
                    </p:cNvSpPr>
                    <p:nvPr/>
                  </p:nvSpPr>
                  <p:spPr bwMode="hidden">
                    <a:xfrm rot="-3857755">
                      <a:off x="2365" y="937"/>
                      <a:ext cx="1059" cy="1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90" name="Freeform 79"/>
                    <p:cNvSpPr>
                      <a:spLocks/>
                    </p:cNvSpPr>
                    <p:nvPr/>
                  </p:nvSpPr>
                  <p:spPr bwMode="hidden">
                    <a:xfrm rot="-3857755">
                      <a:off x="3009" y="185"/>
                      <a:ext cx="570" cy="28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id-ID"/>
                    </a:p>
                  </p:txBody>
                </p:sp>
              </p:grpSp>
              <p:grpSp>
                <p:nvGrpSpPr>
                  <p:cNvPr id="59" name="Group 80"/>
                  <p:cNvGrpSpPr>
                    <a:grpSpLocks/>
                  </p:cNvGrpSpPr>
                  <p:nvPr/>
                </p:nvGrpSpPr>
                <p:grpSpPr bwMode="auto">
                  <a:xfrm>
                    <a:off x="3011" y="131"/>
                    <a:ext cx="1014" cy="1465"/>
                    <a:chOff x="2937" y="159"/>
                    <a:chExt cx="1014" cy="1465"/>
                  </a:xfrm>
                </p:grpSpPr>
                <p:sp>
                  <p:nvSpPr>
                    <p:cNvPr id="87" name="Freeform 81"/>
                    <p:cNvSpPr>
                      <a:spLocks/>
                    </p:cNvSpPr>
                    <p:nvPr/>
                  </p:nvSpPr>
                  <p:spPr bwMode="hidden">
                    <a:xfrm rot="-2777260">
                      <a:off x="2493" y="911"/>
                      <a:ext cx="1157" cy="27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88" name="Freeform 82"/>
                    <p:cNvSpPr>
                      <a:spLocks/>
                    </p:cNvSpPr>
                    <p:nvPr/>
                  </p:nvSpPr>
                  <p:spPr bwMode="hidden">
                    <a:xfrm rot="-2777260">
                      <a:off x="3429" y="259"/>
                      <a:ext cx="622" cy="42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id-ID"/>
                    </a:p>
                  </p:txBody>
                </p:sp>
              </p:grpSp>
              <p:grpSp>
                <p:nvGrpSpPr>
                  <p:cNvPr id="60" name="Group 83"/>
                  <p:cNvGrpSpPr>
                    <a:grpSpLocks/>
                  </p:cNvGrpSpPr>
                  <p:nvPr/>
                </p:nvGrpSpPr>
                <p:grpSpPr bwMode="auto">
                  <a:xfrm>
                    <a:off x="2805" y="7"/>
                    <a:ext cx="241" cy="1445"/>
                    <a:chOff x="2731" y="35"/>
                    <a:chExt cx="241" cy="1445"/>
                  </a:xfrm>
                </p:grpSpPr>
                <p:sp>
                  <p:nvSpPr>
                    <p:cNvPr id="85" name="Freeform 84"/>
                    <p:cNvSpPr>
                      <a:spLocks/>
                    </p:cNvSpPr>
                    <p:nvPr/>
                  </p:nvSpPr>
                  <p:spPr bwMode="hidden">
                    <a:xfrm rot="-4903748">
                      <a:off x="2297" y="960"/>
                      <a:ext cx="954" cy="8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86" name="Freeform 85"/>
                    <p:cNvSpPr>
                      <a:spLocks/>
                    </p:cNvSpPr>
                    <p:nvPr/>
                  </p:nvSpPr>
                  <p:spPr bwMode="hidden">
                    <a:xfrm rot="-4903748">
                      <a:off x="2649" y="223"/>
                      <a:ext cx="511" cy="13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id-ID"/>
                    </a:p>
                  </p:txBody>
                </p:sp>
              </p:grpSp>
              <p:grpSp>
                <p:nvGrpSpPr>
                  <p:cNvPr id="61" name="Group 86"/>
                  <p:cNvGrpSpPr>
                    <a:grpSpLocks/>
                  </p:cNvGrpSpPr>
                  <p:nvPr/>
                </p:nvGrpSpPr>
                <p:grpSpPr bwMode="auto">
                  <a:xfrm>
                    <a:off x="1017" y="1741"/>
                    <a:ext cx="1083" cy="2449"/>
                    <a:chOff x="943" y="1769"/>
                    <a:chExt cx="1083" cy="2449"/>
                  </a:xfrm>
                </p:grpSpPr>
                <p:sp>
                  <p:nvSpPr>
                    <p:cNvPr id="83" name="Freeform 87"/>
                    <p:cNvSpPr>
                      <a:spLocks/>
                    </p:cNvSpPr>
                    <p:nvPr/>
                  </p:nvSpPr>
                  <p:spPr bwMode="hidden">
                    <a:xfrm rot="18335692" flipH="1">
                      <a:off x="1008" y="2476"/>
                      <a:ext cx="1726" cy="311"/>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84" name="Freeform 88"/>
                    <p:cNvSpPr>
                      <a:spLocks/>
                    </p:cNvSpPr>
                    <p:nvPr/>
                  </p:nvSpPr>
                  <p:spPr bwMode="hidden">
                    <a:xfrm rot="18335692" flipH="1">
                      <a:off x="726" y="3511"/>
                      <a:ext cx="924"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62" name="Group 89"/>
                  <p:cNvGrpSpPr>
                    <a:grpSpLocks/>
                  </p:cNvGrpSpPr>
                  <p:nvPr/>
                </p:nvGrpSpPr>
                <p:grpSpPr bwMode="auto">
                  <a:xfrm>
                    <a:off x="1529" y="1906"/>
                    <a:ext cx="765" cy="2375"/>
                    <a:chOff x="1455" y="1934"/>
                    <a:chExt cx="765" cy="2375"/>
                  </a:xfrm>
                </p:grpSpPr>
                <p:sp>
                  <p:nvSpPr>
                    <p:cNvPr id="81" name="Freeform 90"/>
                    <p:cNvSpPr>
                      <a:spLocks/>
                    </p:cNvSpPr>
                    <p:nvPr/>
                  </p:nvSpPr>
                  <p:spPr bwMode="hidden">
                    <a:xfrm rot="17542885" flipH="1">
                      <a:off x="1267" y="2577"/>
                      <a:ext cx="1595" cy="31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82" name="Freeform 91"/>
                    <p:cNvSpPr>
                      <a:spLocks/>
                    </p:cNvSpPr>
                    <p:nvPr/>
                  </p:nvSpPr>
                  <p:spPr bwMode="hidden">
                    <a:xfrm rot="17542885" flipH="1">
                      <a:off x="1272" y="3636"/>
                      <a:ext cx="856"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63" name="Group 92"/>
                  <p:cNvGrpSpPr>
                    <a:grpSpLocks/>
                  </p:cNvGrpSpPr>
                  <p:nvPr/>
                </p:nvGrpSpPr>
                <p:grpSpPr bwMode="auto">
                  <a:xfrm rot="88588">
                    <a:off x="2059" y="1956"/>
                    <a:ext cx="459" cy="2333"/>
                    <a:chOff x="1948" y="1983"/>
                    <a:chExt cx="492" cy="2608"/>
                  </a:xfrm>
                </p:grpSpPr>
                <p:sp>
                  <p:nvSpPr>
                    <p:cNvPr id="79" name="Freeform 93"/>
                    <p:cNvSpPr>
                      <a:spLocks/>
                    </p:cNvSpPr>
                    <p:nvPr/>
                  </p:nvSpPr>
                  <p:spPr bwMode="hidden">
                    <a:xfrm rot="16782062" flipH="1">
                      <a:off x="1433" y="2689"/>
                      <a:ext cx="1714" cy="301"/>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80" name="Freeform 94"/>
                    <p:cNvSpPr>
                      <a:spLocks/>
                    </p:cNvSpPr>
                    <p:nvPr/>
                  </p:nvSpPr>
                  <p:spPr bwMode="hidden">
                    <a:xfrm rot="16782062" flipH="1">
                      <a:off x="1726" y="3895"/>
                      <a:ext cx="918" cy="47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64" name="Group 95"/>
                  <p:cNvGrpSpPr>
                    <a:grpSpLocks/>
                  </p:cNvGrpSpPr>
                  <p:nvPr/>
                </p:nvGrpSpPr>
                <p:grpSpPr bwMode="auto">
                  <a:xfrm>
                    <a:off x="3410" y="1688"/>
                    <a:ext cx="1123" cy="2426"/>
                    <a:chOff x="3336" y="1716"/>
                    <a:chExt cx="1123" cy="2426"/>
                  </a:xfrm>
                </p:grpSpPr>
                <p:sp>
                  <p:nvSpPr>
                    <p:cNvPr id="77" name="Freeform 96"/>
                    <p:cNvSpPr>
                      <a:spLocks/>
                    </p:cNvSpPr>
                    <p:nvPr/>
                  </p:nvSpPr>
                  <p:spPr bwMode="hidden">
                    <a:xfrm rot="3144576">
                      <a:off x="2629" y="2423"/>
                      <a:ext cx="1725" cy="311"/>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id-ID"/>
                    </a:p>
                  </p:txBody>
                </p:sp>
                <p:sp>
                  <p:nvSpPr>
                    <p:cNvPr id="78" name="Freeform 97"/>
                    <p:cNvSpPr>
                      <a:spLocks/>
                    </p:cNvSpPr>
                    <p:nvPr/>
                  </p:nvSpPr>
                  <p:spPr bwMode="hidden">
                    <a:xfrm rot="3144576">
                      <a:off x="3752" y="3435"/>
                      <a:ext cx="924"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65" name="Group 98"/>
                  <p:cNvGrpSpPr>
                    <a:grpSpLocks/>
                  </p:cNvGrpSpPr>
                  <p:nvPr/>
                </p:nvGrpSpPr>
                <p:grpSpPr bwMode="auto">
                  <a:xfrm>
                    <a:off x="3254" y="1838"/>
                    <a:ext cx="882" cy="2424"/>
                    <a:chOff x="3180" y="1866"/>
                    <a:chExt cx="882" cy="2424"/>
                  </a:xfrm>
                </p:grpSpPr>
                <p:sp>
                  <p:nvSpPr>
                    <p:cNvPr id="75" name="Freeform 99"/>
                    <p:cNvSpPr>
                      <a:spLocks/>
                    </p:cNvSpPr>
                    <p:nvPr/>
                  </p:nvSpPr>
                  <p:spPr bwMode="hidden">
                    <a:xfrm rot="3745735">
                      <a:off x="2505" y="2541"/>
                      <a:ext cx="1649" cy="30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id-ID"/>
                    </a:p>
                  </p:txBody>
                </p:sp>
                <p:sp>
                  <p:nvSpPr>
                    <p:cNvPr id="76" name="Freeform 100"/>
                    <p:cNvSpPr>
                      <a:spLocks/>
                    </p:cNvSpPr>
                    <p:nvPr/>
                  </p:nvSpPr>
                  <p:spPr bwMode="hidden">
                    <a:xfrm rot="3745735">
                      <a:off x="3387" y="3615"/>
                      <a:ext cx="883" cy="46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66" name="Group 101"/>
                  <p:cNvGrpSpPr>
                    <a:grpSpLocks/>
                  </p:cNvGrpSpPr>
                  <p:nvPr/>
                </p:nvGrpSpPr>
                <p:grpSpPr bwMode="auto">
                  <a:xfrm>
                    <a:off x="3080" y="1954"/>
                    <a:ext cx="622" cy="2387"/>
                    <a:chOff x="3006" y="1982"/>
                    <a:chExt cx="622" cy="2387"/>
                  </a:xfrm>
                </p:grpSpPr>
                <p:sp>
                  <p:nvSpPr>
                    <p:cNvPr id="73" name="Freeform 102"/>
                    <p:cNvSpPr>
                      <a:spLocks/>
                    </p:cNvSpPr>
                    <p:nvPr/>
                  </p:nvSpPr>
                  <p:spPr bwMode="hidden">
                    <a:xfrm rot="4286818">
                      <a:off x="2329" y="2659"/>
                      <a:ext cx="1600"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id-ID"/>
                    </a:p>
                  </p:txBody>
                </p:sp>
                <p:sp>
                  <p:nvSpPr>
                    <p:cNvPr id="74" name="Freeform 103"/>
                    <p:cNvSpPr>
                      <a:spLocks/>
                    </p:cNvSpPr>
                    <p:nvPr/>
                  </p:nvSpPr>
                  <p:spPr bwMode="hidden">
                    <a:xfrm rot="4286818">
                      <a:off x="3005" y="3746"/>
                      <a:ext cx="860"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a:defRPr/>
                      </a:pPr>
                      <a:endParaRPr lang="id-ID"/>
                    </a:p>
                  </p:txBody>
                </p:sp>
              </p:grpSp>
              <p:grpSp>
                <p:nvGrpSpPr>
                  <p:cNvPr id="67" name="Group 104"/>
                  <p:cNvGrpSpPr>
                    <a:grpSpLocks/>
                  </p:cNvGrpSpPr>
                  <p:nvPr/>
                </p:nvGrpSpPr>
                <p:grpSpPr bwMode="auto">
                  <a:xfrm>
                    <a:off x="2893" y="2072"/>
                    <a:ext cx="404" cy="2222"/>
                    <a:chOff x="2819" y="2100"/>
                    <a:chExt cx="404" cy="2222"/>
                  </a:xfrm>
                </p:grpSpPr>
                <p:sp>
                  <p:nvSpPr>
                    <p:cNvPr id="71" name="Freeform 105"/>
                    <p:cNvSpPr>
                      <a:spLocks/>
                    </p:cNvSpPr>
                    <p:nvPr/>
                  </p:nvSpPr>
                  <p:spPr bwMode="hidden">
                    <a:xfrm rot="4898956">
                      <a:off x="2207" y="2712"/>
                      <a:ext cx="1470"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id-ID"/>
                    </a:p>
                  </p:txBody>
                </p:sp>
                <p:sp>
                  <p:nvSpPr>
                    <p:cNvPr id="72" name="Freeform 106"/>
                    <p:cNvSpPr>
                      <a:spLocks/>
                    </p:cNvSpPr>
                    <p:nvPr/>
                  </p:nvSpPr>
                  <p:spPr bwMode="hidden">
                    <a:xfrm rot="4898956">
                      <a:off x="2636" y="3734"/>
                      <a:ext cx="790" cy="38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a:defRPr/>
                      </a:pPr>
                      <a:endParaRPr lang="id-ID"/>
                    </a:p>
                  </p:txBody>
                </p:sp>
              </p:grpSp>
              <p:grpSp>
                <p:nvGrpSpPr>
                  <p:cNvPr id="68" name="Group 107"/>
                  <p:cNvGrpSpPr>
                    <a:grpSpLocks/>
                  </p:cNvGrpSpPr>
                  <p:nvPr/>
                </p:nvGrpSpPr>
                <p:grpSpPr bwMode="auto">
                  <a:xfrm>
                    <a:off x="2374" y="2105"/>
                    <a:ext cx="427" cy="2185"/>
                    <a:chOff x="2289" y="2133"/>
                    <a:chExt cx="427" cy="2185"/>
                  </a:xfrm>
                </p:grpSpPr>
                <p:sp>
                  <p:nvSpPr>
                    <p:cNvPr id="69" name="Freeform 108"/>
                    <p:cNvSpPr>
                      <a:spLocks/>
                    </p:cNvSpPr>
                    <p:nvPr/>
                  </p:nvSpPr>
                  <p:spPr bwMode="hidden">
                    <a:xfrm rot="5755659">
                      <a:off x="1902" y="2759"/>
                      <a:ext cx="1439" cy="188"/>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a:effectLst/>
                  </p:spPr>
                  <p:txBody>
                    <a:bodyPr wrap="none" anchor="ctr"/>
                    <a:lstStyle/>
                    <a:p>
                      <a:pPr>
                        <a:defRPr/>
                      </a:pPr>
                      <a:endParaRPr lang="id-ID"/>
                    </a:p>
                  </p:txBody>
                </p:sp>
                <p:sp>
                  <p:nvSpPr>
                    <p:cNvPr id="70" name="Freeform 109"/>
                    <p:cNvSpPr>
                      <a:spLocks/>
                    </p:cNvSpPr>
                    <p:nvPr/>
                  </p:nvSpPr>
                  <p:spPr bwMode="hidden">
                    <a:xfrm rot="5755659">
                      <a:off x="2051" y="3785"/>
                      <a:ext cx="771" cy="29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a:defRPr/>
                      </a:pPr>
                      <a:endParaRPr lang="id-ID"/>
                    </a:p>
                  </p:txBody>
                </p:sp>
              </p:grpSp>
            </p:grpSp>
          </p:grpSp>
          <p:grpSp>
            <p:nvGrpSpPr>
              <p:cNvPr id="23" name="Group 110"/>
              <p:cNvGrpSpPr>
                <a:grpSpLocks/>
              </p:cNvGrpSpPr>
              <p:nvPr/>
            </p:nvGrpSpPr>
            <p:grpSpPr bwMode="auto">
              <a:xfrm>
                <a:off x="73" y="313"/>
                <a:ext cx="5460" cy="3668"/>
                <a:chOff x="73" y="313"/>
                <a:chExt cx="5460" cy="3668"/>
              </a:xfrm>
            </p:grpSpPr>
            <p:grpSp>
              <p:nvGrpSpPr>
                <p:cNvPr id="24" name="Group 111"/>
                <p:cNvGrpSpPr>
                  <a:grpSpLocks/>
                </p:cNvGrpSpPr>
                <p:nvPr/>
              </p:nvGrpSpPr>
              <p:grpSpPr bwMode="auto">
                <a:xfrm>
                  <a:off x="73" y="313"/>
                  <a:ext cx="5460" cy="3668"/>
                  <a:chOff x="73" y="313"/>
                  <a:chExt cx="5460" cy="3668"/>
                </a:xfrm>
              </p:grpSpPr>
              <p:sp>
                <p:nvSpPr>
                  <p:cNvPr id="26" name="Arc 112"/>
                  <p:cNvSpPr>
                    <a:spLocks/>
                  </p:cNvSpPr>
                  <p:nvPr/>
                </p:nvSpPr>
                <p:spPr bwMode="hidden">
                  <a:xfrm flipV="1">
                    <a:off x="2965" y="455"/>
                    <a:ext cx="2568" cy="2048"/>
                  </a:xfrm>
                  <a:custGeom>
                    <a:avLst/>
                    <a:gdLst>
                      <a:gd name="G0" fmla="+- 17826 0 0"/>
                      <a:gd name="G1" fmla="+- 0 0 0"/>
                      <a:gd name="G2" fmla="+- 21600 0 0"/>
                      <a:gd name="T0" fmla="*/ 36729 w 36729"/>
                      <a:gd name="T1" fmla="*/ 10451 h 21600"/>
                      <a:gd name="T2" fmla="*/ 0 w 36729"/>
                      <a:gd name="T3" fmla="*/ 12197 h 21600"/>
                      <a:gd name="T4" fmla="*/ 17826 w 36729"/>
                      <a:gd name="T5" fmla="*/ 0 h 21600"/>
                    </a:gdLst>
                    <a:ahLst/>
                    <a:cxnLst>
                      <a:cxn ang="0">
                        <a:pos x="T0" y="T1"/>
                      </a:cxn>
                      <a:cxn ang="0">
                        <a:pos x="T2" y="T3"/>
                      </a:cxn>
                      <a:cxn ang="0">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close/>
                      </a:path>
                    </a:pathLst>
                  </a:custGeom>
                  <a:noFill/>
                  <a:ln w="9525">
                    <a:solidFill>
                      <a:schemeClr val="accent1"/>
                    </a:solidFill>
                    <a:round/>
                    <a:headEnd/>
                    <a:tailEnd/>
                  </a:ln>
                  <a:effectLst/>
                </p:spPr>
                <p:txBody>
                  <a:bodyPr wrap="none" anchor="ctr"/>
                  <a:lstStyle/>
                  <a:p>
                    <a:pPr>
                      <a:defRPr/>
                    </a:pPr>
                    <a:endParaRPr lang="id-ID"/>
                  </a:p>
                </p:txBody>
              </p:sp>
              <p:sp>
                <p:nvSpPr>
                  <p:cNvPr id="27" name="Arc 113"/>
                  <p:cNvSpPr>
                    <a:spLocks/>
                  </p:cNvSpPr>
                  <p:nvPr/>
                </p:nvSpPr>
                <p:spPr bwMode="hidden">
                  <a:xfrm flipH="1">
                    <a:off x="387" y="1602"/>
                    <a:ext cx="2017" cy="2379"/>
                  </a:xfrm>
                  <a:custGeom>
                    <a:avLst/>
                    <a:gdLst>
                      <a:gd name="G0" fmla="+- 8873 0 0"/>
                      <a:gd name="G1" fmla="+- 21600 0 0"/>
                      <a:gd name="G2" fmla="+- 21600 0 0"/>
                      <a:gd name="T0" fmla="*/ 0 w 30473"/>
                      <a:gd name="T1" fmla="*/ 1907 h 22305"/>
                      <a:gd name="T2" fmla="*/ 30462 w 30473"/>
                      <a:gd name="T3" fmla="*/ 22305 h 22305"/>
                      <a:gd name="T4" fmla="*/ 8873 w 30473"/>
                      <a:gd name="T5" fmla="*/ 21600 h 22305"/>
                    </a:gdLst>
                    <a:ahLst/>
                    <a:cxnLst>
                      <a:cxn ang="0">
                        <a:pos x="T0" y="T1"/>
                      </a:cxn>
                      <a:cxn ang="0">
                        <a:pos x="T2" y="T3"/>
                      </a:cxn>
                      <a:cxn ang="0">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close/>
                      </a:path>
                    </a:pathLst>
                  </a:custGeom>
                  <a:noFill/>
                  <a:ln w="9525">
                    <a:solidFill>
                      <a:schemeClr val="folHlink"/>
                    </a:solidFill>
                    <a:round/>
                    <a:headEnd/>
                    <a:tailEnd/>
                  </a:ln>
                  <a:effectLst/>
                </p:spPr>
                <p:txBody>
                  <a:bodyPr wrap="none" anchor="ctr"/>
                  <a:lstStyle/>
                  <a:p>
                    <a:pPr>
                      <a:defRPr/>
                    </a:pPr>
                    <a:endParaRPr lang="id-ID"/>
                  </a:p>
                </p:txBody>
              </p:sp>
              <p:sp>
                <p:nvSpPr>
                  <p:cNvPr id="28" name="Arc 114"/>
                  <p:cNvSpPr>
                    <a:spLocks/>
                  </p:cNvSpPr>
                  <p:nvPr/>
                </p:nvSpPr>
                <p:spPr bwMode="hidden">
                  <a:xfrm>
                    <a:off x="3028" y="1181"/>
                    <a:ext cx="1426" cy="2380"/>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pPr>
                      <a:defRPr/>
                    </a:pPr>
                    <a:endParaRPr lang="id-ID"/>
                  </a:p>
                </p:txBody>
              </p:sp>
              <p:sp>
                <p:nvSpPr>
                  <p:cNvPr id="29" name="Arc 115"/>
                  <p:cNvSpPr>
                    <a:spLocks/>
                  </p:cNvSpPr>
                  <p:nvPr/>
                </p:nvSpPr>
                <p:spPr bwMode="hidden">
                  <a:xfrm flipH="1">
                    <a:off x="73" y="812"/>
                    <a:ext cx="2541" cy="2382"/>
                  </a:xfrm>
                  <a:custGeom>
                    <a:avLst/>
                    <a:gdLst>
                      <a:gd name="G0" fmla="+- 15230 0 0"/>
                      <a:gd name="G1" fmla="+- 21600 0 0"/>
                      <a:gd name="G2" fmla="+- 21600 0 0"/>
                      <a:gd name="T0" fmla="*/ 0 w 36830"/>
                      <a:gd name="T1" fmla="*/ 6283 h 22305"/>
                      <a:gd name="T2" fmla="*/ 36819 w 36830"/>
                      <a:gd name="T3" fmla="*/ 22305 h 22305"/>
                      <a:gd name="T4" fmla="*/ 15230 w 36830"/>
                      <a:gd name="T5" fmla="*/ 21600 h 22305"/>
                    </a:gdLst>
                    <a:ahLst/>
                    <a:cxnLst>
                      <a:cxn ang="0">
                        <a:pos x="T0" y="T1"/>
                      </a:cxn>
                      <a:cxn ang="0">
                        <a:pos x="T2" y="T3"/>
                      </a:cxn>
                      <a:cxn ang="0">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close/>
                      </a:path>
                    </a:pathLst>
                  </a:custGeom>
                  <a:noFill/>
                  <a:ln w="9525">
                    <a:solidFill>
                      <a:schemeClr val="folHlink"/>
                    </a:solidFill>
                    <a:round/>
                    <a:headEnd/>
                    <a:tailEnd/>
                  </a:ln>
                  <a:effectLst/>
                </p:spPr>
                <p:txBody>
                  <a:bodyPr wrap="none" anchor="ctr"/>
                  <a:lstStyle/>
                  <a:p>
                    <a:pPr>
                      <a:defRPr/>
                    </a:pPr>
                    <a:endParaRPr lang="id-ID"/>
                  </a:p>
                </p:txBody>
              </p:sp>
              <p:sp>
                <p:nvSpPr>
                  <p:cNvPr id="30" name="Arc 116"/>
                  <p:cNvSpPr>
                    <a:spLocks/>
                  </p:cNvSpPr>
                  <p:nvPr/>
                </p:nvSpPr>
                <p:spPr bwMode="hidden">
                  <a:xfrm flipH="1">
                    <a:off x="789" y="313"/>
                    <a:ext cx="1851" cy="2304"/>
                  </a:xfrm>
                  <a:custGeom>
                    <a:avLst/>
                    <a:gdLst>
                      <a:gd name="G0" fmla="+- 18231 0 0"/>
                      <a:gd name="G1" fmla="+- 21600 0 0"/>
                      <a:gd name="G2" fmla="+- 21600 0 0"/>
                      <a:gd name="T0" fmla="*/ 0 w 31881"/>
                      <a:gd name="T1" fmla="*/ 10016 h 21600"/>
                      <a:gd name="T2" fmla="*/ 31881 w 31881"/>
                      <a:gd name="T3" fmla="*/ 4860 h 21600"/>
                      <a:gd name="T4" fmla="*/ 18231 w 31881"/>
                      <a:gd name="T5" fmla="*/ 21600 h 21600"/>
                    </a:gdLst>
                    <a:ahLst/>
                    <a:cxnLst>
                      <a:cxn ang="0">
                        <a:pos x="T0" y="T1"/>
                      </a:cxn>
                      <a:cxn ang="0">
                        <a:pos x="T2" y="T3"/>
                      </a:cxn>
                      <a:cxn ang="0">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close/>
                      </a:path>
                    </a:pathLst>
                  </a:custGeom>
                  <a:noFill/>
                  <a:ln w="9525">
                    <a:solidFill>
                      <a:schemeClr val="accent1"/>
                    </a:solidFill>
                    <a:round/>
                    <a:headEnd/>
                    <a:tailEnd/>
                  </a:ln>
                  <a:effectLst/>
                </p:spPr>
                <p:txBody>
                  <a:bodyPr wrap="none" anchor="ctr"/>
                  <a:lstStyle/>
                  <a:p>
                    <a:pPr>
                      <a:defRPr/>
                    </a:pPr>
                    <a:endParaRPr lang="id-ID"/>
                  </a:p>
                </p:txBody>
              </p:sp>
              <p:sp>
                <p:nvSpPr>
                  <p:cNvPr id="31" name="Arc 117"/>
                  <p:cNvSpPr>
                    <a:spLocks/>
                  </p:cNvSpPr>
                  <p:nvPr/>
                </p:nvSpPr>
                <p:spPr bwMode="hidden">
                  <a:xfrm>
                    <a:off x="2763" y="1281"/>
                    <a:ext cx="763" cy="2304"/>
                  </a:xfrm>
                  <a:custGeom>
                    <a:avLst/>
                    <a:gdLst>
                      <a:gd name="G0" fmla="+- 13212 0 0"/>
                      <a:gd name="G1" fmla="+- 21600 0 0"/>
                      <a:gd name="G2" fmla="+- 21600 0 0"/>
                      <a:gd name="T0" fmla="*/ 0 w 31146"/>
                      <a:gd name="T1" fmla="*/ 4512 h 21600"/>
                      <a:gd name="T2" fmla="*/ 31146 w 31146"/>
                      <a:gd name="T3" fmla="*/ 9561 h 21600"/>
                      <a:gd name="T4" fmla="*/ 13212 w 31146"/>
                      <a:gd name="T5" fmla="*/ 21600 h 21600"/>
                    </a:gdLst>
                    <a:ahLst/>
                    <a:cxnLst>
                      <a:cxn ang="0">
                        <a:pos x="T0" y="T1"/>
                      </a:cxn>
                      <a:cxn ang="0">
                        <a:pos x="T2" y="T3"/>
                      </a:cxn>
                      <a:cxn ang="0">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close/>
                      </a:path>
                    </a:pathLst>
                  </a:custGeom>
                  <a:noFill/>
                  <a:ln w="9525">
                    <a:solidFill>
                      <a:schemeClr val="accent2"/>
                    </a:solidFill>
                    <a:round/>
                    <a:headEnd/>
                    <a:tailEnd/>
                  </a:ln>
                  <a:effectLst/>
                </p:spPr>
                <p:txBody>
                  <a:bodyPr wrap="none" anchor="ctr"/>
                  <a:lstStyle/>
                  <a:p>
                    <a:pPr>
                      <a:defRPr/>
                    </a:pPr>
                    <a:endParaRPr lang="id-ID"/>
                  </a:p>
                </p:txBody>
              </p:sp>
              <p:sp>
                <p:nvSpPr>
                  <p:cNvPr id="32" name="Freeform 118"/>
                  <p:cNvSpPr>
                    <a:spLocks/>
                  </p:cNvSpPr>
                  <p:nvPr/>
                </p:nvSpPr>
                <p:spPr bwMode="hidden">
                  <a:xfrm flipH="1">
                    <a:off x="1799" y="437"/>
                    <a:ext cx="418"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id-ID"/>
                  </a:p>
                </p:txBody>
              </p:sp>
            </p:grpSp>
            <p:sp>
              <p:nvSpPr>
                <p:cNvPr id="25" name="Freeform 119"/>
                <p:cNvSpPr>
                  <a:spLocks/>
                </p:cNvSpPr>
                <p:nvPr/>
              </p:nvSpPr>
              <p:spPr bwMode="hidden">
                <a:xfrm rot="20253369">
                  <a:off x="3279" y="1531"/>
                  <a:ext cx="443" cy="83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a:defRPr/>
                  </a:pPr>
                  <a:endParaRPr lang="id-ID"/>
                </a:p>
              </p:txBody>
            </p:sp>
          </p:grpSp>
        </p:grpSp>
        <p:grpSp>
          <p:nvGrpSpPr>
            <p:cNvPr id="7" name="Group 120"/>
            <p:cNvGrpSpPr>
              <a:grpSpLocks/>
            </p:cNvGrpSpPr>
            <p:nvPr/>
          </p:nvGrpSpPr>
          <p:grpSpPr bwMode="auto">
            <a:xfrm>
              <a:off x="1476" y="463"/>
              <a:ext cx="4040" cy="2966"/>
              <a:chOff x="210" y="337"/>
              <a:chExt cx="5198" cy="3818"/>
            </a:xfrm>
          </p:grpSpPr>
          <p:sp>
            <p:nvSpPr>
              <p:cNvPr id="8" name="Freeform 121"/>
              <p:cNvSpPr>
                <a:spLocks/>
              </p:cNvSpPr>
              <p:nvPr/>
            </p:nvSpPr>
            <p:spPr bwMode="hidden">
              <a:xfrm flipH="1">
                <a:off x="1934" y="2382"/>
                <a:ext cx="485" cy="147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a:defRPr/>
                </a:pPr>
                <a:endParaRPr lang="id-ID"/>
              </a:p>
            </p:txBody>
          </p:sp>
          <p:sp>
            <p:nvSpPr>
              <p:cNvPr id="9" name="Arc 122"/>
              <p:cNvSpPr>
                <a:spLocks/>
              </p:cNvSpPr>
              <p:nvPr/>
            </p:nvSpPr>
            <p:spPr bwMode="hidden">
              <a:xfrm flipH="1">
                <a:off x="1054" y="1851"/>
                <a:ext cx="2122" cy="2304"/>
              </a:xfrm>
              <a:custGeom>
                <a:avLst/>
                <a:gdLst>
                  <a:gd name="G0" fmla="+- 0 0 0"/>
                  <a:gd name="G1" fmla="+- 20897 0 0"/>
                  <a:gd name="G2" fmla="+- 21600 0 0"/>
                  <a:gd name="T0" fmla="*/ 5467 w 21600"/>
                  <a:gd name="T1" fmla="*/ 0 h 21602"/>
                  <a:gd name="T2" fmla="*/ 21589 w 21600"/>
                  <a:gd name="T3" fmla="*/ 21602 h 21602"/>
                  <a:gd name="T4" fmla="*/ 0 w 21600"/>
                  <a:gd name="T5" fmla="*/ 20897 h 21602"/>
                </a:gdLst>
                <a:ahLst/>
                <a:cxnLst>
                  <a:cxn ang="0">
                    <a:pos x="T0" y="T1"/>
                  </a:cxn>
                  <a:cxn ang="0">
                    <a:pos x="T2" y="T3"/>
                  </a:cxn>
                  <a:cxn ang="0">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close/>
                  </a:path>
                </a:pathLst>
              </a:custGeom>
              <a:noFill/>
              <a:ln w="9525">
                <a:solidFill>
                  <a:schemeClr val="folHlink"/>
                </a:solidFill>
                <a:round/>
                <a:headEnd/>
                <a:tailEnd/>
              </a:ln>
              <a:effectLst/>
            </p:spPr>
            <p:txBody>
              <a:bodyPr wrap="none" anchor="ctr"/>
              <a:lstStyle/>
              <a:p>
                <a:pPr>
                  <a:defRPr/>
                </a:pPr>
                <a:endParaRPr lang="id-ID"/>
              </a:p>
            </p:txBody>
          </p:sp>
          <p:sp>
            <p:nvSpPr>
              <p:cNvPr id="10" name="Arc 123"/>
              <p:cNvSpPr>
                <a:spLocks/>
              </p:cNvSpPr>
              <p:nvPr/>
            </p:nvSpPr>
            <p:spPr bwMode="hidden">
              <a:xfrm flipH="1">
                <a:off x="1266" y="1480"/>
                <a:ext cx="1244" cy="2379"/>
              </a:xfrm>
              <a:custGeom>
                <a:avLst/>
                <a:gdLst>
                  <a:gd name="G0" fmla="+- 7340 0 0"/>
                  <a:gd name="G1" fmla="+- 21600 0 0"/>
                  <a:gd name="G2" fmla="+- 21600 0 0"/>
                  <a:gd name="T0" fmla="*/ 0 w 28940"/>
                  <a:gd name="T1" fmla="*/ 1285 h 22305"/>
                  <a:gd name="T2" fmla="*/ 28929 w 28940"/>
                  <a:gd name="T3" fmla="*/ 22305 h 22305"/>
                  <a:gd name="T4" fmla="*/ 7340 w 28940"/>
                  <a:gd name="T5" fmla="*/ 21600 h 22305"/>
                </a:gdLst>
                <a:ahLst/>
                <a:cxnLst>
                  <a:cxn ang="0">
                    <a:pos x="T0" y="T1"/>
                  </a:cxn>
                  <a:cxn ang="0">
                    <a:pos x="T2" y="T3"/>
                  </a:cxn>
                  <a:cxn ang="0">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close/>
                  </a:path>
                </a:pathLst>
              </a:custGeom>
              <a:noFill/>
              <a:ln w="9525">
                <a:solidFill>
                  <a:schemeClr val="accent1"/>
                </a:solidFill>
                <a:round/>
                <a:headEnd/>
                <a:tailEnd/>
              </a:ln>
              <a:effectLst/>
            </p:spPr>
            <p:txBody>
              <a:bodyPr wrap="none" anchor="ctr"/>
              <a:lstStyle/>
              <a:p>
                <a:pPr>
                  <a:defRPr/>
                </a:pPr>
                <a:endParaRPr lang="id-ID"/>
              </a:p>
            </p:txBody>
          </p:sp>
          <p:sp>
            <p:nvSpPr>
              <p:cNvPr id="11" name="Arc 124"/>
              <p:cNvSpPr>
                <a:spLocks/>
              </p:cNvSpPr>
              <p:nvPr/>
            </p:nvSpPr>
            <p:spPr bwMode="hidden">
              <a:xfrm flipH="1">
                <a:off x="210" y="1169"/>
                <a:ext cx="2376" cy="2379"/>
              </a:xfrm>
              <a:custGeom>
                <a:avLst/>
                <a:gdLst>
                  <a:gd name="G0" fmla="+- 12855 0 0"/>
                  <a:gd name="G1" fmla="+- 21600 0 0"/>
                  <a:gd name="G2" fmla="+- 21600 0 0"/>
                  <a:gd name="T0" fmla="*/ 0 w 34455"/>
                  <a:gd name="T1" fmla="*/ 4241 h 22305"/>
                  <a:gd name="T2" fmla="*/ 34444 w 34455"/>
                  <a:gd name="T3" fmla="*/ 22305 h 22305"/>
                  <a:gd name="T4" fmla="*/ 12855 w 34455"/>
                  <a:gd name="T5" fmla="*/ 21600 h 22305"/>
                </a:gdLst>
                <a:ahLst/>
                <a:cxnLst>
                  <a:cxn ang="0">
                    <a:pos x="T0" y="T1"/>
                  </a:cxn>
                  <a:cxn ang="0">
                    <a:pos x="T2" y="T3"/>
                  </a:cxn>
                  <a:cxn ang="0">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close/>
                  </a:path>
                </a:pathLst>
              </a:custGeom>
              <a:noFill/>
              <a:ln w="9525">
                <a:solidFill>
                  <a:schemeClr val="folHlink"/>
                </a:solidFill>
                <a:round/>
                <a:headEnd/>
                <a:tailEnd/>
              </a:ln>
              <a:effectLst/>
            </p:spPr>
            <p:txBody>
              <a:bodyPr wrap="none" anchor="ctr"/>
              <a:lstStyle/>
              <a:p>
                <a:pPr>
                  <a:defRPr/>
                </a:pPr>
                <a:endParaRPr lang="id-ID"/>
              </a:p>
            </p:txBody>
          </p:sp>
          <p:sp>
            <p:nvSpPr>
              <p:cNvPr id="12" name="Arc 125"/>
              <p:cNvSpPr>
                <a:spLocks/>
              </p:cNvSpPr>
              <p:nvPr/>
            </p:nvSpPr>
            <p:spPr bwMode="hidden">
              <a:xfrm>
                <a:off x="2840" y="1503"/>
                <a:ext cx="381"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pPr>
                  <a:defRPr/>
                </a:pPr>
                <a:endParaRPr lang="id-ID"/>
              </a:p>
            </p:txBody>
          </p:sp>
          <p:sp>
            <p:nvSpPr>
              <p:cNvPr id="13" name="Arc 126"/>
              <p:cNvSpPr>
                <a:spLocks/>
              </p:cNvSpPr>
              <p:nvPr/>
            </p:nvSpPr>
            <p:spPr bwMode="hidden">
              <a:xfrm>
                <a:off x="2940" y="1492"/>
                <a:ext cx="1004"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folHlink"/>
                </a:solidFill>
                <a:round/>
                <a:headEnd/>
                <a:tailEnd/>
              </a:ln>
              <a:effectLst/>
            </p:spPr>
            <p:txBody>
              <a:bodyPr wrap="none" anchor="ctr"/>
              <a:lstStyle/>
              <a:p>
                <a:pPr>
                  <a:defRPr/>
                </a:pPr>
                <a:endParaRPr lang="id-ID"/>
              </a:p>
            </p:txBody>
          </p:sp>
          <p:sp>
            <p:nvSpPr>
              <p:cNvPr id="14" name="Freeform 127"/>
              <p:cNvSpPr>
                <a:spLocks/>
              </p:cNvSpPr>
              <p:nvPr/>
            </p:nvSpPr>
            <p:spPr bwMode="hidden">
              <a:xfrm>
                <a:off x="3300" y="2635"/>
                <a:ext cx="485" cy="147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a:defRPr/>
                </a:pPr>
                <a:endParaRPr lang="id-ID"/>
              </a:p>
            </p:txBody>
          </p:sp>
          <p:sp>
            <p:nvSpPr>
              <p:cNvPr id="15" name="Freeform 128"/>
              <p:cNvSpPr>
                <a:spLocks/>
              </p:cNvSpPr>
              <p:nvPr/>
            </p:nvSpPr>
            <p:spPr bwMode="hidden">
              <a:xfrm rot="19660755" flipV="1">
                <a:off x="2547" y="2149"/>
                <a:ext cx="441" cy="83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a:defRPr/>
                </a:pPr>
                <a:endParaRPr lang="id-ID"/>
              </a:p>
            </p:txBody>
          </p:sp>
          <p:sp>
            <p:nvSpPr>
              <p:cNvPr id="16" name="Freeform 129"/>
              <p:cNvSpPr>
                <a:spLocks/>
              </p:cNvSpPr>
              <p:nvPr/>
            </p:nvSpPr>
            <p:spPr bwMode="hidden">
              <a:xfrm flipH="1">
                <a:off x="489" y="2503"/>
                <a:ext cx="1085"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id-ID"/>
              </a:p>
            </p:txBody>
          </p:sp>
          <p:sp>
            <p:nvSpPr>
              <p:cNvPr id="17" name="Freeform 130"/>
              <p:cNvSpPr>
                <a:spLocks/>
              </p:cNvSpPr>
              <p:nvPr/>
            </p:nvSpPr>
            <p:spPr bwMode="hidden">
              <a:xfrm flipH="1">
                <a:off x="1000" y="893"/>
                <a:ext cx="696"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id-ID"/>
              </a:p>
            </p:txBody>
          </p:sp>
          <p:sp>
            <p:nvSpPr>
              <p:cNvPr id="18" name="Freeform 131"/>
              <p:cNvSpPr>
                <a:spLocks/>
              </p:cNvSpPr>
              <p:nvPr/>
            </p:nvSpPr>
            <p:spPr bwMode="hidden">
              <a:xfrm>
                <a:off x="4401" y="2279"/>
                <a:ext cx="1007" cy="1600"/>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a:defRPr/>
                </a:pPr>
                <a:endParaRPr lang="id-ID"/>
              </a:p>
            </p:txBody>
          </p:sp>
          <p:sp>
            <p:nvSpPr>
              <p:cNvPr id="19" name="Freeform 132"/>
              <p:cNvSpPr>
                <a:spLocks/>
              </p:cNvSpPr>
              <p:nvPr/>
            </p:nvSpPr>
            <p:spPr bwMode="hidden">
              <a:xfrm>
                <a:off x="3878" y="1470"/>
                <a:ext cx="1518" cy="106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id-ID"/>
              </a:p>
            </p:txBody>
          </p:sp>
          <p:sp>
            <p:nvSpPr>
              <p:cNvPr id="20" name="Freeform 133"/>
              <p:cNvSpPr>
                <a:spLocks/>
              </p:cNvSpPr>
              <p:nvPr/>
            </p:nvSpPr>
            <p:spPr bwMode="hidden">
              <a:xfrm>
                <a:off x="3934" y="337"/>
                <a:ext cx="664" cy="143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id-ID"/>
              </a:p>
            </p:txBody>
          </p:sp>
          <p:sp>
            <p:nvSpPr>
              <p:cNvPr id="21" name="Freeform 134"/>
              <p:cNvSpPr>
                <a:spLocks/>
              </p:cNvSpPr>
              <p:nvPr/>
            </p:nvSpPr>
            <p:spPr bwMode="hidden">
              <a:xfrm rot="1346631" flipH="1">
                <a:off x="1702" y="1506"/>
                <a:ext cx="440" cy="83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a:defRPr/>
                </a:pPr>
                <a:endParaRPr lang="id-ID"/>
              </a:p>
            </p:txBody>
          </p:sp>
        </p:grpSp>
      </p:grpSp>
      <p:sp>
        <p:nvSpPr>
          <p:cNvPr id="17543" name="Rectangle 135"/>
          <p:cNvSpPr>
            <a:spLocks noGrp="1" noChangeArrowheads="1"/>
          </p:cNvSpPr>
          <p:nvPr>
            <p:ph type="ctrTitle" sz="quarter"/>
          </p:nvPr>
        </p:nvSpPr>
        <p:spPr>
          <a:xfrm>
            <a:off x="685800" y="1827213"/>
            <a:ext cx="7772400" cy="1627187"/>
          </a:xfrm>
        </p:spPr>
        <p:txBody>
          <a:bodyPr/>
          <a:lstStyle>
            <a:lvl1pPr>
              <a:defRPr/>
            </a:lvl1pPr>
          </a:lstStyle>
          <a:p>
            <a:r>
              <a:rPr lang="en-US"/>
              <a:t>Click to edit Master title style</a:t>
            </a:r>
          </a:p>
        </p:txBody>
      </p:sp>
      <p:sp>
        <p:nvSpPr>
          <p:cNvPr id="17544" name="Rectangle 136"/>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137" name="Rectangle 137"/>
          <p:cNvSpPr>
            <a:spLocks noGrp="1" noChangeArrowheads="1"/>
          </p:cNvSpPr>
          <p:nvPr>
            <p:ph type="dt" sz="quarter" idx="10"/>
          </p:nvPr>
        </p:nvSpPr>
        <p:spPr/>
        <p:txBody>
          <a:bodyPr/>
          <a:lstStyle>
            <a:lvl1pPr>
              <a:defRPr/>
            </a:lvl1pPr>
          </a:lstStyle>
          <a:p>
            <a:pPr>
              <a:defRPr/>
            </a:pPr>
            <a:endParaRPr lang="en-US"/>
          </a:p>
        </p:txBody>
      </p:sp>
      <p:sp>
        <p:nvSpPr>
          <p:cNvPr id="138" name="Rectangle 138"/>
          <p:cNvSpPr>
            <a:spLocks noGrp="1" noChangeArrowheads="1"/>
          </p:cNvSpPr>
          <p:nvPr>
            <p:ph type="ftr" sz="quarter" idx="11"/>
          </p:nvPr>
        </p:nvSpPr>
        <p:spPr/>
        <p:txBody>
          <a:bodyPr/>
          <a:lstStyle>
            <a:lvl1pPr>
              <a:defRPr/>
            </a:lvl1pPr>
          </a:lstStyle>
          <a:p>
            <a:pPr>
              <a:defRPr/>
            </a:pPr>
            <a:endParaRPr lang="en-US"/>
          </a:p>
        </p:txBody>
      </p:sp>
      <p:sp>
        <p:nvSpPr>
          <p:cNvPr id="139" name="Rectangle 139"/>
          <p:cNvSpPr>
            <a:spLocks noGrp="1" noChangeArrowheads="1"/>
          </p:cNvSpPr>
          <p:nvPr>
            <p:ph type="sldNum" sz="quarter" idx="12"/>
          </p:nvPr>
        </p:nvSpPr>
        <p:spPr/>
        <p:txBody>
          <a:bodyPr/>
          <a:lstStyle>
            <a:lvl1pPr>
              <a:defRPr/>
            </a:lvl1pPr>
          </a:lstStyle>
          <a:p>
            <a:pPr>
              <a:defRPr/>
            </a:pPr>
            <a:fld id="{917EF44C-2DDE-452A-94D1-12186CF925DC}"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139"/>
          <p:cNvSpPr>
            <a:spLocks noGrp="1" noChangeArrowheads="1"/>
          </p:cNvSpPr>
          <p:nvPr>
            <p:ph type="dt" sz="half" idx="10"/>
          </p:nvPr>
        </p:nvSpPr>
        <p:spPr>
          <a:ln/>
        </p:spPr>
        <p:txBody>
          <a:bodyPr/>
          <a:lstStyle>
            <a:lvl1pPr>
              <a:defRPr/>
            </a:lvl1pPr>
          </a:lstStyle>
          <a:p>
            <a:pPr>
              <a:defRPr/>
            </a:pPr>
            <a:endParaRPr lang="en-US"/>
          </a:p>
        </p:txBody>
      </p:sp>
      <p:sp>
        <p:nvSpPr>
          <p:cNvPr id="5" name="Rectangle 140"/>
          <p:cNvSpPr>
            <a:spLocks noGrp="1" noChangeArrowheads="1"/>
          </p:cNvSpPr>
          <p:nvPr>
            <p:ph type="ftr" sz="quarter" idx="11"/>
          </p:nvPr>
        </p:nvSpPr>
        <p:spPr>
          <a:ln/>
        </p:spPr>
        <p:txBody>
          <a:bodyPr/>
          <a:lstStyle>
            <a:lvl1pPr>
              <a:defRPr/>
            </a:lvl1pPr>
          </a:lstStyle>
          <a:p>
            <a:pPr>
              <a:defRPr/>
            </a:pPr>
            <a:endParaRPr lang="en-US"/>
          </a:p>
        </p:txBody>
      </p:sp>
      <p:sp>
        <p:nvSpPr>
          <p:cNvPr id="6" name="Rectangle 141"/>
          <p:cNvSpPr>
            <a:spLocks noGrp="1" noChangeArrowheads="1"/>
          </p:cNvSpPr>
          <p:nvPr>
            <p:ph type="sldNum" sz="quarter" idx="12"/>
          </p:nvPr>
        </p:nvSpPr>
        <p:spPr>
          <a:ln/>
        </p:spPr>
        <p:txBody>
          <a:bodyPr/>
          <a:lstStyle>
            <a:lvl1pPr>
              <a:defRPr/>
            </a:lvl1pPr>
          </a:lstStyle>
          <a:p>
            <a:pPr>
              <a:defRPr/>
            </a:pPr>
            <a:fld id="{54F74AF3-A001-417F-AB79-CF5C0636779E}"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9"/>
          <p:cNvSpPr>
            <a:spLocks noGrp="1" noChangeArrowheads="1"/>
          </p:cNvSpPr>
          <p:nvPr>
            <p:ph type="dt" sz="half" idx="10"/>
          </p:nvPr>
        </p:nvSpPr>
        <p:spPr>
          <a:ln/>
        </p:spPr>
        <p:txBody>
          <a:bodyPr/>
          <a:lstStyle>
            <a:lvl1pPr>
              <a:defRPr/>
            </a:lvl1pPr>
          </a:lstStyle>
          <a:p>
            <a:pPr>
              <a:defRPr/>
            </a:pPr>
            <a:endParaRPr lang="en-US"/>
          </a:p>
        </p:txBody>
      </p:sp>
      <p:sp>
        <p:nvSpPr>
          <p:cNvPr id="5" name="Rectangle 140"/>
          <p:cNvSpPr>
            <a:spLocks noGrp="1" noChangeArrowheads="1"/>
          </p:cNvSpPr>
          <p:nvPr>
            <p:ph type="ftr" sz="quarter" idx="11"/>
          </p:nvPr>
        </p:nvSpPr>
        <p:spPr>
          <a:ln/>
        </p:spPr>
        <p:txBody>
          <a:bodyPr/>
          <a:lstStyle>
            <a:lvl1pPr>
              <a:defRPr/>
            </a:lvl1pPr>
          </a:lstStyle>
          <a:p>
            <a:pPr>
              <a:defRPr/>
            </a:pPr>
            <a:endParaRPr lang="en-US"/>
          </a:p>
        </p:txBody>
      </p:sp>
      <p:sp>
        <p:nvSpPr>
          <p:cNvPr id="6" name="Rectangle 141"/>
          <p:cNvSpPr>
            <a:spLocks noGrp="1" noChangeArrowheads="1"/>
          </p:cNvSpPr>
          <p:nvPr>
            <p:ph type="sldNum" sz="quarter" idx="12"/>
          </p:nvPr>
        </p:nvSpPr>
        <p:spPr>
          <a:ln/>
        </p:spPr>
        <p:txBody>
          <a:bodyPr/>
          <a:lstStyle>
            <a:lvl1pPr>
              <a:defRPr/>
            </a:lvl1pPr>
          </a:lstStyle>
          <a:p>
            <a:pPr>
              <a:defRPr/>
            </a:pPr>
            <a:fld id="{11D31BD0-CA04-45CA-BE1D-F0EC07DAF8CD}"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Rectangle 139"/>
          <p:cNvSpPr>
            <a:spLocks noGrp="1" noChangeArrowheads="1"/>
          </p:cNvSpPr>
          <p:nvPr>
            <p:ph type="dt" sz="half" idx="10"/>
          </p:nvPr>
        </p:nvSpPr>
        <p:spPr>
          <a:ln/>
        </p:spPr>
        <p:txBody>
          <a:bodyPr/>
          <a:lstStyle>
            <a:lvl1pPr>
              <a:defRPr/>
            </a:lvl1pPr>
          </a:lstStyle>
          <a:p>
            <a:pPr>
              <a:defRPr/>
            </a:pPr>
            <a:endParaRPr lang="en-US"/>
          </a:p>
        </p:txBody>
      </p:sp>
      <p:sp>
        <p:nvSpPr>
          <p:cNvPr id="6" name="Rectangle 140"/>
          <p:cNvSpPr>
            <a:spLocks noGrp="1" noChangeArrowheads="1"/>
          </p:cNvSpPr>
          <p:nvPr>
            <p:ph type="ftr" sz="quarter" idx="11"/>
          </p:nvPr>
        </p:nvSpPr>
        <p:spPr>
          <a:ln/>
        </p:spPr>
        <p:txBody>
          <a:bodyPr/>
          <a:lstStyle>
            <a:lvl1pPr>
              <a:defRPr/>
            </a:lvl1pPr>
          </a:lstStyle>
          <a:p>
            <a:pPr>
              <a:defRPr/>
            </a:pPr>
            <a:endParaRPr lang="en-US"/>
          </a:p>
        </p:txBody>
      </p:sp>
      <p:sp>
        <p:nvSpPr>
          <p:cNvPr id="7" name="Rectangle 141"/>
          <p:cNvSpPr>
            <a:spLocks noGrp="1" noChangeArrowheads="1"/>
          </p:cNvSpPr>
          <p:nvPr>
            <p:ph type="sldNum" sz="quarter" idx="12"/>
          </p:nvPr>
        </p:nvSpPr>
        <p:spPr>
          <a:ln/>
        </p:spPr>
        <p:txBody>
          <a:bodyPr/>
          <a:lstStyle>
            <a:lvl1pPr>
              <a:defRPr/>
            </a:lvl1pPr>
          </a:lstStyle>
          <a:p>
            <a:pPr>
              <a:defRPr/>
            </a:pPr>
            <a:fld id="{5C1BB9BA-D96D-4460-8F7C-E1B7078141B3}"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Rectangle 139"/>
          <p:cNvSpPr>
            <a:spLocks noGrp="1" noChangeArrowheads="1"/>
          </p:cNvSpPr>
          <p:nvPr>
            <p:ph type="dt" sz="half" idx="10"/>
          </p:nvPr>
        </p:nvSpPr>
        <p:spPr>
          <a:ln/>
        </p:spPr>
        <p:txBody>
          <a:bodyPr/>
          <a:lstStyle>
            <a:lvl1pPr>
              <a:defRPr/>
            </a:lvl1pPr>
          </a:lstStyle>
          <a:p>
            <a:pPr>
              <a:defRPr/>
            </a:pPr>
            <a:endParaRPr lang="en-US"/>
          </a:p>
        </p:txBody>
      </p:sp>
      <p:sp>
        <p:nvSpPr>
          <p:cNvPr id="8" name="Rectangle 140"/>
          <p:cNvSpPr>
            <a:spLocks noGrp="1" noChangeArrowheads="1"/>
          </p:cNvSpPr>
          <p:nvPr>
            <p:ph type="ftr" sz="quarter" idx="11"/>
          </p:nvPr>
        </p:nvSpPr>
        <p:spPr>
          <a:ln/>
        </p:spPr>
        <p:txBody>
          <a:bodyPr/>
          <a:lstStyle>
            <a:lvl1pPr>
              <a:defRPr/>
            </a:lvl1pPr>
          </a:lstStyle>
          <a:p>
            <a:pPr>
              <a:defRPr/>
            </a:pPr>
            <a:endParaRPr lang="en-US"/>
          </a:p>
        </p:txBody>
      </p:sp>
      <p:sp>
        <p:nvSpPr>
          <p:cNvPr id="9" name="Rectangle 141"/>
          <p:cNvSpPr>
            <a:spLocks noGrp="1" noChangeArrowheads="1"/>
          </p:cNvSpPr>
          <p:nvPr>
            <p:ph type="sldNum" sz="quarter" idx="12"/>
          </p:nvPr>
        </p:nvSpPr>
        <p:spPr>
          <a:ln/>
        </p:spPr>
        <p:txBody>
          <a:bodyPr/>
          <a:lstStyle>
            <a:lvl1pPr>
              <a:defRPr/>
            </a:lvl1pPr>
          </a:lstStyle>
          <a:p>
            <a:pPr>
              <a:defRPr/>
            </a:pPr>
            <a:fld id="{1C18F16A-68BD-45A7-8EC4-5A75F2A6AE23}"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Rectangle 139"/>
          <p:cNvSpPr>
            <a:spLocks noGrp="1" noChangeArrowheads="1"/>
          </p:cNvSpPr>
          <p:nvPr>
            <p:ph type="dt" sz="half" idx="10"/>
          </p:nvPr>
        </p:nvSpPr>
        <p:spPr>
          <a:ln/>
        </p:spPr>
        <p:txBody>
          <a:bodyPr/>
          <a:lstStyle>
            <a:lvl1pPr>
              <a:defRPr/>
            </a:lvl1pPr>
          </a:lstStyle>
          <a:p>
            <a:pPr>
              <a:defRPr/>
            </a:pPr>
            <a:endParaRPr lang="en-US"/>
          </a:p>
        </p:txBody>
      </p:sp>
      <p:sp>
        <p:nvSpPr>
          <p:cNvPr id="4" name="Rectangle 140"/>
          <p:cNvSpPr>
            <a:spLocks noGrp="1" noChangeArrowheads="1"/>
          </p:cNvSpPr>
          <p:nvPr>
            <p:ph type="ftr" sz="quarter" idx="11"/>
          </p:nvPr>
        </p:nvSpPr>
        <p:spPr>
          <a:ln/>
        </p:spPr>
        <p:txBody>
          <a:bodyPr/>
          <a:lstStyle>
            <a:lvl1pPr>
              <a:defRPr/>
            </a:lvl1pPr>
          </a:lstStyle>
          <a:p>
            <a:pPr>
              <a:defRPr/>
            </a:pPr>
            <a:endParaRPr lang="en-US"/>
          </a:p>
        </p:txBody>
      </p:sp>
      <p:sp>
        <p:nvSpPr>
          <p:cNvPr id="5" name="Rectangle 141"/>
          <p:cNvSpPr>
            <a:spLocks noGrp="1" noChangeArrowheads="1"/>
          </p:cNvSpPr>
          <p:nvPr>
            <p:ph type="sldNum" sz="quarter" idx="12"/>
          </p:nvPr>
        </p:nvSpPr>
        <p:spPr>
          <a:ln/>
        </p:spPr>
        <p:txBody>
          <a:bodyPr/>
          <a:lstStyle>
            <a:lvl1pPr>
              <a:defRPr/>
            </a:lvl1pPr>
          </a:lstStyle>
          <a:p>
            <a:pPr>
              <a:defRPr/>
            </a:pPr>
            <a:fld id="{1EF6B5D3-B9B6-470C-8840-3C535492899B}"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9"/>
          <p:cNvSpPr>
            <a:spLocks noGrp="1" noChangeArrowheads="1"/>
          </p:cNvSpPr>
          <p:nvPr>
            <p:ph type="dt" sz="half" idx="10"/>
          </p:nvPr>
        </p:nvSpPr>
        <p:spPr>
          <a:ln/>
        </p:spPr>
        <p:txBody>
          <a:bodyPr/>
          <a:lstStyle>
            <a:lvl1pPr>
              <a:defRPr/>
            </a:lvl1pPr>
          </a:lstStyle>
          <a:p>
            <a:pPr>
              <a:defRPr/>
            </a:pPr>
            <a:endParaRPr lang="en-US"/>
          </a:p>
        </p:txBody>
      </p:sp>
      <p:sp>
        <p:nvSpPr>
          <p:cNvPr id="3" name="Rectangle 140"/>
          <p:cNvSpPr>
            <a:spLocks noGrp="1" noChangeArrowheads="1"/>
          </p:cNvSpPr>
          <p:nvPr>
            <p:ph type="ftr" sz="quarter" idx="11"/>
          </p:nvPr>
        </p:nvSpPr>
        <p:spPr>
          <a:ln/>
        </p:spPr>
        <p:txBody>
          <a:bodyPr/>
          <a:lstStyle>
            <a:lvl1pPr>
              <a:defRPr/>
            </a:lvl1pPr>
          </a:lstStyle>
          <a:p>
            <a:pPr>
              <a:defRPr/>
            </a:pPr>
            <a:endParaRPr lang="en-US"/>
          </a:p>
        </p:txBody>
      </p:sp>
      <p:sp>
        <p:nvSpPr>
          <p:cNvPr id="4" name="Rectangle 141"/>
          <p:cNvSpPr>
            <a:spLocks noGrp="1" noChangeArrowheads="1"/>
          </p:cNvSpPr>
          <p:nvPr>
            <p:ph type="sldNum" sz="quarter" idx="12"/>
          </p:nvPr>
        </p:nvSpPr>
        <p:spPr>
          <a:ln/>
        </p:spPr>
        <p:txBody>
          <a:bodyPr/>
          <a:lstStyle>
            <a:lvl1pPr>
              <a:defRPr/>
            </a:lvl1pPr>
          </a:lstStyle>
          <a:p>
            <a:pPr>
              <a:defRPr/>
            </a:pPr>
            <a:fld id="{52F8257A-2587-473D-8035-AA6E422F886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showMasterPhAnim="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pPr>
              <a:defRPr/>
            </a:pPr>
            <a:r>
              <a:rPr lang="en-US"/>
              <a:t>Ravik Karsidi  Profesionalisme Guru, 22 Juni 2010PROFESIONALISME GURU PLB 13 OKT 2008</a:t>
            </a:r>
            <a:endParaRPr lang="en-US" i="1">
              <a:solidFill>
                <a:schemeClr val="tx1"/>
              </a:solidFill>
            </a:endParaRPr>
          </a:p>
        </p:txBody>
      </p:sp>
      <p:sp>
        <p:nvSpPr>
          <p:cNvPr id="5" name="Slide Number Placeholder 4"/>
          <p:cNvSpPr>
            <a:spLocks noGrp="1"/>
          </p:cNvSpPr>
          <p:nvPr>
            <p:ph type="sldNum" sz="quarter" idx="11"/>
          </p:nvPr>
        </p:nvSpPr>
        <p:spPr/>
        <p:txBody>
          <a:bodyPr/>
          <a:lstStyle>
            <a:lvl1pPr>
              <a:defRPr/>
            </a:lvl1pPr>
          </a:lstStyle>
          <a:p>
            <a:pPr>
              <a:defRPr/>
            </a:pPr>
            <a:fld id="{7424192F-22A6-4976-A873-808B73BE9012}" type="slidenum">
              <a:rPr lang="en-US"/>
              <a:pPr>
                <a:defRPr/>
              </a:pPr>
              <a:t>‹#›</a:t>
            </a:fld>
            <a:endParaRPr lang="en-US"/>
          </a:p>
        </p:txBody>
      </p:sp>
    </p:spTree>
  </p:cSld>
  <p:clrMapOvr>
    <a:masterClrMapping/>
  </p:clrMapOvr>
  <p:transition spd="med">
    <p:blinds dir="vert"/>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9"/>
          <p:cNvSpPr>
            <a:spLocks noGrp="1" noChangeArrowheads="1"/>
          </p:cNvSpPr>
          <p:nvPr>
            <p:ph type="dt" sz="half" idx="10"/>
          </p:nvPr>
        </p:nvSpPr>
        <p:spPr>
          <a:ln/>
        </p:spPr>
        <p:txBody>
          <a:bodyPr/>
          <a:lstStyle>
            <a:lvl1pPr>
              <a:defRPr/>
            </a:lvl1pPr>
          </a:lstStyle>
          <a:p>
            <a:pPr>
              <a:defRPr/>
            </a:pPr>
            <a:endParaRPr lang="en-US"/>
          </a:p>
        </p:txBody>
      </p:sp>
      <p:sp>
        <p:nvSpPr>
          <p:cNvPr id="6" name="Rectangle 140"/>
          <p:cNvSpPr>
            <a:spLocks noGrp="1" noChangeArrowheads="1"/>
          </p:cNvSpPr>
          <p:nvPr>
            <p:ph type="ftr" sz="quarter" idx="11"/>
          </p:nvPr>
        </p:nvSpPr>
        <p:spPr>
          <a:ln/>
        </p:spPr>
        <p:txBody>
          <a:bodyPr/>
          <a:lstStyle>
            <a:lvl1pPr>
              <a:defRPr/>
            </a:lvl1pPr>
          </a:lstStyle>
          <a:p>
            <a:pPr>
              <a:defRPr/>
            </a:pPr>
            <a:endParaRPr lang="en-US"/>
          </a:p>
        </p:txBody>
      </p:sp>
      <p:sp>
        <p:nvSpPr>
          <p:cNvPr id="7" name="Rectangle 141"/>
          <p:cNvSpPr>
            <a:spLocks noGrp="1" noChangeArrowheads="1"/>
          </p:cNvSpPr>
          <p:nvPr>
            <p:ph type="sldNum" sz="quarter" idx="12"/>
          </p:nvPr>
        </p:nvSpPr>
        <p:spPr>
          <a:ln/>
        </p:spPr>
        <p:txBody>
          <a:bodyPr/>
          <a:lstStyle>
            <a:lvl1pPr>
              <a:defRPr/>
            </a:lvl1pPr>
          </a:lstStyle>
          <a:p>
            <a:pPr>
              <a:defRPr/>
            </a:pPr>
            <a:fld id="{B73E5B7C-CA2F-4D66-9CCB-FA5171E2E38C}"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d-ID"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9"/>
          <p:cNvSpPr>
            <a:spLocks noGrp="1" noChangeArrowheads="1"/>
          </p:cNvSpPr>
          <p:nvPr>
            <p:ph type="dt" sz="half" idx="10"/>
          </p:nvPr>
        </p:nvSpPr>
        <p:spPr>
          <a:ln/>
        </p:spPr>
        <p:txBody>
          <a:bodyPr/>
          <a:lstStyle>
            <a:lvl1pPr>
              <a:defRPr/>
            </a:lvl1pPr>
          </a:lstStyle>
          <a:p>
            <a:pPr>
              <a:defRPr/>
            </a:pPr>
            <a:endParaRPr lang="en-US"/>
          </a:p>
        </p:txBody>
      </p:sp>
      <p:sp>
        <p:nvSpPr>
          <p:cNvPr id="6" name="Rectangle 140"/>
          <p:cNvSpPr>
            <a:spLocks noGrp="1" noChangeArrowheads="1"/>
          </p:cNvSpPr>
          <p:nvPr>
            <p:ph type="ftr" sz="quarter" idx="11"/>
          </p:nvPr>
        </p:nvSpPr>
        <p:spPr>
          <a:ln/>
        </p:spPr>
        <p:txBody>
          <a:bodyPr/>
          <a:lstStyle>
            <a:lvl1pPr>
              <a:defRPr/>
            </a:lvl1pPr>
          </a:lstStyle>
          <a:p>
            <a:pPr>
              <a:defRPr/>
            </a:pPr>
            <a:endParaRPr lang="en-US"/>
          </a:p>
        </p:txBody>
      </p:sp>
      <p:sp>
        <p:nvSpPr>
          <p:cNvPr id="7" name="Rectangle 141"/>
          <p:cNvSpPr>
            <a:spLocks noGrp="1" noChangeArrowheads="1"/>
          </p:cNvSpPr>
          <p:nvPr>
            <p:ph type="sldNum" sz="quarter" idx="12"/>
          </p:nvPr>
        </p:nvSpPr>
        <p:spPr>
          <a:ln/>
        </p:spPr>
        <p:txBody>
          <a:bodyPr/>
          <a:lstStyle>
            <a:lvl1pPr>
              <a:defRPr/>
            </a:lvl1pPr>
          </a:lstStyle>
          <a:p>
            <a:pPr>
              <a:defRPr/>
            </a:pPr>
            <a:fld id="{734CA2A7-15DE-438B-BE6C-0E0312FF7BB0}"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139"/>
          <p:cNvSpPr>
            <a:spLocks noGrp="1" noChangeArrowheads="1"/>
          </p:cNvSpPr>
          <p:nvPr>
            <p:ph type="dt" sz="half" idx="10"/>
          </p:nvPr>
        </p:nvSpPr>
        <p:spPr>
          <a:ln/>
        </p:spPr>
        <p:txBody>
          <a:bodyPr/>
          <a:lstStyle>
            <a:lvl1pPr>
              <a:defRPr/>
            </a:lvl1pPr>
          </a:lstStyle>
          <a:p>
            <a:pPr>
              <a:defRPr/>
            </a:pPr>
            <a:endParaRPr lang="en-US"/>
          </a:p>
        </p:txBody>
      </p:sp>
      <p:sp>
        <p:nvSpPr>
          <p:cNvPr id="5" name="Rectangle 140"/>
          <p:cNvSpPr>
            <a:spLocks noGrp="1" noChangeArrowheads="1"/>
          </p:cNvSpPr>
          <p:nvPr>
            <p:ph type="ftr" sz="quarter" idx="11"/>
          </p:nvPr>
        </p:nvSpPr>
        <p:spPr>
          <a:ln/>
        </p:spPr>
        <p:txBody>
          <a:bodyPr/>
          <a:lstStyle>
            <a:lvl1pPr>
              <a:defRPr/>
            </a:lvl1pPr>
          </a:lstStyle>
          <a:p>
            <a:pPr>
              <a:defRPr/>
            </a:pPr>
            <a:endParaRPr lang="en-US"/>
          </a:p>
        </p:txBody>
      </p:sp>
      <p:sp>
        <p:nvSpPr>
          <p:cNvPr id="6" name="Rectangle 141"/>
          <p:cNvSpPr>
            <a:spLocks noGrp="1" noChangeArrowheads="1"/>
          </p:cNvSpPr>
          <p:nvPr>
            <p:ph type="sldNum" sz="quarter" idx="12"/>
          </p:nvPr>
        </p:nvSpPr>
        <p:spPr>
          <a:ln/>
        </p:spPr>
        <p:txBody>
          <a:bodyPr/>
          <a:lstStyle>
            <a:lvl1pPr>
              <a:defRPr/>
            </a:lvl1pPr>
          </a:lstStyle>
          <a:p>
            <a:pPr>
              <a:defRPr/>
            </a:pPr>
            <a:fld id="{DA11A615-A2CF-4637-9F6C-B567415F9251}"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1625"/>
            <a:ext cx="1943100" cy="579437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685800" y="301625"/>
            <a:ext cx="5676900" cy="57943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139"/>
          <p:cNvSpPr>
            <a:spLocks noGrp="1" noChangeArrowheads="1"/>
          </p:cNvSpPr>
          <p:nvPr>
            <p:ph type="dt" sz="half" idx="10"/>
          </p:nvPr>
        </p:nvSpPr>
        <p:spPr>
          <a:ln/>
        </p:spPr>
        <p:txBody>
          <a:bodyPr/>
          <a:lstStyle>
            <a:lvl1pPr>
              <a:defRPr/>
            </a:lvl1pPr>
          </a:lstStyle>
          <a:p>
            <a:pPr>
              <a:defRPr/>
            </a:pPr>
            <a:endParaRPr lang="en-US"/>
          </a:p>
        </p:txBody>
      </p:sp>
      <p:sp>
        <p:nvSpPr>
          <p:cNvPr id="5" name="Rectangle 140"/>
          <p:cNvSpPr>
            <a:spLocks noGrp="1" noChangeArrowheads="1"/>
          </p:cNvSpPr>
          <p:nvPr>
            <p:ph type="ftr" sz="quarter" idx="11"/>
          </p:nvPr>
        </p:nvSpPr>
        <p:spPr>
          <a:ln/>
        </p:spPr>
        <p:txBody>
          <a:bodyPr/>
          <a:lstStyle>
            <a:lvl1pPr>
              <a:defRPr/>
            </a:lvl1pPr>
          </a:lstStyle>
          <a:p>
            <a:pPr>
              <a:defRPr/>
            </a:pPr>
            <a:endParaRPr lang="en-US"/>
          </a:p>
        </p:txBody>
      </p:sp>
      <p:sp>
        <p:nvSpPr>
          <p:cNvPr id="6" name="Rectangle 141"/>
          <p:cNvSpPr>
            <a:spLocks noGrp="1" noChangeArrowheads="1"/>
          </p:cNvSpPr>
          <p:nvPr>
            <p:ph type="sldNum" sz="quarter" idx="12"/>
          </p:nvPr>
        </p:nvSpPr>
        <p:spPr>
          <a:ln/>
        </p:spPr>
        <p:txBody>
          <a:bodyPr/>
          <a:lstStyle>
            <a:lvl1pPr>
              <a:defRPr/>
            </a:lvl1pPr>
          </a:lstStyle>
          <a:p>
            <a:pPr>
              <a:defRPr/>
            </a:pPr>
            <a:fld id="{554B4D95-0EF3-4F16-9AFF-39FE9CC4096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showMasterPhAnim="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pPr>
              <a:defRPr/>
            </a:pPr>
            <a:r>
              <a:rPr lang="en-US"/>
              <a:t>Ravik Karsidi  Profesionalisme Guru, 22 Juni 2010PROFESIONALISME GURU PLB 13 OKT 2008</a:t>
            </a:r>
            <a:endParaRPr lang="en-US" i="1">
              <a:solidFill>
                <a:schemeClr val="tx1"/>
              </a:solidFill>
            </a:endParaRPr>
          </a:p>
        </p:txBody>
      </p:sp>
      <p:sp>
        <p:nvSpPr>
          <p:cNvPr id="5" name="Slide Number Placeholder 4"/>
          <p:cNvSpPr>
            <a:spLocks noGrp="1"/>
          </p:cNvSpPr>
          <p:nvPr>
            <p:ph type="sldNum" sz="quarter" idx="11"/>
          </p:nvPr>
        </p:nvSpPr>
        <p:spPr/>
        <p:txBody>
          <a:bodyPr/>
          <a:lstStyle>
            <a:lvl1pPr>
              <a:defRPr/>
            </a:lvl1pPr>
          </a:lstStyle>
          <a:p>
            <a:pPr>
              <a:defRPr/>
            </a:pPr>
            <a:fld id="{272AF338-BFB1-4254-AA76-6C6487FA1B65}" type="slidenum">
              <a:rPr lang="en-US"/>
              <a:pPr>
                <a:defRPr/>
              </a:pPr>
              <a:t>‹#›</a:t>
            </a:fld>
            <a:endParaRPr lang="en-US"/>
          </a:p>
        </p:txBody>
      </p:sp>
    </p:spTree>
  </p:cSld>
  <p:clrMapOvr>
    <a:masterClrMapping/>
  </p:clrMapOvr>
  <p:transition spd="med">
    <p:blinds dir="vert"/>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showMasterPhAnim="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pPr>
              <a:defRPr/>
            </a:pPr>
            <a:r>
              <a:rPr lang="en-US"/>
              <a:t>Ravik Karsidi  Profesionalisme Guru, 22 Juni 2010PROFESIONALISME GURU PLB 13 OKT 2008</a:t>
            </a:r>
            <a:endParaRPr lang="en-US" i="1">
              <a:solidFill>
                <a:schemeClr val="tx1"/>
              </a:solidFill>
            </a:endParaRPr>
          </a:p>
        </p:txBody>
      </p:sp>
      <p:sp>
        <p:nvSpPr>
          <p:cNvPr id="6" name="Slide Number Placeholder 5"/>
          <p:cNvSpPr>
            <a:spLocks noGrp="1"/>
          </p:cNvSpPr>
          <p:nvPr>
            <p:ph type="sldNum" sz="quarter" idx="11"/>
          </p:nvPr>
        </p:nvSpPr>
        <p:spPr/>
        <p:txBody>
          <a:bodyPr/>
          <a:lstStyle>
            <a:lvl1pPr>
              <a:defRPr/>
            </a:lvl1pPr>
          </a:lstStyle>
          <a:p>
            <a:pPr>
              <a:defRPr/>
            </a:pPr>
            <a:fld id="{6F1C36E7-73E1-4891-AEA7-F6006F032049}" type="slidenum">
              <a:rPr lang="en-US"/>
              <a:pPr>
                <a:defRPr/>
              </a:pPr>
              <a:t>‹#›</a:t>
            </a:fld>
            <a:endParaRPr lang="en-US"/>
          </a:p>
        </p:txBody>
      </p:sp>
    </p:spTree>
  </p:cSld>
  <p:clrMapOvr>
    <a:masterClrMapping/>
  </p:clrMapOvr>
  <p:transition spd="med">
    <p:blinds dir="vert"/>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showMasterPhAnim="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pPr>
              <a:defRPr/>
            </a:pPr>
            <a:r>
              <a:rPr lang="en-US"/>
              <a:t>Ravik Karsidi  Profesionalisme Guru, 22 Juni 2010PROFESIONALISME GURU PLB 13 OKT 2008</a:t>
            </a:r>
            <a:endParaRPr lang="en-US" i="1">
              <a:solidFill>
                <a:schemeClr val="tx1"/>
              </a:solidFill>
            </a:endParaRPr>
          </a:p>
        </p:txBody>
      </p:sp>
      <p:sp>
        <p:nvSpPr>
          <p:cNvPr id="8" name="Slide Number Placeholder 7"/>
          <p:cNvSpPr>
            <a:spLocks noGrp="1"/>
          </p:cNvSpPr>
          <p:nvPr>
            <p:ph type="sldNum" sz="quarter" idx="11"/>
          </p:nvPr>
        </p:nvSpPr>
        <p:spPr/>
        <p:txBody>
          <a:bodyPr/>
          <a:lstStyle>
            <a:lvl1pPr>
              <a:defRPr/>
            </a:lvl1pPr>
          </a:lstStyle>
          <a:p>
            <a:pPr>
              <a:defRPr/>
            </a:pPr>
            <a:fld id="{492C8031-791E-41A5-8CCD-3E7A53B8F61B}" type="slidenum">
              <a:rPr lang="en-US"/>
              <a:pPr>
                <a:defRPr/>
              </a:pPr>
              <a:t>‹#›</a:t>
            </a:fld>
            <a:endParaRPr lang="en-US"/>
          </a:p>
        </p:txBody>
      </p:sp>
    </p:spTree>
  </p:cSld>
  <p:clrMapOvr>
    <a:masterClrMapping/>
  </p:clrMapOvr>
  <p:transition spd="med">
    <p:blinds dir="vert"/>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showMasterPhAnim="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pPr>
              <a:defRPr/>
            </a:pPr>
            <a:r>
              <a:rPr lang="en-US"/>
              <a:t>Ravik Karsidi  Profesionalisme Guru, 22 Juni 2010PROFESIONALISME GURU PLB 13 OKT 2008</a:t>
            </a:r>
            <a:endParaRPr lang="en-US" i="1">
              <a:solidFill>
                <a:schemeClr val="tx1"/>
              </a:solidFill>
            </a:endParaRPr>
          </a:p>
        </p:txBody>
      </p:sp>
      <p:sp>
        <p:nvSpPr>
          <p:cNvPr id="4" name="Slide Number Placeholder 3"/>
          <p:cNvSpPr>
            <a:spLocks noGrp="1"/>
          </p:cNvSpPr>
          <p:nvPr>
            <p:ph type="sldNum" sz="quarter" idx="11"/>
          </p:nvPr>
        </p:nvSpPr>
        <p:spPr/>
        <p:txBody>
          <a:bodyPr/>
          <a:lstStyle>
            <a:lvl1pPr>
              <a:defRPr/>
            </a:lvl1pPr>
          </a:lstStyle>
          <a:p>
            <a:pPr>
              <a:defRPr/>
            </a:pPr>
            <a:fld id="{07F578E3-5F6A-4424-8F15-52703366D990}" type="slidenum">
              <a:rPr lang="en-US"/>
              <a:pPr>
                <a:defRPr/>
              </a:pPr>
              <a:t>‹#›</a:t>
            </a:fld>
            <a:endParaRPr lang="en-US"/>
          </a:p>
        </p:txBody>
      </p:sp>
    </p:spTree>
  </p:cSld>
  <p:clrMapOvr>
    <a:masterClrMapping/>
  </p:clrMapOvr>
  <p:transition spd="med">
    <p:blinds dir="vert"/>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showMasterPhAnim="0"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pPr>
              <a:defRPr/>
            </a:pPr>
            <a:r>
              <a:rPr lang="en-US"/>
              <a:t>Ravik Karsidi  Profesionalisme Guru, 22 Juni 2010PROFESIONALISME GURU PLB 13 OKT 2008</a:t>
            </a:r>
            <a:endParaRPr lang="en-US" i="1">
              <a:solidFill>
                <a:schemeClr val="tx1"/>
              </a:solidFill>
            </a:endParaRPr>
          </a:p>
        </p:txBody>
      </p:sp>
      <p:sp>
        <p:nvSpPr>
          <p:cNvPr id="3" name="Slide Number Placeholder 2"/>
          <p:cNvSpPr>
            <a:spLocks noGrp="1"/>
          </p:cNvSpPr>
          <p:nvPr>
            <p:ph type="sldNum" sz="quarter" idx="11"/>
          </p:nvPr>
        </p:nvSpPr>
        <p:spPr/>
        <p:txBody>
          <a:bodyPr/>
          <a:lstStyle>
            <a:lvl1pPr>
              <a:defRPr/>
            </a:lvl1pPr>
          </a:lstStyle>
          <a:p>
            <a:pPr>
              <a:defRPr/>
            </a:pPr>
            <a:fld id="{43A63819-594A-4877-BF74-C13F5BEFDAE9}" type="slidenum">
              <a:rPr lang="en-US"/>
              <a:pPr>
                <a:defRPr/>
              </a:pPr>
              <a:t>‹#›</a:t>
            </a:fld>
            <a:endParaRPr lang="en-US"/>
          </a:p>
        </p:txBody>
      </p:sp>
    </p:spTree>
  </p:cSld>
  <p:clrMapOvr>
    <a:masterClrMapping/>
  </p:clrMapOvr>
  <p:transition spd="med">
    <p:blinds dir="vert"/>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showMasterPhAnim="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r>
              <a:rPr lang="en-US"/>
              <a:t>Ravik Karsidi  Profesionalisme Guru, 22 Juni 2010PROFESIONALISME GURU PLB 13 OKT 2008</a:t>
            </a:r>
            <a:endParaRPr lang="en-US" i="1">
              <a:solidFill>
                <a:schemeClr val="tx1"/>
              </a:solidFill>
            </a:endParaRPr>
          </a:p>
        </p:txBody>
      </p:sp>
      <p:sp>
        <p:nvSpPr>
          <p:cNvPr id="6" name="Slide Number Placeholder 5"/>
          <p:cNvSpPr>
            <a:spLocks noGrp="1"/>
          </p:cNvSpPr>
          <p:nvPr>
            <p:ph type="sldNum" sz="quarter" idx="11"/>
          </p:nvPr>
        </p:nvSpPr>
        <p:spPr/>
        <p:txBody>
          <a:bodyPr/>
          <a:lstStyle>
            <a:lvl1pPr>
              <a:defRPr/>
            </a:lvl1pPr>
          </a:lstStyle>
          <a:p>
            <a:pPr>
              <a:defRPr/>
            </a:pPr>
            <a:fld id="{C4675EFD-872C-45FF-A8E1-670A0E8FDB25}" type="slidenum">
              <a:rPr lang="en-US"/>
              <a:pPr>
                <a:defRPr/>
              </a:pPr>
              <a:t>‹#›</a:t>
            </a:fld>
            <a:endParaRPr lang="en-US"/>
          </a:p>
        </p:txBody>
      </p:sp>
    </p:spTree>
  </p:cSld>
  <p:clrMapOvr>
    <a:masterClrMapping/>
  </p:clrMapOvr>
  <p:transition spd="med">
    <p:blinds dir="vert"/>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showMasterPhAnim="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r>
              <a:rPr lang="en-US"/>
              <a:t>Ravik Karsidi  Profesionalisme Guru, 22 Juni 2010PROFESIONALISME GURU PLB 13 OKT 2008</a:t>
            </a:r>
            <a:endParaRPr lang="en-US" i="1">
              <a:solidFill>
                <a:schemeClr val="tx1"/>
              </a:solidFill>
            </a:endParaRPr>
          </a:p>
        </p:txBody>
      </p:sp>
      <p:sp>
        <p:nvSpPr>
          <p:cNvPr id="6" name="Slide Number Placeholder 5"/>
          <p:cNvSpPr>
            <a:spLocks noGrp="1"/>
          </p:cNvSpPr>
          <p:nvPr>
            <p:ph type="sldNum" sz="quarter" idx="11"/>
          </p:nvPr>
        </p:nvSpPr>
        <p:spPr/>
        <p:txBody>
          <a:bodyPr/>
          <a:lstStyle>
            <a:lvl1pPr>
              <a:defRPr/>
            </a:lvl1pPr>
          </a:lstStyle>
          <a:p>
            <a:pPr>
              <a:defRPr/>
            </a:pPr>
            <a:fld id="{2330A642-B0DD-465E-AB6E-91CD232A0287}" type="slidenum">
              <a:rPr lang="en-US"/>
              <a:pPr>
                <a:defRPr/>
              </a:pPr>
              <a:t>‹#›</a:t>
            </a:fld>
            <a:endParaRPr lang="en-US"/>
          </a:p>
        </p:txBody>
      </p:sp>
    </p:spTree>
  </p:cSld>
  <p:clrMapOvr>
    <a:masterClrMapping/>
  </p:clrMapOvr>
  <p:transition spd="med">
    <p:blinds dir="vert"/>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ftr" sz="quarter" idx="3"/>
          </p:nvPr>
        </p:nvSpPr>
        <p:spPr bwMode="auto">
          <a:xfrm>
            <a:off x="228600" y="6477000"/>
            <a:ext cx="6477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800" b="1">
                <a:solidFill>
                  <a:schemeClr val="accent2"/>
                </a:solidFill>
                <a:effectLst>
                  <a:outerShdw blurRad="38100" dist="38100" dir="2700000" algn="tl">
                    <a:srgbClr val="C0C0C0"/>
                  </a:outerShdw>
                </a:effectLst>
                <a:latin typeface="Arial" charset="0"/>
              </a:defRPr>
            </a:lvl1pPr>
          </a:lstStyle>
          <a:p>
            <a:pPr>
              <a:defRPr/>
            </a:pPr>
            <a:r>
              <a:rPr lang="en-US"/>
              <a:t>Ravik Karsidi  Profesionalisme Guru, 22 Juni 2010PROFESIONALISME GURU PLB 13 OKT 2008</a:t>
            </a:r>
            <a:endParaRPr lang="en-US" i="1"/>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5CF88F6F-E83B-4183-8934-E560DD4B666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 id="2147484020" r:id="rId12"/>
  </p:sldLayoutIdLst>
  <p:transition spd="med">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repeatCount="indefinite" fill="hold" grpId="0" nodeType="withEffect">
                                  <p:stCondLst>
                                    <p:cond delay="0"/>
                                  </p:stCondLst>
                                  <p:childTnLst>
                                    <p:set>
                                      <p:cBhvr>
                                        <p:cTn id="6" dur="1" fill="hold">
                                          <p:stCondLst>
                                            <p:cond delay="0"/>
                                          </p:stCondLst>
                                        </p:cTn>
                                        <p:tgtEl>
                                          <p:spTgt spid="1029"/>
                                        </p:tgtEl>
                                        <p:attrNameLst>
                                          <p:attrName>style.visibility</p:attrName>
                                        </p:attrNameLst>
                                      </p:cBhvr>
                                      <p:to>
                                        <p:strVal val="visible"/>
                                      </p:to>
                                    </p:set>
                                    <p:anim calcmode="lin" valueType="num">
                                      <p:cBhvr additive="base">
                                        <p:cTn id="7" dur="5000" fill="hold"/>
                                        <p:tgtEl>
                                          <p:spTgt spid="1029"/>
                                        </p:tgtEl>
                                        <p:attrNameLst>
                                          <p:attrName>ppt_x</p:attrName>
                                        </p:attrNameLst>
                                      </p:cBhvr>
                                      <p:tavLst>
                                        <p:tav tm="0">
                                          <p:val>
                                            <p:strVal val="1+#ppt_w/2"/>
                                          </p:val>
                                        </p:tav>
                                        <p:tav tm="100000">
                                          <p:val>
                                            <p:strVal val="#ppt_x"/>
                                          </p:val>
                                        </p:tav>
                                      </p:tavLst>
                                    </p:anim>
                                    <p:anim calcmode="lin" valueType="num">
                                      <p:cBhvr additive="base">
                                        <p:cTn id="8" dur="5000" fill="hold"/>
                                        <p:tgtEl>
                                          <p:spTgt spid="102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9" grpId="0"/>
    </p:bld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6303963" y="0"/>
            <a:ext cx="2840037" cy="3254375"/>
            <a:chOff x="3115" y="0"/>
            <a:chExt cx="2170" cy="2486"/>
          </a:xfrm>
        </p:grpSpPr>
        <p:grpSp>
          <p:nvGrpSpPr>
            <p:cNvPr id="2056" name="Group 3"/>
            <p:cNvGrpSpPr>
              <a:grpSpLocks/>
            </p:cNvGrpSpPr>
            <p:nvPr/>
          </p:nvGrpSpPr>
          <p:grpSpPr bwMode="auto">
            <a:xfrm>
              <a:off x="4080" y="1910"/>
              <a:ext cx="768" cy="576"/>
              <a:chOff x="0" y="0"/>
              <a:chExt cx="768" cy="576"/>
            </a:xfrm>
          </p:grpSpPr>
          <p:sp>
            <p:nvSpPr>
              <p:cNvPr id="16388" name="Oval 4"/>
              <p:cNvSpPr>
                <a:spLocks noChangeArrowheads="1"/>
              </p:cNvSpPr>
              <p:nvPr/>
            </p:nvSpPr>
            <p:spPr bwMode="hidden">
              <a:xfrm>
                <a:off x="3"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a:defRPr/>
                </a:pPr>
                <a:endParaRPr lang="id-ID"/>
              </a:p>
            </p:txBody>
          </p:sp>
          <p:sp>
            <p:nvSpPr>
              <p:cNvPr id="16389" name="Oval 5"/>
              <p:cNvSpPr>
                <a:spLocks noChangeArrowheads="1"/>
              </p:cNvSpPr>
              <p:nvPr/>
            </p:nvSpPr>
            <p:spPr bwMode="hidden">
              <a:xfrm>
                <a:off x="276" y="252"/>
                <a:ext cx="188"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pPr>
                  <a:defRPr/>
                </a:pPr>
                <a:endParaRPr lang="id-ID"/>
              </a:p>
            </p:txBody>
          </p:sp>
        </p:grpSp>
        <p:grpSp>
          <p:nvGrpSpPr>
            <p:cNvPr id="2057" name="Group 6"/>
            <p:cNvGrpSpPr>
              <a:grpSpLocks/>
            </p:cNvGrpSpPr>
            <p:nvPr/>
          </p:nvGrpSpPr>
          <p:grpSpPr bwMode="auto">
            <a:xfrm>
              <a:off x="4257" y="1103"/>
              <a:ext cx="768" cy="576"/>
              <a:chOff x="0" y="0"/>
              <a:chExt cx="768" cy="576"/>
            </a:xfrm>
          </p:grpSpPr>
          <p:sp>
            <p:nvSpPr>
              <p:cNvPr id="16391" name="Oval 7"/>
              <p:cNvSpPr>
                <a:spLocks noChangeArrowheads="1"/>
              </p:cNvSpPr>
              <p:nvPr/>
            </p:nvSpPr>
            <p:spPr bwMode="hidden">
              <a:xfrm>
                <a:off x="-3" y="3"/>
                <a:ext cx="771"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a:defRPr/>
                </a:pPr>
                <a:endParaRPr lang="id-ID"/>
              </a:p>
            </p:txBody>
          </p:sp>
          <p:sp>
            <p:nvSpPr>
              <p:cNvPr id="16392" name="Oval 8"/>
              <p:cNvSpPr>
                <a:spLocks noChangeArrowheads="1"/>
              </p:cNvSpPr>
              <p:nvPr/>
            </p:nvSpPr>
            <p:spPr bwMode="hidden">
              <a:xfrm>
                <a:off x="276" y="254"/>
                <a:ext cx="186" cy="109"/>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pPr>
                  <a:defRPr/>
                </a:pPr>
                <a:endParaRPr lang="id-ID"/>
              </a:p>
            </p:txBody>
          </p:sp>
        </p:grpSp>
        <p:grpSp>
          <p:nvGrpSpPr>
            <p:cNvPr id="2058" name="Group 9"/>
            <p:cNvGrpSpPr>
              <a:grpSpLocks/>
            </p:cNvGrpSpPr>
            <p:nvPr/>
          </p:nvGrpSpPr>
          <p:grpSpPr bwMode="auto">
            <a:xfrm>
              <a:off x="3134" y="0"/>
              <a:ext cx="768" cy="576"/>
              <a:chOff x="0" y="0"/>
              <a:chExt cx="768" cy="576"/>
            </a:xfrm>
          </p:grpSpPr>
          <p:sp>
            <p:nvSpPr>
              <p:cNvPr id="16394" name="Oval 10"/>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a:defRPr/>
                </a:pPr>
                <a:endParaRPr lang="id-ID"/>
              </a:p>
            </p:txBody>
          </p:sp>
          <p:sp>
            <p:nvSpPr>
              <p:cNvPr id="16395" name="Oval 11"/>
              <p:cNvSpPr>
                <a:spLocks noChangeArrowheads="1"/>
              </p:cNvSpPr>
              <p:nvPr/>
            </p:nvSpPr>
            <p:spPr bwMode="hidden">
              <a:xfrm>
                <a:off x="276" y="252"/>
                <a:ext cx="188"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pPr>
                  <a:defRPr/>
                </a:pPr>
                <a:endParaRPr lang="id-ID"/>
              </a:p>
            </p:txBody>
          </p:sp>
        </p:grpSp>
        <p:grpSp>
          <p:nvGrpSpPr>
            <p:cNvPr id="2059" name="Group 12"/>
            <p:cNvGrpSpPr>
              <a:grpSpLocks/>
            </p:cNvGrpSpPr>
            <p:nvPr/>
          </p:nvGrpSpPr>
          <p:grpSpPr bwMode="auto">
            <a:xfrm>
              <a:off x="3115" y="0"/>
              <a:ext cx="2170" cy="1702"/>
              <a:chOff x="3115" y="0"/>
              <a:chExt cx="2170" cy="1702"/>
            </a:xfrm>
          </p:grpSpPr>
          <p:grpSp>
            <p:nvGrpSpPr>
              <p:cNvPr id="2060" name="Group 13"/>
              <p:cNvGrpSpPr>
                <a:grpSpLocks/>
              </p:cNvGrpSpPr>
              <p:nvPr/>
            </p:nvGrpSpPr>
            <p:grpSpPr bwMode="auto">
              <a:xfrm>
                <a:off x="3640" y="308"/>
                <a:ext cx="1145" cy="844"/>
                <a:chOff x="1265" y="814"/>
                <a:chExt cx="2919" cy="2151"/>
              </a:xfrm>
            </p:grpSpPr>
            <p:sp>
              <p:nvSpPr>
                <p:cNvPr id="16398" name="Oval 14"/>
                <p:cNvSpPr>
                  <a:spLocks noChangeArrowheads="1"/>
                </p:cNvSpPr>
                <p:nvPr/>
              </p:nvSpPr>
              <p:spPr bwMode="hidden">
                <a:xfrm>
                  <a:off x="1266" y="814"/>
                  <a:ext cx="2919" cy="2151"/>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a:defRPr/>
                  </a:pPr>
                  <a:endParaRPr lang="id-ID"/>
                </a:p>
              </p:txBody>
            </p:sp>
            <p:sp>
              <p:nvSpPr>
                <p:cNvPr id="16399" name="Oval 15"/>
                <p:cNvSpPr>
                  <a:spLocks noChangeArrowheads="1"/>
                </p:cNvSpPr>
                <p:nvPr/>
              </p:nvSpPr>
              <p:spPr bwMode="hidden">
                <a:xfrm>
                  <a:off x="2382" y="1602"/>
                  <a:ext cx="578" cy="405"/>
                </a:xfrm>
                <a:prstGeom prst="ellipse">
                  <a:avLst/>
                </a:prstGeom>
                <a:gradFill rotWithShape="0">
                  <a:gsLst>
                    <a:gs pos="0">
                      <a:schemeClr val="accent2"/>
                    </a:gs>
                    <a:gs pos="100000">
                      <a:schemeClr val="bg2"/>
                    </a:gs>
                  </a:gsLst>
                  <a:path path="shape">
                    <a:fillToRect l="50000" t="50000" r="50000" b="50000"/>
                  </a:path>
                </a:gradFill>
                <a:ln w="9525">
                  <a:noFill/>
                  <a:round/>
                  <a:headEnd/>
                  <a:tailEnd/>
                </a:ln>
                <a:effectLst/>
              </p:spPr>
              <p:txBody>
                <a:bodyPr wrap="none" anchor="ctr"/>
                <a:lstStyle/>
                <a:p>
                  <a:pPr>
                    <a:defRPr/>
                  </a:pPr>
                  <a:endParaRPr lang="id-ID"/>
                </a:p>
              </p:txBody>
            </p:sp>
          </p:grpSp>
          <p:grpSp>
            <p:nvGrpSpPr>
              <p:cNvPr id="2061" name="Group 16"/>
              <p:cNvGrpSpPr>
                <a:grpSpLocks/>
              </p:cNvGrpSpPr>
              <p:nvPr/>
            </p:nvGrpSpPr>
            <p:grpSpPr bwMode="auto">
              <a:xfrm>
                <a:off x="3115" y="0"/>
                <a:ext cx="2145" cy="1702"/>
                <a:chOff x="3115" y="0"/>
                <a:chExt cx="2145" cy="1702"/>
              </a:xfrm>
            </p:grpSpPr>
            <p:grpSp>
              <p:nvGrpSpPr>
                <p:cNvPr id="2084" name="Group 17"/>
                <p:cNvGrpSpPr>
                  <a:grpSpLocks/>
                </p:cNvGrpSpPr>
                <p:nvPr/>
              </p:nvGrpSpPr>
              <p:grpSpPr bwMode="auto">
                <a:xfrm>
                  <a:off x="4505" y="589"/>
                  <a:ext cx="493" cy="912"/>
                  <a:chOff x="3471" y="1530"/>
                  <a:chExt cx="1258" cy="2327"/>
                </a:xfrm>
              </p:grpSpPr>
              <p:sp>
                <p:nvSpPr>
                  <p:cNvPr id="16402" name="Freeform 18"/>
                  <p:cNvSpPr>
                    <a:spLocks/>
                  </p:cNvSpPr>
                  <p:nvPr/>
                </p:nvSpPr>
                <p:spPr bwMode="hidden">
                  <a:xfrm rot="2711884">
                    <a:off x="2777" y="2235"/>
                    <a:ext cx="1702"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id-ID"/>
                  </a:p>
                </p:txBody>
              </p:sp>
              <p:sp>
                <p:nvSpPr>
                  <p:cNvPr id="16403" name="Freeform 19"/>
                  <p:cNvSpPr>
                    <a:spLocks/>
                  </p:cNvSpPr>
                  <p:nvPr/>
                </p:nvSpPr>
                <p:spPr bwMode="hidden">
                  <a:xfrm rot="2711884">
                    <a:off x="4028" y="3140"/>
                    <a:ext cx="907" cy="4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2085" name="Group 20"/>
                <p:cNvGrpSpPr>
                  <a:grpSpLocks/>
                </p:cNvGrpSpPr>
                <p:nvPr/>
              </p:nvGrpSpPr>
              <p:grpSpPr bwMode="auto">
                <a:xfrm>
                  <a:off x="4267" y="781"/>
                  <a:ext cx="966" cy="522"/>
                  <a:chOff x="2864" y="2019"/>
                  <a:chExt cx="2463" cy="1332"/>
                </a:xfrm>
              </p:grpSpPr>
              <p:sp>
                <p:nvSpPr>
                  <p:cNvPr id="16405" name="Freeform 21"/>
                  <p:cNvSpPr>
                    <a:spLocks/>
                  </p:cNvSpPr>
                  <p:nvPr/>
                </p:nvSpPr>
                <p:spPr bwMode="hidden">
                  <a:xfrm rot="2104081">
                    <a:off x="2865" y="2019"/>
                    <a:ext cx="1812"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06" name="Freeform 22"/>
                  <p:cNvSpPr>
                    <a:spLocks/>
                  </p:cNvSpPr>
                  <p:nvPr/>
                </p:nvSpPr>
                <p:spPr bwMode="hidden">
                  <a:xfrm rot="2104081">
                    <a:off x="4352" y="2805"/>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id-ID"/>
                  </a:p>
                </p:txBody>
              </p:sp>
            </p:grpSp>
            <p:grpSp>
              <p:nvGrpSpPr>
                <p:cNvPr id="2086" name="Group 23"/>
                <p:cNvGrpSpPr>
                  <a:grpSpLocks/>
                </p:cNvGrpSpPr>
                <p:nvPr/>
              </p:nvGrpSpPr>
              <p:grpSpPr bwMode="auto">
                <a:xfrm>
                  <a:off x="4280" y="707"/>
                  <a:ext cx="971" cy="417"/>
                  <a:chOff x="2897" y="1832"/>
                  <a:chExt cx="2477" cy="1064"/>
                </a:xfrm>
              </p:grpSpPr>
              <p:sp>
                <p:nvSpPr>
                  <p:cNvPr id="16408" name="Freeform 24"/>
                  <p:cNvSpPr>
                    <a:spLocks/>
                  </p:cNvSpPr>
                  <p:nvPr/>
                </p:nvSpPr>
                <p:spPr bwMode="hidden">
                  <a:xfrm rot="1582915">
                    <a:off x="2896" y="1832"/>
                    <a:ext cx="1736" cy="30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09" name="Freeform 25"/>
                  <p:cNvSpPr>
                    <a:spLocks/>
                  </p:cNvSpPr>
                  <p:nvPr/>
                </p:nvSpPr>
                <p:spPr bwMode="hidden">
                  <a:xfrm rot="1582915">
                    <a:off x="4443" y="2420"/>
                    <a:ext cx="931" cy="47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id-ID"/>
                  </a:p>
                </p:txBody>
              </p:sp>
            </p:grpSp>
            <p:grpSp>
              <p:nvGrpSpPr>
                <p:cNvPr id="2087" name="Group 26"/>
                <p:cNvGrpSpPr>
                  <a:grpSpLocks/>
                </p:cNvGrpSpPr>
                <p:nvPr/>
              </p:nvGrpSpPr>
              <p:grpSpPr bwMode="auto">
                <a:xfrm>
                  <a:off x="4291" y="630"/>
                  <a:ext cx="969" cy="364"/>
                  <a:chOff x="2924" y="1636"/>
                  <a:chExt cx="2472" cy="927"/>
                </a:xfrm>
              </p:grpSpPr>
              <p:sp>
                <p:nvSpPr>
                  <p:cNvPr id="16411" name="Freeform 27"/>
                  <p:cNvSpPr>
                    <a:spLocks/>
                  </p:cNvSpPr>
                  <p:nvPr/>
                </p:nvSpPr>
                <p:spPr bwMode="hidden">
                  <a:xfrm rot="1080363">
                    <a:off x="2907" y="1616"/>
                    <a:ext cx="1680" cy="3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12" name="Freeform 28"/>
                  <p:cNvSpPr>
                    <a:spLocks/>
                  </p:cNvSpPr>
                  <p:nvPr/>
                </p:nvSpPr>
                <p:spPr bwMode="hidden">
                  <a:xfrm rot="1080363">
                    <a:off x="4488" y="2030"/>
                    <a:ext cx="891" cy="51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id-ID"/>
                  </a:p>
                </p:txBody>
              </p:sp>
            </p:grpSp>
            <p:grpSp>
              <p:nvGrpSpPr>
                <p:cNvPr id="2088" name="Group 29"/>
                <p:cNvGrpSpPr>
                  <a:grpSpLocks/>
                </p:cNvGrpSpPr>
                <p:nvPr/>
              </p:nvGrpSpPr>
              <p:grpSpPr bwMode="auto">
                <a:xfrm>
                  <a:off x="4304" y="543"/>
                  <a:ext cx="918" cy="258"/>
                  <a:chOff x="2958" y="1414"/>
                  <a:chExt cx="2342" cy="657"/>
                </a:xfrm>
              </p:grpSpPr>
              <p:sp>
                <p:nvSpPr>
                  <p:cNvPr id="16414" name="Freeform 30"/>
                  <p:cNvSpPr>
                    <a:spLocks/>
                  </p:cNvSpPr>
                  <p:nvPr/>
                </p:nvSpPr>
                <p:spPr bwMode="hidden">
                  <a:xfrm rot="463793">
                    <a:off x="2957" y="1415"/>
                    <a:ext cx="154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15" name="Freeform 31"/>
                  <p:cNvSpPr>
                    <a:spLocks/>
                  </p:cNvSpPr>
                  <p:nvPr/>
                </p:nvSpPr>
                <p:spPr bwMode="hidden">
                  <a:xfrm rot="463793">
                    <a:off x="4470" y="1581"/>
                    <a:ext cx="829" cy="46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id-ID"/>
                  </a:p>
                </p:txBody>
              </p:sp>
            </p:grpSp>
            <p:grpSp>
              <p:nvGrpSpPr>
                <p:cNvPr id="2089" name="Group 32"/>
                <p:cNvGrpSpPr>
                  <a:grpSpLocks/>
                </p:cNvGrpSpPr>
                <p:nvPr/>
              </p:nvGrpSpPr>
              <p:grpSpPr bwMode="auto">
                <a:xfrm>
                  <a:off x="4314" y="487"/>
                  <a:ext cx="843" cy="134"/>
                  <a:chOff x="2983" y="1269"/>
                  <a:chExt cx="2150" cy="343"/>
                </a:xfrm>
              </p:grpSpPr>
              <p:sp>
                <p:nvSpPr>
                  <p:cNvPr id="16417" name="Freeform 33"/>
                  <p:cNvSpPr>
                    <a:spLocks/>
                  </p:cNvSpPr>
                  <p:nvPr/>
                </p:nvSpPr>
                <p:spPr bwMode="hidden">
                  <a:xfrm rot="-84182">
                    <a:off x="2982" y="1286"/>
                    <a:ext cx="1404" cy="22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18" name="Freeform 34"/>
                  <p:cNvSpPr>
                    <a:spLocks/>
                  </p:cNvSpPr>
                  <p:nvPr/>
                </p:nvSpPr>
                <p:spPr bwMode="hidden">
                  <a:xfrm rot="-84182">
                    <a:off x="4377" y="1249"/>
                    <a:ext cx="755" cy="36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id-ID"/>
                  </a:p>
                </p:txBody>
              </p:sp>
            </p:grpSp>
            <p:grpSp>
              <p:nvGrpSpPr>
                <p:cNvPr id="2090" name="Group 35"/>
                <p:cNvGrpSpPr>
                  <a:grpSpLocks/>
                </p:cNvGrpSpPr>
                <p:nvPr/>
              </p:nvGrpSpPr>
              <p:grpSpPr bwMode="auto">
                <a:xfrm>
                  <a:off x="4296" y="349"/>
                  <a:ext cx="737" cy="167"/>
                  <a:chOff x="2938" y="917"/>
                  <a:chExt cx="1879" cy="427"/>
                </a:xfrm>
              </p:grpSpPr>
              <p:sp>
                <p:nvSpPr>
                  <p:cNvPr id="16420" name="Freeform 36"/>
                  <p:cNvSpPr>
                    <a:spLocks/>
                  </p:cNvSpPr>
                  <p:nvPr/>
                </p:nvSpPr>
                <p:spPr bwMode="hidden">
                  <a:xfrm rot="-802576">
                    <a:off x="2917" y="1128"/>
                    <a:ext cx="1252" cy="20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21" name="Freeform 37"/>
                  <p:cNvSpPr>
                    <a:spLocks/>
                  </p:cNvSpPr>
                  <p:nvPr/>
                </p:nvSpPr>
                <p:spPr bwMode="hidden">
                  <a:xfrm rot="-802576">
                    <a:off x="4148" y="918"/>
                    <a:ext cx="668" cy="33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id-ID"/>
                  </a:p>
                </p:txBody>
              </p:sp>
            </p:grpSp>
            <p:grpSp>
              <p:nvGrpSpPr>
                <p:cNvPr id="2091" name="Group 38"/>
                <p:cNvGrpSpPr>
                  <a:grpSpLocks/>
                </p:cNvGrpSpPr>
                <p:nvPr/>
              </p:nvGrpSpPr>
              <p:grpSpPr bwMode="auto">
                <a:xfrm>
                  <a:off x="3394" y="637"/>
                  <a:ext cx="493" cy="912"/>
                  <a:chOff x="637" y="1653"/>
                  <a:chExt cx="1257" cy="2326"/>
                </a:xfrm>
              </p:grpSpPr>
              <p:sp>
                <p:nvSpPr>
                  <p:cNvPr id="16423" name="Freeform 39"/>
                  <p:cNvSpPr>
                    <a:spLocks/>
                  </p:cNvSpPr>
                  <p:nvPr/>
                </p:nvSpPr>
                <p:spPr bwMode="hidden">
                  <a:xfrm rot="18888116" flipH="1">
                    <a:off x="872" y="2345"/>
                    <a:ext cx="1726" cy="30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24" name="Freeform 40"/>
                  <p:cNvSpPr>
                    <a:spLocks/>
                  </p:cNvSpPr>
                  <p:nvPr/>
                </p:nvSpPr>
                <p:spPr bwMode="hidden">
                  <a:xfrm rot="18888116" flipH="1">
                    <a:off x="419" y="3271"/>
                    <a:ext cx="925"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2092" name="Group 41"/>
                <p:cNvGrpSpPr>
                  <a:grpSpLocks/>
                </p:cNvGrpSpPr>
                <p:nvPr/>
              </p:nvGrpSpPr>
              <p:grpSpPr bwMode="auto">
                <a:xfrm>
                  <a:off x="3142" y="850"/>
                  <a:ext cx="966" cy="522"/>
                  <a:chOff x="-5" y="2196"/>
                  <a:chExt cx="2463" cy="1332"/>
                </a:xfrm>
              </p:grpSpPr>
              <p:sp>
                <p:nvSpPr>
                  <p:cNvPr id="16426" name="Freeform 42"/>
                  <p:cNvSpPr>
                    <a:spLocks/>
                  </p:cNvSpPr>
                  <p:nvPr/>
                </p:nvSpPr>
                <p:spPr bwMode="hidden">
                  <a:xfrm rot="19495919" flipH="1">
                    <a:off x="644" y="2196"/>
                    <a:ext cx="1797"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27" name="Freeform 43"/>
                  <p:cNvSpPr>
                    <a:spLocks/>
                  </p:cNvSpPr>
                  <p:nvPr/>
                </p:nvSpPr>
                <p:spPr bwMode="hidden">
                  <a:xfrm rot="19495919" flipH="1">
                    <a:off x="-6" y="2982"/>
                    <a:ext cx="968"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2093" name="Group 44"/>
                <p:cNvGrpSpPr>
                  <a:grpSpLocks/>
                </p:cNvGrpSpPr>
                <p:nvPr/>
              </p:nvGrpSpPr>
              <p:grpSpPr bwMode="auto">
                <a:xfrm>
                  <a:off x="3124" y="777"/>
                  <a:ext cx="971" cy="417"/>
                  <a:chOff x="-52" y="2009"/>
                  <a:chExt cx="2477" cy="1064"/>
                </a:xfrm>
              </p:grpSpPr>
              <p:sp>
                <p:nvSpPr>
                  <p:cNvPr id="16429" name="Freeform 45"/>
                  <p:cNvSpPr>
                    <a:spLocks/>
                  </p:cNvSpPr>
                  <p:nvPr/>
                </p:nvSpPr>
                <p:spPr bwMode="hidden">
                  <a:xfrm rot="20017085" flipH="1">
                    <a:off x="689" y="2010"/>
                    <a:ext cx="1736" cy="30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30" name="Freeform 46"/>
                  <p:cNvSpPr>
                    <a:spLocks/>
                  </p:cNvSpPr>
                  <p:nvPr/>
                </p:nvSpPr>
                <p:spPr bwMode="hidden">
                  <a:xfrm rot="20017085" flipH="1">
                    <a:off x="-53" y="2598"/>
                    <a:ext cx="931" cy="45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2094" name="Group 47"/>
                <p:cNvGrpSpPr>
                  <a:grpSpLocks/>
                </p:cNvGrpSpPr>
                <p:nvPr/>
              </p:nvGrpSpPr>
              <p:grpSpPr bwMode="auto">
                <a:xfrm>
                  <a:off x="3115" y="700"/>
                  <a:ext cx="969" cy="363"/>
                  <a:chOff x="-74" y="1813"/>
                  <a:chExt cx="2472" cy="927"/>
                </a:xfrm>
              </p:grpSpPr>
              <p:sp>
                <p:nvSpPr>
                  <p:cNvPr id="16432" name="Freeform 48"/>
                  <p:cNvSpPr>
                    <a:spLocks/>
                  </p:cNvSpPr>
                  <p:nvPr/>
                </p:nvSpPr>
                <p:spPr bwMode="hidden">
                  <a:xfrm rot="20519637" flipH="1">
                    <a:off x="721" y="1812"/>
                    <a:ext cx="1677" cy="32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33" name="Freeform 49"/>
                  <p:cNvSpPr>
                    <a:spLocks/>
                  </p:cNvSpPr>
                  <p:nvPr/>
                </p:nvSpPr>
                <p:spPr bwMode="hidden">
                  <a:xfrm rot="20519637" flipH="1">
                    <a:off x="-74" y="2212"/>
                    <a:ext cx="900" cy="511"/>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2095" name="Group 50"/>
                <p:cNvGrpSpPr>
                  <a:grpSpLocks/>
                </p:cNvGrpSpPr>
                <p:nvPr/>
              </p:nvGrpSpPr>
              <p:grpSpPr bwMode="auto">
                <a:xfrm>
                  <a:off x="3153" y="613"/>
                  <a:ext cx="918" cy="257"/>
                  <a:chOff x="22" y="1591"/>
                  <a:chExt cx="2342" cy="657"/>
                </a:xfrm>
              </p:grpSpPr>
              <p:sp>
                <p:nvSpPr>
                  <p:cNvPr id="16435" name="Freeform 51"/>
                  <p:cNvSpPr>
                    <a:spLocks/>
                  </p:cNvSpPr>
                  <p:nvPr/>
                </p:nvSpPr>
                <p:spPr bwMode="hidden">
                  <a:xfrm rot="21136207" flipH="1">
                    <a:off x="819" y="1574"/>
                    <a:ext cx="1544"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36" name="Freeform 52"/>
                  <p:cNvSpPr>
                    <a:spLocks/>
                  </p:cNvSpPr>
                  <p:nvPr/>
                </p:nvSpPr>
                <p:spPr bwMode="hidden">
                  <a:xfrm rot="21136207" flipH="1">
                    <a:off x="21" y="1757"/>
                    <a:ext cx="829"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2096" name="Group 53"/>
                <p:cNvGrpSpPr>
                  <a:grpSpLocks/>
                </p:cNvGrpSpPr>
                <p:nvPr/>
              </p:nvGrpSpPr>
              <p:grpSpPr bwMode="auto">
                <a:xfrm>
                  <a:off x="3218" y="556"/>
                  <a:ext cx="843" cy="134"/>
                  <a:chOff x="189" y="1446"/>
                  <a:chExt cx="2150" cy="343"/>
                </a:xfrm>
              </p:grpSpPr>
              <p:sp>
                <p:nvSpPr>
                  <p:cNvPr id="16438" name="Freeform 54"/>
                  <p:cNvSpPr>
                    <a:spLocks/>
                  </p:cNvSpPr>
                  <p:nvPr/>
                </p:nvSpPr>
                <p:spPr bwMode="hidden">
                  <a:xfrm rot="84182" flipH="1">
                    <a:off x="935" y="1463"/>
                    <a:ext cx="1404" cy="22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39" name="Freeform 55"/>
                  <p:cNvSpPr>
                    <a:spLocks/>
                  </p:cNvSpPr>
                  <p:nvPr/>
                </p:nvSpPr>
                <p:spPr bwMode="hidden">
                  <a:xfrm rot="84182" flipH="1">
                    <a:off x="189" y="1426"/>
                    <a:ext cx="755" cy="36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2097" name="Group 56"/>
                <p:cNvGrpSpPr>
                  <a:grpSpLocks/>
                </p:cNvGrpSpPr>
                <p:nvPr/>
              </p:nvGrpSpPr>
              <p:grpSpPr bwMode="auto">
                <a:xfrm>
                  <a:off x="3342" y="418"/>
                  <a:ext cx="737" cy="167"/>
                  <a:chOff x="505" y="1094"/>
                  <a:chExt cx="1879" cy="427"/>
                </a:xfrm>
              </p:grpSpPr>
              <p:sp>
                <p:nvSpPr>
                  <p:cNvPr id="16441" name="Freeform 57"/>
                  <p:cNvSpPr>
                    <a:spLocks/>
                  </p:cNvSpPr>
                  <p:nvPr/>
                </p:nvSpPr>
                <p:spPr bwMode="hidden">
                  <a:xfrm rot="802576" flipH="1">
                    <a:off x="1151" y="1306"/>
                    <a:ext cx="1234" cy="21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42" name="Freeform 58"/>
                  <p:cNvSpPr>
                    <a:spLocks/>
                  </p:cNvSpPr>
                  <p:nvPr/>
                </p:nvSpPr>
                <p:spPr bwMode="hidden">
                  <a:xfrm rot="802576" flipH="1">
                    <a:off x="505" y="1095"/>
                    <a:ext cx="662" cy="33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id-ID"/>
                  </a:p>
                </p:txBody>
              </p:sp>
            </p:grpSp>
            <p:grpSp>
              <p:nvGrpSpPr>
                <p:cNvPr id="2098" name="Group 59"/>
                <p:cNvGrpSpPr>
                  <a:grpSpLocks/>
                </p:cNvGrpSpPr>
                <p:nvPr/>
              </p:nvGrpSpPr>
              <p:grpSpPr bwMode="auto">
                <a:xfrm>
                  <a:off x="3386" y="341"/>
                  <a:ext cx="725" cy="218"/>
                  <a:chOff x="616" y="899"/>
                  <a:chExt cx="1850" cy="554"/>
                </a:xfrm>
              </p:grpSpPr>
              <p:sp>
                <p:nvSpPr>
                  <p:cNvPr id="16444" name="Freeform 60"/>
                  <p:cNvSpPr>
                    <a:spLocks/>
                  </p:cNvSpPr>
                  <p:nvPr/>
                </p:nvSpPr>
                <p:spPr bwMode="hidden">
                  <a:xfrm rot="1277471" flipH="1">
                    <a:off x="1231" y="1237"/>
                    <a:ext cx="1235" cy="21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45" name="Freeform 61"/>
                  <p:cNvSpPr>
                    <a:spLocks/>
                  </p:cNvSpPr>
                  <p:nvPr/>
                </p:nvSpPr>
                <p:spPr bwMode="hidden">
                  <a:xfrm rot="1277471" flipH="1">
                    <a:off x="615" y="898"/>
                    <a:ext cx="662" cy="33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id-ID"/>
                  </a:p>
                </p:txBody>
              </p:sp>
            </p:grpSp>
            <p:grpSp>
              <p:nvGrpSpPr>
                <p:cNvPr id="2099" name="Group 62"/>
                <p:cNvGrpSpPr>
                  <a:grpSpLocks/>
                </p:cNvGrpSpPr>
                <p:nvPr/>
              </p:nvGrpSpPr>
              <p:grpSpPr bwMode="auto">
                <a:xfrm>
                  <a:off x="3472" y="231"/>
                  <a:ext cx="693" cy="291"/>
                  <a:chOff x="3472" y="231"/>
                  <a:chExt cx="693" cy="291"/>
                </a:xfrm>
              </p:grpSpPr>
              <p:sp>
                <p:nvSpPr>
                  <p:cNvPr id="16447" name="Freeform 63"/>
                  <p:cNvSpPr>
                    <a:spLocks/>
                  </p:cNvSpPr>
                  <p:nvPr/>
                </p:nvSpPr>
                <p:spPr bwMode="hidden">
                  <a:xfrm rot="2028410" flipH="1">
                    <a:off x="3679" y="438"/>
                    <a:ext cx="483" cy="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48" name="Freeform 64"/>
                  <p:cNvSpPr>
                    <a:spLocks/>
                  </p:cNvSpPr>
                  <p:nvPr/>
                </p:nvSpPr>
                <p:spPr bwMode="hidden">
                  <a:xfrm rot="2028410" flipH="1">
                    <a:off x="3472" y="228"/>
                    <a:ext cx="260" cy="131"/>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id-ID"/>
                  </a:p>
                </p:txBody>
              </p:sp>
            </p:grpSp>
            <p:grpSp>
              <p:nvGrpSpPr>
                <p:cNvPr id="2100" name="Group 65"/>
                <p:cNvGrpSpPr>
                  <a:grpSpLocks/>
                </p:cNvGrpSpPr>
                <p:nvPr/>
              </p:nvGrpSpPr>
              <p:grpSpPr bwMode="auto">
                <a:xfrm>
                  <a:off x="3554" y="118"/>
                  <a:ext cx="664" cy="349"/>
                  <a:chOff x="3554" y="118"/>
                  <a:chExt cx="664" cy="349"/>
                </a:xfrm>
              </p:grpSpPr>
              <p:sp>
                <p:nvSpPr>
                  <p:cNvPr id="16450" name="Freeform 66"/>
                  <p:cNvSpPr>
                    <a:spLocks/>
                  </p:cNvSpPr>
                  <p:nvPr/>
                </p:nvSpPr>
                <p:spPr bwMode="hidden">
                  <a:xfrm rot="2664424" flipH="1">
                    <a:off x="3728" y="383"/>
                    <a:ext cx="490" cy="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51" name="Freeform 67"/>
                  <p:cNvSpPr>
                    <a:spLocks/>
                  </p:cNvSpPr>
                  <p:nvPr/>
                </p:nvSpPr>
                <p:spPr bwMode="hidden">
                  <a:xfrm rot="2664424" flipH="1">
                    <a:off x="3554" y="118"/>
                    <a:ext cx="263" cy="13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id-ID"/>
                  </a:p>
                </p:txBody>
              </p:sp>
            </p:grpSp>
            <p:grpSp>
              <p:nvGrpSpPr>
                <p:cNvPr id="2101" name="Group 68"/>
                <p:cNvGrpSpPr>
                  <a:grpSpLocks/>
                </p:cNvGrpSpPr>
                <p:nvPr/>
              </p:nvGrpSpPr>
              <p:grpSpPr bwMode="auto">
                <a:xfrm>
                  <a:off x="3784" y="30"/>
                  <a:ext cx="305" cy="593"/>
                  <a:chOff x="1633" y="104"/>
                  <a:chExt cx="778" cy="1512"/>
                </a:xfrm>
              </p:grpSpPr>
              <p:sp>
                <p:nvSpPr>
                  <p:cNvPr id="16453" name="Freeform 69"/>
                  <p:cNvSpPr>
                    <a:spLocks/>
                  </p:cNvSpPr>
                  <p:nvPr/>
                </p:nvSpPr>
                <p:spPr bwMode="hidden">
                  <a:xfrm rot="3473776" flipH="1">
                    <a:off x="1752" y="958"/>
                    <a:ext cx="1101" cy="21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54" name="Freeform 70"/>
                  <p:cNvSpPr>
                    <a:spLocks/>
                  </p:cNvSpPr>
                  <p:nvPr/>
                </p:nvSpPr>
                <p:spPr bwMode="hidden">
                  <a:xfrm rot="3473776" flipH="1">
                    <a:off x="1505" y="231"/>
                    <a:ext cx="591" cy="33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id-ID"/>
                  </a:p>
                </p:txBody>
              </p:sp>
            </p:grpSp>
            <p:grpSp>
              <p:nvGrpSpPr>
                <p:cNvPr id="2102" name="Group 71"/>
                <p:cNvGrpSpPr>
                  <a:grpSpLocks/>
                </p:cNvGrpSpPr>
                <p:nvPr/>
              </p:nvGrpSpPr>
              <p:grpSpPr bwMode="auto">
                <a:xfrm>
                  <a:off x="3903" y="0"/>
                  <a:ext cx="248" cy="601"/>
                  <a:chOff x="1935" y="28"/>
                  <a:chExt cx="634" cy="1534"/>
                </a:xfrm>
              </p:grpSpPr>
              <p:sp>
                <p:nvSpPr>
                  <p:cNvPr id="16456" name="Freeform 72"/>
                  <p:cNvSpPr>
                    <a:spLocks/>
                  </p:cNvSpPr>
                  <p:nvPr/>
                </p:nvSpPr>
                <p:spPr bwMode="hidden">
                  <a:xfrm rot="4126480" flipH="1">
                    <a:off x="1942" y="915"/>
                    <a:ext cx="1040" cy="21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57" name="Freeform 73"/>
                  <p:cNvSpPr>
                    <a:spLocks/>
                  </p:cNvSpPr>
                  <p:nvPr/>
                </p:nvSpPr>
                <p:spPr bwMode="hidden">
                  <a:xfrm rot="4126480" flipH="1">
                    <a:off x="1820" y="144"/>
                    <a:ext cx="570"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id-ID"/>
                  </a:p>
                </p:txBody>
              </p:sp>
            </p:grpSp>
            <p:grpSp>
              <p:nvGrpSpPr>
                <p:cNvPr id="2103" name="Group 74"/>
                <p:cNvGrpSpPr>
                  <a:grpSpLocks/>
                </p:cNvGrpSpPr>
                <p:nvPr/>
              </p:nvGrpSpPr>
              <p:grpSpPr bwMode="auto">
                <a:xfrm>
                  <a:off x="4251" y="252"/>
                  <a:ext cx="723" cy="222"/>
                  <a:chOff x="2822" y="672"/>
                  <a:chExt cx="1845" cy="566"/>
                </a:xfrm>
              </p:grpSpPr>
              <p:sp>
                <p:nvSpPr>
                  <p:cNvPr id="16459" name="Freeform 75"/>
                  <p:cNvSpPr>
                    <a:spLocks/>
                  </p:cNvSpPr>
                  <p:nvPr/>
                </p:nvSpPr>
                <p:spPr bwMode="hidden">
                  <a:xfrm rot="-1325434">
                    <a:off x="2805" y="1022"/>
                    <a:ext cx="1229" cy="21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60" name="Freeform 76"/>
                  <p:cNvSpPr>
                    <a:spLocks/>
                  </p:cNvSpPr>
                  <p:nvPr/>
                </p:nvSpPr>
                <p:spPr bwMode="hidden">
                  <a:xfrm rot="-1325434">
                    <a:off x="4003" y="673"/>
                    <a:ext cx="647" cy="33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id-ID"/>
                  </a:p>
                </p:txBody>
              </p:sp>
            </p:grpSp>
            <p:grpSp>
              <p:nvGrpSpPr>
                <p:cNvPr id="2104" name="Group 77"/>
                <p:cNvGrpSpPr>
                  <a:grpSpLocks/>
                </p:cNvGrpSpPr>
                <p:nvPr/>
              </p:nvGrpSpPr>
              <p:grpSpPr bwMode="auto">
                <a:xfrm>
                  <a:off x="4196" y="163"/>
                  <a:ext cx="699" cy="282"/>
                  <a:chOff x="2683" y="445"/>
                  <a:chExt cx="1781" cy="717"/>
                </a:xfrm>
              </p:grpSpPr>
              <p:sp>
                <p:nvSpPr>
                  <p:cNvPr id="16462" name="Freeform 78"/>
                  <p:cNvSpPr>
                    <a:spLocks/>
                  </p:cNvSpPr>
                  <p:nvPr/>
                </p:nvSpPr>
                <p:spPr bwMode="hidden">
                  <a:xfrm rot="-1921064">
                    <a:off x="2682" y="946"/>
                    <a:ext cx="1227" cy="21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63" name="Freeform 79"/>
                  <p:cNvSpPr>
                    <a:spLocks/>
                  </p:cNvSpPr>
                  <p:nvPr/>
                </p:nvSpPr>
                <p:spPr bwMode="hidden">
                  <a:xfrm rot="-1921064">
                    <a:off x="3801" y="444"/>
                    <a:ext cx="646" cy="33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id-ID"/>
                  </a:p>
                </p:txBody>
              </p:sp>
            </p:grpSp>
            <p:sp>
              <p:nvSpPr>
                <p:cNvPr id="16464" name="Freeform 80"/>
                <p:cNvSpPr>
                  <a:spLocks/>
                </p:cNvSpPr>
                <p:nvPr/>
              </p:nvSpPr>
              <p:spPr bwMode="hidden">
                <a:xfrm rot="4578755" flipH="1">
                  <a:off x="3968" y="372"/>
                  <a:ext cx="403" cy="5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a:effectLst/>
              </p:spPr>
              <p:txBody>
                <a:bodyPr wrap="none" anchor="ctr"/>
                <a:lstStyle/>
                <a:p>
                  <a:pPr>
                    <a:defRPr/>
                  </a:pPr>
                  <a:endParaRPr lang="id-ID"/>
                </a:p>
              </p:txBody>
            </p:sp>
            <p:sp>
              <p:nvSpPr>
                <p:cNvPr id="16465" name="Freeform 81"/>
                <p:cNvSpPr>
                  <a:spLocks/>
                </p:cNvSpPr>
                <p:nvPr/>
              </p:nvSpPr>
              <p:spPr bwMode="hidden">
                <a:xfrm rot="4578755" flipH="1">
                  <a:off x="3977" y="77"/>
                  <a:ext cx="216" cy="91"/>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id-ID"/>
                </a:p>
              </p:txBody>
            </p:sp>
            <p:grpSp>
              <p:nvGrpSpPr>
                <p:cNvPr id="2107" name="Group 82"/>
                <p:cNvGrpSpPr>
                  <a:grpSpLocks/>
                </p:cNvGrpSpPr>
                <p:nvPr/>
              </p:nvGrpSpPr>
              <p:grpSpPr bwMode="auto">
                <a:xfrm>
                  <a:off x="4242" y="5"/>
                  <a:ext cx="251" cy="596"/>
                  <a:chOff x="2800" y="41"/>
                  <a:chExt cx="640" cy="1520"/>
                </a:xfrm>
              </p:grpSpPr>
              <p:sp>
                <p:nvSpPr>
                  <p:cNvPr id="16467" name="Freeform 83"/>
                  <p:cNvSpPr>
                    <a:spLocks/>
                  </p:cNvSpPr>
                  <p:nvPr/>
                </p:nvSpPr>
                <p:spPr bwMode="hidden">
                  <a:xfrm rot="-3857755">
                    <a:off x="2371" y="927"/>
                    <a:ext cx="1042" cy="18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68" name="Freeform 84"/>
                  <p:cNvSpPr>
                    <a:spLocks/>
                  </p:cNvSpPr>
                  <p:nvPr/>
                </p:nvSpPr>
                <p:spPr bwMode="hidden">
                  <a:xfrm rot="-3857755">
                    <a:off x="3013" y="180"/>
                    <a:ext cx="566" cy="28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id-ID"/>
                  </a:p>
                </p:txBody>
              </p:sp>
            </p:grpSp>
            <p:grpSp>
              <p:nvGrpSpPr>
                <p:cNvPr id="2108" name="Group 85"/>
                <p:cNvGrpSpPr>
                  <a:grpSpLocks/>
                </p:cNvGrpSpPr>
                <p:nvPr/>
              </p:nvGrpSpPr>
              <p:grpSpPr bwMode="auto">
                <a:xfrm>
                  <a:off x="4295" y="53"/>
                  <a:ext cx="398" cy="574"/>
                  <a:chOff x="2934" y="163"/>
                  <a:chExt cx="1017" cy="1464"/>
                </a:xfrm>
              </p:grpSpPr>
              <p:sp>
                <p:nvSpPr>
                  <p:cNvPr id="16470" name="Freeform 86"/>
                  <p:cNvSpPr>
                    <a:spLocks/>
                  </p:cNvSpPr>
                  <p:nvPr/>
                </p:nvSpPr>
                <p:spPr bwMode="hidden">
                  <a:xfrm rot="-2777260">
                    <a:off x="2493" y="915"/>
                    <a:ext cx="1154" cy="27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71" name="Freeform 87"/>
                  <p:cNvSpPr>
                    <a:spLocks/>
                  </p:cNvSpPr>
                  <p:nvPr/>
                </p:nvSpPr>
                <p:spPr bwMode="hidden">
                  <a:xfrm rot="-2777260">
                    <a:off x="3431" y="262"/>
                    <a:ext cx="619" cy="42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id-ID"/>
                  </a:p>
                </p:txBody>
              </p:sp>
            </p:grpSp>
            <p:grpSp>
              <p:nvGrpSpPr>
                <p:cNvPr id="2109" name="Group 88"/>
                <p:cNvGrpSpPr>
                  <a:grpSpLocks/>
                </p:cNvGrpSpPr>
                <p:nvPr/>
              </p:nvGrpSpPr>
              <p:grpSpPr bwMode="auto">
                <a:xfrm>
                  <a:off x="4215" y="2"/>
                  <a:ext cx="95" cy="567"/>
                  <a:chOff x="2730" y="32"/>
                  <a:chExt cx="243" cy="1448"/>
                </a:xfrm>
              </p:grpSpPr>
              <p:sp>
                <p:nvSpPr>
                  <p:cNvPr id="16473" name="Freeform 89"/>
                  <p:cNvSpPr>
                    <a:spLocks/>
                  </p:cNvSpPr>
                  <p:nvPr/>
                </p:nvSpPr>
                <p:spPr bwMode="hidden">
                  <a:xfrm rot="-4903748">
                    <a:off x="2297" y="959"/>
                    <a:ext cx="954" cy="8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74" name="Freeform 90"/>
                  <p:cNvSpPr>
                    <a:spLocks/>
                  </p:cNvSpPr>
                  <p:nvPr/>
                </p:nvSpPr>
                <p:spPr bwMode="hidden">
                  <a:xfrm rot="-4903748">
                    <a:off x="2650" y="222"/>
                    <a:ext cx="511" cy="13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id-ID"/>
                  </a:p>
                </p:txBody>
              </p:sp>
            </p:grpSp>
            <p:grpSp>
              <p:nvGrpSpPr>
                <p:cNvPr id="2110" name="Group 91"/>
                <p:cNvGrpSpPr>
                  <a:grpSpLocks/>
                </p:cNvGrpSpPr>
                <p:nvPr/>
              </p:nvGrpSpPr>
              <p:grpSpPr bwMode="auto">
                <a:xfrm>
                  <a:off x="3514" y="683"/>
                  <a:ext cx="425" cy="960"/>
                  <a:chOff x="943" y="1769"/>
                  <a:chExt cx="1085" cy="2450"/>
                </a:xfrm>
              </p:grpSpPr>
              <p:sp>
                <p:nvSpPr>
                  <p:cNvPr id="16476" name="Freeform 92"/>
                  <p:cNvSpPr>
                    <a:spLocks/>
                  </p:cNvSpPr>
                  <p:nvPr/>
                </p:nvSpPr>
                <p:spPr bwMode="hidden">
                  <a:xfrm rot="18335692" flipH="1">
                    <a:off x="1009" y="2474"/>
                    <a:ext cx="1724"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77" name="Freeform 93"/>
                  <p:cNvSpPr>
                    <a:spLocks/>
                  </p:cNvSpPr>
                  <p:nvPr/>
                </p:nvSpPr>
                <p:spPr bwMode="hidden">
                  <a:xfrm rot="18335692" flipH="1">
                    <a:off x="728" y="3494"/>
                    <a:ext cx="919"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2111" name="Group 94"/>
                <p:cNvGrpSpPr>
                  <a:grpSpLocks/>
                </p:cNvGrpSpPr>
                <p:nvPr/>
              </p:nvGrpSpPr>
              <p:grpSpPr bwMode="auto">
                <a:xfrm>
                  <a:off x="3715" y="748"/>
                  <a:ext cx="300" cy="930"/>
                  <a:chOff x="1455" y="1936"/>
                  <a:chExt cx="766" cy="2373"/>
                </a:xfrm>
              </p:grpSpPr>
              <p:sp>
                <p:nvSpPr>
                  <p:cNvPr id="16479" name="Freeform 95"/>
                  <p:cNvSpPr>
                    <a:spLocks/>
                  </p:cNvSpPr>
                  <p:nvPr/>
                </p:nvSpPr>
                <p:spPr bwMode="hidden">
                  <a:xfrm rot="17542885" flipH="1">
                    <a:off x="1268" y="2577"/>
                    <a:ext cx="1594"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80" name="Freeform 96"/>
                  <p:cNvSpPr>
                    <a:spLocks/>
                  </p:cNvSpPr>
                  <p:nvPr/>
                </p:nvSpPr>
                <p:spPr bwMode="hidden">
                  <a:xfrm rot="17542885" flipH="1">
                    <a:off x="1278" y="3621"/>
                    <a:ext cx="845"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2112" name="Group 97"/>
                <p:cNvGrpSpPr>
                  <a:grpSpLocks/>
                </p:cNvGrpSpPr>
                <p:nvPr/>
              </p:nvGrpSpPr>
              <p:grpSpPr bwMode="auto">
                <a:xfrm rot="88588">
                  <a:off x="3923" y="769"/>
                  <a:ext cx="180" cy="913"/>
                  <a:chOff x="1956" y="1990"/>
                  <a:chExt cx="492" cy="2604"/>
                </a:xfrm>
              </p:grpSpPr>
              <p:sp>
                <p:nvSpPr>
                  <p:cNvPr id="16482" name="Freeform 98"/>
                  <p:cNvSpPr>
                    <a:spLocks/>
                  </p:cNvSpPr>
                  <p:nvPr/>
                </p:nvSpPr>
                <p:spPr bwMode="hidden">
                  <a:xfrm rot="16782062" flipH="1">
                    <a:off x="1418" y="2672"/>
                    <a:ext cx="1712" cy="30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id-ID"/>
                  </a:p>
                </p:txBody>
              </p:sp>
              <p:sp>
                <p:nvSpPr>
                  <p:cNvPr id="16483" name="Freeform 99"/>
                  <p:cNvSpPr>
                    <a:spLocks/>
                  </p:cNvSpPr>
                  <p:nvPr/>
                </p:nvSpPr>
                <p:spPr bwMode="hidden">
                  <a:xfrm rot="16782062" flipH="1">
                    <a:off x="1708" y="3879"/>
                    <a:ext cx="920" cy="471"/>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2113" name="Group 100"/>
                <p:cNvGrpSpPr>
                  <a:grpSpLocks/>
                </p:cNvGrpSpPr>
                <p:nvPr/>
              </p:nvGrpSpPr>
              <p:grpSpPr bwMode="auto">
                <a:xfrm>
                  <a:off x="4451" y="662"/>
                  <a:ext cx="442" cy="951"/>
                  <a:chOff x="3334" y="1717"/>
                  <a:chExt cx="1125" cy="2426"/>
                </a:xfrm>
              </p:grpSpPr>
              <p:sp>
                <p:nvSpPr>
                  <p:cNvPr id="16485" name="Freeform 101"/>
                  <p:cNvSpPr>
                    <a:spLocks/>
                  </p:cNvSpPr>
                  <p:nvPr/>
                </p:nvSpPr>
                <p:spPr bwMode="hidden">
                  <a:xfrm rot="3144576">
                    <a:off x="2627" y="2423"/>
                    <a:ext cx="1723"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id-ID"/>
                  </a:p>
                </p:txBody>
              </p:sp>
              <p:sp>
                <p:nvSpPr>
                  <p:cNvPr id="16486" name="Freeform 102"/>
                  <p:cNvSpPr>
                    <a:spLocks/>
                  </p:cNvSpPr>
                  <p:nvPr/>
                </p:nvSpPr>
                <p:spPr bwMode="hidden">
                  <a:xfrm rot="3144576">
                    <a:off x="3752" y="3435"/>
                    <a:ext cx="925" cy="491"/>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2114" name="Group 103"/>
                <p:cNvGrpSpPr>
                  <a:grpSpLocks/>
                </p:cNvGrpSpPr>
                <p:nvPr/>
              </p:nvGrpSpPr>
              <p:grpSpPr bwMode="auto">
                <a:xfrm>
                  <a:off x="4391" y="721"/>
                  <a:ext cx="347" cy="951"/>
                  <a:chOff x="3181" y="1866"/>
                  <a:chExt cx="883" cy="2426"/>
                </a:xfrm>
              </p:grpSpPr>
              <p:sp>
                <p:nvSpPr>
                  <p:cNvPr id="16488" name="Freeform 104"/>
                  <p:cNvSpPr>
                    <a:spLocks/>
                  </p:cNvSpPr>
                  <p:nvPr/>
                </p:nvSpPr>
                <p:spPr bwMode="hidden">
                  <a:xfrm rot="3745735">
                    <a:off x="2508" y="2522"/>
                    <a:ext cx="1646" cy="29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id-ID"/>
                  </a:p>
                </p:txBody>
              </p:sp>
              <p:sp>
                <p:nvSpPr>
                  <p:cNvPr id="16489" name="Freeform 105"/>
                  <p:cNvSpPr>
                    <a:spLocks/>
                  </p:cNvSpPr>
                  <p:nvPr/>
                </p:nvSpPr>
                <p:spPr bwMode="hidden">
                  <a:xfrm rot="3745735">
                    <a:off x="3387" y="3594"/>
                    <a:ext cx="885" cy="46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id-ID"/>
                  </a:p>
                </p:txBody>
              </p:sp>
            </p:grpSp>
            <p:grpSp>
              <p:nvGrpSpPr>
                <p:cNvPr id="2115" name="Group 106"/>
                <p:cNvGrpSpPr>
                  <a:grpSpLocks/>
                </p:cNvGrpSpPr>
                <p:nvPr/>
              </p:nvGrpSpPr>
              <p:grpSpPr bwMode="auto">
                <a:xfrm>
                  <a:off x="4323" y="767"/>
                  <a:ext cx="243" cy="935"/>
                  <a:chOff x="3006" y="1983"/>
                  <a:chExt cx="619" cy="2386"/>
                </a:xfrm>
              </p:grpSpPr>
              <p:sp>
                <p:nvSpPr>
                  <p:cNvPr id="16491" name="Freeform 107"/>
                  <p:cNvSpPr>
                    <a:spLocks/>
                  </p:cNvSpPr>
                  <p:nvPr/>
                </p:nvSpPr>
                <p:spPr bwMode="hidden">
                  <a:xfrm rot="4286818">
                    <a:off x="2328" y="2644"/>
                    <a:ext cx="1600" cy="24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id-ID"/>
                  </a:p>
                </p:txBody>
              </p:sp>
              <p:sp>
                <p:nvSpPr>
                  <p:cNvPr id="16492" name="Freeform 108"/>
                  <p:cNvSpPr>
                    <a:spLocks/>
                  </p:cNvSpPr>
                  <p:nvPr/>
                </p:nvSpPr>
                <p:spPr bwMode="hidden">
                  <a:xfrm rot="4286818">
                    <a:off x="3003" y="3727"/>
                    <a:ext cx="857"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a:defRPr/>
                    </a:pPr>
                    <a:endParaRPr lang="id-ID"/>
                  </a:p>
                </p:txBody>
              </p:sp>
            </p:grpSp>
            <p:grpSp>
              <p:nvGrpSpPr>
                <p:cNvPr id="2116" name="Group 109"/>
                <p:cNvGrpSpPr>
                  <a:grpSpLocks/>
                </p:cNvGrpSpPr>
                <p:nvPr/>
              </p:nvGrpSpPr>
              <p:grpSpPr bwMode="auto">
                <a:xfrm>
                  <a:off x="4249" y="813"/>
                  <a:ext cx="159" cy="870"/>
                  <a:chOff x="2819" y="2101"/>
                  <a:chExt cx="405" cy="2219"/>
                </a:xfrm>
              </p:grpSpPr>
              <p:sp>
                <p:nvSpPr>
                  <p:cNvPr id="16494" name="Freeform 110"/>
                  <p:cNvSpPr>
                    <a:spLocks/>
                  </p:cNvSpPr>
                  <p:nvPr/>
                </p:nvSpPr>
                <p:spPr bwMode="hidden">
                  <a:xfrm rot="4898956">
                    <a:off x="2218" y="2701"/>
                    <a:ext cx="1451" cy="2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id-ID"/>
                  </a:p>
                </p:txBody>
              </p:sp>
              <p:sp>
                <p:nvSpPr>
                  <p:cNvPr id="16495" name="Freeform 111"/>
                  <p:cNvSpPr>
                    <a:spLocks/>
                  </p:cNvSpPr>
                  <p:nvPr/>
                </p:nvSpPr>
                <p:spPr bwMode="hidden">
                  <a:xfrm rot="4898956">
                    <a:off x="2637" y="3711"/>
                    <a:ext cx="789"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a:defRPr/>
                    </a:pPr>
                    <a:endParaRPr lang="id-ID"/>
                  </a:p>
                </p:txBody>
              </p:sp>
            </p:grpSp>
            <p:grpSp>
              <p:nvGrpSpPr>
                <p:cNvPr id="2117" name="Group 112"/>
                <p:cNvGrpSpPr>
                  <a:grpSpLocks/>
                </p:cNvGrpSpPr>
                <p:nvPr/>
              </p:nvGrpSpPr>
              <p:grpSpPr bwMode="auto">
                <a:xfrm>
                  <a:off x="4045" y="826"/>
                  <a:ext cx="167" cy="857"/>
                  <a:chOff x="2287" y="2135"/>
                  <a:chExt cx="426" cy="2185"/>
                </a:xfrm>
              </p:grpSpPr>
              <p:sp>
                <p:nvSpPr>
                  <p:cNvPr id="16497" name="Freeform 113"/>
                  <p:cNvSpPr>
                    <a:spLocks/>
                  </p:cNvSpPr>
                  <p:nvPr/>
                </p:nvSpPr>
                <p:spPr bwMode="hidden">
                  <a:xfrm rot="5755659">
                    <a:off x="1903" y="2758"/>
                    <a:ext cx="1432" cy="18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a:effectLst/>
                </p:spPr>
                <p:txBody>
                  <a:bodyPr wrap="none" anchor="ctr"/>
                  <a:lstStyle/>
                  <a:p>
                    <a:pPr>
                      <a:defRPr/>
                    </a:pPr>
                    <a:endParaRPr lang="id-ID"/>
                  </a:p>
                </p:txBody>
              </p:sp>
              <p:sp>
                <p:nvSpPr>
                  <p:cNvPr id="16498" name="Freeform 114"/>
                  <p:cNvSpPr>
                    <a:spLocks/>
                  </p:cNvSpPr>
                  <p:nvPr/>
                </p:nvSpPr>
                <p:spPr bwMode="hidden">
                  <a:xfrm rot="5755659">
                    <a:off x="2051" y="3769"/>
                    <a:ext cx="767" cy="294"/>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a:defRPr/>
                    </a:pPr>
                    <a:endParaRPr lang="id-ID"/>
                  </a:p>
                </p:txBody>
              </p:sp>
            </p:grpSp>
          </p:grpSp>
          <p:sp>
            <p:nvSpPr>
              <p:cNvPr id="16499" name="Freeform 115"/>
              <p:cNvSpPr>
                <a:spLocks/>
              </p:cNvSpPr>
              <p:nvPr/>
            </p:nvSpPr>
            <p:spPr bwMode="hidden">
              <a:xfrm flipH="1">
                <a:off x="3873" y="934"/>
                <a:ext cx="190" cy="580"/>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a:defRPr/>
                </a:pPr>
                <a:endParaRPr lang="id-ID"/>
              </a:p>
            </p:txBody>
          </p:sp>
          <p:sp>
            <p:nvSpPr>
              <p:cNvPr id="16500" name="Arc 116"/>
              <p:cNvSpPr>
                <a:spLocks/>
              </p:cNvSpPr>
              <p:nvPr/>
            </p:nvSpPr>
            <p:spPr bwMode="hidden">
              <a:xfrm flipH="1">
                <a:off x="3527" y="725"/>
                <a:ext cx="832" cy="900"/>
              </a:xfrm>
              <a:custGeom>
                <a:avLst/>
                <a:gdLst>
                  <a:gd name="G0" fmla="+- 0 0 0"/>
                  <a:gd name="G1" fmla="+- 20897 0 0"/>
                  <a:gd name="G2" fmla="+- 21600 0 0"/>
                  <a:gd name="T0" fmla="*/ 5467 w 21600"/>
                  <a:gd name="T1" fmla="*/ 0 h 21602"/>
                  <a:gd name="T2" fmla="*/ 21589 w 21600"/>
                  <a:gd name="T3" fmla="*/ 21602 h 21602"/>
                  <a:gd name="T4" fmla="*/ 0 w 21600"/>
                  <a:gd name="T5" fmla="*/ 20897 h 21602"/>
                </a:gdLst>
                <a:ahLst/>
                <a:cxnLst>
                  <a:cxn ang="0">
                    <a:pos x="T0" y="T1"/>
                  </a:cxn>
                  <a:cxn ang="0">
                    <a:pos x="T2" y="T3"/>
                  </a:cxn>
                  <a:cxn ang="0">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close/>
                  </a:path>
                </a:pathLst>
              </a:custGeom>
              <a:noFill/>
              <a:ln w="9525">
                <a:solidFill>
                  <a:schemeClr val="folHlink"/>
                </a:solidFill>
                <a:round/>
                <a:headEnd/>
                <a:tailEnd/>
              </a:ln>
              <a:effectLst/>
            </p:spPr>
            <p:txBody>
              <a:bodyPr wrap="none" anchor="ctr"/>
              <a:lstStyle/>
              <a:p>
                <a:pPr>
                  <a:defRPr/>
                </a:pPr>
                <a:endParaRPr lang="id-ID"/>
              </a:p>
            </p:txBody>
          </p:sp>
          <p:sp>
            <p:nvSpPr>
              <p:cNvPr id="16501" name="Arc 117"/>
              <p:cNvSpPr>
                <a:spLocks/>
              </p:cNvSpPr>
              <p:nvPr/>
            </p:nvSpPr>
            <p:spPr bwMode="hidden">
              <a:xfrm flipV="1">
                <a:off x="4278" y="179"/>
                <a:ext cx="1007" cy="802"/>
              </a:xfrm>
              <a:custGeom>
                <a:avLst/>
                <a:gdLst>
                  <a:gd name="G0" fmla="+- 17826 0 0"/>
                  <a:gd name="G1" fmla="+- 0 0 0"/>
                  <a:gd name="G2" fmla="+- 21600 0 0"/>
                  <a:gd name="T0" fmla="*/ 36729 w 36729"/>
                  <a:gd name="T1" fmla="*/ 10451 h 21600"/>
                  <a:gd name="T2" fmla="*/ 0 w 36729"/>
                  <a:gd name="T3" fmla="*/ 12197 h 21600"/>
                  <a:gd name="T4" fmla="*/ 17826 w 36729"/>
                  <a:gd name="T5" fmla="*/ 0 h 21600"/>
                </a:gdLst>
                <a:ahLst/>
                <a:cxnLst>
                  <a:cxn ang="0">
                    <a:pos x="T0" y="T1"/>
                  </a:cxn>
                  <a:cxn ang="0">
                    <a:pos x="T2" y="T3"/>
                  </a:cxn>
                  <a:cxn ang="0">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close/>
                  </a:path>
                </a:pathLst>
              </a:custGeom>
              <a:noFill/>
              <a:ln w="9525">
                <a:solidFill>
                  <a:schemeClr val="accent1"/>
                </a:solidFill>
                <a:round/>
                <a:headEnd/>
                <a:tailEnd/>
              </a:ln>
              <a:effectLst/>
            </p:spPr>
            <p:txBody>
              <a:bodyPr wrap="none" anchor="ctr"/>
              <a:lstStyle/>
              <a:p>
                <a:pPr>
                  <a:defRPr/>
                </a:pPr>
                <a:endParaRPr lang="id-ID"/>
              </a:p>
            </p:txBody>
          </p:sp>
          <p:sp>
            <p:nvSpPr>
              <p:cNvPr id="16502" name="Arc 118"/>
              <p:cNvSpPr>
                <a:spLocks/>
              </p:cNvSpPr>
              <p:nvPr/>
            </p:nvSpPr>
            <p:spPr bwMode="hidden">
              <a:xfrm flipH="1">
                <a:off x="3612" y="580"/>
                <a:ext cx="485" cy="933"/>
              </a:xfrm>
              <a:custGeom>
                <a:avLst/>
                <a:gdLst>
                  <a:gd name="G0" fmla="+- 7340 0 0"/>
                  <a:gd name="G1" fmla="+- 21600 0 0"/>
                  <a:gd name="G2" fmla="+- 21600 0 0"/>
                  <a:gd name="T0" fmla="*/ 0 w 28940"/>
                  <a:gd name="T1" fmla="*/ 1285 h 22305"/>
                  <a:gd name="T2" fmla="*/ 28929 w 28940"/>
                  <a:gd name="T3" fmla="*/ 22305 h 22305"/>
                  <a:gd name="T4" fmla="*/ 7340 w 28940"/>
                  <a:gd name="T5" fmla="*/ 21600 h 22305"/>
                </a:gdLst>
                <a:ahLst/>
                <a:cxnLst>
                  <a:cxn ang="0">
                    <a:pos x="T0" y="T1"/>
                  </a:cxn>
                  <a:cxn ang="0">
                    <a:pos x="T2" y="T3"/>
                  </a:cxn>
                  <a:cxn ang="0">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close/>
                  </a:path>
                </a:pathLst>
              </a:custGeom>
              <a:noFill/>
              <a:ln w="9525">
                <a:solidFill>
                  <a:schemeClr val="accent1"/>
                </a:solidFill>
                <a:round/>
                <a:headEnd/>
                <a:tailEnd/>
              </a:ln>
              <a:effectLst/>
            </p:spPr>
            <p:txBody>
              <a:bodyPr wrap="none" anchor="ctr"/>
              <a:lstStyle/>
              <a:p>
                <a:pPr>
                  <a:defRPr/>
                </a:pPr>
                <a:endParaRPr lang="id-ID"/>
              </a:p>
            </p:txBody>
          </p:sp>
          <p:sp>
            <p:nvSpPr>
              <p:cNvPr id="16503" name="Arc 119"/>
              <p:cNvSpPr>
                <a:spLocks/>
              </p:cNvSpPr>
              <p:nvPr/>
            </p:nvSpPr>
            <p:spPr bwMode="hidden">
              <a:xfrm flipH="1">
                <a:off x="3267" y="628"/>
                <a:ext cx="791" cy="928"/>
              </a:xfrm>
              <a:custGeom>
                <a:avLst/>
                <a:gdLst>
                  <a:gd name="G0" fmla="+- 8873 0 0"/>
                  <a:gd name="G1" fmla="+- 21600 0 0"/>
                  <a:gd name="G2" fmla="+- 21600 0 0"/>
                  <a:gd name="T0" fmla="*/ 0 w 30473"/>
                  <a:gd name="T1" fmla="*/ 1907 h 22305"/>
                  <a:gd name="T2" fmla="*/ 30462 w 30473"/>
                  <a:gd name="T3" fmla="*/ 22305 h 22305"/>
                  <a:gd name="T4" fmla="*/ 8873 w 30473"/>
                  <a:gd name="T5" fmla="*/ 21600 h 22305"/>
                </a:gdLst>
                <a:ahLst/>
                <a:cxnLst>
                  <a:cxn ang="0">
                    <a:pos x="T0" y="T1"/>
                  </a:cxn>
                  <a:cxn ang="0">
                    <a:pos x="T2" y="T3"/>
                  </a:cxn>
                  <a:cxn ang="0">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close/>
                  </a:path>
                </a:pathLst>
              </a:custGeom>
              <a:noFill/>
              <a:ln w="9525">
                <a:solidFill>
                  <a:schemeClr val="folHlink"/>
                </a:solidFill>
                <a:round/>
                <a:headEnd/>
                <a:tailEnd/>
              </a:ln>
              <a:effectLst/>
            </p:spPr>
            <p:txBody>
              <a:bodyPr wrap="none" anchor="ctr"/>
              <a:lstStyle/>
              <a:p>
                <a:pPr>
                  <a:defRPr/>
                </a:pPr>
                <a:endParaRPr lang="id-ID"/>
              </a:p>
            </p:txBody>
          </p:sp>
          <p:sp>
            <p:nvSpPr>
              <p:cNvPr id="16504" name="Arc 120"/>
              <p:cNvSpPr>
                <a:spLocks/>
              </p:cNvSpPr>
              <p:nvPr/>
            </p:nvSpPr>
            <p:spPr bwMode="hidden">
              <a:xfrm flipH="1">
                <a:off x="3197" y="458"/>
                <a:ext cx="932" cy="933"/>
              </a:xfrm>
              <a:custGeom>
                <a:avLst/>
                <a:gdLst>
                  <a:gd name="G0" fmla="+- 12855 0 0"/>
                  <a:gd name="G1" fmla="+- 21600 0 0"/>
                  <a:gd name="G2" fmla="+- 21600 0 0"/>
                  <a:gd name="T0" fmla="*/ 0 w 34455"/>
                  <a:gd name="T1" fmla="*/ 4241 h 22305"/>
                  <a:gd name="T2" fmla="*/ 34444 w 34455"/>
                  <a:gd name="T3" fmla="*/ 22305 h 22305"/>
                  <a:gd name="T4" fmla="*/ 12855 w 34455"/>
                  <a:gd name="T5" fmla="*/ 21600 h 22305"/>
                </a:gdLst>
                <a:ahLst/>
                <a:cxnLst>
                  <a:cxn ang="0">
                    <a:pos x="T0" y="T1"/>
                  </a:cxn>
                  <a:cxn ang="0">
                    <a:pos x="T2" y="T3"/>
                  </a:cxn>
                  <a:cxn ang="0">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close/>
                  </a:path>
                </a:pathLst>
              </a:custGeom>
              <a:noFill/>
              <a:ln w="9525">
                <a:solidFill>
                  <a:schemeClr val="folHlink"/>
                </a:solidFill>
                <a:round/>
                <a:headEnd/>
                <a:tailEnd/>
              </a:ln>
              <a:effectLst/>
            </p:spPr>
            <p:txBody>
              <a:bodyPr wrap="none" anchor="ctr"/>
              <a:lstStyle/>
              <a:p>
                <a:pPr>
                  <a:defRPr/>
                </a:pPr>
                <a:endParaRPr lang="id-ID"/>
              </a:p>
            </p:txBody>
          </p:sp>
          <p:sp>
            <p:nvSpPr>
              <p:cNvPr id="16505" name="Arc 121"/>
              <p:cNvSpPr>
                <a:spLocks/>
              </p:cNvSpPr>
              <p:nvPr/>
            </p:nvSpPr>
            <p:spPr bwMode="hidden">
              <a:xfrm>
                <a:off x="4229" y="589"/>
                <a:ext cx="149"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pPr>
                  <a:defRPr/>
                </a:pPr>
                <a:endParaRPr lang="id-ID"/>
              </a:p>
            </p:txBody>
          </p:sp>
          <p:sp>
            <p:nvSpPr>
              <p:cNvPr id="16506" name="Arc 122"/>
              <p:cNvSpPr>
                <a:spLocks/>
              </p:cNvSpPr>
              <p:nvPr/>
            </p:nvSpPr>
            <p:spPr bwMode="hidden">
              <a:xfrm>
                <a:off x="4269" y="585"/>
                <a:ext cx="393"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folHlink"/>
                </a:solidFill>
                <a:round/>
                <a:headEnd/>
                <a:tailEnd/>
              </a:ln>
              <a:effectLst/>
            </p:spPr>
            <p:txBody>
              <a:bodyPr wrap="none" anchor="ctr"/>
              <a:lstStyle/>
              <a:p>
                <a:pPr>
                  <a:defRPr/>
                </a:pPr>
                <a:endParaRPr lang="id-ID"/>
              </a:p>
            </p:txBody>
          </p:sp>
          <p:sp>
            <p:nvSpPr>
              <p:cNvPr id="16507" name="Arc 123"/>
              <p:cNvSpPr>
                <a:spLocks/>
              </p:cNvSpPr>
              <p:nvPr/>
            </p:nvSpPr>
            <p:spPr bwMode="hidden">
              <a:xfrm>
                <a:off x="4302" y="463"/>
                <a:ext cx="558"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pPr>
                  <a:defRPr/>
                </a:pPr>
                <a:endParaRPr lang="id-ID"/>
              </a:p>
            </p:txBody>
          </p:sp>
          <p:sp>
            <p:nvSpPr>
              <p:cNvPr id="16508" name="Freeform 124"/>
              <p:cNvSpPr>
                <a:spLocks/>
              </p:cNvSpPr>
              <p:nvPr/>
            </p:nvSpPr>
            <p:spPr bwMode="hidden">
              <a:xfrm>
                <a:off x="4410" y="1033"/>
                <a:ext cx="188" cy="580"/>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a:defRPr/>
                </a:pPr>
                <a:endParaRPr lang="id-ID"/>
              </a:p>
            </p:txBody>
          </p:sp>
          <p:sp>
            <p:nvSpPr>
              <p:cNvPr id="16509" name="Freeform 125"/>
              <p:cNvSpPr>
                <a:spLocks/>
              </p:cNvSpPr>
              <p:nvPr/>
            </p:nvSpPr>
            <p:spPr bwMode="hidden">
              <a:xfrm rot="19660755" flipV="1">
                <a:off x="4114" y="843"/>
                <a:ext cx="171" cy="326"/>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a:defRPr/>
                </a:pPr>
                <a:endParaRPr lang="id-ID"/>
              </a:p>
            </p:txBody>
          </p:sp>
          <p:sp>
            <p:nvSpPr>
              <p:cNvPr id="16510" name="Arc 126"/>
              <p:cNvSpPr>
                <a:spLocks/>
              </p:cNvSpPr>
              <p:nvPr/>
            </p:nvSpPr>
            <p:spPr bwMode="hidden">
              <a:xfrm flipH="1">
                <a:off x="3144" y="319"/>
                <a:ext cx="996" cy="933"/>
              </a:xfrm>
              <a:custGeom>
                <a:avLst/>
                <a:gdLst>
                  <a:gd name="G0" fmla="+- 15230 0 0"/>
                  <a:gd name="G1" fmla="+- 21600 0 0"/>
                  <a:gd name="G2" fmla="+- 21600 0 0"/>
                  <a:gd name="T0" fmla="*/ 0 w 36830"/>
                  <a:gd name="T1" fmla="*/ 6283 h 22305"/>
                  <a:gd name="T2" fmla="*/ 36819 w 36830"/>
                  <a:gd name="T3" fmla="*/ 22305 h 22305"/>
                  <a:gd name="T4" fmla="*/ 15230 w 36830"/>
                  <a:gd name="T5" fmla="*/ 21600 h 22305"/>
                </a:gdLst>
                <a:ahLst/>
                <a:cxnLst>
                  <a:cxn ang="0">
                    <a:pos x="T0" y="T1"/>
                  </a:cxn>
                  <a:cxn ang="0">
                    <a:pos x="T2" y="T3"/>
                  </a:cxn>
                  <a:cxn ang="0">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close/>
                  </a:path>
                </a:pathLst>
              </a:custGeom>
              <a:noFill/>
              <a:ln w="9525">
                <a:solidFill>
                  <a:schemeClr val="folHlink"/>
                </a:solidFill>
                <a:round/>
                <a:headEnd/>
                <a:tailEnd/>
              </a:ln>
              <a:effectLst/>
            </p:spPr>
            <p:txBody>
              <a:bodyPr wrap="none" anchor="ctr"/>
              <a:lstStyle/>
              <a:p>
                <a:pPr>
                  <a:defRPr/>
                </a:pPr>
                <a:endParaRPr lang="id-ID"/>
              </a:p>
            </p:txBody>
          </p:sp>
          <p:sp>
            <p:nvSpPr>
              <p:cNvPr id="16511" name="Arc 127"/>
              <p:cNvSpPr>
                <a:spLocks/>
              </p:cNvSpPr>
              <p:nvPr/>
            </p:nvSpPr>
            <p:spPr bwMode="hidden">
              <a:xfrm flipH="1">
                <a:off x="3426" y="122"/>
                <a:ext cx="724" cy="899"/>
              </a:xfrm>
              <a:custGeom>
                <a:avLst/>
                <a:gdLst>
                  <a:gd name="G0" fmla="+- 18231 0 0"/>
                  <a:gd name="G1" fmla="+- 21600 0 0"/>
                  <a:gd name="G2" fmla="+- 21600 0 0"/>
                  <a:gd name="T0" fmla="*/ 0 w 31881"/>
                  <a:gd name="T1" fmla="*/ 10016 h 21600"/>
                  <a:gd name="T2" fmla="*/ 31881 w 31881"/>
                  <a:gd name="T3" fmla="*/ 4860 h 21600"/>
                  <a:gd name="T4" fmla="*/ 18231 w 31881"/>
                  <a:gd name="T5" fmla="*/ 21600 h 21600"/>
                </a:gdLst>
                <a:ahLst/>
                <a:cxnLst>
                  <a:cxn ang="0">
                    <a:pos x="T0" y="T1"/>
                  </a:cxn>
                  <a:cxn ang="0">
                    <a:pos x="T2" y="T3"/>
                  </a:cxn>
                  <a:cxn ang="0">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close/>
                  </a:path>
                </a:pathLst>
              </a:custGeom>
              <a:noFill/>
              <a:ln w="9525">
                <a:solidFill>
                  <a:schemeClr val="accent1"/>
                </a:solidFill>
                <a:round/>
                <a:headEnd/>
                <a:tailEnd/>
              </a:ln>
              <a:effectLst/>
            </p:spPr>
            <p:txBody>
              <a:bodyPr wrap="none" anchor="ctr"/>
              <a:lstStyle/>
              <a:p>
                <a:pPr>
                  <a:defRPr/>
                </a:pPr>
                <a:endParaRPr lang="id-ID"/>
              </a:p>
            </p:txBody>
          </p:sp>
          <p:sp>
            <p:nvSpPr>
              <p:cNvPr id="16512" name="Arc 128"/>
              <p:cNvSpPr>
                <a:spLocks/>
              </p:cNvSpPr>
              <p:nvPr/>
            </p:nvSpPr>
            <p:spPr bwMode="hidden">
              <a:xfrm>
                <a:off x="4199" y="502"/>
                <a:ext cx="297" cy="901"/>
              </a:xfrm>
              <a:custGeom>
                <a:avLst/>
                <a:gdLst>
                  <a:gd name="G0" fmla="+- 13212 0 0"/>
                  <a:gd name="G1" fmla="+- 21600 0 0"/>
                  <a:gd name="G2" fmla="+- 21600 0 0"/>
                  <a:gd name="T0" fmla="*/ 0 w 31146"/>
                  <a:gd name="T1" fmla="*/ 4512 h 21600"/>
                  <a:gd name="T2" fmla="*/ 31146 w 31146"/>
                  <a:gd name="T3" fmla="*/ 9561 h 21600"/>
                  <a:gd name="T4" fmla="*/ 13212 w 31146"/>
                  <a:gd name="T5" fmla="*/ 21600 h 21600"/>
                </a:gdLst>
                <a:ahLst/>
                <a:cxnLst>
                  <a:cxn ang="0">
                    <a:pos x="T0" y="T1"/>
                  </a:cxn>
                  <a:cxn ang="0">
                    <a:pos x="T2" y="T3"/>
                  </a:cxn>
                  <a:cxn ang="0">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close/>
                  </a:path>
                </a:pathLst>
              </a:custGeom>
              <a:noFill/>
              <a:ln w="9525">
                <a:solidFill>
                  <a:schemeClr val="accent2"/>
                </a:solidFill>
                <a:round/>
                <a:headEnd/>
                <a:tailEnd/>
              </a:ln>
              <a:effectLst/>
            </p:spPr>
            <p:txBody>
              <a:bodyPr wrap="none" anchor="ctr"/>
              <a:lstStyle/>
              <a:p>
                <a:pPr>
                  <a:defRPr/>
                </a:pPr>
                <a:endParaRPr lang="id-ID"/>
              </a:p>
            </p:txBody>
          </p:sp>
          <p:sp>
            <p:nvSpPr>
              <p:cNvPr id="16513" name="Freeform 129"/>
              <p:cNvSpPr>
                <a:spLocks/>
              </p:cNvSpPr>
              <p:nvPr/>
            </p:nvSpPr>
            <p:spPr bwMode="hidden">
              <a:xfrm flipH="1">
                <a:off x="3307" y="981"/>
                <a:ext cx="426" cy="59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id-ID"/>
              </a:p>
            </p:txBody>
          </p:sp>
          <p:sp>
            <p:nvSpPr>
              <p:cNvPr id="16514" name="Freeform 130"/>
              <p:cNvSpPr>
                <a:spLocks/>
              </p:cNvSpPr>
              <p:nvPr/>
            </p:nvSpPr>
            <p:spPr bwMode="hidden">
              <a:xfrm flipH="1">
                <a:off x="3507" y="350"/>
                <a:ext cx="273" cy="59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id-ID"/>
              </a:p>
            </p:txBody>
          </p:sp>
          <p:sp>
            <p:nvSpPr>
              <p:cNvPr id="16515" name="Freeform 131"/>
              <p:cNvSpPr>
                <a:spLocks/>
              </p:cNvSpPr>
              <p:nvPr/>
            </p:nvSpPr>
            <p:spPr bwMode="hidden">
              <a:xfrm flipH="1">
                <a:off x="3821" y="172"/>
                <a:ext cx="164" cy="59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id-ID"/>
              </a:p>
            </p:txBody>
          </p:sp>
          <p:sp>
            <p:nvSpPr>
              <p:cNvPr id="16516" name="Freeform 132"/>
              <p:cNvSpPr>
                <a:spLocks/>
              </p:cNvSpPr>
              <p:nvPr/>
            </p:nvSpPr>
            <p:spPr bwMode="hidden">
              <a:xfrm>
                <a:off x="4841" y="894"/>
                <a:ext cx="395" cy="62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a:defRPr/>
                </a:pPr>
                <a:endParaRPr lang="id-ID"/>
              </a:p>
            </p:txBody>
          </p:sp>
          <p:sp>
            <p:nvSpPr>
              <p:cNvPr id="16517" name="Freeform 133"/>
              <p:cNvSpPr>
                <a:spLocks/>
              </p:cNvSpPr>
              <p:nvPr/>
            </p:nvSpPr>
            <p:spPr bwMode="hidden">
              <a:xfrm>
                <a:off x="4636" y="576"/>
                <a:ext cx="594" cy="41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id-ID"/>
              </a:p>
            </p:txBody>
          </p:sp>
          <p:sp>
            <p:nvSpPr>
              <p:cNvPr id="16518" name="Freeform 134"/>
              <p:cNvSpPr>
                <a:spLocks/>
              </p:cNvSpPr>
              <p:nvPr/>
            </p:nvSpPr>
            <p:spPr bwMode="hidden">
              <a:xfrm>
                <a:off x="4658" y="132"/>
                <a:ext cx="260" cy="55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id-ID"/>
              </a:p>
            </p:txBody>
          </p:sp>
          <p:sp>
            <p:nvSpPr>
              <p:cNvPr id="16519" name="Freeform 135"/>
              <p:cNvSpPr>
                <a:spLocks/>
              </p:cNvSpPr>
              <p:nvPr/>
            </p:nvSpPr>
            <p:spPr bwMode="hidden">
              <a:xfrm rot="20253369">
                <a:off x="4401" y="599"/>
                <a:ext cx="175" cy="32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a:defRPr/>
                </a:pPr>
                <a:endParaRPr lang="id-ID"/>
              </a:p>
            </p:txBody>
          </p:sp>
          <p:sp>
            <p:nvSpPr>
              <p:cNvPr id="16520" name="Freeform 136"/>
              <p:cNvSpPr>
                <a:spLocks/>
              </p:cNvSpPr>
              <p:nvPr/>
            </p:nvSpPr>
            <p:spPr bwMode="hidden">
              <a:xfrm rot="1346631" flipH="1">
                <a:off x="3783" y="589"/>
                <a:ext cx="172" cy="330"/>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a:defRPr/>
                </a:pPr>
                <a:endParaRPr lang="id-ID"/>
              </a:p>
            </p:txBody>
          </p:sp>
        </p:grpSp>
      </p:grpSp>
      <p:sp>
        <p:nvSpPr>
          <p:cNvPr id="2051" name="Rectangle 137"/>
          <p:cNvSpPr>
            <a:spLocks noGrp="1" noChangeArrowheads="1"/>
          </p:cNvSpPr>
          <p:nvPr>
            <p:ph type="title"/>
          </p:nvPr>
        </p:nvSpPr>
        <p:spPr bwMode="auto">
          <a:xfrm>
            <a:off x="685800" y="301625"/>
            <a:ext cx="7772400" cy="14620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2" name="Rectangle 138"/>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523" name="Rectangle 139"/>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p>
        </p:txBody>
      </p:sp>
      <p:sp>
        <p:nvSpPr>
          <p:cNvPr id="16524" name="Rectangle 14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16525" name="Rectangle 141"/>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BC734634-1DE3-4971-B33B-AB11B58FBA74}"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4021" r:id="rId1"/>
    <p:sldLayoutId id="2147483999" r:id="rId2"/>
    <p:sldLayoutId id="2147484000" r:id="rId3"/>
    <p:sldLayoutId id="2147484001" r:id="rId4"/>
    <p:sldLayoutId id="2147484002" r:id="rId5"/>
    <p:sldLayoutId id="2147484003" r:id="rId6"/>
    <p:sldLayoutId id="2147484004" r:id="rId7"/>
    <p:sldLayoutId id="2147484005" r:id="rId8"/>
    <p:sldLayoutId id="2147484006" r:id="rId9"/>
    <p:sldLayoutId id="2147484007" r:id="rId10"/>
    <p:sldLayoutId id="2147484008"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Black" pitchFamily="34" charset="0"/>
        </a:defRPr>
      </a:lvl2pPr>
      <a:lvl3pPr algn="l" rtl="0" eaLnBrk="0" fontAlgn="base" hangingPunct="0">
        <a:spcBef>
          <a:spcPct val="0"/>
        </a:spcBef>
        <a:spcAft>
          <a:spcPct val="0"/>
        </a:spcAft>
        <a:defRPr sz="4400">
          <a:solidFill>
            <a:schemeClr val="tx2"/>
          </a:solidFill>
          <a:latin typeface="Arial Black" pitchFamily="34" charset="0"/>
        </a:defRPr>
      </a:lvl3pPr>
      <a:lvl4pPr algn="l" rtl="0" eaLnBrk="0" fontAlgn="base" hangingPunct="0">
        <a:spcBef>
          <a:spcPct val="0"/>
        </a:spcBef>
        <a:spcAft>
          <a:spcPct val="0"/>
        </a:spcAft>
        <a:defRPr sz="4400">
          <a:solidFill>
            <a:schemeClr val="tx2"/>
          </a:solidFill>
          <a:latin typeface="Arial Black" pitchFamily="34" charset="0"/>
        </a:defRPr>
      </a:lvl4pPr>
      <a:lvl5pPr algn="l" rtl="0" eaLnBrk="0" fontAlgn="base" hangingPunct="0">
        <a:spcBef>
          <a:spcPct val="0"/>
        </a:spcBef>
        <a:spcAft>
          <a:spcPct val="0"/>
        </a:spcAft>
        <a:defRPr sz="4400">
          <a:solidFill>
            <a:schemeClr val="tx2"/>
          </a:solidFill>
          <a:latin typeface="Arial Black" pitchFamily="34" charset="0"/>
        </a:defRPr>
      </a:lvl5pPr>
      <a:lvl6pPr marL="457200" algn="l" rtl="0" fontAlgn="base">
        <a:spcBef>
          <a:spcPct val="0"/>
        </a:spcBef>
        <a:spcAft>
          <a:spcPct val="0"/>
        </a:spcAft>
        <a:defRPr sz="4400">
          <a:solidFill>
            <a:schemeClr val="tx2"/>
          </a:solidFill>
          <a:latin typeface="Arial Black" pitchFamily="34" charset="0"/>
        </a:defRPr>
      </a:lvl6pPr>
      <a:lvl7pPr marL="914400" algn="l" rtl="0" fontAlgn="base">
        <a:spcBef>
          <a:spcPct val="0"/>
        </a:spcBef>
        <a:spcAft>
          <a:spcPct val="0"/>
        </a:spcAft>
        <a:defRPr sz="4400">
          <a:solidFill>
            <a:schemeClr val="tx2"/>
          </a:solidFill>
          <a:latin typeface="Arial Black" pitchFamily="34" charset="0"/>
        </a:defRPr>
      </a:lvl7pPr>
      <a:lvl8pPr marL="1371600" algn="l" rtl="0" fontAlgn="base">
        <a:spcBef>
          <a:spcPct val="0"/>
        </a:spcBef>
        <a:spcAft>
          <a:spcPct val="0"/>
        </a:spcAft>
        <a:defRPr sz="4400">
          <a:solidFill>
            <a:schemeClr val="tx2"/>
          </a:solidFill>
          <a:latin typeface="Arial Black" pitchFamily="34" charset="0"/>
        </a:defRPr>
      </a:lvl8pPr>
      <a:lvl9pPr marL="1828800" algn="l" rtl="0" fontAlgn="base">
        <a:spcBef>
          <a:spcPct val="0"/>
        </a:spcBef>
        <a:spcAft>
          <a:spcPct val="0"/>
        </a:spcAft>
        <a:defRPr sz="44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hlink"/>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Font typeface="Times New Roman" pitchFamily="18" charset="0"/>
        <a:buChar char="−"/>
        <a:defRPr sz="2000">
          <a:solidFill>
            <a:schemeClr val="tx1"/>
          </a:solidFill>
          <a:latin typeface="+mn-lt"/>
        </a:defRPr>
      </a:lvl4pPr>
      <a:lvl5pPr marL="2057400" indent="-228600" algn="l" rtl="0" eaLnBrk="0" fontAlgn="base" hangingPunct="0">
        <a:spcBef>
          <a:spcPct val="20000"/>
        </a:spcBef>
        <a:spcAft>
          <a:spcPct val="0"/>
        </a:spcAft>
        <a:buFont typeface="Times New Roman" pitchFamily="18" charset="0"/>
        <a:buChar char="–"/>
        <a:defRPr sz="2000">
          <a:solidFill>
            <a:schemeClr val="tx1"/>
          </a:solidFill>
          <a:latin typeface="+mn-lt"/>
        </a:defRPr>
      </a:lvl5pPr>
      <a:lvl6pPr marL="2514600" indent="-228600" algn="l" rtl="0" fontAlgn="base">
        <a:spcBef>
          <a:spcPct val="20000"/>
        </a:spcBef>
        <a:spcAft>
          <a:spcPct val="0"/>
        </a:spcAft>
        <a:buFont typeface="Times New Roman" pitchFamily="18" charset="0"/>
        <a:buChar char="–"/>
        <a:defRPr sz="2000">
          <a:solidFill>
            <a:schemeClr val="tx1"/>
          </a:solidFill>
          <a:latin typeface="+mn-lt"/>
        </a:defRPr>
      </a:lvl6pPr>
      <a:lvl7pPr marL="2971800" indent="-228600" algn="l" rtl="0" fontAlgn="base">
        <a:spcBef>
          <a:spcPct val="20000"/>
        </a:spcBef>
        <a:spcAft>
          <a:spcPct val="0"/>
        </a:spcAft>
        <a:buFont typeface="Times New Roman" pitchFamily="18" charset="0"/>
        <a:buChar char="–"/>
        <a:defRPr sz="2000">
          <a:solidFill>
            <a:schemeClr val="tx1"/>
          </a:solidFill>
          <a:latin typeface="+mn-lt"/>
        </a:defRPr>
      </a:lvl7pPr>
      <a:lvl8pPr marL="3429000" indent="-228600" algn="l" rtl="0" fontAlgn="base">
        <a:spcBef>
          <a:spcPct val="20000"/>
        </a:spcBef>
        <a:spcAft>
          <a:spcPct val="0"/>
        </a:spcAft>
        <a:buFont typeface="Times New Roman" pitchFamily="18" charset="0"/>
        <a:buChar char="–"/>
        <a:defRPr sz="2000">
          <a:solidFill>
            <a:schemeClr val="tx1"/>
          </a:solidFill>
          <a:latin typeface="+mn-lt"/>
        </a:defRPr>
      </a:lvl8pPr>
      <a:lvl9pPr marL="3886200" indent="-228600" algn="l" rtl="0" fontAlgn="base">
        <a:spcBef>
          <a:spcPct val="20000"/>
        </a:spcBef>
        <a:spcAft>
          <a:spcPct val="0"/>
        </a:spcAft>
        <a:buFont typeface="Times New Roman" pitchFamily="18" charset="0"/>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386" name="Slide Number Placeholder 2"/>
          <p:cNvSpPr>
            <a:spLocks noGrp="1"/>
          </p:cNvSpPr>
          <p:nvPr>
            <p:ph type="sldNum" sz="quarter" idx="11"/>
          </p:nvPr>
        </p:nvSpPr>
        <p:spPr>
          <a:noFill/>
        </p:spPr>
        <p:txBody>
          <a:bodyPr/>
          <a:lstStyle/>
          <a:p>
            <a:fld id="{B9808AE1-9561-42BB-9855-AFE936EC9510}" type="slidenum">
              <a:rPr lang="en-US" smtClean="0"/>
              <a:pPr/>
              <a:t>1</a:t>
            </a:fld>
            <a:endParaRPr lang="en-US" smtClean="0"/>
          </a:p>
        </p:txBody>
      </p:sp>
      <p:sp>
        <p:nvSpPr>
          <p:cNvPr id="2050" name="Rectangle 2"/>
          <p:cNvSpPr>
            <a:spLocks noChangeArrowheads="1"/>
          </p:cNvSpPr>
          <p:nvPr/>
        </p:nvSpPr>
        <p:spPr bwMode="auto">
          <a:xfrm>
            <a:off x="2209800" y="609600"/>
            <a:ext cx="6400800" cy="1754326"/>
          </a:xfrm>
          <a:prstGeom prst="rect">
            <a:avLst/>
          </a:prstGeom>
          <a:noFill/>
          <a:ln w="9525">
            <a:noFill/>
            <a:miter lim="800000"/>
            <a:headEnd/>
            <a:tailEnd/>
          </a:ln>
          <a:effectLst/>
        </p:spPr>
        <p:txBody>
          <a:bodyPr>
            <a:spAutoFit/>
          </a:bodyPr>
          <a:lstStyle/>
          <a:p>
            <a:pPr algn="ctr">
              <a:defRPr/>
            </a:pPr>
            <a:r>
              <a:rPr lang="en-US" sz="3600" b="1" dirty="0">
                <a:solidFill>
                  <a:schemeClr val="accent2"/>
                </a:solidFill>
                <a:effectLst>
                  <a:outerShdw blurRad="38100" dist="38100" dir="2700000" algn="tl">
                    <a:srgbClr val="C0C0C0"/>
                  </a:outerShdw>
                </a:effectLst>
                <a:latin typeface="Arial" charset="0"/>
                <a:cs typeface="Times New Roman" pitchFamily="18" charset="0"/>
              </a:rPr>
              <a:t>P</a:t>
            </a:r>
            <a:r>
              <a:rPr lang="id-ID" sz="3600" b="1" dirty="0">
                <a:solidFill>
                  <a:schemeClr val="accent2"/>
                </a:solidFill>
                <a:effectLst>
                  <a:outerShdw blurRad="38100" dist="38100" dir="2700000" algn="tl">
                    <a:srgbClr val="C0C0C0"/>
                  </a:outerShdw>
                </a:effectLst>
                <a:latin typeface="Arial" charset="0"/>
                <a:cs typeface="Times New Roman" pitchFamily="18" charset="0"/>
              </a:rPr>
              <a:t>ERAN PENDIDIK </a:t>
            </a:r>
            <a:r>
              <a:rPr lang="en-US" sz="3600" b="1" dirty="0">
                <a:solidFill>
                  <a:schemeClr val="accent2"/>
                </a:solidFill>
                <a:effectLst>
                  <a:outerShdw blurRad="38100" dist="38100" dir="2700000" algn="tl">
                    <a:srgbClr val="C0C0C0"/>
                  </a:outerShdw>
                </a:effectLst>
                <a:latin typeface="Arial" charset="0"/>
                <a:cs typeface="Times New Roman" pitchFamily="18" charset="0"/>
              </a:rPr>
              <a:t>DA</a:t>
            </a:r>
            <a:r>
              <a:rPr lang="id-ID" sz="3600" b="1" dirty="0">
                <a:solidFill>
                  <a:schemeClr val="accent2"/>
                </a:solidFill>
                <a:effectLst>
                  <a:outerShdw blurRad="38100" dist="38100" dir="2700000" algn="tl">
                    <a:srgbClr val="C0C0C0"/>
                  </a:outerShdw>
                </a:effectLst>
                <a:latin typeface="Arial" charset="0"/>
                <a:cs typeface="Times New Roman" pitchFamily="18" charset="0"/>
              </a:rPr>
              <a:t>LAM PENINGKATAN </a:t>
            </a:r>
            <a:r>
              <a:rPr lang="en-US" sz="3600" b="1" dirty="0">
                <a:solidFill>
                  <a:schemeClr val="accent2"/>
                </a:solidFill>
                <a:effectLst>
                  <a:outerShdw blurRad="38100" dist="38100" dir="2700000" algn="tl">
                    <a:srgbClr val="C0C0C0"/>
                  </a:outerShdw>
                </a:effectLst>
                <a:latin typeface="Arial" charset="0"/>
                <a:cs typeface="Times New Roman" pitchFamily="18" charset="0"/>
              </a:rPr>
              <a:t>MUTU </a:t>
            </a:r>
            <a:r>
              <a:rPr lang="en-US" sz="3600" b="1" dirty="0" smtClean="0">
                <a:solidFill>
                  <a:schemeClr val="accent2"/>
                </a:solidFill>
                <a:effectLst>
                  <a:outerShdw blurRad="38100" dist="38100" dir="2700000" algn="tl">
                    <a:srgbClr val="C0C0C0"/>
                  </a:outerShdw>
                </a:effectLst>
                <a:latin typeface="Arial" charset="0"/>
                <a:cs typeface="Times New Roman" pitchFamily="18" charset="0"/>
              </a:rPr>
              <a:t>PENDIDIKAN</a:t>
            </a:r>
            <a:endParaRPr lang="en-US" sz="3600" b="1" dirty="0">
              <a:solidFill>
                <a:schemeClr val="accent2"/>
              </a:solidFill>
              <a:effectLst>
                <a:outerShdw blurRad="38100" dist="38100" dir="2700000" algn="tl">
                  <a:srgbClr val="C0C0C0"/>
                </a:outerShdw>
              </a:effectLst>
              <a:latin typeface="Arial" charset="0"/>
              <a:cs typeface="Times New Roman" pitchFamily="18" charset="0"/>
            </a:endParaRPr>
          </a:p>
        </p:txBody>
      </p:sp>
      <p:pic>
        <p:nvPicPr>
          <p:cNvPr id="16389" name="Picture 5" descr="START"/>
          <p:cNvPicPr>
            <a:picLocks noChangeAspect="1" noChangeArrowheads="1"/>
          </p:cNvPicPr>
          <p:nvPr/>
        </p:nvPicPr>
        <p:blipFill>
          <a:blip r:embed="rId2">
            <a:lum contrast="6000"/>
          </a:blip>
          <a:srcRect/>
          <a:stretch>
            <a:fillRect/>
          </a:stretch>
        </p:blipFill>
        <p:spPr bwMode="auto">
          <a:xfrm>
            <a:off x="228600" y="609600"/>
            <a:ext cx="1981200" cy="5659438"/>
          </a:xfrm>
          <a:prstGeom prst="rect">
            <a:avLst/>
          </a:prstGeom>
          <a:noFill/>
          <a:ln w="9525">
            <a:noFill/>
            <a:miter lim="800000"/>
            <a:headEnd/>
            <a:tailEnd/>
          </a:ln>
        </p:spPr>
      </p:pic>
      <p:sp>
        <p:nvSpPr>
          <p:cNvPr id="16391" name="Rectangle 9"/>
          <p:cNvSpPr>
            <a:spLocks noChangeArrowheads="1"/>
          </p:cNvSpPr>
          <p:nvPr/>
        </p:nvSpPr>
        <p:spPr bwMode="auto">
          <a:xfrm>
            <a:off x="5562600" y="6248400"/>
            <a:ext cx="2895600" cy="228600"/>
          </a:xfrm>
          <a:prstGeom prst="rect">
            <a:avLst/>
          </a:prstGeom>
          <a:solidFill>
            <a:schemeClr val="accent1"/>
          </a:solidFill>
          <a:ln w="9525">
            <a:solidFill>
              <a:schemeClr val="tx1"/>
            </a:solidFill>
            <a:miter lim="800000"/>
            <a:headEnd/>
            <a:tailEnd/>
          </a:ln>
        </p:spPr>
        <p:txBody>
          <a:bodyPr wrap="none" anchor="ctr"/>
          <a:lstStyle/>
          <a:p>
            <a:pPr algn="ctr"/>
            <a:endParaRPr lang="en-GB" sz="900"/>
          </a:p>
        </p:txBody>
      </p:sp>
      <p:pic>
        <p:nvPicPr>
          <p:cNvPr id="8" name="Picture 12" descr="Logo P&amp;K copy"/>
          <p:cNvPicPr>
            <a:picLocks noChangeAspect="1" noChangeArrowheads="1"/>
          </p:cNvPicPr>
          <p:nvPr/>
        </p:nvPicPr>
        <p:blipFill>
          <a:blip r:embed="rId3"/>
          <a:srcRect/>
          <a:stretch>
            <a:fillRect/>
          </a:stretch>
        </p:blipFill>
        <p:spPr bwMode="auto">
          <a:xfrm>
            <a:off x="381000" y="685800"/>
            <a:ext cx="1066800" cy="806450"/>
          </a:xfrm>
          <a:prstGeom prst="rect">
            <a:avLst/>
          </a:prstGeom>
          <a:noFill/>
          <a:ln w="9525">
            <a:noFill/>
            <a:miter lim="800000"/>
            <a:headEnd/>
            <a:tailEnd/>
          </a:ln>
        </p:spPr>
      </p:pic>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ppt_x</p:attrName>
                                        </p:attrNameLst>
                                      </p:cBhvr>
                                      <p:tavLst>
                                        <p:tav tm="0">
                                          <p:val>
                                            <p:strVal val="#ppt_x-.2"/>
                                          </p:val>
                                        </p:tav>
                                        <p:tav tm="100000">
                                          <p:val>
                                            <p:strVal val="#ppt_x"/>
                                          </p:val>
                                        </p:tav>
                                      </p:tavLst>
                                    </p:anim>
                                    <p:anim calcmode="lin" valueType="num">
                                      <p:cBhvr>
                                        <p:cTn id="8"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9"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4"/>
          <p:cNvSpPr>
            <a:spLocks noGrp="1"/>
          </p:cNvSpPr>
          <p:nvPr>
            <p:ph type="sldNum" sz="quarter" idx="11"/>
          </p:nvPr>
        </p:nvSpPr>
        <p:spPr>
          <a:noFill/>
        </p:spPr>
        <p:txBody>
          <a:bodyPr/>
          <a:lstStyle/>
          <a:p>
            <a:fld id="{3CE2C35C-A0D9-41B8-88B7-689531F2921C}" type="slidenum">
              <a:rPr lang="en-US" smtClean="0"/>
              <a:pPr/>
              <a:t>10</a:t>
            </a:fld>
            <a:endParaRPr lang="en-US" smtClean="0"/>
          </a:p>
        </p:txBody>
      </p:sp>
      <p:sp>
        <p:nvSpPr>
          <p:cNvPr id="126979" name="Rectangle 3"/>
          <p:cNvSpPr>
            <a:spLocks noGrp="1" noChangeArrowheads="1"/>
          </p:cNvSpPr>
          <p:nvPr>
            <p:ph type="body" idx="1"/>
          </p:nvPr>
        </p:nvSpPr>
        <p:spPr>
          <a:xfrm>
            <a:off x="457200" y="1295400"/>
            <a:ext cx="8305800" cy="5003800"/>
          </a:xfrm>
          <a:solidFill>
            <a:srgbClr val="000099"/>
          </a:solidFill>
        </p:spPr>
        <p:txBody>
          <a:bodyPr/>
          <a:lstStyle/>
          <a:p>
            <a:pPr marL="457200" indent="-457200" algn="just" eaLnBrk="1" hangingPunct="1">
              <a:lnSpc>
                <a:spcPct val="80000"/>
              </a:lnSpc>
              <a:buFontTx/>
              <a:buNone/>
              <a:defRPr/>
            </a:pPr>
            <a:endParaRPr lang="en-US" sz="1000" b="1" dirty="0" smtClean="0">
              <a:solidFill>
                <a:srgbClr val="FFFF00"/>
              </a:solidFill>
              <a:effectLst>
                <a:outerShdw blurRad="38100" dist="38100" dir="2700000" algn="tl">
                  <a:srgbClr val="000000"/>
                </a:outerShdw>
              </a:effectLst>
              <a:latin typeface="Arial" charset="0"/>
            </a:endParaRPr>
          </a:p>
          <a:p>
            <a:pPr marL="0" indent="0" algn="just" eaLnBrk="1" hangingPunct="1">
              <a:lnSpc>
                <a:spcPct val="80000"/>
              </a:lnSpc>
              <a:buFontTx/>
              <a:buNone/>
              <a:defRPr/>
            </a:pPr>
            <a:r>
              <a:rPr lang="en-US" sz="3600" b="1" dirty="0" smtClean="0">
                <a:solidFill>
                  <a:srgbClr val="FFFF00"/>
                </a:solidFill>
                <a:effectLst>
                  <a:outerShdw blurRad="38100" dist="38100" dir="2700000" algn="tl">
                    <a:srgbClr val="000000"/>
                  </a:outerShdw>
                </a:effectLst>
                <a:latin typeface="Arial" charset="0"/>
              </a:rPr>
              <a:t>K</a:t>
            </a:r>
            <a:r>
              <a:rPr lang="id-ID" sz="3600" b="1" dirty="0" smtClean="0">
                <a:solidFill>
                  <a:srgbClr val="FFFF00"/>
                </a:solidFill>
                <a:effectLst>
                  <a:outerShdw blurRad="38100" dist="38100" dir="2700000" algn="tl">
                    <a:srgbClr val="000000"/>
                  </a:outerShdw>
                </a:effectLst>
                <a:latin typeface="Arial" charset="0"/>
              </a:rPr>
              <a:t>EMAMPUAN SESEORANG DALAM  MENGELOLA PEMBELAJARAN PESERTA DIDIK YANG MELIPUTI PEMAHAMAN THDP PESETA DIDIK, PERENCANAAN, PELAKSANAAN DAN EVALUASI HASIL BELAJAR,PENGEMBANGAN PESERTA DIDIK UNTUK MENGAKTUALISASIKAN BERBAGAI POTENSI YANG DIMILIKINYA </a:t>
            </a:r>
          </a:p>
          <a:p>
            <a:pPr marL="457200" indent="-457200" algn="just" eaLnBrk="1" hangingPunct="1">
              <a:lnSpc>
                <a:spcPct val="80000"/>
              </a:lnSpc>
              <a:buFontTx/>
              <a:buNone/>
              <a:defRPr/>
            </a:pPr>
            <a:endParaRPr lang="id-ID" sz="2800" b="1" dirty="0" smtClean="0">
              <a:solidFill>
                <a:srgbClr val="FFFF00"/>
              </a:solidFill>
              <a:effectLst>
                <a:outerShdw blurRad="38100" dist="38100" dir="2700000" algn="tl">
                  <a:srgbClr val="000000"/>
                </a:outerShdw>
              </a:effectLst>
              <a:latin typeface="Arial" charset="0"/>
            </a:endParaRPr>
          </a:p>
          <a:p>
            <a:pPr marL="457200" indent="-457200" algn="just" eaLnBrk="1" hangingPunct="1">
              <a:lnSpc>
                <a:spcPct val="80000"/>
              </a:lnSpc>
              <a:buFontTx/>
              <a:buNone/>
              <a:defRPr/>
            </a:pPr>
            <a:endParaRPr lang="id-ID" sz="2800" b="1" dirty="0" smtClean="0">
              <a:solidFill>
                <a:srgbClr val="FFFF00"/>
              </a:solidFill>
              <a:effectLst>
                <a:outerShdw blurRad="38100" dist="38100" dir="2700000" algn="tl">
                  <a:srgbClr val="000000"/>
                </a:outerShdw>
              </a:effectLst>
              <a:latin typeface="Arial" charset="0"/>
            </a:endParaRPr>
          </a:p>
          <a:p>
            <a:pPr marL="457200" indent="-457200" algn="just" eaLnBrk="1" hangingPunct="1">
              <a:lnSpc>
                <a:spcPct val="80000"/>
              </a:lnSpc>
              <a:buFontTx/>
              <a:buNone/>
              <a:defRPr/>
            </a:pPr>
            <a:endParaRPr lang="id-ID" sz="2800" b="1" dirty="0" smtClean="0">
              <a:solidFill>
                <a:srgbClr val="FFFF00"/>
              </a:solidFill>
              <a:effectLst>
                <a:outerShdw blurRad="38100" dist="38100" dir="2700000" algn="tl">
                  <a:srgbClr val="000000"/>
                </a:outerShdw>
              </a:effectLst>
              <a:latin typeface="Arial" charset="0"/>
            </a:endParaRPr>
          </a:p>
          <a:p>
            <a:pPr marL="457200" indent="-457200" algn="just" eaLnBrk="1" hangingPunct="1">
              <a:lnSpc>
                <a:spcPct val="80000"/>
              </a:lnSpc>
              <a:buFontTx/>
              <a:buNone/>
              <a:defRPr/>
            </a:pPr>
            <a:endParaRPr lang="id-ID" sz="2400" b="1" dirty="0" smtClean="0">
              <a:solidFill>
                <a:schemeClr val="bg1"/>
              </a:solidFill>
              <a:effectLst>
                <a:outerShdw blurRad="38100" dist="38100" dir="2700000" algn="tl">
                  <a:srgbClr val="000000"/>
                </a:outerShdw>
              </a:effectLst>
              <a:latin typeface="Arial" charset="0"/>
            </a:endParaRPr>
          </a:p>
        </p:txBody>
      </p:sp>
      <p:sp>
        <p:nvSpPr>
          <p:cNvPr id="126980" name="Rectangle 4"/>
          <p:cNvSpPr>
            <a:spLocks noChangeArrowheads="1"/>
          </p:cNvSpPr>
          <p:nvPr/>
        </p:nvSpPr>
        <p:spPr bwMode="auto">
          <a:xfrm>
            <a:off x="990600" y="381000"/>
            <a:ext cx="6469063" cy="646113"/>
          </a:xfrm>
          <a:prstGeom prst="rect">
            <a:avLst/>
          </a:prstGeom>
          <a:noFill/>
          <a:ln w="9525">
            <a:noFill/>
            <a:miter lim="800000"/>
            <a:headEnd/>
            <a:tailEnd/>
          </a:ln>
          <a:effectLst/>
        </p:spPr>
        <p:txBody>
          <a:bodyPr wrap="none">
            <a:spAutoFit/>
          </a:bodyPr>
          <a:lstStyle/>
          <a:p>
            <a:pPr>
              <a:defRPr/>
            </a:pPr>
            <a:r>
              <a:rPr lang="en-US" sz="3600" b="1" dirty="0">
                <a:solidFill>
                  <a:schemeClr val="tx2"/>
                </a:solidFill>
                <a:effectLst>
                  <a:outerShdw blurRad="38100" dist="38100" dir="2700000" algn="tl">
                    <a:srgbClr val="C0C0C0"/>
                  </a:outerShdw>
                </a:effectLst>
                <a:latin typeface="Arial" charset="0"/>
              </a:rPr>
              <a:t>KOMPETENSI</a:t>
            </a:r>
            <a:r>
              <a:rPr lang="id-ID" sz="3600" b="1" dirty="0">
                <a:solidFill>
                  <a:schemeClr val="tx2"/>
                </a:solidFill>
                <a:effectLst>
                  <a:outerShdw blurRad="38100" dist="38100" dir="2700000" algn="tl">
                    <a:srgbClr val="C0C0C0"/>
                  </a:outerShdw>
                </a:effectLst>
                <a:latin typeface="Arial" charset="0"/>
              </a:rPr>
              <a:t> PEDAGOGIK :</a:t>
            </a:r>
            <a:endParaRPr lang="en-US" sz="3600" b="1" dirty="0">
              <a:solidFill>
                <a:schemeClr val="tx2"/>
              </a:solidFill>
              <a:effectLst>
                <a:outerShdw blurRad="38100" dist="38100" dir="2700000" algn="tl">
                  <a:srgbClr val="C0C0C0"/>
                </a:outerShdw>
              </a:effectLst>
              <a:latin typeface="Arial" charset="0"/>
            </a:endParaRPr>
          </a:p>
        </p:txBody>
      </p:sp>
    </p:spTree>
  </p:cSld>
  <p:clrMapOvr>
    <a:masterClrMapping/>
  </p:clrMapOvr>
  <p:transition spd="med">
    <p:blinds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4"/>
          <p:cNvSpPr>
            <a:spLocks noGrp="1"/>
          </p:cNvSpPr>
          <p:nvPr>
            <p:ph type="sldNum" sz="quarter" idx="11"/>
          </p:nvPr>
        </p:nvSpPr>
        <p:spPr>
          <a:noFill/>
        </p:spPr>
        <p:txBody>
          <a:bodyPr/>
          <a:lstStyle/>
          <a:p>
            <a:fld id="{25A5519A-8B35-49E6-B79C-4F70F686462C}" type="slidenum">
              <a:rPr lang="en-US" smtClean="0"/>
              <a:pPr/>
              <a:t>11</a:t>
            </a:fld>
            <a:endParaRPr lang="en-US" smtClean="0"/>
          </a:p>
        </p:txBody>
      </p:sp>
      <p:sp>
        <p:nvSpPr>
          <p:cNvPr id="126979" name="Rectangle 3"/>
          <p:cNvSpPr>
            <a:spLocks noGrp="1" noChangeArrowheads="1"/>
          </p:cNvSpPr>
          <p:nvPr>
            <p:ph type="body" idx="1"/>
          </p:nvPr>
        </p:nvSpPr>
        <p:spPr>
          <a:xfrm>
            <a:off x="457200" y="1295400"/>
            <a:ext cx="8305800" cy="5003800"/>
          </a:xfrm>
          <a:solidFill>
            <a:srgbClr val="000099"/>
          </a:solidFill>
        </p:spPr>
        <p:txBody>
          <a:bodyPr/>
          <a:lstStyle/>
          <a:p>
            <a:pPr marL="457200" indent="-457200" algn="just" eaLnBrk="1" hangingPunct="1">
              <a:lnSpc>
                <a:spcPct val="80000"/>
              </a:lnSpc>
              <a:buFontTx/>
              <a:buNone/>
              <a:defRPr/>
            </a:pPr>
            <a:endParaRPr lang="en-US" sz="1000" b="1" dirty="0" smtClean="0">
              <a:solidFill>
                <a:srgbClr val="FFFF00"/>
              </a:solidFill>
              <a:effectLst>
                <a:outerShdw blurRad="38100" dist="38100" dir="2700000" algn="tl">
                  <a:srgbClr val="000000"/>
                </a:outerShdw>
              </a:effectLst>
              <a:latin typeface="Arial" charset="0"/>
            </a:endParaRPr>
          </a:p>
          <a:p>
            <a:pPr marL="457200" indent="-457200" algn="just" eaLnBrk="1" hangingPunct="1">
              <a:lnSpc>
                <a:spcPct val="80000"/>
              </a:lnSpc>
              <a:buFontTx/>
              <a:buAutoNum type="arabicPeriod"/>
              <a:defRPr/>
            </a:pPr>
            <a:r>
              <a:rPr lang="id-ID" sz="3600" b="1" dirty="0" smtClean="0">
                <a:solidFill>
                  <a:schemeClr val="bg1"/>
                </a:solidFill>
                <a:effectLst>
                  <a:outerShdw blurRad="38100" dist="38100" dir="2700000" algn="tl">
                    <a:srgbClr val="000000"/>
                  </a:outerShdw>
                </a:effectLst>
                <a:latin typeface="Arial" charset="0"/>
              </a:rPr>
              <a:t>Memahami karakteristik, kebutuhan dan perkembangan anak didik</a:t>
            </a:r>
            <a:endParaRPr lang="en-US" sz="3600" b="1" dirty="0" smtClean="0">
              <a:solidFill>
                <a:schemeClr val="bg1"/>
              </a:solidFill>
              <a:effectLst>
                <a:outerShdw blurRad="38100" dist="38100" dir="2700000" algn="tl">
                  <a:srgbClr val="000000"/>
                </a:outerShdw>
              </a:effectLst>
              <a:latin typeface="Arial" charset="0"/>
            </a:endParaRPr>
          </a:p>
          <a:p>
            <a:pPr marL="457200" indent="-457200" eaLnBrk="1" hangingPunct="1">
              <a:lnSpc>
                <a:spcPct val="80000"/>
              </a:lnSpc>
              <a:buFontTx/>
              <a:buAutoNum type="arabicPeriod"/>
              <a:defRPr/>
            </a:pPr>
            <a:endParaRPr lang="en-US" sz="800" b="1" dirty="0" smtClean="0">
              <a:solidFill>
                <a:schemeClr val="bg1"/>
              </a:solidFill>
              <a:effectLst>
                <a:outerShdw blurRad="38100" dist="38100" dir="2700000" algn="tl">
                  <a:srgbClr val="000000"/>
                </a:outerShdw>
              </a:effectLst>
              <a:latin typeface="Arial" charset="0"/>
            </a:endParaRPr>
          </a:p>
          <a:p>
            <a:pPr marL="457200" indent="-457200" eaLnBrk="1" hangingPunct="1">
              <a:lnSpc>
                <a:spcPct val="80000"/>
              </a:lnSpc>
              <a:buFontTx/>
              <a:buAutoNum type="arabicPeriod"/>
              <a:defRPr/>
            </a:pPr>
            <a:r>
              <a:rPr lang="id-ID" sz="3600" b="1" dirty="0" smtClean="0">
                <a:solidFill>
                  <a:schemeClr val="bg1"/>
                </a:solidFill>
                <a:effectLst>
                  <a:outerShdw blurRad="38100" dist="38100" dir="2700000" algn="tl">
                    <a:srgbClr val="000000"/>
                  </a:outerShdw>
                </a:effectLst>
                <a:latin typeface="Arial" charset="0"/>
              </a:rPr>
              <a:t>Menguasai dasar-dasar Pendidikan Anak Usia Dini</a:t>
            </a:r>
          </a:p>
          <a:p>
            <a:pPr marL="457200" indent="-457200" algn="just" eaLnBrk="1" hangingPunct="1">
              <a:lnSpc>
                <a:spcPct val="80000"/>
              </a:lnSpc>
              <a:buFontTx/>
              <a:buAutoNum type="arabicPeriod"/>
              <a:defRPr/>
            </a:pPr>
            <a:r>
              <a:rPr lang="id-ID" sz="3600" b="1" dirty="0" smtClean="0">
                <a:solidFill>
                  <a:schemeClr val="bg1"/>
                </a:solidFill>
                <a:effectLst>
                  <a:outerShdw blurRad="38100" dist="38100" dir="2700000" algn="tl">
                    <a:srgbClr val="000000"/>
                  </a:outerShdw>
                </a:effectLst>
                <a:latin typeface="Arial" charset="0"/>
              </a:rPr>
              <a:t>Menguasai prinsip dan pendekatan bermain sambil belajar</a:t>
            </a:r>
          </a:p>
          <a:p>
            <a:pPr marL="457200" indent="-457200" algn="just" eaLnBrk="1" hangingPunct="1">
              <a:lnSpc>
                <a:spcPct val="80000"/>
              </a:lnSpc>
              <a:buFontTx/>
              <a:buAutoNum type="arabicPeriod"/>
              <a:defRPr/>
            </a:pPr>
            <a:r>
              <a:rPr lang="id-ID" sz="3600" b="1" dirty="0" smtClean="0">
                <a:solidFill>
                  <a:schemeClr val="bg1"/>
                </a:solidFill>
                <a:effectLst>
                  <a:outerShdw blurRad="38100" dist="38100" dir="2700000" algn="tl">
                    <a:srgbClr val="000000"/>
                  </a:outerShdw>
                </a:effectLst>
                <a:latin typeface="Arial" charset="0"/>
              </a:rPr>
              <a:t>Menguasai dasar-dasar bimbingan </a:t>
            </a:r>
          </a:p>
          <a:p>
            <a:pPr marL="457200" indent="-457200" algn="just" eaLnBrk="1" hangingPunct="1">
              <a:lnSpc>
                <a:spcPct val="80000"/>
              </a:lnSpc>
              <a:buFontTx/>
              <a:buNone/>
              <a:defRPr/>
            </a:pPr>
            <a:endParaRPr lang="id-ID" sz="2800" b="1" dirty="0" smtClean="0">
              <a:solidFill>
                <a:srgbClr val="FFFF00"/>
              </a:solidFill>
              <a:effectLst>
                <a:outerShdw blurRad="38100" dist="38100" dir="2700000" algn="tl">
                  <a:srgbClr val="000000"/>
                </a:outerShdw>
              </a:effectLst>
              <a:latin typeface="Arial" charset="0"/>
            </a:endParaRPr>
          </a:p>
          <a:p>
            <a:pPr marL="457200" indent="-457200" algn="just" eaLnBrk="1" hangingPunct="1">
              <a:lnSpc>
                <a:spcPct val="80000"/>
              </a:lnSpc>
              <a:buFontTx/>
              <a:buNone/>
              <a:defRPr/>
            </a:pPr>
            <a:endParaRPr lang="id-ID" sz="2800" b="1" dirty="0" smtClean="0">
              <a:solidFill>
                <a:srgbClr val="FFFF00"/>
              </a:solidFill>
              <a:effectLst>
                <a:outerShdw blurRad="38100" dist="38100" dir="2700000" algn="tl">
                  <a:srgbClr val="000000"/>
                </a:outerShdw>
              </a:effectLst>
              <a:latin typeface="Arial" charset="0"/>
            </a:endParaRPr>
          </a:p>
          <a:p>
            <a:pPr marL="457200" indent="-457200" algn="just" eaLnBrk="1" hangingPunct="1">
              <a:lnSpc>
                <a:spcPct val="80000"/>
              </a:lnSpc>
              <a:buFontTx/>
              <a:buNone/>
              <a:defRPr/>
            </a:pPr>
            <a:endParaRPr lang="id-ID" sz="2400" b="1" dirty="0" smtClean="0">
              <a:solidFill>
                <a:schemeClr val="bg1"/>
              </a:solidFill>
              <a:effectLst>
                <a:outerShdw blurRad="38100" dist="38100" dir="2700000" algn="tl">
                  <a:srgbClr val="000000"/>
                </a:outerShdw>
              </a:effectLst>
              <a:latin typeface="Arial" charset="0"/>
            </a:endParaRPr>
          </a:p>
        </p:txBody>
      </p:sp>
      <p:sp>
        <p:nvSpPr>
          <p:cNvPr id="126980" name="Rectangle 4"/>
          <p:cNvSpPr>
            <a:spLocks noChangeArrowheads="1"/>
          </p:cNvSpPr>
          <p:nvPr/>
        </p:nvSpPr>
        <p:spPr bwMode="auto">
          <a:xfrm>
            <a:off x="990600" y="381000"/>
            <a:ext cx="6469063" cy="646113"/>
          </a:xfrm>
          <a:prstGeom prst="rect">
            <a:avLst/>
          </a:prstGeom>
          <a:noFill/>
          <a:ln w="9525">
            <a:noFill/>
            <a:miter lim="800000"/>
            <a:headEnd/>
            <a:tailEnd/>
          </a:ln>
          <a:effectLst/>
        </p:spPr>
        <p:txBody>
          <a:bodyPr wrap="none">
            <a:spAutoFit/>
          </a:bodyPr>
          <a:lstStyle/>
          <a:p>
            <a:pPr>
              <a:defRPr/>
            </a:pPr>
            <a:r>
              <a:rPr lang="en-US" sz="3600" b="1" dirty="0">
                <a:solidFill>
                  <a:schemeClr val="tx2"/>
                </a:solidFill>
                <a:effectLst>
                  <a:outerShdw blurRad="38100" dist="38100" dir="2700000" algn="tl">
                    <a:srgbClr val="C0C0C0"/>
                  </a:outerShdw>
                </a:effectLst>
                <a:latin typeface="Arial" charset="0"/>
              </a:rPr>
              <a:t>KOMPETENSI</a:t>
            </a:r>
            <a:r>
              <a:rPr lang="id-ID" sz="3600" b="1" dirty="0">
                <a:solidFill>
                  <a:schemeClr val="tx2"/>
                </a:solidFill>
                <a:effectLst>
                  <a:outerShdw blurRad="38100" dist="38100" dir="2700000" algn="tl">
                    <a:srgbClr val="C0C0C0"/>
                  </a:outerShdw>
                </a:effectLst>
                <a:latin typeface="Arial" charset="0"/>
              </a:rPr>
              <a:t> PEDAGOGIK :</a:t>
            </a:r>
            <a:endParaRPr lang="en-US" sz="3600" b="1" dirty="0">
              <a:solidFill>
                <a:schemeClr val="tx2"/>
              </a:solidFill>
              <a:effectLst>
                <a:outerShdw blurRad="38100" dist="38100" dir="2700000" algn="tl">
                  <a:srgbClr val="C0C0C0"/>
                </a:outerShdw>
              </a:effectLst>
              <a:latin typeface="Arial" charset="0"/>
            </a:endParaRPr>
          </a:p>
        </p:txBody>
      </p:sp>
    </p:spTree>
  </p:cSld>
  <p:clrMapOvr>
    <a:masterClrMapping/>
  </p:clrMapOvr>
  <p:transition spd="med">
    <p:blinds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4"/>
          <p:cNvSpPr>
            <a:spLocks noGrp="1"/>
          </p:cNvSpPr>
          <p:nvPr>
            <p:ph type="sldNum" sz="quarter" idx="11"/>
          </p:nvPr>
        </p:nvSpPr>
        <p:spPr>
          <a:noFill/>
        </p:spPr>
        <p:txBody>
          <a:bodyPr/>
          <a:lstStyle/>
          <a:p>
            <a:fld id="{2E3E66FA-6DE1-433D-879F-D21DDFB075DA}" type="slidenum">
              <a:rPr lang="en-US" smtClean="0"/>
              <a:pPr/>
              <a:t>12</a:t>
            </a:fld>
            <a:endParaRPr lang="en-US" smtClean="0"/>
          </a:p>
        </p:txBody>
      </p:sp>
      <p:sp>
        <p:nvSpPr>
          <p:cNvPr id="126979" name="Rectangle 3"/>
          <p:cNvSpPr>
            <a:spLocks noGrp="1" noChangeArrowheads="1"/>
          </p:cNvSpPr>
          <p:nvPr>
            <p:ph type="body" idx="1"/>
          </p:nvPr>
        </p:nvSpPr>
        <p:spPr>
          <a:xfrm>
            <a:off x="457200" y="1295400"/>
            <a:ext cx="8305800" cy="5003800"/>
          </a:xfrm>
          <a:solidFill>
            <a:srgbClr val="000099"/>
          </a:solidFill>
        </p:spPr>
        <p:txBody>
          <a:bodyPr/>
          <a:lstStyle/>
          <a:p>
            <a:pPr marL="457200" indent="-457200" algn="just" eaLnBrk="1" hangingPunct="1">
              <a:lnSpc>
                <a:spcPct val="80000"/>
              </a:lnSpc>
              <a:buFontTx/>
              <a:buNone/>
              <a:defRPr/>
            </a:pPr>
            <a:endParaRPr lang="en-US" sz="1000" b="1" dirty="0" smtClean="0">
              <a:solidFill>
                <a:srgbClr val="FFFF00"/>
              </a:solidFill>
              <a:effectLst>
                <a:outerShdw blurRad="38100" dist="38100" dir="2700000" algn="tl">
                  <a:srgbClr val="000000"/>
                </a:outerShdw>
              </a:effectLst>
              <a:latin typeface="Arial" charset="0"/>
            </a:endParaRPr>
          </a:p>
          <a:p>
            <a:pPr marL="0" indent="0" algn="just" eaLnBrk="1" hangingPunct="1">
              <a:lnSpc>
                <a:spcPct val="80000"/>
              </a:lnSpc>
              <a:buFontTx/>
              <a:buNone/>
              <a:defRPr/>
            </a:pPr>
            <a:r>
              <a:rPr lang="en-US" sz="4400" b="1" dirty="0" smtClean="0">
                <a:solidFill>
                  <a:srgbClr val="FFFF00"/>
                </a:solidFill>
                <a:effectLst>
                  <a:outerShdw blurRad="38100" dist="38100" dir="2700000" algn="tl">
                    <a:srgbClr val="000000"/>
                  </a:outerShdw>
                </a:effectLst>
                <a:latin typeface="Arial" charset="0"/>
              </a:rPr>
              <a:t>K</a:t>
            </a:r>
            <a:r>
              <a:rPr lang="id-ID" sz="4400" b="1" dirty="0" smtClean="0">
                <a:solidFill>
                  <a:srgbClr val="FFFF00"/>
                </a:solidFill>
                <a:effectLst>
                  <a:outerShdw blurRad="38100" dist="38100" dir="2700000" algn="tl">
                    <a:srgbClr val="000000"/>
                  </a:outerShdw>
                </a:effectLst>
                <a:latin typeface="Arial" charset="0"/>
              </a:rPr>
              <a:t>EMAMPUAN KEPRIBADIAN YANG MANTAP, STABIL,  DEWASA, ARIF DAN BERWIBAWA, MENJADI TAULADAN BAGI PESERTA DIDIK DAN BERAKHLAK MULIA  </a:t>
            </a:r>
          </a:p>
          <a:p>
            <a:pPr marL="457200" indent="-457200" algn="just" eaLnBrk="1" hangingPunct="1">
              <a:lnSpc>
                <a:spcPct val="80000"/>
              </a:lnSpc>
              <a:buFontTx/>
              <a:buNone/>
              <a:defRPr/>
            </a:pPr>
            <a:endParaRPr lang="id-ID" sz="2800" b="1" dirty="0" smtClean="0">
              <a:solidFill>
                <a:srgbClr val="FFFF00"/>
              </a:solidFill>
              <a:effectLst>
                <a:outerShdw blurRad="38100" dist="38100" dir="2700000" algn="tl">
                  <a:srgbClr val="000000"/>
                </a:outerShdw>
              </a:effectLst>
              <a:latin typeface="Arial" charset="0"/>
            </a:endParaRPr>
          </a:p>
          <a:p>
            <a:pPr marL="457200" indent="-457200" algn="just" eaLnBrk="1" hangingPunct="1">
              <a:lnSpc>
                <a:spcPct val="80000"/>
              </a:lnSpc>
              <a:buFontTx/>
              <a:buNone/>
              <a:defRPr/>
            </a:pPr>
            <a:endParaRPr lang="id-ID" sz="2800" b="1" dirty="0" smtClean="0">
              <a:solidFill>
                <a:srgbClr val="FFFF00"/>
              </a:solidFill>
              <a:effectLst>
                <a:outerShdw blurRad="38100" dist="38100" dir="2700000" algn="tl">
                  <a:srgbClr val="000000"/>
                </a:outerShdw>
              </a:effectLst>
              <a:latin typeface="Arial" charset="0"/>
            </a:endParaRPr>
          </a:p>
          <a:p>
            <a:pPr marL="457200" indent="-457200" algn="just" eaLnBrk="1" hangingPunct="1">
              <a:lnSpc>
                <a:spcPct val="80000"/>
              </a:lnSpc>
              <a:buFontTx/>
              <a:buNone/>
              <a:defRPr/>
            </a:pPr>
            <a:endParaRPr lang="id-ID" sz="2400" b="1" dirty="0" smtClean="0">
              <a:solidFill>
                <a:schemeClr val="bg1"/>
              </a:solidFill>
              <a:effectLst>
                <a:outerShdw blurRad="38100" dist="38100" dir="2700000" algn="tl">
                  <a:srgbClr val="000000"/>
                </a:outerShdw>
              </a:effectLst>
              <a:latin typeface="Arial" charset="0"/>
            </a:endParaRPr>
          </a:p>
        </p:txBody>
      </p:sp>
      <p:sp>
        <p:nvSpPr>
          <p:cNvPr id="126980" name="Rectangle 4"/>
          <p:cNvSpPr>
            <a:spLocks noChangeArrowheads="1"/>
          </p:cNvSpPr>
          <p:nvPr/>
        </p:nvSpPr>
        <p:spPr bwMode="auto">
          <a:xfrm>
            <a:off x="990600" y="381000"/>
            <a:ext cx="6853238" cy="646113"/>
          </a:xfrm>
          <a:prstGeom prst="rect">
            <a:avLst/>
          </a:prstGeom>
          <a:noFill/>
          <a:ln w="9525">
            <a:noFill/>
            <a:miter lim="800000"/>
            <a:headEnd/>
            <a:tailEnd/>
          </a:ln>
          <a:effectLst/>
        </p:spPr>
        <p:txBody>
          <a:bodyPr wrap="none">
            <a:spAutoFit/>
          </a:bodyPr>
          <a:lstStyle/>
          <a:p>
            <a:pPr>
              <a:defRPr/>
            </a:pPr>
            <a:r>
              <a:rPr lang="en-US" sz="3600" b="1" dirty="0">
                <a:solidFill>
                  <a:schemeClr val="tx2"/>
                </a:solidFill>
                <a:effectLst>
                  <a:outerShdw blurRad="38100" dist="38100" dir="2700000" algn="tl">
                    <a:srgbClr val="C0C0C0"/>
                  </a:outerShdw>
                </a:effectLst>
                <a:latin typeface="Arial" charset="0"/>
              </a:rPr>
              <a:t>KOMPETENSI</a:t>
            </a:r>
            <a:r>
              <a:rPr lang="id-ID" sz="3600" b="1" dirty="0">
                <a:solidFill>
                  <a:schemeClr val="tx2"/>
                </a:solidFill>
                <a:effectLst>
                  <a:outerShdw blurRad="38100" dist="38100" dir="2700000" algn="tl">
                    <a:srgbClr val="C0C0C0"/>
                  </a:outerShdw>
                </a:effectLst>
                <a:latin typeface="Arial" charset="0"/>
              </a:rPr>
              <a:t> KEPRIBADIAN :</a:t>
            </a:r>
            <a:endParaRPr lang="en-US" sz="3600" b="1" dirty="0">
              <a:solidFill>
                <a:schemeClr val="tx2"/>
              </a:solidFill>
              <a:effectLst>
                <a:outerShdw blurRad="38100" dist="38100" dir="2700000" algn="tl">
                  <a:srgbClr val="C0C0C0"/>
                </a:outerShdw>
              </a:effectLst>
              <a:latin typeface="Arial" charset="0"/>
            </a:endParaRPr>
          </a:p>
        </p:txBody>
      </p:sp>
    </p:spTree>
  </p:cSld>
  <p:clrMapOvr>
    <a:masterClrMapping/>
  </p:clrMapOvr>
  <p:transition spd="med">
    <p:blinds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4"/>
          <p:cNvSpPr>
            <a:spLocks noGrp="1"/>
          </p:cNvSpPr>
          <p:nvPr>
            <p:ph type="sldNum" sz="quarter" idx="11"/>
          </p:nvPr>
        </p:nvSpPr>
        <p:spPr>
          <a:noFill/>
        </p:spPr>
        <p:txBody>
          <a:bodyPr/>
          <a:lstStyle/>
          <a:p>
            <a:fld id="{29FC8773-E0FF-43DF-B8F3-BCE395B224B4}" type="slidenum">
              <a:rPr lang="en-US" smtClean="0"/>
              <a:pPr/>
              <a:t>13</a:t>
            </a:fld>
            <a:endParaRPr lang="en-US" smtClean="0"/>
          </a:p>
        </p:txBody>
      </p:sp>
      <p:sp>
        <p:nvSpPr>
          <p:cNvPr id="126979" name="Rectangle 3"/>
          <p:cNvSpPr>
            <a:spLocks noGrp="1" noChangeArrowheads="1"/>
          </p:cNvSpPr>
          <p:nvPr>
            <p:ph type="body" idx="1"/>
          </p:nvPr>
        </p:nvSpPr>
        <p:spPr>
          <a:xfrm>
            <a:off x="457200" y="1066800"/>
            <a:ext cx="8305800" cy="5410200"/>
          </a:xfrm>
          <a:solidFill>
            <a:srgbClr val="000099"/>
          </a:solidFill>
        </p:spPr>
        <p:txBody>
          <a:bodyPr/>
          <a:lstStyle/>
          <a:p>
            <a:pPr marL="457200" indent="-457200" algn="just" eaLnBrk="1" hangingPunct="1">
              <a:lnSpc>
                <a:spcPct val="80000"/>
              </a:lnSpc>
              <a:buFontTx/>
              <a:buNone/>
              <a:defRPr/>
            </a:pPr>
            <a:endParaRPr lang="en-US" sz="1000" b="1" dirty="0" smtClean="0">
              <a:solidFill>
                <a:srgbClr val="FFFF00"/>
              </a:solidFill>
              <a:effectLst>
                <a:outerShdw blurRad="38100" dist="38100" dir="2700000" algn="tl">
                  <a:srgbClr val="000000"/>
                </a:outerShdw>
              </a:effectLst>
              <a:latin typeface="Arial" charset="0"/>
            </a:endParaRPr>
          </a:p>
          <a:p>
            <a:pPr marL="457200" indent="-457200" algn="just" eaLnBrk="1" hangingPunct="1">
              <a:lnSpc>
                <a:spcPct val="80000"/>
              </a:lnSpc>
              <a:buFontTx/>
              <a:buAutoNum type="arabicPeriod"/>
              <a:defRPr/>
            </a:pPr>
            <a:r>
              <a:rPr lang="id-ID" b="1" dirty="0" smtClean="0">
                <a:solidFill>
                  <a:schemeClr val="bg1"/>
                </a:solidFill>
                <a:effectLst>
                  <a:outerShdw blurRad="38100" dist="38100" dir="2700000" algn="tl">
                    <a:srgbClr val="000000"/>
                  </a:outerShdw>
                </a:effectLst>
                <a:latin typeface="Arial" charset="0"/>
              </a:rPr>
              <a:t>Memiliki kepekaan terhadap pikiran dan perasaan anak</a:t>
            </a:r>
            <a:endParaRPr lang="en-US" b="1" dirty="0" smtClean="0">
              <a:solidFill>
                <a:schemeClr val="bg1"/>
              </a:solidFill>
              <a:effectLst>
                <a:outerShdw blurRad="38100" dist="38100" dir="2700000" algn="tl">
                  <a:srgbClr val="000000"/>
                </a:outerShdw>
              </a:effectLst>
              <a:latin typeface="Arial" charset="0"/>
            </a:endParaRPr>
          </a:p>
          <a:p>
            <a:pPr marL="457200" indent="-457200" eaLnBrk="1" hangingPunct="1">
              <a:lnSpc>
                <a:spcPct val="80000"/>
              </a:lnSpc>
              <a:buFontTx/>
              <a:buAutoNum type="arabicPeriod"/>
              <a:defRPr/>
            </a:pPr>
            <a:endParaRPr lang="en-US" sz="700" b="1" dirty="0" smtClean="0">
              <a:solidFill>
                <a:schemeClr val="bg1"/>
              </a:solidFill>
              <a:effectLst>
                <a:outerShdw blurRad="38100" dist="38100" dir="2700000" algn="tl">
                  <a:srgbClr val="000000"/>
                </a:outerShdw>
              </a:effectLst>
              <a:latin typeface="Arial" charset="0"/>
            </a:endParaRPr>
          </a:p>
          <a:p>
            <a:pPr marL="457200" indent="-457200" algn="just" eaLnBrk="1" hangingPunct="1">
              <a:lnSpc>
                <a:spcPct val="80000"/>
              </a:lnSpc>
              <a:buFontTx/>
              <a:buAutoNum type="arabicPeriod"/>
              <a:defRPr/>
            </a:pPr>
            <a:r>
              <a:rPr lang="id-ID" b="1" dirty="0" smtClean="0">
                <a:solidFill>
                  <a:schemeClr val="bg1"/>
                </a:solidFill>
                <a:effectLst>
                  <a:outerShdw blurRad="38100" dist="38100" dir="2700000" algn="tl">
                    <a:srgbClr val="000000"/>
                  </a:outerShdw>
                </a:effectLst>
                <a:latin typeface="Arial" charset="0"/>
              </a:rPr>
              <a:t>Menghargai perbedaan, keunikan individu, cepat tanggap menghadapi kesulitan anak</a:t>
            </a:r>
          </a:p>
          <a:p>
            <a:pPr marL="457200" indent="-457200" algn="just" eaLnBrk="1" hangingPunct="1">
              <a:lnSpc>
                <a:spcPct val="80000"/>
              </a:lnSpc>
              <a:buFontTx/>
              <a:buAutoNum type="arabicPeriod"/>
              <a:defRPr/>
            </a:pPr>
            <a:r>
              <a:rPr lang="id-ID" b="1" dirty="0" smtClean="0">
                <a:solidFill>
                  <a:schemeClr val="bg1"/>
                </a:solidFill>
                <a:effectLst>
                  <a:outerShdw blurRad="38100" dist="38100" dir="2700000" algn="tl">
                    <a:srgbClr val="000000"/>
                  </a:outerShdw>
                </a:effectLst>
                <a:latin typeface="Arial" charset="0"/>
              </a:rPr>
              <a:t>Memiliki rasa peduli, empati dan responsif serta mampu memberi dorongan kepada anak</a:t>
            </a:r>
          </a:p>
          <a:p>
            <a:pPr marL="457200" indent="-457200" algn="just" eaLnBrk="1" hangingPunct="1">
              <a:lnSpc>
                <a:spcPct val="80000"/>
              </a:lnSpc>
              <a:buFontTx/>
              <a:buAutoNum type="arabicPeriod"/>
              <a:defRPr/>
            </a:pPr>
            <a:r>
              <a:rPr lang="id-ID" b="1" dirty="0" smtClean="0">
                <a:solidFill>
                  <a:schemeClr val="bg1"/>
                </a:solidFill>
                <a:effectLst>
                  <a:outerShdw blurRad="38100" dist="38100" dir="2700000" algn="tl">
                    <a:srgbClr val="000000"/>
                  </a:outerShdw>
                </a:effectLst>
                <a:latin typeface="Arial" charset="0"/>
              </a:rPr>
              <a:t>Memiliki rasa kasih sayang, kesabaran, kehangatan, keluwesan, kejujuran, penuh perhatian dan bersikap obyektif</a:t>
            </a:r>
          </a:p>
          <a:p>
            <a:pPr marL="457200" indent="-457200" algn="just" eaLnBrk="1" hangingPunct="1">
              <a:lnSpc>
                <a:spcPct val="80000"/>
              </a:lnSpc>
              <a:buFontTx/>
              <a:buNone/>
              <a:defRPr/>
            </a:pPr>
            <a:endParaRPr lang="id-ID" sz="2800" b="1" dirty="0" smtClean="0">
              <a:solidFill>
                <a:srgbClr val="FFFF00"/>
              </a:solidFill>
              <a:effectLst>
                <a:outerShdw blurRad="38100" dist="38100" dir="2700000" algn="tl">
                  <a:srgbClr val="000000"/>
                </a:outerShdw>
              </a:effectLst>
              <a:latin typeface="Arial" charset="0"/>
            </a:endParaRPr>
          </a:p>
          <a:p>
            <a:pPr marL="457200" indent="-457200" algn="just" eaLnBrk="1" hangingPunct="1">
              <a:lnSpc>
                <a:spcPct val="80000"/>
              </a:lnSpc>
              <a:buFontTx/>
              <a:buNone/>
              <a:defRPr/>
            </a:pPr>
            <a:endParaRPr lang="id-ID" sz="2800" b="1" dirty="0" smtClean="0">
              <a:solidFill>
                <a:srgbClr val="FFFF00"/>
              </a:solidFill>
              <a:effectLst>
                <a:outerShdw blurRad="38100" dist="38100" dir="2700000" algn="tl">
                  <a:srgbClr val="000000"/>
                </a:outerShdw>
              </a:effectLst>
              <a:latin typeface="Arial" charset="0"/>
            </a:endParaRPr>
          </a:p>
          <a:p>
            <a:pPr marL="457200" indent="-457200" algn="just" eaLnBrk="1" hangingPunct="1">
              <a:lnSpc>
                <a:spcPct val="80000"/>
              </a:lnSpc>
              <a:buFontTx/>
              <a:buNone/>
              <a:defRPr/>
            </a:pPr>
            <a:endParaRPr lang="id-ID" sz="2400" b="1" dirty="0" smtClean="0">
              <a:solidFill>
                <a:schemeClr val="bg1"/>
              </a:solidFill>
              <a:effectLst>
                <a:outerShdw blurRad="38100" dist="38100" dir="2700000" algn="tl">
                  <a:srgbClr val="000000"/>
                </a:outerShdw>
              </a:effectLst>
              <a:latin typeface="Arial" charset="0"/>
            </a:endParaRPr>
          </a:p>
        </p:txBody>
      </p:sp>
      <p:sp>
        <p:nvSpPr>
          <p:cNvPr id="126980" name="Rectangle 4"/>
          <p:cNvSpPr>
            <a:spLocks noChangeArrowheads="1"/>
          </p:cNvSpPr>
          <p:nvPr/>
        </p:nvSpPr>
        <p:spPr bwMode="auto">
          <a:xfrm>
            <a:off x="990600" y="228600"/>
            <a:ext cx="6853238" cy="646113"/>
          </a:xfrm>
          <a:prstGeom prst="rect">
            <a:avLst/>
          </a:prstGeom>
          <a:noFill/>
          <a:ln w="9525">
            <a:noFill/>
            <a:miter lim="800000"/>
            <a:headEnd/>
            <a:tailEnd/>
          </a:ln>
          <a:effectLst/>
        </p:spPr>
        <p:txBody>
          <a:bodyPr wrap="none">
            <a:spAutoFit/>
          </a:bodyPr>
          <a:lstStyle/>
          <a:p>
            <a:pPr>
              <a:defRPr/>
            </a:pPr>
            <a:r>
              <a:rPr lang="en-US" sz="3600" b="1" dirty="0">
                <a:solidFill>
                  <a:schemeClr val="tx2"/>
                </a:solidFill>
                <a:effectLst>
                  <a:outerShdw blurRad="38100" dist="38100" dir="2700000" algn="tl">
                    <a:srgbClr val="C0C0C0"/>
                  </a:outerShdw>
                </a:effectLst>
                <a:latin typeface="Arial" charset="0"/>
              </a:rPr>
              <a:t>KOMPETENSI</a:t>
            </a:r>
            <a:r>
              <a:rPr lang="id-ID" sz="3600" b="1" dirty="0">
                <a:solidFill>
                  <a:schemeClr val="tx2"/>
                </a:solidFill>
                <a:effectLst>
                  <a:outerShdw blurRad="38100" dist="38100" dir="2700000" algn="tl">
                    <a:srgbClr val="C0C0C0"/>
                  </a:outerShdw>
                </a:effectLst>
                <a:latin typeface="Arial" charset="0"/>
              </a:rPr>
              <a:t> KEPRIBADIAN :</a:t>
            </a:r>
            <a:endParaRPr lang="en-US" sz="3600" b="1" dirty="0">
              <a:solidFill>
                <a:schemeClr val="tx2"/>
              </a:solidFill>
              <a:effectLst>
                <a:outerShdw blurRad="38100" dist="38100" dir="2700000" algn="tl">
                  <a:srgbClr val="C0C0C0"/>
                </a:outerShdw>
              </a:effectLst>
              <a:latin typeface="Arial" charset="0"/>
            </a:endParaRPr>
          </a:p>
        </p:txBody>
      </p:sp>
    </p:spTree>
  </p:cSld>
  <p:clrMapOvr>
    <a:masterClrMapping/>
  </p:clrMapOvr>
  <p:transition spd="med">
    <p:blinds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4"/>
          <p:cNvSpPr>
            <a:spLocks noGrp="1"/>
          </p:cNvSpPr>
          <p:nvPr>
            <p:ph type="sldNum" sz="quarter" idx="11"/>
          </p:nvPr>
        </p:nvSpPr>
        <p:spPr>
          <a:noFill/>
        </p:spPr>
        <p:txBody>
          <a:bodyPr/>
          <a:lstStyle/>
          <a:p>
            <a:fld id="{29ABC5E6-98F6-451C-AE04-8C5854116BED}" type="slidenum">
              <a:rPr lang="en-US" smtClean="0"/>
              <a:pPr/>
              <a:t>14</a:t>
            </a:fld>
            <a:endParaRPr lang="en-US" smtClean="0"/>
          </a:p>
        </p:txBody>
      </p:sp>
      <p:sp>
        <p:nvSpPr>
          <p:cNvPr id="126979" name="Rectangle 3"/>
          <p:cNvSpPr>
            <a:spLocks noGrp="1" noChangeArrowheads="1"/>
          </p:cNvSpPr>
          <p:nvPr>
            <p:ph type="body" idx="1"/>
          </p:nvPr>
        </p:nvSpPr>
        <p:spPr>
          <a:xfrm>
            <a:off x="457200" y="1295400"/>
            <a:ext cx="8305800" cy="5003800"/>
          </a:xfrm>
          <a:solidFill>
            <a:srgbClr val="000099"/>
          </a:solidFill>
        </p:spPr>
        <p:txBody>
          <a:bodyPr/>
          <a:lstStyle/>
          <a:p>
            <a:pPr marL="457200" indent="-457200" algn="just" eaLnBrk="1" hangingPunct="1">
              <a:lnSpc>
                <a:spcPct val="80000"/>
              </a:lnSpc>
              <a:buFontTx/>
              <a:buNone/>
              <a:defRPr/>
            </a:pPr>
            <a:endParaRPr lang="en-US" sz="1000" b="1" dirty="0" smtClean="0">
              <a:solidFill>
                <a:srgbClr val="FFFF00"/>
              </a:solidFill>
              <a:effectLst>
                <a:outerShdw blurRad="38100" dist="38100" dir="2700000" algn="tl">
                  <a:srgbClr val="000000"/>
                </a:outerShdw>
              </a:effectLst>
              <a:latin typeface="Arial" charset="0"/>
            </a:endParaRPr>
          </a:p>
          <a:p>
            <a:pPr marL="0" indent="0" algn="just" eaLnBrk="1" hangingPunct="1">
              <a:lnSpc>
                <a:spcPct val="80000"/>
              </a:lnSpc>
              <a:buFontTx/>
              <a:buNone/>
              <a:defRPr/>
            </a:pPr>
            <a:r>
              <a:rPr lang="en-US" sz="4300" b="1" dirty="0" smtClean="0">
                <a:solidFill>
                  <a:srgbClr val="FFFF00"/>
                </a:solidFill>
                <a:effectLst>
                  <a:outerShdw blurRad="38100" dist="38100" dir="2700000" algn="tl">
                    <a:srgbClr val="000000"/>
                  </a:outerShdw>
                </a:effectLst>
                <a:latin typeface="Arial" charset="0"/>
              </a:rPr>
              <a:t>K</a:t>
            </a:r>
            <a:r>
              <a:rPr lang="id-ID" sz="4300" b="1" dirty="0" smtClean="0">
                <a:solidFill>
                  <a:srgbClr val="FFFF00"/>
                </a:solidFill>
                <a:effectLst>
                  <a:outerShdw blurRad="38100" dist="38100" dir="2700000" algn="tl">
                    <a:srgbClr val="000000"/>
                  </a:outerShdw>
                </a:effectLst>
                <a:latin typeface="Arial" charset="0"/>
              </a:rPr>
              <a:t>EMAMPUAN DALAM PENGUASAAN MATERI SECARA LUAS DAN MENDALAM YANG MEMUNGKINKANNYA MEMBIMBING PESETA DIDIK, MEMENUHI STANDAR KOMPETENSI YANG DITETAPKAN</a:t>
            </a:r>
          </a:p>
          <a:p>
            <a:pPr marL="457200" indent="-457200" algn="just" eaLnBrk="1" hangingPunct="1">
              <a:lnSpc>
                <a:spcPct val="80000"/>
              </a:lnSpc>
              <a:buFontTx/>
              <a:buNone/>
              <a:defRPr/>
            </a:pPr>
            <a:endParaRPr lang="id-ID" sz="2800" b="1" dirty="0" smtClean="0">
              <a:solidFill>
                <a:srgbClr val="FFFF00"/>
              </a:solidFill>
              <a:effectLst>
                <a:outerShdw blurRad="38100" dist="38100" dir="2700000" algn="tl">
                  <a:srgbClr val="000000"/>
                </a:outerShdw>
              </a:effectLst>
              <a:latin typeface="Arial" charset="0"/>
            </a:endParaRPr>
          </a:p>
          <a:p>
            <a:pPr marL="457200" indent="-457200" algn="just" eaLnBrk="1" hangingPunct="1">
              <a:lnSpc>
                <a:spcPct val="80000"/>
              </a:lnSpc>
              <a:buFontTx/>
              <a:buNone/>
              <a:defRPr/>
            </a:pPr>
            <a:endParaRPr lang="id-ID" sz="2800" b="1" dirty="0" smtClean="0">
              <a:solidFill>
                <a:srgbClr val="FFFF00"/>
              </a:solidFill>
              <a:effectLst>
                <a:outerShdw blurRad="38100" dist="38100" dir="2700000" algn="tl">
                  <a:srgbClr val="000000"/>
                </a:outerShdw>
              </a:effectLst>
              <a:latin typeface="Arial" charset="0"/>
            </a:endParaRPr>
          </a:p>
          <a:p>
            <a:pPr marL="457200" indent="-457200" algn="just" eaLnBrk="1" hangingPunct="1">
              <a:lnSpc>
                <a:spcPct val="80000"/>
              </a:lnSpc>
              <a:buFontTx/>
              <a:buNone/>
              <a:defRPr/>
            </a:pPr>
            <a:endParaRPr lang="id-ID" sz="2400" b="1" dirty="0" smtClean="0">
              <a:solidFill>
                <a:schemeClr val="bg1"/>
              </a:solidFill>
              <a:effectLst>
                <a:outerShdw blurRad="38100" dist="38100" dir="2700000" algn="tl">
                  <a:srgbClr val="000000"/>
                </a:outerShdw>
              </a:effectLst>
              <a:latin typeface="Arial" charset="0"/>
            </a:endParaRPr>
          </a:p>
        </p:txBody>
      </p:sp>
      <p:sp>
        <p:nvSpPr>
          <p:cNvPr id="126980" name="Rectangle 4"/>
          <p:cNvSpPr>
            <a:spLocks noChangeArrowheads="1"/>
          </p:cNvSpPr>
          <p:nvPr/>
        </p:nvSpPr>
        <p:spPr bwMode="auto">
          <a:xfrm>
            <a:off x="990600" y="381000"/>
            <a:ext cx="6972300" cy="646113"/>
          </a:xfrm>
          <a:prstGeom prst="rect">
            <a:avLst/>
          </a:prstGeom>
          <a:noFill/>
          <a:ln w="9525">
            <a:noFill/>
            <a:miter lim="800000"/>
            <a:headEnd/>
            <a:tailEnd/>
          </a:ln>
          <a:effectLst/>
        </p:spPr>
        <p:txBody>
          <a:bodyPr wrap="none">
            <a:spAutoFit/>
          </a:bodyPr>
          <a:lstStyle/>
          <a:p>
            <a:pPr>
              <a:defRPr/>
            </a:pPr>
            <a:r>
              <a:rPr lang="en-US" sz="3600" b="1" dirty="0">
                <a:solidFill>
                  <a:schemeClr val="tx2"/>
                </a:solidFill>
                <a:effectLst>
                  <a:outerShdw blurRad="38100" dist="38100" dir="2700000" algn="tl">
                    <a:srgbClr val="C0C0C0"/>
                  </a:outerShdw>
                </a:effectLst>
                <a:latin typeface="Arial" charset="0"/>
              </a:rPr>
              <a:t>KOMPETENSI</a:t>
            </a:r>
            <a:r>
              <a:rPr lang="id-ID" sz="3600" b="1" dirty="0">
                <a:solidFill>
                  <a:schemeClr val="tx2"/>
                </a:solidFill>
                <a:effectLst>
                  <a:outerShdw blurRad="38100" dist="38100" dir="2700000" algn="tl">
                    <a:srgbClr val="C0C0C0"/>
                  </a:outerShdw>
                </a:effectLst>
                <a:latin typeface="Arial" charset="0"/>
              </a:rPr>
              <a:t> PROFESIONAL :</a:t>
            </a:r>
            <a:endParaRPr lang="en-US" sz="3600" b="1" dirty="0">
              <a:solidFill>
                <a:schemeClr val="tx2"/>
              </a:solidFill>
              <a:effectLst>
                <a:outerShdw blurRad="38100" dist="38100" dir="2700000" algn="tl">
                  <a:srgbClr val="C0C0C0"/>
                </a:outerShdw>
              </a:effectLst>
              <a:latin typeface="Arial" charset="0"/>
            </a:endParaRPr>
          </a:p>
        </p:txBody>
      </p:sp>
    </p:spTree>
  </p:cSld>
  <p:clrMapOvr>
    <a:masterClrMapping/>
  </p:clrMapOvr>
  <p:transition spd="med">
    <p:blinds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4"/>
          <p:cNvSpPr>
            <a:spLocks noGrp="1"/>
          </p:cNvSpPr>
          <p:nvPr>
            <p:ph type="sldNum" sz="quarter" idx="11"/>
          </p:nvPr>
        </p:nvSpPr>
        <p:spPr>
          <a:noFill/>
        </p:spPr>
        <p:txBody>
          <a:bodyPr/>
          <a:lstStyle/>
          <a:p>
            <a:fld id="{7BD0C8FE-ECD5-4942-B795-41009FAC270E}" type="slidenum">
              <a:rPr lang="en-US" smtClean="0"/>
              <a:pPr/>
              <a:t>15</a:t>
            </a:fld>
            <a:endParaRPr lang="en-US" smtClean="0"/>
          </a:p>
        </p:txBody>
      </p:sp>
      <p:sp>
        <p:nvSpPr>
          <p:cNvPr id="126979" name="Rectangle 3"/>
          <p:cNvSpPr>
            <a:spLocks noGrp="1" noChangeArrowheads="1"/>
          </p:cNvSpPr>
          <p:nvPr>
            <p:ph type="body" idx="1"/>
          </p:nvPr>
        </p:nvSpPr>
        <p:spPr>
          <a:xfrm>
            <a:off x="457200" y="1066800"/>
            <a:ext cx="8305800" cy="5410200"/>
          </a:xfrm>
          <a:solidFill>
            <a:srgbClr val="000099"/>
          </a:solidFill>
        </p:spPr>
        <p:txBody>
          <a:bodyPr/>
          <a:lstStyle/>
          <a:p>
            <a:pPr marL="457200" indent="-457200" algn="just" eaLnBrk="1" hangingPunct="1">
              <a:lnSpc>
                <a:spcPct val="80000"/>
              </a:lnSpc>
              <a:buFontTx/>
              <a:buNone/>
              <a:defRPr/>
            </a:pPr>
            <a:endParaRPr lang="en-US" sz="1000" b="1" dirty="0" smtClean="0">
              <a:solidFill>
                <a:srgbClr val="FFFF00"/>
              </a:solidFill>
              <a:effectLst>
                <a:outerShdw blurRad="38100" dist="38100" dir="2700000" algn="tl">
                  <a:srgbClr val="000000"/>
                </a:outerShdw>
              </a:effectLst>
              <a:latin typeface="Arial" charset="0"/>
            </a:endParaRPr>
          </a:p>
          <a:p>
            <a:pPr marL="457200" indent="-457200" algn="just" eaLnBrk="1" hangingPunct="1">
              <a:lnSpc>
                <a:spcPct val="80000"/>
              </a:lnSpc>
              <a:buFontTx/>
              <a:buAutoNum type="arabicPeriod"/>
              <a:defRPr/>
            </a:pPr>
            <a:r>
              <a:rPr lang="id-ID" sz="2600" b="1" dirty="0" smtClean="0">
                <a:solidFill>
                  <a:schemeClr val="bg1"/>
                </a:solidFill>
                <a:effectLst>
                  <a:outerShdw blurRad="38100" dist="38100" dir="2700000" algn="tl">
                    <a:srgbClr val="000000"/>
                  </a:outerShdw>
                </a:effectLst>
                <a:latin typeface="Arial" charset="0"/>
              </a:rPr>
              <a:t>Menguasai menu pembelajaran yg berorientasi perkembangan (fisik, sosial, emosional, kognitif, bahasa dan seni) </a:t>
            </a:r>
            <a:endParaRPr lang="en-US" sz="2600" b="1" dirty="0" smtClean="0">
              <a:solidFill>
                <a:schemeClr val="bg1"/>
              </a:solidFill>
              <a:effectLst>
                <a:outerShdw blurRad="38100" dist="38100" dir="2700000" algn="tl">
                  <a:srgbClr val="000000"/>
                </a:outerShdw>
              </a:effectLst>
              <a:latin typeface="Arial" charset="0"/>
            </a:endParaRPr>
          </a:p>
          <a:p>
            <a:pPr marL="457200" indent="-457200" algn="just" eaLnBrk="1" hangingPunct="1">
              <a:lnSpc>
                <a:spcPct val="80000"/>
              </a:lnSpc>
              <a:buFontTx/>
              <a:buAutoNum type="arabicPeriod"/>
              <a:defRPr/>
            </a:pPr>
            <a:r>
              <a:rPr lang="id-ID" sz="2600" b="1" dirty="0" smtClean="0">
                <a:solidFill>
                  <a:schemeClr val="bg1"/>
                </a:solidFill>
                <a:effectLst>
                  <a:outerShdw blurRad="38100" dist="38100" dir="2700000" algn="tl">
                    <a:srgbClr val="000000"/>
                  </a:outerShdw>
                </a:effectLst>
                <a:latin typeface="Arial" charset="0"/>
              </a:rPr>
              <a:t>Menguasai pengembangan program yang sesuai dengan kebutuhan dan perkembangan anak</a:t>
            </a:r>
          </a:p>
          <a:p>
            <a:pPr marL="457200" indent="-457200" algn="just" eaLnBrk="1" hangingPunct="1">
              <a:lnSpc>
                <a:spcPct val="80000"/>
              </a:lnSpc>
              <a:buFontTx/>
              <a:buAutoNum type="arabicPeriod"/>
              <a:defRPr/>
            </a:pPr>
            <a:r>
              <a:rPr lang="id-ID" sz="2600" b="1" dirty="0" smtClean="0">
                <a:solidFill>
                  <a:schemeClr val="bg1"/>
                </a:solidFill>
                <a:effectLst>
                  <a:outerShdw blurRad="38100" dist="38100" dir="2700000" algn="tl">
                    <a:srgbClr val="000000"/>
                  </a:outerShdw>
                </a:effectLst>
                <a:latin typeface="Arial" charset="0"/>
              </a:rPr>
              <a:t>Menguasai berbagai strategi pembelajaran yang sesuai dengan perkembangan anak</a:t>
            </a:r>
          </a:p>
          <a:p>
            <a:pPr marL="457200" indent="-457200" algn="just" eaLnBrk="1" hangingPunct="1">
              <a:lnSpc>
                <a:spcPct val="80000"/>
              </a:lnSpc>
              <a:buFontTx/>
              <a:buAutoNum type="arabicPeriod"/>
              <a:defRPr/>
            </a:pPr>
            <a:r>
              <a:rPr lang="id-ID" sz="2600" b="1" dirty="0" smtClean="0">
                <a:solidFill>
                  <a:schemeClr val="bg1"/>
                </a:solidFill>
                <a:effectLst>
                  <a:outerShdw blurRad="38100" dist="38100" dir="2700000" algn="tl">
                    <a:srgbClr val="000000"/>
                  </a:outerShdw>
                </a:effectLst>
                <a:latin typeface="Arial" charset="0"/>
              </a:rPr>
              <a:t>Menguasai pemanfaatan lingkungan sebagai sumber belajar</a:t>
            </a:r>
          </a:p>
          <a:p>
            <a:pPr marL="457200" indent="-457200" algn="just" eaLnBrk="1" hangingPunct="1">
              <a:lnSpc>
                <a:spcPct val="80000"/>
              </a:lnSpc>
              <a:buFontTx/>
              <a:buAutoNum type="arabicPeriod"/>
              <a:defRPr/>
            </a:pPr>
            <a:r>
              <a:rPr lang="id-ID" sz="2600" b="1" dirty="0" smtClean="0">
                <a:solidFill>
                  <a:schemeClr val="bg1"/>
                </a:solidFill>
                <a:effectLst>
                  <a:outerShdw blurRad="38100" dist="38100" dir="2700000" algn="tl">
                    <a:srgbClr val="000000"/>
                  </a:outerShdw>
                </a:effectLst>
                <a:latin typeface="Arial" charset="0"/>
              </a:rPr>
              <a:t>Menguasai pengelolaan pembelajaran yang bervariasi, menyenangkan,dan menantang yang berorientasi pada perkembangan</a:t>
            </a:r>
          </a:p>
          <a:p>
            <a:pPr marL="457200" indent="-457200" algn="just" eaLnBrk="1" hangingPunct="1">
              <a:lnSpc>
                <a:spcPct val="80000"/>
              </a:lnSpc>
              <a:buFontTx/>
              <a:buAutoNum type="arabicPeriod"/>
              <a:defRPr/>
            </a:pPr>
            <a:r>
              <a:rPr lang="id-ID" sz="2600" b="1" dirty="0" smtClean="0">
                <a:solidFill>
                  <a:schemeClr val="bg1"/>
                </a:solidFill>
                <a:effectLst>
                  <a:outerShdw blurRad="38100" dist="38100" dir="2700000" algn="tl">
                    <a:srgbClr val="000000"/>
                  </a:outerShdw>
                </a:effectLst>
                <a:latin typeface="Arial" charset="0"/>
              </a:rPr>
              <a:t>Menguasai penilaian yang sesuai dengan karakteristik perkembangan anak</a:t>
            </a:r>
          </a:p>
          <a:p>
            <a:pPr marL="457200" indent="-457200" algn="just" eaLnBrk="1" hangingPunct="1">
              <a:lnSpc>
                <a:spcPct val="80000"/>
              </a:lnSpc>
              <a:buFontTx/>
              <a:buNone/>
              <a:defRPr/>
            </a:pPr>
            <a:endParaRPr lang="id-ID" sz="2800" b="1" dirty="0" smtClean="0">
              <a:solidFill>
                <a:srgbClr val="FFFF00"/>
              </a:solidFill>
              <a:effectLst>
                <a:outerShdw blurRad="38100" dist="38100" dir="2700000" algn="tl">
                  <a:srgbClr val="000000"/>
                </a:outerShdw>
              </a:effectLst>
              <a:latin typeface="Arial" charset="0"/>
            </a:endParaRPr>
          </a:p>
          <a:p>
            <a:pPr marL="457200" indent="-457200" algn="just" eaLnBrk="1" hangingPunct="1">
              <a:lnSpc>
                <a:spcPct val="80000"/>
              </a:lnSpc>
              <a:buFontTx/>
              <a:buNone/>
              <a:defRPr/>
            </a:pPr>
            <a:endParaRPr lang="id-ID" sz="2800" b="1" dirty="0" smtClean="0">
              <a:solidFill>
                <a:srgbClr val="FFFF00"/>
              </a:solidFill>
              <a:effectLst>
                <a:outerShdw blurRad="38100" dist="38100" dir="2700000" algn="tl">
                  <a:srgbClr val="000000"/>
                </a:outerShdw>
              </a:effectLst>
              <a:latin typeface="Arial" charset="0"/>
            </a:endParaRPr>
          </a:p>
          <a:p>
            <a:pPr marL="457200" indent="-457200" algn="just" eaLnBrk="1" hangingPunct="1">
              <a:lnSpc>
                <a:spcPct val="80000"/>
              </a:lnSpc>
              <a:buFontTx/>
              <a:buNone/>
              <a:defRPr/>
            </a:pPr>
            <a:endParaRPr lang="id-ID" sz="2400" b="1" dirty="0" smtClean="0">
              <a:solidFill>
                <a:schemeClr val="bg1"/>
              </a:solidFill>
              <a:effectLst>
                <a:outerShdw blurRad="38100" dist="38100" dir="2700000" algn="tl">
                  <a:srgbClr val="000000"/>
                </a:outerShdw>
              </a:effectLst>
              <a:latin typeface="Arial" charset="0"/>
            </a:endParaRPr>
          </a:p>
        </p:txBody>
      </p:sp>
      <p:sp>
        <p:nvSpPr>
          <p:cNvPr id="126980" name="Rectangle 4"/>
          <p:cNvSpPr>
            <a:spLocks noChangeArrowheads="1"/>
          </p:cNvSpPr>
          <p:nvPr/>
        </p:nvSpPr>
        <p:spPr bwMode="auto">
          <a:xfrm>
            <a:off x="990600" y="228600"/>
            <a:ext cx="6972300" cy="646113"/>
          </a:xfrm>
          <a:prstGeom prst="rect">
            <a:avLst/>
          </a:prstGeom>
          <a:noFill/>
          <a:ln w="9525">
            <a:noFill/>
            <a:miter lim="800000"/>
            <a:headEnd/>
            <a:tailEnd/>
          </a:ln>
          <a:effectLst/>
        </p:spPr>
        <p:txBody>
          <a:bodyPr wrap="none">
            <a:spAutoFit/>
          </a:bodyPr>
          <a:lstStyle/>
          <a:p>
            <a:pPr>
              <a:defRPr/>
            </a:pPr>
            <a:r>
              <a:rPr lang="en-US" sz="3600" b="1" dirty="0">
                <a:solidFill>
                  <a:schemeClr val="tx2"/>
                </a:solidFill>
                <a:effectLst>
                  <a:outerShdw blurRad="38100" dist="38100" dir="2700000" algn="tl">
                    <a:srgbClr val="C0C0C0"/>
                  </a:outerShdw>
                </a:effectLst>
                <a:latin typeface="Arial" charset="0"/>
              </a:rPr>
              <a:t>KOMPETENSI</a:t>
            </a:r>
            <a:r>
              <a:rPr lang="id-ID" sz="3600" b="1" dirty="0">
                <a:solidFill>
                  <a:schemeClr val="tx2"/>
                </a:solidFill>
                <a:effectLst>
                  <a:outerShdw blurRad="38100" dist="38100" dir="2700000" algn="tl">
                    <a:srgbClr val="C0C0C0"/>
                  </a:outerShdw>
                </a:effectLst>
                <a:latin typeface="Arial" charset="0"/>
              </a:rPr>
              <a:t> PROFESIONAL :</a:t>
            </a:r>
            <a:endParaRPr lang="en-US" sz="3600" b="1" dirty="0">
              <a:solidFill>
                <a:schemeClr val="tx2"/>
              </a:solidFill>
              <a:effectLst>
                <a:outerShdw blurRad="38100" dist="38100" dir="2700000" algn="tl">
                  <a:srgbClr val="C0C0C0"/>
                </a:outerShdw>
              </a:effectLst>
              <a:latin typeface="Arial" charset="0"/>
            </a:endParaRPr>
          </a:p>
        </p:txBody>
      </p:sp>
    </p:spTree>
  </p:cSld>
  <p:clrMapOvr>
    <a:masterClrMapping/>
  </p:clrMapOvr>
  <p:transition spd="med">
    <p:blinds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4"/>
          <p:cNvSpPr>
            <a:spLocks noGrp="1"/>
          </p:cNvSpPr>
          <p:nvPr>
            <p:ph type="sldNum" sz="quarter" idx="11"/>
          </p:nvPr>
        </p:nvSpPr>
        <p:spPr>
          <a:noFill/>
        </p:spPr>
        <p:txBody>
          <a:bodyPr/>
          <a:lstStyle/>
          <a:p>
            <a:fld id="{4792E87E-F0A9-4FD1-9752-26501F4FB59E}" type="slidenum">
              <a:rPr lang="en-US" smtClean="0"/>
              <a:pPr/>
              <a:t>16</a:t>
            </a:fld>
            <a:endParaRPr lang="en-US" smtClean="0"/>
          </a:p>
        </p:txBody>
      </p:sp>
      <p:sp>
        <p:nvSpPr>
          <p:cNvPr id="126979" name="Rectangle 3"/>
          <p:cNvSpPr>
            <a:spLocks noGrp="1" noChangeArrowheads="1"/>
          </p:cNvSpPr>
          <p:nvPr>
            <p:ph type="body" idx="1"/>
          </p:nvPr>
        </p:nvSpPr>
        <p:spPr>
          <a:xfrm>
            <a:off x="457200" y="1295400"/>
            <a:ext cx="8305800" cy="5003800"/>
          </a:xfrm>
          <a:solidFill>
            <a:srgbClr val="000099"/>
          </a:solidFill>
        </p:spPr>
        <p:txBody>
          <a:bodyPr/>
          <a:lstStyle/>
          <a:p>
            <a:pPr marL="457200" indent="-457200" algn="just" eaLnBrk="1" hangingPunct="1">
              <a:lnSpc>
                <a:spcPct val="80000"/>
              </a:lnSpc>
              <a:buFontTx/>
              <a:buNone/>
              <a:defRPr/>
            </a:pPr>
            <a:endParaRPr lang="en-US" sz="1000" b="1" dirty="0" smtClean="0">
              <a:solidFill>
                <a:srgbClr val="FFFF00"/>
              </a:solidFill>
              <a:effectLst>
                <a:outerShdw blurRad="38100" dist="38100" dir="2700000" algn="tl">
                  <a:srgbClr val="000000"/>
                </a:outerShdw>
              </a:effectLst>
              <a:latin typeface="Arial" charset="0"/>
            </a:endParaRPr>
          </a:p>
          <a:p>
            <a:pPr marL="0" indent="0" algn="just" eaLnBrk="1" hangingPunct="1">
              <a:lnSpc>
                <a:spcPct val="80000"/>
              </a:lnSpc>
              <a:buFontTx/>
              <a:buNone/>
              <a:defRPr/>
            </a:pPr>
            <a:r>
              <a:rPr lang="en-US" sz="3600" b="1" dirty="0" smtClean="0">
                <a:solidFill>
                  <a:srgbClr val="FFFF00"/>
                </a:solidFill>
                <a:effectLst>
                  <a:outerShdw blurRad="38100" dist="38100" dir="2700000" algn="tl">
                    <a:srgbClr val="000000"/>
                  </a:outerShdw>
                </a:effectLst>
                <a:latin typeface="Arial" charset="0"/>
              </a:rPr>
              <a:t>K</a:t>
            </a:r>
            <a:r>
              <a:rPr lang="id-ID" sz="3600" b="1" dirty="0" smtClean="0">
                <a:solidFill>
                  <a:srgbClr val="FFFF00"/>
                </a:solidFill>
                <a:effectLst>
                  <a:outerShdw blurRad="38100" dist="38100" dir="2700000" algn="tl">
                    <a:srgbClr val="000000"/>
                  </a:outerShdw>
                </a:effectLst>
                <a:latin typeface="Arial" charset="0"/>
              </a:rPr>
              <a:t>EMAMPUAN SESEORANG SEBAGAI BAGIAN DARI MASYARAKAT UNTUK BERKOMUNIKASI DAN BERGAUL SECARA EFEKTIF DENGAN PESERTA DIDIK, SESAMA PENDIDIK, TENAGA KEPENDIDIKAN, ORANG TUA PESERTA DIDIK DAN MASYARAKAT SEKITAR</a:t>
            </a:r>
          </a:p>
          <a:p>
            <a:pPr marL="457200" indent="-457200" algn="just" eaLnBrk="1" hangingPunct="1">
              <a:lnSpc>
                <a:spcPct val="80000"/>
              </a:lnSpc>
              <a:buFontTx/>
              <a:buNone/>
              <a:defRPr/>
            </a:pPr>
            <a:endParaRPr lang="id-ID" sz="2800" b="1" dirty="0" smtClean="0">
              <a:solidFill>
                <a:srgbClr val="FFFF00"/>
              </a:solidFill>
              <a:effectLst>
                <a:outerShdw blurRad="38100" dist="38100" dir="2700000" algn="tl">
                  <a:srgbClr val="000000"/>
                </a:outerShdw>
              </a:effectLst>
              <a:latin typeface="Arial" charset="0"/>
            </a:endParaRPr>
          </a:p>
          <a:p>
            <a:pPr marL="457200" indent="-457200" algn="just" eaLnBrk="1" hangingPunct="1">
              <a:lnSpc>
                <a:spcPct val="80000"/>
              </a:lnSpc>
              <a:buFontTx/>
              <a:buNone/>
              <a:defRPr/>
            </a:pPr>
            <a:endParaRPr lang="id-ID" sz="2800" b="1" dirty="0" smtClean="0">
              <a:solidFill>
                <a:srgbClr val="FFFF00"/>
              </a:solidFill>
              <a:effectLst>
                <a:outerShdw blurRad="38100" dist="38100" dir="2700000" algn="tl">
                  <a:srgbClr val="000000"/>
                </a:outerShdw>
              </a:effectLst>
              <a:latin typeface="Arial" charset="0"/>
            </a:endParaRPr>
          </a:p>
          <a:p>
            <a:pPr marL="457200" indent="-457200" algn="just" eaLnBrk="1" hangingPunct="1">
              <a:lnSpc>
                <a:spcPct val="80000"/>
              </a:lnSpc>
              <a:buFontTx/>
              <a:buNone/>
              <a:defRPr/>
            </a:pPr>
            <a:endParaRPr lang="id-ID" sz="2400" b="1" dirty="0" smtClean="0">
              <a:solidFill>
                <a:schemeClr val="bg1"/>
              </a:solidFill>
              <a:effectLst>
                <a:outerShdw blurRad="38100" dist="38100" dir="2700000" algn="tl">
                  <a:srgbClr val="000000"/>
                </a:outerShdw>
              </a:effectLst>
              <a:latin typeface="Arial" charset="0"/>
            </a:endParaRPr>
          </a:p>
        </p:txBody>
      </p:sp>
      <p:sp>
        <p:nvSpPr>
          <p:cNvPr id="126980" name="Rectangle 4"/>
          <p:cNvSpPr>
            <a:spLocks noChangeArrowheads="1"/>
          </p:cNvSpPr>
          <p:nvPr/>
        </p:nvSpPr>
        <p:spPr bwMode="auto">
          <a:xfrm>
            <a:off x="990600" y="381000"/>
            <a:ext cx="7696200" cy="769938"/>
          </a:xfrm>
          <a:prstGeom prst="rect">
            <a:avLst/>
          </a:prstGeom>
          <a:noFill/>
          <a:ln w="9525">
            <a:noFill/>
            <a:miter lim="800000"/>
            <a:headEnd/>
            <a:tailEnd/>
          </a:ln>
          <a:effectLst/>
        </p:spPr>
        <p:txBody>
          <a:bodyPr>
            <a:spAutoFit/>
          </a:bodyPr>
          <a:lstStyle/>
          <a:p>
            <a:pPr>
              <a:defRPr/>
            </a:pPr>
            <a:r>
              <a:rPr lang="en-US" sz="4400" b="1" dirty="0">
                <a:solidFill>
                  <a:schemeClr val="tx2"/>
                </a:solidFill>
                <a:effectLst>
                  <a:outerShdw blurRad="38100" dist="38100" dir="2700000" algn="tl">
                    <a:srgbClr val="C0C0C0"/>
                  </a:outerShdw>
                </a:effectLst>
                <a:latin typeface="Arial" charset="0"/>
              </a:rPr>
              <a:t>KOMPETENSI</a:t>
            </a:r>
            <a:r>
              <a:rPr lang="id-ID" sz="4400" b="1" dirty="0">
                <a:solidFill>
                  <a:schemeClr val="tx2"/>
                </a:solidFill>
                <a:effectLst>
                  <a:outerShdw blurRad="38100" dist="38100" dir="2700000" algn="tl">
                    <a:srgbClr val="C0C0C0"/>
                  </a:outerShdw>
                </a:effectLst>
                <a:latin typeface="Arial" charset="0"/>
              </a:rPr>
              <a:t> SOSIAL </a:t>
            </a:r>
            <a:r>
              <a:rPr lang="id-ID" sz="3600" b="1" dirty="0">
                <a:solidFill>
                  <a:schemeClr val="tx2"/>
                </a:solidFill>
                <a:effectLst>
                  <a:outerShdw blurRad="38100" dist="38100" dir="2700000" algn="tl">
                    <a:srgbClr val="C0C0C0"/>
                  </a:outerShdw>
                </a:effectLst>
                <a:latin typeface="Arial" charset="0"/>
              </a:rPr>
              <a:t>:</a:t>
            </a:r>
            <a:endParaRPr lang="en-US" sz="3600" b="1" dirty="0">
              <a:solidFill>
                <a:schemeClr val="tx2"/>
              </a:solidFill>
              <a:effectLst>
                <a:outerShdw blurRad="38100" dist="38100" dir="2700000" algn="tl">
                  <a:srgbClr val="C0C0C0"/>
                </a:outerShdw>
              </a:effectLst>
              <a:latin typeface="Arial" charset="0"/>
            </a:endParaRPr>
          </a:p>
        </p:txBody>
      </p:sp>
    </p:spTree>
  </p:cSld>
  <p:clrMapOvr>
    <a:masterClrMapping/>
  </p:clrMapOvr>
  <p:transition spd="med">
    <p:blinds dir="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4"/>
          <p:cNvSpPr>
            <a:spLocks noGrp="1"/>
          </p:cNvSpPr>
          <p:nvPr>
            <p:ph type="sldNum" sz="quarter" idx="11"/>
          </p:nvPr>
        </p:nvSpPr>
        <p:spPr>
          <a:noFill/>
        </p:spPr>
        <p:txBody>
          <a:bodyPr/>
          <a:lstStyle/>
          <a:p>
            <a:fld id="{8C484015-C9B7-41BE-AA92-EEC1BE32E168}" type="slidenum">
              <a:rPr lang="en-US" smtClean="0"/>
              <a:pPr/>
              <a:t>17</a:t>
            </a:fld>
            <a:endParaRPr lang="en-US" smtClean="0"/>
          </a:p>
        </p:txBody>
      </p:sp>
      <p:sp>
        <p:nvSpPr>
          <p:cNvPr id="126979" name="Rectangle 3"/>
          <p:cNvSpPr>
            <a:spLocks noGrp="1" noChangeArrowheads="1"/>
          </p:cNvSpPr>
          <p:nvPr>
            <p:ph type="body" idx="1"/>
          </p:nvPr>
        </p:nvSpPr>
        <p:spPr>
          <a:xfrm>
            <a:off x="457200" y="1066800"/>
            <a:ext cx="8305800" cy="5410200"/>
          </a:xfrm>
          <a:solidFill>
            <a:srgbClr val="000099"/>
          </a:solidFill>
        </p:spPr>
        <p:txBody>
          <a:bodyPr/>
          <a:lstStyle/>
          <a:p>
            <a:pPr marL="457200" indent="-457200" algn="just" eaLnBrk="1" hangingPunct="1">
              <a:lnSpc>
                <a:spcPct val="80000"/>
              </a:lnSpc>
              <a:buFontTx/>
              <a:buNone/>
              <a:defRPr/>
            </a:pPr>
            <a:endParaRPr lang="en-US" sz="1000" b="1" dirty="0" smtClean="0">
              <a:solidFill>
                <a:srgbClr val="FFFF00"/>
              </a:solidFill>
              <a:effectLst>
                <a:outerShdw blurRad="38100" dist="38100" dir="2700000" algn="tl">
                  <a:srgbClr val="000000"/>
                </a:outerShdw>
              </a:effectLst>
              <a:latin typeface="Arial" charset="0"/>
            </a:endParaRPr>
          </a:p>
          <a:p>
            <a:pPr marL="457200" indent="-457200" algn="just" eaLnBrk="1" hangingPunct="1">
              <a:lnSpc>
                <a:spcPct val="80000"/>
              </a:lnSpc>
              <a:buFontTx/>
              <a:buAutoNum type="arabicPeriod"/>
              <a:defRPr/>
            </a:pPr>
            <a:r>
              <a:rPr lang="id-ID" sz="3600" b="1" dirty="0" smtClean="0">
                <a:solidFill>
                  <a:schemeClr val="bg1"/>
                </a:solidFill>
                <a:effectLst>
                  <a:outerShdw blurRad="38100" dist="38100" dir="2700000" algn="tl">
                    <a:srgbClr val="000000"/>
                  </a:outerShdw>
                </a:effectLst>
                <a:latin typeface="Arial" charset="0"/>
              </a:rPr>
              <a:t>Memahami anak dalam konteks keluarga sosial, budaya dan masyarakat</a:t>
            </a:r>
            <a:endParaRPr lang="en-US" sz="3600" b="1" dirty="0" smtClean="0">
              <a:solidFill>
                <a:schemeClr val="bg1"/>
              </a:solidFill>
              <a:effectLst>
                <a:outerShdw blurRad="38100" dist="38100" dir="2700000" algn="tl">
                  <a:srgbClr val="000000"/>
                </a:outerShdw>
              </a:effectLst>
              <a:latin typeface="Arial" charset="0"/>
            </a:endParaRPr>
          </a:p>
          <a:p>
            <a:pPr marL="457200" indent="-457200" algn="just" eaLnBrk="1" hangingPunct="1">
              <a:lnSpc>
                <a:spcPct val="80000"/>
              </a:lnSpc>
              <a:buFontTx/>
              <a:buAutoNum type="arabicPeriod"/>
              <a:defRPr/>
            </a:pPr>
            <a:r>
              <a:rPr lang="id-ID" sz="3600" b="1" dirty="0" smtClean="0">
                <a:solidFill>
                  <a:schemeClr val="bg1"/>
                </a:solidFill>
                <a:effectLst>
                  <a:outerShdw blurRad="38100" dist="38100" dir="2700000" algn="tl">
                    <a:srgbClr val="000000"/>
                  </a:outerShdw>
                </a:effectLst>
                <a:latin typeface="Arial" charset="0"/>
              </a:rPr>
              <a:t>Menguasai komunikasi dengan anak</a:t>
            </a:r>
          </a:p>
          <a:p>
            <a:pPr marL="457200" indent="-457200" algn="just" eaLnBrk="1" hangingPunct="1">
              <a:lnSpc>
                <a:spcPct val="80000"/>
              </a:lnSpc>
              <a:buFontTx/>
              <a:buAutoNum type="arabicPeriod"/>
              <a:defRPr/>
            </a:pPr>
            <a:r>
              <a:rPr lang="id-ID" sz="3600" b="1" dirty="0" smtClean="0">
                <a:solidFill>
                  <a:schemeClr val="bg1"/>
                </a:solidFill>
                <a:effectLst>
                  <a:outerShdw blurRad="38100" dist="38100" dir="2700000" algn="tl">
                    <a:srgbClr val="000000"/>
                  </a:outerShdw>
                </a:effectLst>
                <a:latin typeface="Arial" charset="0"/>
              </a:rPr>
              <a:t>Mampu bekerja sama dengan orang tua anak, pihak pemerintah dan masyarakat untuk kepentingan pendidikan anak</a:t>
            </a:r>
            <a:endParaRPr lang="id-ID" b="1" dirty="0" smtClean="0">
              <a:solidFill>
                <a:schemeClr val="bg1"/>
              </a:solidFill>
              <a:effectLst>
                <a:outerShdw blurRad="38100" dist="38100" dir="2700000" algn="tl">
                  <a:srgbClr val="000000"/>
                </a:outerShdw>
              </a:effectLst>
              <a:latin typeface="Arial" charset="0"/>
            </a:endParaRPr>
          </a:p>
          <a:p>
            <a:pPr marL="457200" indent="-457200" algn="just" eaLnBrk="1" hangingPunct="1">
              <a:lnSpc>
                <a:spcPct val="80000"/>
              </a:lnSpc>
              <a:buFontTx/>
              <a:buNone/>
              <a:defRPr/>
            </a:pPr>
            <a:endParaRPr lang="id-ID" sz="2800" b="1" dirty="0" smtClean="0">
              <a:solidFill>
                <a:srgbClr val="FFFF00"/>
              </a:solidFill>
              <a:effectLst>
                <a:outerShdw blurRad="38100" dist="38100" dir="2700000" algn="tl">
                  <a:srgbClr val="000000"/>
                </a:outerShdw>
              </a:effectLst>
              <a:latin typeface="Arial" charset="0"/>
            </a:endParaRPr>
          </a:p>
          <a:p>
            <a:pPr marL="457200" indent="-457200" algn="just" eaLnBrk="1" hangingPunct="1">
              <a:lnSpc>
                <a:spcPct val="80000"/>
              </a:lnSpc>
              <a:buFontTx/>
              <a:buNone/>
              <a:defRPr/>
            </a:pPr>
            <a:endParaRPr lang="id-ID" sz="2800" b="1" dirty="0" smtClean="0">
              <a:solidFill>
                <a:srgbClr val="FFFF00"/>
              </a:solidFill>
              <a:effectLst>
                <a:outerShdw blurRad="38100" dist="38100" dir="2700000" algn="tl">
                  <a:srgbClr val="000000"/>
                </a:outerShdw>
              </a:effectLst>
              <a:latin typeface="Arial" charset="0"/>
            </a:endParaRPr>
          </a:p>
          <a:p>
            <a:pPr marL="457200" indent="-457200" algn="just" eaLnBrk="1" hangingPunct="1">
              <a:lnSpc>
                <a:spcPct val="80000"/>
              </a:lnSpc>
              <a:buFontTx/>
              <a:buNone/>
              <a:defRPr/>
            </a:pPr>
            <a:endParaRPr lang="id-ID" sz="2400" b="1" dirty="0" smtClean="0">
              <a:solidFill>
                <a:schemeClr val="bg1"/>
              </a:solidFill>
              <a:effectLst>
                <a:outerShdw blurRad="38100" dist="38100" dir="2700000" algn="tl">
                  <a:srgbClr val="000000"/>
                </a:outerShdw>
              </a:effectLst>
              <a:latin typeface="Arial" charset="0"/>
            </a:endParaRPr>
          </a:p>
        </p:txBody>
      </p:sp>
      <p:sp>
        <p:nvSpPr>
          <p:cNvPr id="126980" name="Rectangle 4"/>
          <p:cNvSpPr>
            <a:spLocks noChangeArrowheads="1"/>
          </p:cNvSpPr>
          <p:nvPr/>
        </p:nvSpPr>
        <p:spPr bwMode="auto">
          <a:xfrm>
            <a:off x="990600" y="228600"/>
            <a:ext cx="6508750" cy="769938"/>
          </a:xfrm>
          <a:prstGeom prst="rect">
            <a:avLst/>
          </a:prstGeom>
          <a:noFill/>
          <a:ln w="9525">
            <a:noFill/>
            <a:miter lim="800000"/>
            <a:headEnd/>
            <a:tailEnd/>
          </a:ln>
          <a:effectLst/>
        </p:spPr>
        <p:txBody>
          <a:bodyPr wrap="none">
            <a:spAutoFit/>
          </a:bodyPr>
          <a:lstStyle/>
          <a:p>
            <a:pPr>
              <a:defRPr/>
            </a:pPr>
            <a:r>
              <a:rPr lang="en-US" sz="4400" b="1" dirty="0">
                <a:solidFill>
                  <a:schemeClr val="tx2"/>
                </a:solidFill>
                <a:effectLst>
                  <a:outerShdw blurRad="38100" dist="38100" dir="2700000" algn="tl">
                    <a:srgbClr val="C0C0C0"/>
                  </a:outerShdw>
                </a:effectLst>
                <a:latin typeface="Arial" charset="0"/>
              </a:rPr>
              <a:t>KOMPETENSI</a:t>
            </a:r>
            <a:r>
              <a:rPr lang="id-ID" sz="4400" b="1" dirty="0">
                <a:solidFill>
                  <a:schemeClr val="tx2"/>
                </a:solidFill>
                <a:effectLst>
                  <a:outerShdw blurRad="38100" dist="38100" dir="2700000" algn="tl">
                    <a:srgbClr val="C0C0C0"/>
                  </a:outerShdw>
                </a:effectLst>
                <a:latin typeface="Arial" charset="0"/>
              </a:rPr>
              <a:t> SOSIAL :</a:t>
            </a:r>
            <a:endParaRPr lang="en-US" sz="4400" b="1" dirty="0">
              <a:solidFill>
                <a:schemeClr val="tx2"/>
              </a:solidFill>
              <a:effectLst>
                <a:outerShdw blurRad="38100" dist="38100" dir="2700000" algn="tl">
                  <a:srgbClr val="C0C0C0"/>
                </a:outerShdw>
              </a:effectLst>
              <a:latin typeface="Arial" charset="0"/>
            </a:endParaRPr>
          </a:p>
        </p:txBody>
      </p:sp>
    </p:spTree>
  </p:cSld>
  <p:clrMapOvr>
    <a:masterClrMapping/>
  </p:clrMapOvr>
  <p:transition spd="med">
    <p:blinds dir="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301625"/>
            <a:ext cx="7772400" cy="765175"/>
          </a:xfrm>
        </p:spPr>
        <p:txBody>
          <a:bodyPr/>
          <a:lstStyle/>
          <a:p>
            <a:pPr eaLnBrk="1" hangingPunct="1"/>
            <a:r>
              <a:rPr lang="en-US" sz="3600" smtClean="0"/>
              <a:t>PERAN </a:t>
            </a:r>
            <a:r>
              <a:rPr lang="id-ID" sz="3600" smtClean="0"/>
              <a:t>PENDIDIK/</a:t>
            </a:r>
            <a:r>
              <a:rPr lang="en-US" sz="3600" smtClean="0"/>
              <a:t>GURU DALAM PEMBELAJARAN</a:t>
            </a:r>
          </a:p>
        </p:txBody>
      </p:sp>
      <p:sp>
        <p:nvSpPr>
          <p:cNvPr id="10243" name="Rectangle 3"/>
          <p:cNvSpPr>
            <a:spLocks noGrp="1" noChangeArrowheads="1"/>
          </p:cNvSpPr>
          <p:nvPr>
            <p:ph type="body" idx="1"/>
          </p:nvPr>
        </p:nvSpPr>
        <p:spPr>
          <a:xfrm>
            <a:off x="381000" y="1524000"/>
            <a:ext cx="8229600" cy="5334000"/>
          </a:xfrm>
        </p:spPr>
        <p:txBody>
          <a:bodyPr/>
          <a:lstStyle/>
          <a:p>
            <a:pPr marL="609600" indent="-609600" algn="just" eaLnBrk="1" hangingPunct="1">
              <a:lnSpc>
                <a:spcPct val="80000"/>
              </a:lnSpc>
              <a:buFontTx/>
              <a:buNone/>
            </a:pPr>
            <a:r>
              <a:rPr lang="en-US" sz="2000" smtClean="0"/>
              <a:t> 	Guru harus memberikan kemudahan untuk belajar agar dapat meningkatkan potensi peserta didik secara optimal  dengan menempatkan dirinya sebagai:</a:t>
            </a:r>
          </a:p>
          <a:p>
            <a:pPr marL="609600" indent="-609600" eaLnBrk="1" hangingPunct="1">
              <a:lnSpc>
                <a:spcPct val="80000"/>
              </a:lnSpc>
              <a:buFontTx/>
              <a:buNone/>
            </a:pPr>
            <a:endParaRPr lang="en-US" sz="2000" smtClean="0"/>
          </a:p>
          <a:p>
            <a:pPr marL="609600" indent="-609600" eaLnBrk="1" hangingPunct="1">
              <a:lnSpc>
                <a:spcPct val="80000"/>
              </a:lnSpc>
              <a:buFontTx/>
              <a:buAutoNum type="arabicPeriod"/>
            </a:pPr>
            <a:r>
              <a:rPr lang="en-US" sz="2400" smtClean="0"/>
              <a:t>Orang tua yang penuh kasih</a:t>
            </a:r>
          </a:p>
          <a:p>
            <a:pPr marL="609600" indent="-609600" eaLnBrk="1" hangingPunct="1">
              <a:lnSpc>
                <a:spcPct val="80000"/>
              </a:lnSpc>
              <a:buFontTx/>
              <a:buAutoNum type="arabicPeriod"/>
            </a:pPr>
            <a:r>
              <a:rPr lang="en-US" sz="2400" smtClean="0"/>
              <a:t>Teman  </a:t>
            </a:r>
          </a:p>
          <a:p>
            <a:pPr marL="609600" indent="-609600" eaLnBrk="1" hangingPunct="1">
              <a:lnSpc>
                <a:spcPct val="80000"/>
              </a:lnSpc>
              <a:buFontTx/>
              <a:buAutoNum type="arabicPeriod"/>
            </a:pPr>
            <a:r>
              <a:rPr lang="en-US" sz="2400" smtClean="0"/>
              <a:t>Fasilitator, yang setiap saat memberikan kemudahan</a:t>
            </a:r>
          </a:p>
          <a:p>
            <a:pPr marL="609600" indent="-609600" eaLnBrk="1" hangingPunct="1">
              <a:lnSpc>
                <a:spcPct val="80000"/>
              </a:lnSpc>
              <a:buFontTx/>
              <a:buAutoNum type="arabicPeriod"/>
            </a:pPr>
            <a:r>
              <a:rPr lang="en-US" sz="2400" smtClean="0"/>
              <a:t>Memberikan sumbangan pemikiran</a:t>
            </a:r>
          </a:p>
          <a:p>
            <a:pPr marL="609600" indent="-609600" eaLnBrk="1" hangingPunct="1">
              <a:lnSpc>
                <a:spcPct val="80000"/>
              </a:lnSpc>
              <a:buFontTx/>
              <a:buAutoNum type="arabicPeriod"/>
            </a:pPr>
            <a:r>
              <a:rPr lang="en-US" sz="2400" smtClean="0"/>
              <a:t>Memupuk rasa percaya diri dan berani bertanggungjawab</a:t>
            </a:r>
          </a:p>
          <a:p>
            <a:pPr marL="609600" indent="-609600" eaLnBrk="1" hangingPunct="1">
              <a:lnSpc>
                <a:spcPct val="80000"/>
              </a:lnSpc>
              <a:buFontTx/>
              <a:buAutoNum type="arabicPeriod"/>
            </a:pPr>
            <a:r>
              <a:rPr lang="en-US" sz="2400" smtClean="0"/>
              <a:t>Membiasakan untuk saling  berhubungan</a:t>
            </a:r>
          </a:p>
          <a:p>
            <a:pPr marL="609600" indent="-609600" eaLnBrk="1" hangingPunct="1">
              <a:lnSpc>
                <a:spcPct val="80000"/>
              </a:lnSpc>
              <a:buFontTx/>
              <a:buAutoNum type="arabicPeriod"/>
            </a:pPr>
            <a:r>
              <a:rPr lang="en-US" sz="2400" smtClean="0"/>
              <a:t>Mengembangkan proses sosialisasi</a:t>
            </a:r>
          </a:p>
          <a:p>
            <a:pPr marL="609600" indent="-609600" eaLnBrk="1" hangingPunct="1">
              <a:lnSpc>
                <a:spcPct val="80000"/>
              </a:lnSpc>
              <a:buFontTx/>
              <a:buAutoNum type="arabicPeriod"/>
            </a:pPr>
            <a:r>
              <a:rPr lang="en-US" sz="2400" smtClean="0"/>
              <a:t>Mengembangkan kreativitas</a:t>
            </a:r>
          </a:p>
          <a:p>
            <a:pPr marL="609600" indent="-609600" eaLnBrk="1" hangingPunct="1">
              <a:lnSpc>
                <a:spcPct val="80000"/>
              </a:lnSpc>
              <a:buFontTx/>
              <a:buAutoNum type="arabicPeriod"/>
            </a:pPr>
            <a:r>
              <a:rPr lang="en-US" sz="2400" smtClean="0"/>
              <a:t>Menjadi pembimbing ketika diperlukan</a:t>
            </a:r>
          </a:p>
          <a:p>
            <a:pPr marL="609600" indent="-609600" eaLnBrk="1" hangingPunct="1">
              <a:lnSpc>
                <a:spcPct val="80000"/>
              </a:lnSpc>
              <a:buFontTx/>
              <a:buAutoNum type="arabicPeriod"/>
            </a:pPr>
            <a:endParaRPr lang="en-US" sz="200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0242"/>
                                        </p:tgtEl>
                                        <p:attrNameLst>
                                          <p:attrName>style.visibility</p:attrName>
                                        </p:attrNameLst>
                                      </p:cBhvr>
                                      <p:to>
                                        <p:strVal val="visible"/>
                                      </p:to>
                                    </p:set>
                                    <p:anim calcmode="lin" valueType="num">
                                      <p:cBhvr>
                                        <p:cTn id="7" dur="500" fill="hold"/>
                                        <p:tgtEl>
                                          <p:spTgt spid="10242"/>
                                        </p:tgtEl>
                                        <p:attrNameLst>
                                          <p:attrName>ppt_w</p:attrName>
                                        </p:attrNameLst>
                                      </p:cBhvr>
                                      <p:tavLst>
                                        <p:tav tm="0">
                                          <p:val>
                                            <p:fltVal val="0"/>
                                          </p:val>
                                        </p:tav>
                                        <p:tav tm="100000">
                                          <p:val>
                                            <p:strVal val="#ppt_w"/>
                                          </p:val>
                                        </p:tav>
                                      </p:tavLst>
                                    </p:anim>
                                    <p:anim calcmode="lin" valueType="num">
                                      <p:cBhvr>
                                        <p:cTn id="8" dur="500" fill="hold"/>
                                        <p:tgtEl>
                                          <p:spTgt spid="10242"/>
                                        </p:tgtEl>
                                        <p:attrNameLst>
                                          <p:attrName>ppt_h</p:attrName>
                                        </p:attrNameLst>
                                      </p:cBhvr>
                                      <p:tavLst>
                                        <p:tav tm="0">
                                          <p:val>
                                            <p:fltVal val="0"/>
                                          </p:val>
                                        </p:tav>
                                        <p:tav tm="100000">
                                          <p:val>
                                            <p:strVal val="#ppt_h"/>
                                          </p:val>
                                        </p:tav>
                                      </p:tavLst>
                                    </p:anim>
                                    <p:animEffect transition="in" filter="fade">
                                      <p:cBhvr>
                                        <p:cTn id="9" dur="500"/>
                                        <p:tgtEl>
                                          <p:spTgt spid="1024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0243">
                                            <p:txEl>
                                              <p:pRg st="0" end="0"/>
                                            </p:txEl>
                                          </p:spTgt>
                                        </p:tgtEl>
                                        <p:attrNameLst>
                                          <p:attrName>style.visibility</p:attrName>
                                        </p:attrNameLst>
                                      </p:cBhvr>
                                      <p:to>
                                        <p:strVal val="visible"/>
                                      </p:to>
                                    </p:set>
                                    <p:animEffect transition="in" filter="fade">
                                      <p:cBhvr>
                                        <p:cTn id="14" dur="1000">
                                          <p:stCondLst>
                                            <p:cond delay="0"/>
                                          </p:stCondLst>
                                        </p:cTn>
                                        <p:tgtEl>
                                          <p:spTgt spid="1024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Effect transition="in" filter="fade">
                                      <p:cBhvr>
                                        <p:cTn id="19" dur="1000">
                                          <p:stCondLst>
                                            <p:cond delay="0"/>
                                          </p:stCondLst>
                                        </p:cTn>
                                        <p:tgtEl>
                                          <p:spTgt spid="1024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0243">
                                            <p:txEl>
                                              <p:pRg st="3" end="3"/>
                                            </p:txEl>
                                          </p:spTgt>
                                        </p:tgtEl>
                                        <p:attrNameLst>
                                          <p:attrName>style.visibility</p:attrName>
                                        </p:attrNameLst>
                                      </p:cBhvr>
                                      <p:to>
                                        <p:strVal val="visible"/>
                                      </p:to>
                                    </p:set>
                                    <p:animEffect transition="in" filter="fade">
                                      <p:cBhvr>
                                        <p:cTn id="24" dur="1000">
                                          <p:stCondLst>
                                            <p:cond delay="0"/>
                                          </p:stCondLst>
                                        </p:cTn>
                                        <p:tgtEl>
                                          <p:spTgt spid="1024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0243">
                                            <p:txEl>
                                              <p:pRg st="4" end="4"/>
                                            </p:txEl>
                                          </p:spTgt>
                                        </p:tgtEl>
                                        <p:attrNameLst>
                                          <p:attrName>style.visibility</p:attrName>
                                        </p:attrNameLst>
                                      </p:cBhvr>
                                      <p:to>
                                        <p:strVal val="visible"/>
                                      </p:to>
                                    </p:set>
                                    <p:animEffect transition="in" filter="fade">
                                      <p:cBhvr>
                                        <p:cTn id="29" dur="1000">
                                          <p:stCondLst>
                                            <p:cond delay="0"/>
                                          </p:stCondLst>
                                        </p:cTn>
                                        <p:tgtEl>
                                          <p:spTgt spid="1024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0243">
                                            <p:txEl>
                                              <p:pRg st="5" end="5"/>
                                            </p:txEl>
                                          </p:spTgt>
                                        </p:tgtEl>
                                        <p:attrNameLst>
                                          <p:attrName>style.visibility</p:attrName>
                                        </p:attrNameLst>
                                      </p:cBhvr>
                                      <p:to>
                                        <p:strVal val="visible"/>
                                      </p:to>
                                    </p:set>
                                    <p:animEffect transition="in" filter="fade">
                                      <p:cBhvr>
                                        <p:cTn id="34" dur="1000">
                                          <p:stCondLst>
                                            <p:cond delay="0"/>
                                          </p:stCondLst>
                                        </p:cTn>
                                        <p:tgtEl>
                                          <p:spTgt spid="1024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0243">
                                            <p:txEl>
                                              <p:pRg st="6" end="6"/>
                                            </p:txEl>
                                          </p:spTgt>
                                        </p:tgtEl>
                                        <p:attrNameLst>
                                          <p:attrName>style.visibility</p:attrName>
                                        </p:attrNameLst>
                                      </p:cBhvr>
                                      <p:to>
                                        <p:strVal val="visible"/>
                                      </p:to>
                                    </p:set>
                                    <p:animEffect transition="in" filter="fade">
                                      <p:cBhvr>
                                        <p:cTn id="39" dur="1000">
                                          <p:stCondLst>
                                            <p:cond delay="0"/>
                                          </p:stCondLst>
                                        </p:cTn>
                                        <p:tgtEl>
                                          <p:spTgt spid="10243">
                                            <p:txEl>
                                              <p:pRg st="6" end="6"/>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0243">
                                            <p:txEl>
                                              <p:pRg st="7" end="7"/>
                                            </p:txEl>
                                          </p:spTgt>
                                        </p:tgtEl>
                                        <p:attrNameLst>
                                          <p:attrName>style.visibility</p:attrName>
                                        </p:attrNameLst>
                                      </p:cBhvr>
                                      <p:to>
                                        <p:strVal val="visible"/>
                                      </p:to>
                                    </p:set>
                                    <p:animEffect transition="in" filter="fade">
                                      <p:cBhvr>
                                        <p:cTn id="44" dur="1000">
                                          <p:stCondLst>
                                            <p:cond delay="0"/>
                                          </p:stCondLst>
                                        </p:cTn>
                                        <p:tgtEl>
                                          <p:spTgt spid="10243">
                                            <p:txEl>
                                              <p:pRg st="7" end="7"/>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10243">
                                            <p:txEl>
                                              <p:pRg st="8" end="8"/>
                                            </p:txEl>
                                          </p:spTgt>
                                        </p:tgtEl>
                                        <p:attrNameLst>
                                          <p:attrName>style.visibility</p:attrName>
                                        </p:attrNameLst>
                                      </p:cBhvr>
                                      <p:to>
                                        <p:strVal val="visible"/>
                                      </p:to>
                                    </p:set>
                                    <p:animEffect transition="in" filter="fade">
                                      <p:cBhvr>
                                        <p:cTn id="49" dur="1000">
                                          <p:stCondLst>
                                            <p:cond delay="0"/>
                                          </p:stCondLst>
                                        </p:cTn>
                                        <p:tgtEl>
                                          <p:spTgt spid="10243">
                                            <p:txEl>
                                              <p:pRg st="8" end="8"/>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10243">
                                            <p:txEl>
                                              <p:pRg st="9" end="9"/>
                                            </p:txEl>
                                          </p:spTgt>
                                        </p:tgtEl>
                                        <p:attrNameLst>
                                          <p:attrName>style.visibility</p:attrName>
                                        </p:attrNameLst>
                                      </p:cBhvr>
                                      <p:to>
                                        <p:strVal val="visible"/>
                                      </p:to>
                                    </p:set>
                                    <p:animEffect transition="in" filter="fade">
                                      <p:cBhvr>
                                        <p:cTn id="54" dur="1000">
                                          <p:stCondLst>
                                            <p:cond delay="0"/>
                                          </p:stCondLst>
                                        </p:cTn>
                                        <p:tgtEl>
                                          <p:spTgt spid="10243">
                                            <p:txEl>
                                              <p:pRg st="9" end="9"/>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10243">
                                            <p:txEl>
                                              <p:pRg st="10" end="10"/>
                                            </p:txEl>
                                          </p:spTgt>
                                        </p:tgtEl>
                                        <p:attrNameLst>
                                          <p:attrName>style.visibility</p:attrName>
                                        </p:attrNameLst>
                                      </p:cBhvr>
                                      <p:to>
                                        <p:strVal val="visible"/>
                                      </p:to>
                                    </p:set>
                                    <p:animEffect transition="in" filter="fade">
                                      <p:cBhvr>
                                        <p:cTn id="59" dur="1000">
                                          <p:stCondLst>
                                            <p:cond delay="0"/>
                                          </p:stCondLst>
                                        </p:cTn>
                                        <p:tgtEl>
                                          <p:spTgt spid="1024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152400"/>
            <a:ext cx="8229600" cy="609600"/>
          </a:xfrm>
        </p:spPr>
        <p:txBody>
          <a:bodyPr/>
          <a:lstStyle/>
          <a:p>
            <a:pPr eaLnBrk="1" hangingPunct="1"/>
            <a:r>
              <a:rPr lang="en-US" sz="4000" b="1" smtClean="0"/>
              <a:t>Peran</a:t>
            </a:r>
            <a:r>
              <a:rPr lang="en-US" sz="4000" smtClean="0"/>
              <a:t> </a:t>
            </a:r>
            <a:r>
              <a:rPr lang="en-US" sz="4000" b="1" smtClean="0"/>
              <a:t>guru</a:t>
            </a:r>
            <a:r>
              <a:rPr lang="id-ID" sz="4000" b="1" smtClean="0"/>
              <a:t>  </a:t>
            </a:r>
            <a:r>
              <a:rPr lang="en-US" sz="4000" smtClean="0"/>
              <a:t>:</a:t>
            </a:r>
          </a:p>
        </p:txBody>
      </p:sp>
      <p:sp>
        <p:nvSpPr>
          <p:cNvPr id="11267" name="Rectangle 3"/>
          <p:cNvSpPr>
            <a:spLocks noGrp="1" noChangeArrowheads="1"/>
          </p:cNvSpPr>
          <p:nvPr>
            <p:ph type="body" idx="1"/>
          </p:nvPr>
        </p:nvSpPr>
        <p:spPr>
          <a:xfrm>
            <a:off x="381000" y="838200"/>
            <a:ext cx="8229600" cy="5638800"/>
          </a:xfrm>
        </p:spPr>
        <p:txBody>
          <a:bodyPr/>
          <a:lstStyle/>
          <a:p>
            <a:pPr marL="609600" indent="-609600" algn="just" eaLnBrk="1" hangingPunct="1">
              <a:lnSpc>
                <a:spcPct val="80000"/>
              </a:lnSpc>
              <a:buFontTx/>
              <a:buAutoNum type="arabicPeriod"/>
            </a:pPr>
            <a:r>
              <a:rPr lang="en-US" sz="2200" b="1" smtClean="0">
                <a:solidFill>
                  <a:srgbClr val="FFFF00"/>
                </a:solidFill>
              </a:rPr>
              <a:t>Sebagai pendidik: maka harus memiliki  standar kualitas pribadi tertentu, yang mencakup tanggungjawab (memahami nilai, norma moral dan sosial), wibawa (memiliki kelebihan  dalam merealisasikan nilai spiritual, emosional, moral sosial dan intelektual),  mandiri (mampu mengambil keputusan sendiri)</a:t>
            </a:r>
          </a:p>
          <a:p>
            <a:pPr marL="609600" indent="-609600" algn="just" eaLnBrk="1" hangingPunct="1">
              <a:lnSpc>
                <a:spcPct val="80000"/>
              </a:lnSpc>
              <a:buFontTx/>
              <a:buAutoNum type="arabicPeriod"/>
            </a:pPr>
            <a:r>
              <a:rPr lang="en-US" sz="2200" b="1" smtClean="0">
                <a:solidFill>
                  <a:srgbClr val="FFFF00"/>
                </a:solidFill>
              </a:rPr>
              <a:t>Sebagai pengajar (memberikan kemudahan belajar: membuat ilustrasi, mendefinisikan, menganalisa, men</a:t>
            </a:r>
            <a:r>
              <a:rPr lang="id-ID" sz="2200" b="1" smtClean="0">
                <a:solidFill>
                  <a:srgbClr val="FFFF00"/>
                </a:solidFill>
              </a:rPr>
              <a:t>s</a:t>
            </a:r>
            <a:r>
              <a:rPr lang="en-US" sz="2200" b="1" smtClean="0">
                <a:solidFill>
                  <a:srgbClr val="FFFF00"/>
                </a:solidFill>
              </a:rPr>
              <a:t>intesa, bertanya, merespon, mendengarkan, menciptakan kepercayaan, memberikan pandangan yang bervariasi, menyesuaiakan metode, menjadikan pembelajran lebih bermakna )</a:t>
            </a:r>
          </a:p>
          <a:p>
            <a:pPr marL="609600" indent="-609600" algn="just" eaLnBrk="1" hangingPunct="1">
              <a:lnSpc>
                <a:spcPct val="80000"/>
              </a:lnSpc>
              <a:buFontTx/>
              <a:buAutoNum type="arabicPeriod"/>
            </a:pPr>
            <a:r>
              <a:rPr lang="en-US" sz="2200" b="1" smtClean="0">
                <a:solidFill>
                  <a:srgbClr val="FFFF00"/>
                </a:solidFill>
              </a:rPr>
              <a:t>Sebagai pembimbing: merencanakan tujuan, melibatkan peserta didik dalam pembelajaran, memaknai pembelajaran, penilaian)</a:t>
            </a:r>
          </a:p>
          <a:p>
            <a:pPr marL="609600" indent="-609600" algn="just" eaLnBrk="1" hangingPunct="1">
              <a:lnSpc>
                <a:spcPct val="80000"/>
              </a:lnSpc>
              <a:buFontTx/>
              <a:buAutoNum type="arabicPeriod"/>
            </a:pPr>
            <a:r>
              <a:rPr lang="en-US" sz="2200" b="1" smtClean="0">
                <a:solidFill>
                  <a:srgbClr val="FFFF00"/>
                </a:solidFill>
              </a:rPr>
              <a:t>Sebagai Pelatih (dalam pembentukan kompetensi dasar,guru harus lebih banyak tahu)</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1266"/>
                                        </p:tgtEl>
                                        <p:attrNameLst>
                                          <p:attrName>style.visibility</p:attrName>
                                        </p:attrNameLst>
                                      </p:cBhvr>
                                      <p:to>
                                        <p:strVal val="visible"/>
                                      </p:to>
                                    </p:set>
                                    <p:anim calcmode="lin" valueType="num">
                                      <p:cBhvr>
                                        <p:cTn id="7" dur="500" fill="hold"/>
                                        <p:tgtEl>
                                          <p:spTgt spid="11266"/>
                                        </p:tgtEl>
                                        <p:attrNameLst>
                                          <p:attrName>ppt_w</p:attrName>
                                        </p:attrNameLst>
                                      </p:cBhvr>
                                      <p:tavLst>
                                        <p:tav tm="0">
                                          <p:val>
                                            <p:fltVal val="0"/>
                                          </p:val>
                                        </p:tav>
                                        <p:tav tm="100000">
                                          <p:val>
                                            <p:strVal val="#ppt_w"/>
                                          </p:val>
                                        </p:tav>
                                      </p:tavLst>
                                    </p:anim>
                                    <p:anim calcmode="lin" valueType="num">
                                      <p:cBhvr>
                                        <p:cTn id="8" dur="500" fill="hold"/>
                                        <p:tgtEl>
                                          <p:spTgt spid="11266"/>
                                        </p:tgtEl>
                                        <p:attrNameLst>
                                          <p:attrName>ppt_h</p:attrName>
                                        </p:attrNameLst>
                                      </p:cBhvr>
                                      <p:tavLst>
                                        <p:tav tm="0">
                                          <p:val>
                                            <p:fltVal val="0"/>
                                          </p:val>
                                        </p:tav>
                                        <p:tav tm="100000">
                                          <p:val>
                                            <p:strVal val="#ppt_h"/>
                                          </p:val>
                                        </p:tav>
                                      </p:tavLst>
                                    </p:anim>
                                    <p:animEffect transition="in" filter="fade">
                                      <p:cBhvr>
                                        <p:cTn id="9" dur="500"/>
                                        <p:tgtEl>
                                          <p:spTgt spid="11266"/>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1267">
                                            <p:txEl>
                                              <p:pRg st="0" end="0"/>
                                            </p:txEl>
                                          </p:spTgt>
                                        </p:tgtEl>
                                        <p:attrNameLst>
                                          <p:attrName>style.visibility</p:attrName>
                                        </p:attrNameLst>
                                      </p:cBhvr>
                                      <p:to>
                                        <p:strVal val="visible"/>
                                      </p:to>
                                    </p:set>
                                    <p:animEffect transition="in" filter="fade">
                                      <p:cBhvr>
                                        <p:cTn id="14" dur="1000">
                                          <p:stCondLst>
                                            <p:cond delay="0"/>
                                          </p:stCondLst>
                                        </p:cTn>
                                        <p:tgtEl>
                                          <p:spTgt spid="11267">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1267">
                                            <p:txEl>
                                              <p:pRg st="1" end="1"/>
                                            </p:txEl>
                                          </p:spTgt>
                                        </p:tgtEl>
                                        <p:attrNameLst>
                                          <p:attrName>style.visibility</p:attrName>
                                        </p:attrNameLst>
                                      </p:cBhvr>
                                      <p:to>
                                        <p:strVal val="visible"/>
                                      </p:to>
                                    </p:set>
                                    <p:animEffect transition="in" filter="fade">
                                      <p:cBhvr>
                                        <p:cTn id="19" dur="1000">
                                          <p:stCondLst>
                                            <p:cond delay="0"/>
                                          </p:stCondLst>
                                        </p:cTn>
                                        <p:tgtEl>
                                          <p:spTgt spid="11267">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1267">
                                            <p:txEl>
                                              <p:pRg st="2" end="2"/>
                                            </p:txEl>
                                          </p:spTgt>
                                        </p:tgtEl>
                                        <p:attrNameLst>
                                          <p:attrName>style.visibility</p:attrName>
                                        </p:attrNameLst>
                                      </p:cBhvr>
                                      <p:to>
                                        <p:strVal val="visible"/>
                                      </p:to>
                                    </p:set>
                                    <p:animEffect transition="in" filter="fade">
                                      <p:cBhvr>
                                        <p:cTn id="24" dur="1000">
                                          <p:stCondLst>
                                            <p:cond delay="0"/>
                                          </p:stCondLst>
                                        </p:cTn>
                                        <p:tgtEl>
                                          <p:spTgt spid="11267">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1267">
                                            <p:txEl>
                                              <p:pRg st="3" end="3"/>
                                            </p:txEl>
                                          </p:spTgt>
                                        </p:tgtEl>
                                        <p:attrNameLst>
                                          <p:attrName>style.visibility</p:attrName>
                                        </p:attrNameLst>
                                      </p:cBhvr>
                                      <p:to>
                                        <p:strVal val="visible"/>
                                      </p:to>
                                    </p:set>
                                    <p:animEffect transition="in" filter="fade">
                                      <p:cBhvr>
                                        <p:cTn id="29" dur="1000">
                                          <p:stCondLst>
                                            <p:cond delay="0"/>
                                          </p:stCondLst>
                                        </p:cTn>
                                        <p:tgtEl>
                                          <p:spTgt spid="112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4"/>
          <p:cNvSpPr>
            <a:spLocks noGrp="1"/>
          </p:cNvSpPr>
          <p:nvPr>
            <p:ph type="sldNum" sz="quarter" idx="11"/>
          </p:nvPr>
        </p:nvSpPr>
        <p:spPr>
          <a:noFill/>
        </p:spPr>
        <p:txBody>
          <a:bodyPr/>
          <a:lstStyle/>
          <a:p>
            <a:fld id="{4732AD51-7075-40BE-93C4-6D8CC380B53D}" type="slidenum">
              <a:rPr lang="en-US" smtClean="0"/>
              <a:pPr/>
              <a:t>2</a:t>
            </a:fld>
            <a:endParaRPr lang="en-US" smtClean="0"/>
          </a:p>
        </p:txBody>
      </p:sp>
      <p:pic>
        <p:nvPicPr>
          <p:cNvPr id="17411" name="Picture 6" descr="businessman_flying_sm_wht[1]"/>
          <p:cNvPicPr>
            <a:picLocks noChangeAspect="1" noChangeArrowheads="1" noCrop="1"/>
          </p:cNvPicPr>
          <p:nvPr/>
        </p:nvPicPr>
        <p:blipFill>
          <a:blip r:embed="rId2"/>
          <a:srcRect/>
          <a:stretch>
            <a:fillRect/>
          </a:stretch>
        </p:blipFill>
        <p:spPr bwMode="auto">
          <a:xfrm>
            <a:off x="76200" y="2209800"/>
            <a:ext cx="2819400" cy="2819400"/>
          </a:xfrm>
          <a:prstGeom prst="rect">
            <a:avLst/>
          </a:prstGeom>
          <a:noFill/>
          <a:ln w="9525">
            <a:noFill/>
            <a:miter lim="800000"/>
            <a:headEnd/>
            <a:tailEnd/>
          </a:ln>
        </p:spPr>
      </p:pic>
      <p:sp>
        <p:nvSpPr>
          <p:cNvPr id="17412" name="WordArt 4"/>
          <p:cNvSpPr>
            <a:spLocks noChangeArrowheads="1" noChangeShapeType="1" noTextEdit="1"/>
          </p:cNvSpPr>
          <p:nvPr/>
        </p:nvSpPr>
        <p:spPr bwMode="auto">
          <a:xfrm>
            <a:off x="914400" y="1371600"/>
            <a:ext cx="5334000" cy="533400"/>
          </a:xfrm>
          <a:prstGeom prst="rect">
            <a:avLst/>
          </a:prstGeom>
        </p:spPr>
        <p:txBody>
          <a:bodyPr wrap="none" fromWordArt="1">
            <a:prstTxWarp prst="textPlain">
              <a:avLst>
                <a:gd name="adj" fmla="val 50000"/>
              </a:avLst>
            </a:prstTxWarp>
          </a:bodyPr>
          <a:lstStyle/>
          <a:p>
            <a:pPr algn="ctr"/>
            <a:r>
              <a:rPr lang="en-US" sz="3600" kern="10">
                <a:ln w="9525">
                  <a:solidFill>
                    <a:schemeClr val="accent2"/>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outerShdw>
                </a:effectLst>
                <a:latin typeface="Impact"/>
              </a:rPr>
              <a:t>KUALIFIKASI PROFESI</a:t>
            </a:r>
          </a:p>
        </p:txBody>
      </p:sp>
      <p:sp>
        <p:nvSpPr>
          <p:cNvPr id="82949" name="Text Box 5"/>
          <p:cNvSpPr txBox="1">
            <a:spLocks noChangeArrowheads="1"/>
          </p:cNvSpPr>
          <p:nvPr/>
        </p:nvSpPr>
        <p:spPr bwMode="auto">
          <a:xfrm>
            <a:off x="2590800" y="2673350"/>
            <a:ext cx="5715000" cy="2432050"/>
          </a:xfrm>
          <a:prstGeom prst="rect">
            <a:avLst/>
          </a:prstGeom>
          <a:noFill/>
          <a:ln w="9525">
            <a:noFill/>
            <a:miter lim="800000"/>
            <a:headEnd/>
            <a:tailEnd/>
          </a:ln>
          <a:effectLst/>
        </p:spPr>
        <p:txBody>
          <a:bodyPr>
            <a:spAutoFit/>
          </a:bodyPr>
          <a:lstStyle/>
          <a:p>
            <a:pPr marL="455613" indent="-455613">
              <a:buFont typeface="Wingdings" pitchFamily="2" charset="2"/>
              <a:buChar char="="/>
              <a:defRPr/>
            </a:pPr>
            <a:r>
              <a:rPr lang="en-US" sz="2800" b="1" dirty="0">
                <a:effectLst>
                  <a:outerShdw blurRad="38100" dist="38100" dir="2700000" algn="tl">
                    <a:srgbClr val="C0C0C0"/>
                  </a:outerShdw>
                </a:effectLst>
                <a:latin typeface="Arial" charset="0"/>
              </a:rPr>
              <a:t>PROFESI </a:t>
            </a:r>
            <a:r>
              <a:rPr lang="en-US" sz="2800" b="1" dirty="0">
                <a:solidFill>
                  <a:schemeClr val="accent2"/>
                </a:solidFill>
                <a:effectLst>
                  <a:outerShdw blurRad="38100" dist="38100" dir="2700000" algn="tl">
                    <a:srgbClr val="C0C0C0"/>
                  </a:outerShdw>
                </a:effectLst>
                <a:latin typeface="Arial" charset="0"/>
              </a:rPr>
              <a:t>(S1/S2/S3/</a:t>
            </a:r>
            <a:r>
              <a:rPr lang="en-US" sz="2800" b="1" dirty="0" err="1">
                <a:solidFill>
                  <a:schemeClr val="accent2"/>
                </a:solidFill>
                <a:effectLst>
                  <a:outerShdw blurRad="38100" dist="38100" dir="2700000" algn="tl">
                    <a:srgbClr val="C0C0C0"/>
                  </a:outerShdw>
                </a:effectLst>
                <a:latin typeface="Arial" charset="0"/>
              </a:rPr>
              <a:t>Spesialis</a:t>
            </a:r>
            <a:r>
              <a:rPr lang="en-US" sz="2800" b="1" dirty="0">
                <a:solidFill>
                  <a:schemeClr val="accent2"/>
                </a:solidFill>
                <a:effectLst>
                  <a:outerShdw blurRad="38100" dist="38100" dir="2700000" algn="tl">
                    <a:srgbClr val="C0C0C0"/>
                  </a:outerShdw>
                </a:effectLst>
                <a:latin typeface="Arial" charset="0"/>
              </a:rPr>
              <a:t>)</a:t>
            </a:r>
          </a:p>
          <a:p>
            <a:pPr marL="455613" indent="-455613">
              <a:buFont typeface="Wingdings" pitchFamily="2" charset="2"/>
              <a:buChar char="="/>
              <a:defRPr/>
            </a:pPr>
            <a:endParaRPr lang="en-US" sz="1000" b="1" dirty="0">
              <a:effectLst>
                <a:outerShdw blurRad="38100" dist="38100" dir="2700000" algn="tl">
                  <a:srgbClr val="C0C0C0"/>
                </a:outerShdw>
              </a:effectLst>
              <a:latin typeface="Arial" charset="0"/>
            </a:endParaRPr>
          </a:p>
          <a:p>
            <a:pPr marL="455613" indent="-455613">
              <a:buFont typeface="Wingdings" pitchFamily="2" charset="2"/>
              <a:buChar char="="/>
              <a:defRPr/>
            </a:pPr>
            <a:r>
              <a:rPr lang="en-US" sz="2800" b="1" dirty="0">
                <a:effectLst>
                  <a:outerShdw blurRad="38100" dist="38100" dir="2700000" algn="tl">
                    <a:srgbClr val="C0C0C0"/>
                  </a:outerShdw>
                </a:effectLst>
                <a:latin typeface="Arial" charset="0"/>
              </a:rPr>
              <a:t>SEMI PROFESI </a:t>
            </a:r>
            <a:r>
              <a:rPr lang="en-US" sz="2800" b="1" dirty="0">
                <a:solidFill>
                  <a:schemeClr val="accent2"/>
                </a:solidFill>
                <a:effectLst>
                  <a:outerShdw blurRad="38100" dist="38100" dir="2700000" algn="tl">
                    <a:srgbClr val="C0C0C0"/>
                  </a:outerShdw>
                </a:effectLst>
                <a:latin typeface="Arial" charset="0"/>
              </a:rPr>
              <a:t>(Diploma)</a:t>
            </a:r>
          </a:p>
          <a:p>
            <a:pPr marL="455613" indent="-455613">
              <a:buFont typeface="Wingdings" pitchFamily="2" charset="2"/>
              <a:buChar char="="/>
              <a:defRPr/>
            </a:pPr>
            <a:endParaRPr lang="en-US" sz="1000" b="1" dirty="0">
              <a:effectLst>
                <a:outerShdw blurRad="38100" dist="38100" dir="2700000" algn="tl">
                  <a:srgbClr val="C0C0C0"/>
                </a:outerShdw>
              </a:effectLst>
              <a:latin typeface="Arial" charset="0"/>
            </a:endParaRPr>
          </a:p>
          <a:p>
            <a:pPr marL="455613" indent="-455613">
              <a:buFont typeface="Wingdings" pitchFamily="2" charset="2"/>
              <a:buChar char="="/>
              <a:defRPr/>
            </a:pPr>
            <a:r>
              <a:rPr lang="en-US" sz="2800" b="1" dirty="0">
                <a:effectLst>
                  <a:outerShdw blurRad="38100" dist="38100" dir="2700000" algn="tl">
                    <a:srgbClr val="C0C0C0"/>
                  </a:outerShdw>
                </a:effectLst>
                <a:latin typeface="Arial" charset="0"/>
              </a:rPr>
              <a:t>TERAMPIL </a:t>
            </a:r>
            <a:r>
              <a:rPr lang="en-US" sz="2800" b="1" dirty="0">
                <a:solidFill>
                  <a:schemeClr val="accent2"/>
                </a:solidFill>
                <a:effectLst>
                  <a:outerShdw blurRad="38100" dist="38100" dir="2700000" algn="tl">
                    <a:srgbClr val="C0C0C0"/>
                  </a:outerShdw>
                </a:effectLst>
                <a:latin typeface="Arial" charset="0"/>
              </a:rPr>
              <a:t>(SMA )</a:t>
            </a:r>
          </a:p>
          <a:p>
            <a:pPr marL="455613" indent="-455613">
              <a:buFont typeface="Wingdings" pitchFamily="2" charset="2"/>
              <a:buChar char="="/>
              <a:defRPr/>
            </a:pPr>
            <a:endParaRPr lang="en-US" sz="1000" b="1" dirty="0">
              <a:effectLst>
                <a:outerShdw blurRad="38100" dist="38100" dir="2700000" algn="tl">
                  <a:srgbClr val="C0C0C0"/>
                </a:outerShdw>
              </a:effectLst>
              <a:latin typeface="Arial" charset="0"/>
            </a:endParaRPr>
          </a:p>
          <a:p>
            <a:pPr marL="455613" indent="-455613">
              <a:buFont typeface="Wingdings" pitchFamily="2" charset="2"/>
              <a:buChar char="="/>
              <a:defRPr/>
            </a:pPr>
            <a:r>
              <a:rPr lang="en-US" sz="2800" b="1" dirty="0">
                <a:effectLst>
                  <a:outerShdw blurRad="38100" dist="38100" dir="2700000" algn="tl">
                    <a:srgbClr val="C0C0C0"/>
                  </a:outerShdw>
                </a:effectLst>
                <a:latin typeface="Arial" charset="0"/>
              </a:rPr>
              <a:t>TIDAK TERAMPIL</a:t>
            </a:r>
          </a:p>
          <a:p>
            <a:pPr marL="455613" indent="-455613">
              <a:buFont typeface="Wingdings" pitchFamily="2" charset="2"/>
              <a:buChar char="="/>
              <a:defRPr/>
            </a:pPr>
            <a:endParaRPr lang="en-US" sz="1000" b="1" dirty="0">
              <a:effectLst>
                <a:outerShdw blurRad="38100" dist="38100" dir="2700000" algn="tl">
                  <a:srgbClr val="C0C0C0"/>
                </a:outerShdw>
              </a:effectLst>
              <a:latin typeface="Arial" charset="0"/>
            </a:endParaRPr>
          </a:p>
        </p:txBody>
      </p:sp>
      <p:sp>
        <p:nvSpPr>
          <p:cNvPr id="17414" name="Rectangle 9"/>
          <p:cNvSpPr>
            <a:spLocks noChangeArrowheads="1"/>
          </p:cNvSpPr>
          <p:nvPr/>
        </p:nvSpPr>
        <p:spPr bwMode="auto">
          <a:xfrm>
            <a:off x="5562600" y="6248400"/>
            <a:ext cx="2895600" cy="228600"/>
          </a:xfrm>
          <a:prstGeom prst="rect">
            <a:avLst/>
          </a:prstGeom>
          <a:solidFill>
            <a:schemeClr val="accent1"/>
          </a:solidFill>
          <a:ln w="9525">
            <a:solidFill>
              <a:schemeClr val="tx1"/>
            </a:solidFill>
            <a:miter lim="800000"/>
            <a:headEnd/>
            <a:tailEnd/>
          </a:ln>
        </p:spPr>
        <p:txBody>
          <a:bodyPr wrap="none" anchor="ctr"/>
          <a:lstStyle/>
          <a:p>
            <a:pPr algn="ctr"/>
            <a:endParaRPr lang="en-GB" sz="900"/>
          </a:p>
        </p:txBody>
      </p:sp>
    </p:spTree>
  </p:cSld>
  <p:clrMapOvr>
    <a:masterClrMapping/>
  </p:clrMapOvr>
  <p:transition spd="med">
    <p:blinds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id-ID" smtClean="0"/>
              <a:t>Peran Guru</a:t>
            </a:r>
          </a:p>
        </p:txBody>
      </p:sp>
      <p:sp>
        <p:nvSpPr>
          <p:cNvPr id="23555" name="Rectangle 3"/>
          <p:cNvSpPr>
            <a:spLocks noGrp="1" noChangeArrowheads="1"/>
          </p:cNvSpPr>
          <p:nvPr>
            <p:ph type="body" idx="1"/>
          </p:nvPr>
        </p:nvSpPr>
        <p:spPr>
          <a:xfrm>
            <a:off x="228600" y="1447800"/>
            <a:ext cx="8686800" cy="5181600"/>
          </a:xfrm>
        </p:spPr>
        <p:txBody>
          <a:bodyPr/>
          <a:lstStyle/>
          <a:p>
            <a:pPr marL="609600" indent="-609600" eaLnBrk="1" hangingPunct="1">
              <a:lnSpc>
                <a:spcPct val="80000"/>
              </a:lnSpc>
              <a:buFontTx/>
              <a:buNone/>
            </a:pPr>
            <a:r>
              <a:rPr lang="en-US" sz="2000" smtClean="0">
                <a:solidFill>
                  <a:srgbClr val="FFFF00"/>
                </a:solidFill>
              </a:rPr>
              <a:t>5. 	</a:t>
            </a:r>
            <a:r>
              <a:rPr lang="en-US" sz="2400" smtClean="0">
                <a:solidFill>
                  <a:srgbClr val="FFFF00"/>
                </a:solidFill>
              </a:rPr>
              <a:t>Sebagai penasehat, harus mengerti kesehatan mental dan psikilogi</a:t>
            </a:r>
          </a:p>
          <a:p>
            <a:pPr marL="609600" indent="-609600" eaLnBrk="1" hangingPunct="1">
              <a:lnSpc>
                <a:spcPct val="80000"/>
              </a:lnSpc>
              <a:buFontTx/>
              <a:buNone/>
            </a:pPr>
            <a:r>
              <a:rPr lang="en-US" sz="2400" smtClean="0">
                <a:solidFill>
                  <a:srgbClr val="FFFF00"/>
                </a:solidFill>
              </a:rPr>
              <a:t>6. 	Sebagai pembaharu (inovator): menterjemahkan pengalaman dan kebijakan kepada peserta didik</a:t>
            </a:r>
          </a:p>
          <a:p>
            <a:pPr marL="609600" indent="-609600" eaLnBrk="1" hangingPunct="1">
              <a:lnSpc>
                <a:spcPct val="80000"/>
              </a:lnSpc>
              <a:buFontTx/>
              <a:buNone/>
            </a:pPr>
            <a:r>
              <a:rPr lang="en-US" sz="2400" smtClean="0">
                <a:solidFill>
                  <a:srgbClr val="FFFF00"/>
                </a:solidFill>
              </a:rPr>
              <a:t>7. 	Sebagai model dan teladan (sikap, bicara dan gaya bicara, kebiasaaqan bekerja, perilaku neurotis yakni pertahanan untuk melindungi diri, penerapan nilai, kesehatan, gaya hidup</a:t>
            </a:r>
          </a:p>
          <a:p>
            <a:pPr marL="609600" indent="-609600" eaLnBrk="1" hangingPunct="1">
              <a:lnSpc>
                <a:spcPct val="80000"/>
              </a:lnSpc>
              <a:buFontTx/>
              <a:buNone/>
            </a:pPr>
            <a:r>
              <a:rPr lang="en-US" sz="2400" smtClean="0">
                <a:solidFill>
                  <a:srgbClr val="FFFF00"/>
                </a:solidFill>
              </a:rPr>
              <a:t>8. 	Sebagai peneliti</a:t>
            </a:r>
          </a:p>
          <a:p>
            <a:pPr marL="609600" indent="-609600" eaLnBrk="1" hangingPunct="1">
              <a:lnSpc>
                <a:spcPct val="80000"/>
              </a:lnSpc>
              <a:buFontTx/>
              <a:buNone/>
            </a:pPr>
            <a:r>
              <a:rPr lang="en-US" sz="2400" smtClean="0">
                <a:solidFill>
                  <a:srgbClr val="FFFF00"/>
                </a:solidFill>
              </a:rPr>
              <a:t>9. 	Sebagai pendorong kreativitas</a:t>
            </a:r>
          </a:p>
          <a:p>
            <a:pPr marL="609600" indent="-609600" eaLnBrk="1" hangingPunct="1">
              <a:lnSpc>
                <a:spcPct val="80000"/>
              </a:lnSpc>
              <a:buFontTx/>
              <a:buNone/>
            </a:pPr>
            <a:r>
              <a:rPr lang="en-US" sz="2400" smtClean="0">
                <a:solidFill>
                  <a:srgbClr val="FFFF00"/>
                </a:solidFill>
              </a:rPr>
              <a:t>10. 	Sebagai kulminator (akhir sebuah pembelajaran), mengakhiri dalam proses pembelajaran, kapan mengakhiri, kapan ulangan</a:t>
            </a:r>
            <a:r>
              <a:rPr lang="id-ID" sz="2400" smtClean="0">
                <a:solidFill>
                  <a:srgbClr val="FFFF00"/>
                </a:solidFill>
              </a:rPr>
              <a:t>/</a:t>
            </a:r>
            <a:r>
              <a:rPr lang="en-US" sz="2400" smtClean="0">
                <a:solidFill>
                  <a:srgbClr val="FFFF00"/>
                </a:solidFill>
              </a:rPr>
              <a:t> penilaian, </a:t>
            </a:r>
          </a:p>
          <a:p>
            <a:pPr marL="609600" indent="-609600" eaLnBrk="1" hangingPunct="1">
              <a:lnSpc>
                <a:spcPct val="80000"/>
              </a:lnSpc>
            </a:pPr>
            <a:endParaRPr lang="en-US" sz="2400" smtClean="0">
              <a:solidFill>
                <a:srgbClr val="FFFF00"/>
              </a:solidFill>
            </a:endParaRPr>
          </a:p>
          <a:p>
            <a:pPr marL="609600" indent="-609600" eaLnBrk="1" hangingPunct="1">
              <a:lnSpc>
                <a:spcPct val="80000"/>
              </a:lnSpc>
            </a:pPr>
            <a:endParaRPr lang="en-US" sz="20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3554"/>
                                        </p:tgtEl>
                                        <p:attrNameLst>
                                          <p:attrName>style.visibility</p:attrName>
                                        </p:attrNameLst>
                                      </p:cBhvr>
                                      <p:to>
                                        <p:strVal val="visible"/>
                                      </p:to>
                                    </p:set>
                                    <p:anim calcmode="lin" valueType="num">
                                      <p:cBhvr>
                                        <p:cTn id="7" dur="500" fill="hold"/>
                                        <p:tgtEl>
                                          <p:spTgt spid="23554"/>
                                        </p:tgtEl>
                                        <p:attrNameLst>
                                          <p:attrName>ppt_w</p:attrName>
                                        </p:attrNameLst>
                                      </p:cBhvr>
                                      <p:tavLst>
                                        <p:tav tm="0">
                                          <p:val>
                                            <p:fltVal val="0"/>
                                          </p:val>
                                        </p:tav>
                                        <p:tav tm="100000">
                                          <p:val>
                                            <p:strVal val="#ppt_w"/>
                                          </p:val>
                                        </p:tav>
                                      </p:tavLst>
                                    </p:anim>
                                    <p:anim calcmode="lin" valueType="num">
                                      <p:cBhvr>
                                        <p:cTn id="8" dur="500" fill="hold"/>
                                        <p:tgtEl>
                                          <p:spTgt spid="23554"/>
                                        </p:tgtEl>
                                        <p:attrNameLst>
                                          <p:attrName>ppt_h</p:attrName>
                                        </p:attrNameLst>
                                      </p:cBhvr>
                                      <p:tavLst>
                                        <p:tav tm="0">
                                          <p:val>
                                            <p:fltVal val="0"/>
                                          </p:val>
                                        </p:tav>
                                        <p:tav tm="100000">
                                          <p:val>
                                            <p:strVal val="#ppt_h"/>
                                          </p:val>
                                        </p:tav>
                                      </p:tavLst>
                                    </p:anim>
                                    <p:animEffect transition="in" filter="fade">
                                      <p:cBhvr>
                                        <p:cTn id="9" dur="500"/>
                                        <p:tgtEl>
                                          <p:spTgt spid="23554"/>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23555">
                                            <p:txEl>
                                              <p:pRg st="0" end="0"/>
                                            </p:txEl>
                                          </p:spTgt>
                                        </p:tgtEl>
                                        <p:attrNameLst>
                                          <p:attrName>style.visibility</p:attrName>
                                        </p:attrNameLst>
                                      </p:cBhvr>
                                      <p:to>
                                        <p:strVal val="visible"/>
                                      </p:to>
                                    </p:set>
                                    <p:animEffect transition="in" filter="fade">
                                      <p:cBhvr>
                                        <p:cTn id="14" dur="1000">
                                          <p:stCondLst>
                                            <p:cond delay="0"/>
                                          </p:stCondLst>
                                        </p:cTn>
                                        <p:tgtEl>
                                          <p:spTgt spid="2355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23555">
                                            <p:txEl>
                                              <p:pRg st="1" end="1"/>
                                            </p:txEl>
                                          </p:spTgt>
                                        </p:tgtEl>
                                        <p:attrNameLst>
                                          <p:attrName>style.visibility</p:attrName>
                                        </p:attrNameLst>
                                      </p:cBhvr>
                                      <p:to>
                                        <p:strVal val="visible"/>
                                      </p:to>
                                    </p:set>
                                    <p:animEffect transition="in" filter="fade">
                                      <p:cBhvr>
                                        <p:cTn id="19" dur="1000">
                                          <p:stCondLst>
                                            <p:cond delay="0"/>
                                          </p:stCondLst>
                                        </p:cTn>
                                        <p:tgtEl>
                                          <p:spTgt spid="23555">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3555">
                                            <p:txEl>
                                              <p:pRg st="2" end="2"/>
                                            </p:txEl>
                                          </p:spTgt>
                                        </p:tgtEl>
                                        <p:attrNameLst>
                                          <p:attrName>style.visibility</p:attrName>
                                        </p:attrNameLst>
                                      </p:cBhvr>
                                      <p:to>
                                        <p:strVal val="visible"/>
                                      </p:to>
                                    </p:set>
                                    <p:animEffect transition="in" filter="fade">
                                      <p:cBhvr>
                                        <p:cTn id="24" dur="1000">
                                          <p:stCondLst>
                                            <p:cond delay="0"/>
                                          </p:stCondLst>
                                        </p:cTn>
                                        <p:tgtEl>
                                          <p:spTgt spid="23555">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3555">
                                            <p:txEl>
                                              <p:pRg st="3" end="3"/>
                                            </p:txEl>
                                          </p:spTgt>
                                        </p:tgtEl>
                                        <p:attrNameLst>
                                          <p:attrName>style.visibility</p:attrName>
                                        </p:attrNameLst>
                                      </p:cBhvr>
                                      <p:to>
                                        <p:strVal val="visible"/>
                                      </p:to>
                                    </p:set>
                                    <p:animEffect transition="in" filter="fade">
                                      <p:cBhvr>
                                        <p:cTn id="29" dur="1000">
                                          <p:stCondLst>
                                            <p:cond delay="0"/>
                                          </p:stCondLst>
                                        </p:cTn>
                                        <p:tgtEl>
                                          <p:spTgt spid="23555">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23555">
                                            <p:txEl>
                                              <p:pRg st="4" end="4"/>
                                            </p:txEl>
                                          </p:spTgt>
                                        </p:tgtEl>
                                        <p:attrNameLst>
                                          <p:attrName>style.visibility</p:attrName>
                                        </p:attrNameLst>
                                      </p:cBhvr>
                                      <p:to>
                                        <p:strVal val="visible"/>
                                      </p:to>
                                    </p:set>
                                    <p:animEffect transition="in" filter="fade">
                                      <p:cBhvr>
                                        <p:cTn id="34" dur="1000">
                                          <p:stCondLst>
                                            <p:cond delay="0"/>
                                          </p:stCondLst>
                                        </p:cTn>
                                        <p:tgtEl>
                                          <p:spTgt spid="23555">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23555">
                                            <p:txEl>
                                              <p:pRg st="5" end="5"/>
                                            </p:txEl>
                                          </p:spTgt>
                                        </p:tgtEl>
                                        <p:attrNameLst>
                                          <p:attrName>style.visibility</p:attrName>
                                        </p:attrNameLst>
                                      </p:cBhvr>
                                      <p:to>
                                        <p:strVal val="visible"/>
                                      </p:to>
                                    </p:set>
                                    <p:animEffect transition="in" filter="fade">
                                      <p:cBhvr>
                                        <p:cTn id="39" dur="1000">
                                          <p:stCondLst>
                                            <p:cond delay="0"/>
                                          </p:stCondLst>
                                        </p:cTn>
                                        <p:tgtEl>
                                          <p:spTgt spid="2355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P spid="2355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85800" y="301625"/>
            <a:ext cx="7772400" cy="1146175"/>
          </a:xfrm>
        </p:spPr>
        <p:txBody>
          <a:bodyPr/>
          <a:lstStyle/>
          <a:p>
            <a:pPr eaLnBrk="1" hangingPunct="1"/>
            <a:r>
              <a:rPr lang="en-US" sz="3200" smtClean="0"/>
              <a:t>Peran Guru dalam Administrasi Sekolah</a:t>
            </a:r>
          </a:p>
        </p:txBody>
      </p:sp>
      <p:sp>
        <p:nvSpPr>
          <p:cNvPr id="36867" name="Rectangle 3"/>
          <p:cNvSpPr>
            <a:spLocks noGrp="1" noChangeArrowheads="1"/>
          </p:cNvSpPr>
          <p:nvPr>
            <p:ph type="body" idx="1"/>
          </p:nvPr>
        </p:nvSpPr>
        <p:spPr>
          <a:xfrm>
            <a:off x="685800" y="1447800"/>
            <a:ext cx="7772400" cy="4648200"/>
          </a:xfrm>
        </p:spPr>
        <p:txBody>
          <a:bodyPr/>
          <a:lstStyle/>
          <a:p>
            <a:pPr eaLnBrk="1" hangingPunct="1">
              <a:lnSpc>
                <a:spcPct val="90000"/>
              </a:lnSpc>
            </a:pPr>
            <a:r>
              <a:rPr lang="en-US" sz="2800" smtClean="0"/>
              <a:t>Adm. Kurikulum</a:t>
            </a:r>
          </a:p>
          <a:p>
            <a:pPr eaLnBrk="1" hangingPunct="1">
              <a:lnSpc>
                <a:spcPct val="90000"/>
              </a:lnSpc>
            </a:pPr>
            <a:r>
              <a:rPr lang="en-US" sz="2800" smtClean="0"/>
              <a:t>Pengembangan Kurik</a:t>
            </a:r>
            <a:r>
              <a:rPr lang="id-ID" sz="2800" smtClean="0"/>
              <a:t>u</a:t>
            </a:r>
            <a:r>
              <a:rPr lang="en-US" sz="2800" smtClean="0"/>
              <a:t>lum</a:t>
            </a:r>
          </a:p>
          <a:p>
            <a:pPr eaLnBrk="1" hangingPunct="1">
              <a:lnSpc>
                <a:spcPct val="90000"/>
              </a:lnSpc>
            </a:pPr>
            <a:r>
              <a:rPr lang="en-US" sz="2800" smtClean="0"/>
              <a:t>Pelaksanaan Kurikulum</a:t>
            </a:r>
          </a:p>
          <a:p>
            <a:pPr eaLnBrk="1" hangingPunct="1">
              <a:lnSpc>
                <a:spcPct val="90000"/>
              </a:lnSpc>
            </a:pPr>
            <a:r>
              <a:rPr lang="en-US" sz="2800" smtClean="0"/>
              <a:t>Adm. kesiswaan</a:t>
            </a:r>
          </a:p>
          <a:p>
            <a:pPr eaLnBrk="1" hangingPunct="1">
              <a:lnSpc>
                <a:spcPct val="90000"/>
              </a:lnSpc>
            </a:pPr>
            <a:r>
              <a:rPr lang="en-US" sz="2800" smtClean="0"/>
              <a:t>Adm. Sarana/prasarana</a:t>
            </a:r>
          </a:p>
          <a:p>
            <a:pPr eaLnBrk="1" hangingPunct="1">
              <a:lnSpc>
                <a:spcPct val="90000"/>
              </a:lnSpc>
            </a:pPr>
            <a:r>
              <a:rPr lang="en-US" sz="2800" smtClean="0"/>
              <a:t>Adm. Personal</a:t>
            </a:r>
          </a:p>
          <a:p>
            <a:pPr eaLnBrk="1" hangingPunct="1">
              <a:lnSpc>
                <a:spcPct val="90000"/>
              </a:lnSpc>
            </a:pPr>
            <a:r>
              <a:rPr lang="en-US" sz="2800" smtClean="0"/>
              <a:t>Adm. Keuangan Sekolah</a:t>
            </a:r>
          </a:p>
          <a:p>
            <a:pPr eaLnBrk="1" hangingPunct="1">
              <a:lnSpc>
                <a:spcPct val="90000"/>
              </a:lnSpc>
            </a:pPr>
            <a:r>
              <a:rPr lang="en-US" sz="2800" smtClean="0"/>
              <a:t>Adm. Hubungan Sekolah dengan masyarakat</a:t>
            </a:r>
          </a:p>
          <a:p>
            <a:pPr eaLnBrk="1" hangingPunct="1">
              <a:lnSpc>
                <a:spcPct val="90000"/>
              </a:lnSpc>
            </a:pPr>
            <a:r>
              <a:rPr lang="en-US" sz="2800" smtClean="0"/>
              <a:t>Adm. Layanan khusus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smtClean="0"/>
              <a:t>Perilaku</a:t>
            </a:r>
            <a:r>
              <a:rPr lang="id-ID" smtClean="0"/>
              <a:t>,</a:t>
            </a:r>
            <a:r>
              <a:rPr lang="en-US" smtClean="0"/>
              <a:t> etika </a:t>
            </a:r>
            <a:r>
              <a:rPr lang="id-ID" smtClean="0"/>
              <a:t>profesi </a:t>
            </a:r>
            <a:r>
              <a:rPr lang="en-US" smtClean="0"/>
              <a:t>meliputi</a:t>
            </a:r>
            <a:r>
              <a:rPr lang="id-ID" smtClean="0"/>
              <a:t> </a:t>
            </a:r>
            <a:r>
              <a:rPr lang="en-US" smtClean="0"/>
              <a:t>:</a:t>
            </a:r>
          </a:p>
        </p:txBody>
      </p:sp>
      <p:sp>
        <p:nvSpPr>
          <p:cNvPr id="3075" name="Rectangle 3"/>
          <p:cNvSpPr>
            <a:spLocks noGrp="1" noChangeArrowheads="1"/>
          </p:cNvSpPr>
          <p:nvPr>
            <p:ph type="body" idx="1"/>
          </p:nvPr>
        </p:nvSpPr>
        <p:spPr/>
        <p:txBody>
          <a:bodyPr/>
          <a:lstStyle/>
          <a:p>
            <a:pPr eaLnBrk="1" hangingPunct="1"/>
            <a:r>
              <a:rPr lang="en-US" smtClean="0"/>
              <a:t>Pertanggungjawaban (</a:t>
            </a:r>
            <a:r>
              <a:rPr lang="id-ID" smtClean="0"/>
              <a:t>akunta</a:t>
            </a:r>
            <a:r>
              <a:rPr lang="en-US" smtClean="0"/>
              <a:t>bility)</a:t>
            </a:r>
          </a:p>
          <a:p>
            <a:pPr eaLnBrk="1" hangingPunct="1"/>
            <a:r>
              <a:rPr lang="en-US" smtClean="0"/>
              <a:t>Pengabdian (dedication)</a:t>
            </a:r>
          </a:p>
          <a:p>
            <a:pPr eaLnBrk="1" hangingPunct="1"/>
            <a:r>
              <a:rPr lang="en-US" smtClean="0"/>
              <a:t>Kesetiaan (loyalitas)</a:t>
            </a:r>
          </a:p>
          <a:p>
            <a:pPr eaLnBrk="1" hangingPunct="1"/>
            <a:r>
              <a:rPr lang="en-US" smtClean="0"/>
              <a:t>Kepekaan (sensitivity)</a:t>
            </a:r>
          </a:p>
          <a:p>
            <a:pPr eaLnBrk="1" hangingPunct="1"/>
            <a:r>
              <a:rPr lang="en-US" smtClean="0"/>
              <a:t>Persamaan (equality)</a:t>
            </a:r>
          </a:p>
          <a:p>
            <a:pPr eaLnBrk="1" hangingPunct="1"/>
            <a:r>
              <a:rPr lang="en-US" smtClean="0"/>
              <a:t>Kepantasan (equity)</a:t>
            </a:r>
          </a:p>
          <a:p>
            <a:pPr eaLnBrk="1" hangingPunct="1"/>
            <a:endParaRPr lang="en-US" smtClean="0"/>
          </a:p>
          <a:p>
            <a:pPr eaLnBrk="1" hangingPunct="1"/>
            <a:endParaRPr lang="en-US" smtClean="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2000"/>
                                        <p:tgtEl>
                                          <p:spTgt spid="307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075"/>
                                        </p:tgtEl>
                                        <p:attrNameLst>
                                          <p:attrName>style.visibility</p:attrName>
                                        </p:attrNameLst>
                                      </p:cBhvr>
                                      <p:to>
                                        <p:strVal val="visible"/>
                                      </p:to>
                                    </p:set>
                                    <p:animEffect transition="in" filter="fade">
                                      <p:cBhvr>
                                        <p:cTn id="10" dur="20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sz="2800" smtClean="0"/>
              <a:t>Fungsi Kode Etik adalah pedoman tingkah laku dan landasan moral dalam menjalankan profesinya.</a:t>
            </a:r>
          </a:p>
        </p:txBody>
      </p:sp>
      <p:sp>
        <p:nvSpPr>
          <p:cNvPr id="38915" name="Rectangle 3"/>
          <p:cNvSpPr>
            <a:spLocks noGrp="1" noChangeArrowheads="1"/>
          </p:cNvSpPr>
          <p:nvPr>
            <p:ph type="body" idx="1"/>
          </p:nvPr>
        </p:nvSpPr>
        <p:spPr>
          <a:xfrm>
            <a:off x="381000" y="1981200"/>
            <a:ext cx="8458200" cy="4876800"/>
          </a:xfrm>
        </p:spPr>
        <p:txBody>
          <a:bodyPr/>
          <a:lstStyle/>
          <a:p>
            <a:pPr marL="609600" indent="-609600" eaLnBrk="1" hangingPunct="1">
              <a:buFontTx/>
              <a:buNone/>
            </a:pPr>
            <a:r>
              <a:rPr lang="en-US" sz="2000" smtClean="0"/>
              <a:t>Kode Etik Guru Indonesia:</a:t>
            </a:r>
          </a:p>
          <a:p>
            <a:pPr marL="609600" indent="-609600" eaLnBrk="1" hangingPunct="1">
              <a:buFontTx/>
              <a:buAutoNum type="arabicPeriod"/>
            </a:pPr>
            <a:r>
              <a:rPr lang="en-US" sz="2000" smtClean="0"/>
              <a:t>Guru berbakti menjunjung peserta didik untuk membentuk manusia Indonesia seutuhnya yang berjiwa pancasila</a:t>
            </a:r>
          </a:p>
          <a:p>
            <a:pPr marL="609600" indent="-609600" eaLnBrk="1" hangingPunct="1">
              <a:buFontTx/>
              <a:buAutoNum type="arabicPeriod"/>
            </a:pPr>
            <a:r>
              <a:rPr lang="en-US" sz="2000" smtClean="0"/>
              <a:t>Guru memiliki dan melaksanakan  kejujuran profesional</a:t>
            </a:r>
          </a:p>
          <a:p>
            <a:pPr marL="609600" indent="-609600" eaLnBrk="1" hangingPunct="1">
              <a:buFontTx/>
              <a:buAutoNum type="arabicPeriod"/>
            </a:pPr>
            <a:r>
              <a:rPr lang="en-US" sz="2000" smtClean="0"/>
              <a:t>Guru berusaha memperoleh informasi  tentang pesesta didik sebagai bahan melakukan  bimbingan dan penyuluhan</a:t>
            </a:r>
          </a:p>
          <a:p>
            <a:pPr marL="609600" indent="-609600" eaLnBrk="1" hangingPunct="1">
              <a:buFontTx/>
              <a:buAutoNum type="arabicPeriod"/>
            </a:pPr>
            <a:r>
              <a:rPr lang="en-US" sz="2000" smtClean="0"/>
              <a:t>Guru menciptakan suasana sekolah sebaik-baiknya yang menunjang berhasilnya proses belajar mengajar</a:t>
            </a:r>
          </a:p>
          <a:p>
            <a:pPr marL="609600" indent="-609600" eaLnBrk="1" hangingPunct="1">
              <a:buFontTx/>
              <a:buAutoNum type="arabicPeriod"/>
            </a:pPr>
            <a:r>
              <a:rPr lang="en-US" sz="2000" smtClean="0"/>
              <a:t>Guru memelihara hubungan seprofesi, semanagat kekeluargaaan dan kesetiakawanan </a:t>
            </a:r>
            <a:r>
              <a:rPr lang="en-US" sz="1800" smtClean="0"/>
              <a:t>sosial</a:t>
            </a:r>
          </a:p>
          <a:p>
            <a:pPr marL="609600" indent="-609600" eaLnBrk="1" hangingPunct="1">
              <a:buFontTx/>
              <a:buNone/>
            </a:pPr>
            <a:endParaRPr lang="en-US" sz="1800" smtClean="0"/>
          </a:p>
          <a:p>
            <a:pPr marL="609600" indent="-609600" eaLnBrk="1" hangingPunct="1">
              <a:buFontTx/>
              <a:buNone/>
            </a:pPr>
            <a:endParaRPr lang="en-US" sz="180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idx="1"/>
          </p:nvPr>
        </p:nvSpPr>
        <p:spPr>
          <a:xfrm>
            <a:off x="381000" y="1066800"/>
            <a:ext cx="7772400" cy="5410200"/>
          </a:xfrm>
        </p:spPr>
        <p:txBody>
          <a:bodyPr/>
          <a:lstStyle/>
          <a:p>
            <a:pPr eaLnBrk="1" hangingPunct="1">
              <a:lnSpc>
                <a:spcPct val="90000"/>
              </a:lnSpc>
              <a:buFontTx/>
              <a:buNone/>
            </a:pPr>
            <a:r>
              <a:rPr lang="en-US" sz="2400" smtClean="0">
                <a:solidFill>
                  <a:srgbClr val="FF0066"/>
                </a:solidFill>
              </a:rPr>
              <a:t>6.</a:t>
            </a:r>
            <a:r>
              <a:rPr lang="en-US" sz="2400" smtClean="0">
                <a:solidFill>
                  <a:srgbClr val="FD811B"/>
                </a:solidFill>
              </a:rPr>
              <a:t> </a:t>
            </a:r>
            <a:r>
              <a:rPr lang="en-US" sz="2800" smtClean="0"/>
              <a:t>Guru secara pribadi dan bersama-sama mengembangkan dan meningkatkan mutu dan maratabat profesinya.</a:t>
            </a:r>
          </a:p>
          <a:p>
            <a:pPr eaLnBrk="1" hangingPunct="1">
              <a:lnSpc>
                <a:spcPct val="90000"/>
              </a:lnSpc>
              <a:buFontTx/>
              <a:buNone/>
            </a:pPr>
            <a:r>
              <a:rPr lang="en-US" sz="2800" smtClean="0">
                <a:solidFill>
                  <a:srgbClr val="FF0066"/>
                </a:solidFill>
              </a:rPr>
              <a:t>7. </a:t>
            </a:r>
            <a:r>
              <a:rPr lang="en-US" sz="2800" smtClean="0"/>
              <a:t>Guru memelihara hubungan seprofesi, semangat kekeluargaan, dan kesetiakawanan sosial</a:t>
            </a:r>
          </a:p>
          <a:p>
            <a:pPr eaLnBrk="1" hangingPunct="1">
              <a:lnSpc>
                <a:spcPct val="90000"/>
              </a:lnSpc>
              <a:buFontTx/>
              <a:buNone/>
            </a:pPr>
            <a:r>
              <a:rPr lang="en-US" sz="2800" smtClean="0">
                <a:solidFill>
                  <a:srgbClr val="FF0066"/>
                </a:solidFill>
              </a:rPr>
              <a:t>8.</a:t>
            </a:r>
            <a:r>
              <a:rPr lang="en-US" sz="2800" smtClean="0">
                <a:solidFill>
                  <a:srgbClr val="FF9900"/>
                </a:solidFill>
              </a:rPr>
              <a:t> </a:t>
            </a:r>
            <a:r>
              <a:rPr lang="en-US" sz="2800" smtClean="0"/>
              <a:t>Guru secara bersama-sama memelihara dan meningkatkan mutu organisasi PGRI sebagai suatu perjuangan dan pengabdian</a:t>
            </a:r>
          </a:p>
          <a:p>
            <a:pPr eaLnBrk="1" hangingPunct="1">
              <a:lnSpc>
                <a:spcPct val="90000"/>
              </a:lnSpc>
              <a:buFontTx/>
              <a:buNone/>
            </a:pPr>
            <a:r>
              <a:rPr lang="en-US" sz="2800" smtClean="0">
                <a:solidFill>
                  <a:srgbClr val="FF0066"/>
                </a:solidFill>
              </a:rPr>
              <a:t>9.</a:t>
            </a:r>
            <a:r>
              <a:rPr lang="en-US" sz="2800" smtClean="0">
                <a:solidFill>
                  <a:srgbClr val="FF9900"/>
                </a:solidFill>
              </a:rPr>
              <a:t> </a:t>
            </a:r>
            <a:r>
              <a:rPr lang="en-US" sz="2800" smtClean="0"/>
              <a:t>Guru melaksanakan kebijaksanaan pemerintah dalam bidang </a:t>
            </a:r>
            <a:r>
              <a:rPr lang="en-US" sz="2400" smtClean="0"/>
              <a:t>pendidikan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z="2800" smtClean="0"/>
              <a:t>Kesalahan yang sering dilakukan guru</a:t>
            </a:r>
          </a:p>
        </p:txBody>
      </p:sp>
      <p:sp>
        <p:nvSpPr>
          <p:cNvPr id="5123" name="Rectangle 3"/>
          <p:cNvSpPr>
            <a:spLocks noGrp="1" noChangeArrowheads="1"/>
          </p:cNvSpPr>
          <p:nvPr>
            <p:ph type="body" idx="1"/>
          </p:nvPr>
        </p:nvSpPr>
        <p:spPr>
          <a:xfrm>
            <a:off x="685800" y="1676400"/>
            <a:ext cx="7772400" cy="4419600"/>
          </a:xfrm>
        </p:spPr>
        <p:txBody>
          <a:bodyPr/>
          <a:lstStyle/>
          <a:p>
            <a:pPr eaLnBrk="1" hangingPunct="1"/>
            <a:r>
              <a:rPr lang="en-US" sz="2800" smtClean="0"/>
              <a:t>Mengambil jalan pintas pembelajaran</a:t>
            </a:r>
          </a:p>
          <a:p>
            <a:pPr eaLnBrk="1" hangingPunct="1"/>
            <a:r>
              <a:rPr lang="en-US" sz="2800" smtClean="0"/>
              <a:t>Menunggu peserta didik  berperilaku negatif</a:t>
            </a:r>
          </a:p>
          <a:p>
            <a:pPr eaLnBrk="1" hangingPunct="1"/>
            <a:r>
              <a:rPr lang="en-US" sz="2800" smtClean="0"/>
              <a:t>Menggunakan destruktif disiplin</a:t>
            </a:r>
          </a:p>
          <a:p>
            <a:pPr eaLnBrk="1" hangingPunct="1"/>
            <a:r>
              <a:rPr lang="en-US" sz="2800" smtClean="0"/>
              <a:t>Mengabaikan perbedaan peserta didik</a:t>
            </a:r>
          </a:p>
          <a:p>
            <a:pPr eaLnBrk="1" hangingPunct="1"/>
            <a:r>
              <a:rPr lang="en-US" sz="2800" smtClean="0"/>
              <a:t>Merasa paling pandai</a:t>
            </a:r>
          </a:p>
          <a:p>
            <a:pPr eaLnBrk="1" hangingPunct="1"/>
            <a:r>
              <a:rPr lang="en-US" sz="2800" smtClean="0"/>
              <a:t>Tidak adil</a:t>
            </a:r>
          </a:p>
          <a:p>
            <a:pPr eaLnBrk="1" hangingPunct="1"/>
            <a:r>
              <a:rPr lang="en-US" sz="2800" smtClean="0"/>
              <a:t>Memaksa hak peserta didik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dissolve">
                                      <p:cBhvr>
                                        <p:cTn id="7" dur="500"/>
                                        <p:tgtEl>
                                          <p:spTgt spid="512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123">
                                            <p:txEl>
                                              <p:pRg st="0" end="0"/>
                                            </p:txEl>
                                          </p:spTgt>
                                        </p:tgtEl>
                                        <p:attrNameLst>
                                          <p:attrName>style.visibility</p:attrName>
                                        </p:attrNameLst>
                                      </p:cBhvr>
                                      <p:to>
                                        <p:strVal val="visible"/>
                                      </p:to>
                                    </p:set>
                                    <p:animEffect transition="in" filter="dissolve">
                                      <p:cBhvr>
                                        <p:cTn id="12" dur="500"/>
                                        <p:tgtEl>
                                          <p:spTgt spid="512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123">
                                            <p:txEl>
                                              <p:pRg st="1" end="1"/>
                                            </p:txEl>
                                          </p:spTgt>
                                        </p:tgtEl>
                                        <p:attrNameLst>
                                          <p:attrName>style.visibility</p:attrName>
                                        </p:attrNameLst>
                                      </p:cBhvr>
                                      <p:to>
                                        <p:strVal val="visible"/>
                                      </p:to>
                                    </p:set>
                                    <p:animEffect transition="in" filter="dissolve">
                                      <p:cBhvr>
                                        <p:cTn id="17" dur="500"/>
                                        <p:tgtEl>
                                          <p:spTgt spid="512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123">
                                            <p:txEl>
                                              <p:pRg st="2" end="2"/>
                                            </p:txEl>
                                          </p:spTgt>
                                        </p:tgtEl>
                                        <p:attrNameLst>
                                          <p:attrName>style.visibility</p:attrName>
                                        </p:attrNameLst>
                                      </p:cBhvr>
                                      <p:to>
                                        <p:strVal val="visible"/>
                                      </p:to>
                                    </p:set>
                                    <p:animEffect transition="in" filter="dissolve">
                                      <p:cBhvr>
                                        <p:cTn id="22" dur="500"/>
                                        <p:tgtEl>
                                          <p:spTgt spid="512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5123">
                                            <p:txEl>
                                              <p:pRg st="3" end="3"/>
                                            </p:txEl>
                                          </p:spTgt>
                                        </p:tgtEl>
                                        <p:attrNameLst>
                                          <p:attrName>style.visibility</p:attrName>
                                        </p:attrNameLst>
                                      </p:cBhvr>
                                      <p:to>
                                        <p:strVal val="visible"/>
                                      </p:to>
                                    </p:set>
                                    <p:animEffect transition="in" filter="dissolve">
                                      <p:cBhvr>
                                        <p:cTn id="27" dur="500"/>
                                        <p:tgtEl>
                                          <p:spTgt spid="512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5123">
                                            <p:txEl>
                                              <p:pRg st="4" end="4"/>
                                            </p:txEl>
                                          </p:spTgt>
                                        </p:tgtEl>
                                        <p:attrNameLst>
                                          <p:attrName>style.visibility</p:attrName>
                                        </p:attrNameLst>
                                      </p:cBhvr>
                                      <p:to>
                                        <p:strVal val="visible"/>
                                      </p:to>
                                    </p:set>
                                    <p:animEffect transition="in" filter="dissolve">
                                      <p:cBhvr>
                                        <p:cTn id="32" dur="500"/>
                                        <p:tgtEl>
                                          <p:spTgt spid="512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5123">
                                            <p:txEl>
                                              <p:pRg st="5" end="5"/>
                                            </p:txEl>
                                          </p:spTgt>
                                        </p:tgtEl>
                                        <p:attrNameLst>
                                          <p:attrName>style.visibility</p:attrName>
                                        </p:attrNameLst>
                                      </p:cBhvr>
                                      <p:to>
                                        <p:strVal val="visible"/>
                                      </p:to>
                                    </p:set>
                                    <p:animEffect transition="in" filter="dissolve">
                                      <p:cBhvr>
                                        <p:cTn id="37" dur="500"/>
                                        <p:tgtEl>
                                          <p:spTgt spid="512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5123">
                                            <p:txEl>
                                              <p:pRg st="6" end="6"/>
                                            </p:txEl>
                                          </p:spTgt>
                                        </p:tgtEl>
                                        <p:attrNameLst>
                                          <p:attrName>style.visibility</p:attrName>
                                        </p:attrNameLst>
                                      </p:cBhvr>
                                      <p:to>
                                        <p:strVal val="visible"/>
                                      </p:to>
                                    </p:set>
                                    <p:animEffect transition="in" filter="dissolve">
                                      <p:cBhvr>
                                        <p:cTn id="42" dur="500"/>
                                        <p:tgtEl>
                                          <p:spTgt spid="512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838200" y="762000"/>
            <a:ext cx="7467600" cy="990600"/>
          </a:xfrm>
        </p:spPr>
        <p:txBody>
          <a:bodyPr/>
          <a:lstStyle/>
          <a:p>
            <a:pPr eaLnBrk="1" hangingPunct="1"/>
            <a:r>
              <a:rPr lang="en-US" sz="2800" smtClean="0"/>
              <a:t>Perilaku guru yang kurang mendidi:k</a:t>
            </a:r>
            <a:br>
              <a:rPr lang="en-US" sz="2800" smtClean="0"/>
            </a:br>
            <a:endParaRPr lang="en-US" sz="2800" smtClean="0"/>
          </a:p>
        </p:txBody>
      </p:sp>
      <p:sp>
        <p:nvSpPr>
          <p:cNvPr id="19459" name="Rectangle 3"/>
          <p:cNvSpPr>
            <a:spLocks noGrp="1" noChangeArrowheads="1"/>
          </p:cNvSpPr>
          <p:nvPr>
            <p:ph type="body" idx="1"/>
          </p:nvPr>
        </p:nvSpPr>
        <p:spPr>
          <a:xfrm>
            <a:off x="685800" y="1828800"/>
            <a:ext cx="7772400" cy="4648200"/>
          </a:xfrm>
        </p:spPr>
        <p:txBody>
          <a:bodyPr/>
          <a:lstStyle/>
          <a:p>
            <a:pPr eaLnBrk="1" hangingPunct="1"/>
            <a:r>
              <a:rPr lang="en-US" sz="2800" smtClean="0"/>
              <a:t>Memarahi siswa ketika  siswa tidak bisa menjawab</a:t>
            </a:r>
          </a:p>
          <a:p>
            <a:pPr eaLnBrk="1" hangingPunct="1"/>
            <a:r>
              <a:rPr lang="en-US" sz="2800" smtClean="0"/>
              <a:t>Menggunakan waktu tidak tepat</a:t>
            </a:r>
          </a:p>
          <a:p>
            <a:pPr eaLnBrk="1" hangingPunct="1"/>
            <a:r>
              <a:rPr lang="en-US" sz="2800" smtClean="0"/>
              <a:t>Cara mengajar monoton</a:t>
            </a:r>
          </a:p>
          <a:p>
            <a:pPr eaLnBrk="1" hangingPunct="1"/>
            <a:r>
              <a:rPr lang="en-US" sz="2800" smtClean="0"/>
              <a:t>Diskriminatif</a:t>
            </a:r>
          </a:p>
          <a:p>
            <a:pPr eaLnBrk="1" hangingPunct="1"/>
            <a:r>
              <a:rPr lang="en-US" sz="2800" smtClean="0"/>
              <a:t>Memberikan penghargaan yang berlebihan</a:t>
            </a:r>
          </a:p>
          <a:p>
            <a:pPr eaLnBrk="1" hangingPunct="1"/>
            <a:r>
              <a:rPr lang="en-US" sz="2800" smtClean="0"/>
              <a:t>Terlalu permisif dengan siswa</a:t>
            </a:r>
          </a:p>
          <a:p>
            <a:pPr eaLnBrk="1" hangingPunct="1"/>
            <a:endParaRPr lang="en-US" sz="240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19458"/>
                                        </p:tgtEl>
                                        <p:attrNameLst>
                                          <p:attrName>style.visibility</p:attrName>
                                        </p:attrNameLst>
                                      </p:cBhvr>
                                      <p:to>
                                        <p:strVal val="visible"/>
                                      </p:to>
                                    </p:set>
                                    <p:animEffect transition="in" filter="fade">
                                      <p:cBhvr>
                                        <p:cTn id="7" dur="1000">
                                          <p:stCondLst>
                                            <p:cond delay="0"/>
                                          </p:stCondLst>
                                        </p:cTn>
                                        <p:tgtEl>
                                          <p:spTgt spid="1945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19459">
                                            <p:txEl>
                                              <p:pRg st="0" end="0"/>
                                            </p:txEl>
                                          </p:spTgt>
                                        </p:tgtEl>
                                        <p:attrNameLst>
                                          <p:attrName>style.visibility</p:attrName>
                                        </p:attrNameLst>
                                      </p:cBhvr>
                                      <p:to>
                                        <p:strVal val="visible"/>
                                      </p:to>
                                    </p:set>
                                    <p:animEffect transition="in" filter="fade">
                                      <p:cBhvr>
                                        <p:cTn id="12" dur="500">
                                          <p:stCondLst>
                                            <p:cond delay="0"/>
                                          </p:stCondLst>
                                        </p:cTn>
                                        <p:tgtEl>
                                          <p:spTgt spid="1945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19459">
                                            <p:txEl>
                                              <p:pRg st="1" end="1"/>
                                            </p:txEl>
                                          </p:spTgt>
                                        </p:tgtEl>
                                        <p:attrNameLst>
                                          <p:attrName>style.visibility</p:attrName>
                                        </p:attrNameLst>
                                      </p:cBhvr>
                                      <p:to>
                                        <p:strVal val="visible"/>
                                      </p:to>
                                    </p:set>
                                    <p:animEffect transition="in" filter="fade">
                                      <p:cBhvr>
                                        <p:cTn id="17" dur="500">
                                          <p:stCondLst>
                                            <p:cond delay="0"/>
                                          </p:stCondLst>
                                        </p:cTn>
                                        <p:tgtEl>
                                          <p:spTgt spid="1945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iterate type="lt">
                                    <p:tmPct val="10000"/>
                                  </p:iterate>
                                  <p:childTnLst>
                                    <p:set>
                                      <p:cBhvr>
                                        <p:cTn id="21" dur="1" fill="hold">
                                          <p:stCondLst>
                                            <p:cond delay="0"/>
                                          </p:stCondLst>
                                        </p:cTn>
                                        <p:tgtEl>
                                          <p:spTgt spid="19459">
                                            <p:txEl>
                                              <p:pRg st="2" end="2"/>
                                            </p:txEl>
                                          </p:spTgt>
                                        </p:tgtEl>
                                        <p:attrNameLst>
                                          <p:attrName>style.visibility</p:attrName>
                                        </p:attrNameLst>
                                      </p:cBhvr>
                                      <p:to>
                                        <p:strVal val="visible"/>
                                      </p:to>
                                    </p:set>
                                    <p:animEffect transition="in" filter="fade">
                                      <p:cBhvr>
                                        <p:cTn id="22" dur="500">
                                          <p:stCondLst>
                                            <p:cond delay="0"/>
                                          </p:stCondLst>
                                        </p:cTn>
                                        <p:tgtEl>
                                          <p:spTgt spid="1945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iterate type="lt">
                                    <p:tmPct val="10000"/>
                                  </p:iterate>
                                  <p:childTnLst>
                                    <p:set>
                                      <p:cBhvr>
                                        <p:cTn id="26" dur="1" fill="hold">
                                          <p:stCondLst>
                                            <p:cond delay="0"/>
                                          </p:stCondLst>
                                        </p:cTn>
                                        <p:tgtEl>
                                          <p:spTgt spid="19459">
                                            <p:txEl>
                                              <p:pRg st="3" end="3"/>
                                            </p:txEl>
                                          </p:spTgt>
                                        </p:tgtEl>
                                        <p:attrNameLst>
                                          <p:attrName>style.visibility</p:attrName>
                                        </p:attrNameLst>
                                      </p:cBhvr>
                                      <p:to>
                                        <p:strVal val="visible"/>
                                      </p:to>
                                    </p:set>
                                    <p:animEffect transition="in" filter="fade">
                                      <p:cBhvr>
                                        <p:cTn id="27" dur="500">
                                          <p:stCondLst>
                                            <p:cond delay="0"/>
                                          </p:stCondLst>
                                        </p:cTn>
                                        <p:tgtEl>
                                          <p:spTgt spid="1945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iterate type="lt">
                                    <p:tmPct val="10000"/>
                                  </p:iterate>
                                  <p:childTnLst>
                                    <p:set>
                                      <p:cBhvr>
                                        <p:cTn id="31" dur="1" fill="hold">
                                          <p:stCondLst>
                                            <p:cond delay="0"/>
                                          </p:stCondLst>
                                        </p:cTn>
                                        <p:tgtEl>
                                          <p:spTgt spid="19459">
                                            <p:txEl>
                                              <p:pRg st="4" end="4"/>
                                            </p:txEl>
                                          </p:spTgt>
                                        </p:tgtEl>
                                        <p:attrNameLst>
                                          <p:attrName>style.visibility</p:attrName>
                                        </p:attrNameLst>
                                      </p:cBhvr>
                                      <p:to>
                                        <p:strVal val="visible"/>
                                      </p:to>
                                    </p:set>
                                    <p:animEffect transition="in" filter="fade">
                                      <p:cBhvr>
                                        <p:cTn id="32" dur="500">
                                          <p:stCondLst>
                                            <p:cond delay="0"/>
                                          </p:stCondLst>
                                        </p:cTn>
                                        <p:tgtEl>
                                          <p:spTgt spid="1945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iterate type="lt">
                                    <p:tmPct val="10000"/>
                                  </p:iterate>
                                  <p:childTnLst>
                                    <p:set>
                                      <p:cBhvr>
                                        <p:cTn id="36" dur="1" fill="hold">
                                          <p:stCondLst>
                                            <p:cond delay="0"/>
                                          </p:stCondLst>
                                        </p:cTn>
                                        <p:tgtEl>
                                          <p:spTgt spid="19459">
                                            <p:txEl>
                                              <p:pRg st="5" end="5"/>
                                            </p:txEl>
                                          </p:spTgt>
                                        </p:tgtEl>
                                        <p:attrNameLst>
                                          <p:attrName>style.visibility</p:attrName>
                                        </p:attrNameLst>
                                      </p:cBhvr>
                                      <p:to>
                                        <p:strVal val="visible"/>
                                      </p:to>
                                    </p:set>
                                    <p:animEffect transition="in" filter="fade">
                                      <p:cBhvr>
                                        <p:cTn id="37" dur="500">
                                          <p:stCondLst>
                                            <p:cond delay="0"/>
                                          </p:stCondLst>
                                        </p:cTn>
                                        <p:tgtEl>
                                          <p:spTgt spid="1945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59"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4"/>
          <p:cNvSpPr>
            <a:spLocks noGrp="1"/>
          </p:cNvSpPr>
          <p:nvPr>
            <p:ph type="sldNum" sz="quarter" idx="11"/>
          </p:nvPr>
        </p:nvSpPr>
        <p:spPr>
          <a:noFill/>
        </p:spPr>
        <p:txBody>
          <a:bodyPr/>
          <a:lstStyle/>
          <a:p>
            <a:fld id="{3ECFF37D-61BB-4DB3-A847-973B3688995A}" type="slidenum">
              <a:rPr lang="en-US" smtClean="0"/>
              <a:pPr/>
              <a:t>27</a:t>
            </a:fld>
            <a:endParaRPr lang="en-US" smtClean="0"/>
          </a:p>
        </p:txBody>
      </p:sp>
      <p:sp>
        <p:nvSpPr>
          <p:cNvPr id="43011" name="WordArt 2"/>
          <p:cNvSpPr>
            <a:spLocks noChangeArrowheads="1" noChangeShapeType="1" noTextEdit="1"/>
          </p:cNvSpPr>
          <p:nvPr/>
        </p:nvSpPr>
        <p:spPr bwMode="auto">
          <a:xfrm>
            <a:off x="228600" y="304800"/>
            <a:ext cx="4114800" cy="381000"/>
          </a:xfrm>
          <a:prstGeom prst="rect">
            <a:avLst/>
          </a:prstGeom>
        </p:spPr>
        <p:txBody>
          <a:bodyPr wrap="none" fromWordArt="1">
            <a:prstTxWarp prst="textPlain">
              <a:avLst>
                <a:gd name="adj" fmla="val 50000"/>
              </a:avLst>
            </a:prstTxWarp>
          </a:bodyPr>
          <a:lstStyle/>
          <a:p>
            <a:pPr algn="ctr"/>
            <a:r>
              <a:rPr lang="en-US" sz="3600" kern="10">
                <a:ln w="9525">
                  <a:solidFill>
                    <a:schemeClr val="accent2"/>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outerShdw>
                </a:effectLst>
                <a:latin typeface="Impact"/>
              </a:rPr>
              <a:t>MUTU PENDIDIKAN</a:t>
            </a:r>
          </a:p>
        </p:txBody>
      </p:sp>
      <p:sp>
        <p:nvSpPr>
          <p:cNvPr id="145411" name="Text Box 3"/>
          <p:cNvSpPr txBox="1">
            <a:spLocks noChangeArrowheads="1"/>
          </p:cNvSpPr>
          <p:nvPr/>
        </p:nvSpPr>
        <p:spPr bwMode="auto">
          <a:xfrm>
            <a:off x="762000" y="762000"/>
            <a:ext cx="7335838" cy="2308225"/>
          </a:xfrm>
          <a:prstGeom prst="rect">
            <a:avLst/>
          </a:prstGeom>
          <a:noFill/>
          <a:ln w="9525">
            <a:noFill/>
            <a:miter lim="800000"/>
            <a:headEnd/>
            <a:tailEnd/>
          </a:ln>
          <a:effectLst/>
        </p:spPr>
        <p:txBody>
          <a:bodyPr>
            <a:spAutoFit/>
          </a:bodyPr>
          <a:lstStyle/>
          <a:p>
            <a:pPr algn="just">
              <a:defRPr/>
            </a:pPr>
            <a:r>
              <a:rPr lang="en-US" b="1" dirty="0">
                <a:solidFill>
                  <a:srgbClr val="003399"/>
                </a:solidFill>
                <a:effectLst>
                  <a:outerShdw blurRad="38100" dist="38100" dir="2700000" algn="tl">
                    <a:srgbClr val="C0C0C0"/>
                  </a:outerShdw>
                </a:effectLst>
                <a:latin typeface="Arial" charset="0"/>
              </a:rPr>
              <a:t>ADALAH SUATU KEBERHASILAN PROSES DAN HASIL BELAJAR YANG MENYENANGKAN DAN MEMBERIKAN</a:t>
            </a:r>
            <a:r>
              <a:rPr lang="id-ID" b="1" dirty="0">
                <a:solidFill>
                  <a:srgbClr val="003399"/>
                </a:solidFill>
                <a:effectLst>
                  <a:outerShdw blurRad="38100" dist="38100" dir="2700000" algn="tl">
                    <a:srgbClr val="C0C0C0"/>
                  </a:outerShdw>
                </a:effectLst>
                <a:latin typeface="Arial" charset="0"/>
              </a:rPr>
              <a:t> KEPUASAN/</a:t>
            </a:r>
            <a:r>
              <a:rPr lang="en-US" b="1" dirty="0">
                <a:solidFill>
                  <a:srgbClr val="003399"/>
                </a:solidFill>
                <a:effectLst>
                  <a:outerShdw blurRad="38100" dist="38100" dir="2700000" algn="tl">
                    <a:srgbClr val="C0C0C0"/>
                  </a:outerShdw>
                </a:effectLst>
                <a:latin typeface="Arial" charset="0"/>
              </a:rPr>
              <a:t>KENIKMATAN</a:t>
            </a:r>
            <a:r>
              <a:rPr lang="id-ID" b="1" dirty="0">
                <a:solidFill>
                  <a:srgbClr val="003399"/>
                </a:solidFill>
                <a:effectLst>
                  <a:outerShdw blurRad="38100" dist="38100" dir="2700000" algn="tl">
                    <a:srgbClr val="C0C0C0"/>
                  </a:outerShdw>
                </a:effectLst>
                <a:latin typeface="Arial" charset="0"/>
              </a:rPr>
              <a:t> : </a:t>
            </a:r>
            <a:r>
              <a:rPr lang="id-ID" b="1" i="1" dirty="0"/>
              <a:t>sesuai standar,</a:t>
            </a:r>
            <a:r>
              <a:rPr lang="en-US" b="1" i="1" dirty="0"/>
              <a:t> </a:t>
            </a:r>
            <a:r>
              <a:rPr lang="en-US" b="1" i="1" dirty="0" err="1"/>
              <a:t>sesuai</a:t>
            </a:r>
            <a:r>
              <a:rPr lang="en-US" b="1" i="1" dirty="0"/>
              <a:t> </a:t>
            </a:r>
            <a:r>
              <a:rPr lang="en-US" b="1" i="1" dirty="0" err="1"/>
              <a:t>penggunaan</a:t>
            </a:r>
            <a:r>
              <a:rPr lang="en-US" b="1" i="1" dirty="0"/>
              <a:t> </a:t>
            </a:r>
            <a:r>
              <a:rPr lang="en-US" b="1" i="1" dirty="0" err="1"/>
              <a:t>pasar</a:t>
            </a:r>
            <a:r>
              <a:rPr lang="en-US" b="1" i="1" dirty="0"/>
              <a:t>/</a:t>
            </a:r>
            <a:r>
              <a:rPr lang="en-US" b="1" i="1" dirty="0" err="1"/>
              <a:t>pelanggan</a:t>
            </a:r>
            <a:r>
              <a:rPr lang="id-ID" b="1" i="1" dirty="0"/>
              <a:t>,</a:t>
            </a:r>
            <a:r>
              <a:rPr lang="en-US" b="1" i="1" dirty="0"/>
              <a:t>  </a:t>
            </a:r>
            <a:r>
              <a:rPr lang="en-US" b="1" i="1" dirty="0" err="1"/>
              <a:t>sesuai</a:t>
            </a:r>
            <a:endParaRPr lang="en-US" b="1" i="1" dirty="0"/>
          </a:p>
          <a:p>
            <a:pPr algn="just">
              <a:defRPr/>
            </a:pPr>
            <a:r>
              <a:rPr lang="id-ID" b="1" i="1" dirty="0"/>
              <a:t>perkembangan kebutuhan, dan sesuai lingkungan Global)</a:t>
            </a:r>
            <a:endParaRPr lang="en-US" b="1" i="1" dirty="0">
              <a:solidFill>
                <a:srgbClr val="003399"/>
              </a:solidFill>
              <a:effectLst>
                <a:outerShdw blurRad="38100" dist="38100" dir="2700000" algn="tl">
                  <a:srgbClr val="C0C0C0"/>
                </a:outerShdw>
              </a:effectLst>
              <a:latin typeface="Arial" charset="0"/>
            </a:endParaRPr>
          </a:p>
        </p:txBody>
      </p:sp>
      <p:sp>
        <p:nvSpPr>
          <p:cNvPr id="145412" name="AutoShape 4"/>
          <p:cNvSpPr>
            <a:spLocks noChangeArrowheads="1"/>
          </p:cNvSpPr>
          <p:nvPr/>
        </p:nvSpPr>
        <p:spPr bwMode="auto">
          <a:xfrm>
            <a:off x="152400" y="1828800"/>
            <a:ext cx="609600" cy="1828800"/>
          </a:xfrm>
          <a:prstGeom prst="curvedRightArrow">
            <a:avLst>
              <a:gd name="adj1" fmla="val 60000"/>
              <a:gd name="adj2" fmla="val 120000"/>
              <a:gd name="adj3" fmla="val 39843"/>
            </a:avLst>
          </a:prstGeom>
          <a:solidFill>
            <a:schemeClr val="accent1"/>
          </a:solidFill>
          <a:ln w="9525">
            <a:solidFill>
              <a:schemeClr val="tx1"/>
            </a:solidFill>
            <a:miter lim="800000"/>
            <a:headEnd/>
            <a:tailEnd/>
          </a:ln>
          <a:effectLst>
            <a:outerShdw dist="107763" dir="13500000" algn="ctr" rotWithShape="0">
              <a:schemeClr val="bg2"/>
            </a:outerShdw>
          </a:effectLst>
        </p:spPr>
        <p:txBody>
          <a:bodyPr wrap="none" anchor="ctr"/>
          <a:lstStyle/>
          <a:p>
            <a:pPr>
              <a:defRPr/>
            </a:pPr>
            <a:endParaRPr lang="en-US"/>
          </a:p>
        </p:txBody>
      </p:sp>
      <p:sp>
        <p:nvSpPr>
          <p:cNvPr id="43014" name="WordArt 5"/>
          <p:cNvSpPr>
            <a:spLocks noChangeArrowheads="1" noChangeShapeType="1" noTextEdit="1"/>
          </p:cNvSpPr>
          <p:nvPr/>
        </p:nvSpPr>
        <p:spPr bwMode="auto">
          <a:xfrm>
            <a:off x="1143000" y="3200400"/>
            <a:ext cx="7010400" cy="533400"/>
          </a:xfrm>
          <a:prstGeom prst="rect">
            <a:avLst/>
          </a:prstGeom>
        </p:spPr>
        <p:txBody>
          <a:bodyPr wrap="none" fromWordArt="1">
            <a:prstTxWarp prst="textPlain">
              <a:avLst>
                <a:gd name="adj" fmla="val 50000"/>
              </a:avLst>
            </a:prstTxWarp>
          </a:bodyPr>
          <a:lstStyle/>
          <a:p>
            <a:pPr algn="ctr"/>
            <a:r>
              <a:rPr lang="en-US" sz="3600" kern="10">
                <a:ln w="9525">
                  <a:solidFill>
                    <a:schemeClr val="accent2"/>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outerShdw>
                </a:effectLst>
                <a:latin typeface="Impact"/>
              </a:rPr>
              <a:t>ISUE PENINGKATAN MUTU PENDIDIKAN</a:t>
            </a:r>
          </a:p>
        </p:txBody>
      </p:sp>
      <p:sp>
        <p:nvSpPr>
          <p:cNvPr id="145414" name="Text Box 6"/>
          <p:cNvSpPr txBox="1">
            <a:spLocks noChangeArrowheads="1"/>
          </p:cNvSpPr>
          <p:nvPr/>
        </p:nvSpPr>
        <p:spPr bwMode="auto">
          <a:xfrm>
            <a:off x="2362200" y="3990975"/>
            <a:ext cx="6400800" cy="2105025"/>
          </a:xfrm>
          <a:prstGeom prst="rect">
            <a:avLst/>
          </a:prstGeom>
          <a:noFill/>
          <a:ln w="9525">
            <a:noFill/>
            <a:miter lim="800000"/>
            <a:headEnd/>
            <a:tailEnd/>
          </a:ln>
          <a:effectLst/>
        </p:spPr>
        <p:txBody>
          <a:bodyPr>
            <a:spAutoFit/>
          </a:bodyPr>
          <a:lstStyle/>
          <a:p>
            <a:pPr marL="455613" indent="-455613">
              <a:buFont typeface="Wingdings" pitchFamily="2" charset="2"/>
              <a:buChar char="="/>
              <a:defRPr/>
            </a:pPr>
            <a:r>
              <a:rPr lang="en-US" sz="2800" b="1" dirty="0">
                <a:solidFill>
                  <a:srgbClr val="003399"/>
                </a:solidFill>
                <a:effectLst>
                  <a:outerShdw blurRad="38100" dist="38100" dir="2700000" algn="tl">
                    <a:srgbClr val="C0C0C0"/>
                  </a:outerShdw>
                </a:effectLst>
                <a:latin typeface="Arial" charset="0"/>
              </a:rPr>
              <a:t>LULUSAN BERMUTU SEBAGAI TUNTUTAN</a:t>
            </a:r>
          </a:p>
          <a:p>
            <a:pPr marL="455613" indent="-455613">
              <a:buFont typeface="Wingdings" pitchFamily="2" charset="2"/>
              <a:buChar char="="/>
              <a:defRPr/>
            </a:pPr>
            <a:endParaRPr lang="en-US" sz="1000" b="1" dirty="0">
              <a:solidFill>
                <a:srgbClr val="003399"/>
              </a:solidFill>
              <a:effectLst>
                <a:outerShdw blurRad="38100" dist="38100" dir="2700000" algn="tl">
                  <a:srgbClr val="C0C0C0"/>
                </a:outerShdw>
              </a:effectLst>
              <a:latin typeface="Arial" charset="0"/>
            </a:endParaRPr>
          </a:p>
          <a:p>
            <a:pPr marL="455613" indent="-455613">
              <a:buFont typeface="Wingdings" pitchFamily="2" charset="2"/>
              <a:buChar char="="/>
              <a:defRPr/>
            </a:pPr>
            <a:r>
              <a:rPr lang="en-US" sz="2800" b="1" dirty="0">
                <a:solidFill>
                  <a:srgbClr val="003399"/>
                </a:solidFill>
                <a:effectLst>
                  <a:outerShdw blurRad="38100" dist="38100" dir="2700000" algn="tl">
                    <a:srgbClr val="C0C0C0"/>
                  </a:outerShdw>
                </a:effectLst>
                <a:latin typeface="Arial" charset="0"/>
              </a:rPr>
              <a:t>PERUBAHAN  YANG CEPAT</a:t>
            </a:r>
          </a:p>
          <a:p>
            <a:pPr marL="455613" indent="-455613">
              <a:buFont typeface="Wingdings" pitchFamily="2" charset="2"/>
              <a:buChar char="="/>
              <a:defRPr/>
            </a:pPr>
            <a:endParaRPr lang="en-US" sz="1000" b="1" dirty="0">
              <a:solidFill>
                <a:srgbClr val="003399"/>
              </a:solidFill>
              <a:effectLst>
                <a:outerShdw blurRad="38100" dist="38100" dir="2700000" algn="tl">
                  <a:srgbClr val="C0C0C0"/>
                </a:outerShdw>
              </a:effectLst>
              <a:latin typeface="Arial" charset="0"/>
            </a:endParaRPr>
          </a:p>
          <a:p>
            <a:pPr marL="455613" indent="-455613">
              <a:buFont typeface="Wingdings" pitchFamily="2" charset="2"/>
              <a:buChar char="="/>
              <a:defRPr/>
            </a:pPr>
            <a:r>
              <a:rPr lang="en-US" sz="2800" b="1" dirty="0">
                <a:solidFill>
                  <a:srgbClr val="003399"/>
                </a:solidFill>
                <a:effectLst>
                  <a:outerShdw blurRad="38100" dist="38100" dir="2700000" algn="tl">
                    <a:srgbClr val="C0C0C0"/>
                  </a:outerShdw>
                </a:effectLst>
                <a:latin typeface="Arial" charset="0"/>
              </a:rPr>
              <a:t>DAYA SAING LULUSAN</a:t>
            </a:r>
          </a:p>
        </p:txBody>
      </p:sp>
      <p:pic>
        <p:nvPicPr>
          <p:cNvPr id="43016" name="Picture 7" descr="floppy_disk_walking_sm_nwm[1]"/>
          <p:cNvPicPr>
            <a:picLocks noChangeAspect="1" noChangeArrowheads="1" noCrop="1"/>
          </p:cNvPicPr>
          <p:nvPr/>
        </p:nvPicPr>
        <p:blipFill>
          <a:blip r:embed="rId2"/>
          <a:srcRect/>
          <a:stretch>
            <a:fillRect/>
          </a:stretch>
        </p:blipFill>
        <p:spPr bwMode="auto">
          <a:xfrm>
            <a:off x="609600" y="3886200"/>
            <a:ext cx="1562100" cy="1828800"/>
          </a:xfrm>
          <a:prstGeom prst="rect">
            <a:avLst/>
          </a:prstGeom>
          <a:noFill/>
          <a:ln w="9525">
            <a:noFill/>
            <a:miter lim="800000"/>
            <a:headEnd/>
            <a:tailEnd/>
          </a:ln>
        </p:spPr>
      </p:pic>
      <p:sp>
        <p:nvSpPr>
          <p:cNvPr id="43017" name="Rectangle 9"/>
          <p:cNvSpPr>
            <a:spLocks noChangeArrowheads="1"/>
          </p:cNvSpPr>
          <p:nvPr/>
        </p:nvSpPr>
        <p:spPr bwMode="auto">
          <a:xfrm>
            <a:off x="5486400" y="6324600"/>
            <a:ext cx="2895600" cy="152400"/>
          </a:xfrm>
          <a:prstGeom prst="rect">
            <a:avLst/>
          </a:prstGeom>
          <a:solidFill>
            <a:schemeClr val="accent1"/>
          </a:solidFill>
          <a:ln w="9525">
            <a:solidFill>
              <a:schemeClr val="tx1"/>
            </a:solidFill>
            <a:miter lim="800000"/>
            <a:headEnd/>
            <a:tailEnd/>
          </a:ln>
        </p:spPr>
        <p:txBody>
          <a:bodyPr wrap="none" anchor="ctr"/>
          <a:lstStyle/>
          <a:p>
            <a:pPr algn="ctr"/>
            <a:endParaRPr lang="en-GB" sz="900"/>
          </a:p>
        </p:txBody>
      </p:sp>
    </p:spTree>
  </p:cSld>
  <p:clrMapOvr>
    <a:masterClrMapping/>
  </p:clrMapOvr>
  <p:transition spd="med">
    <p:blinds dir="ver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4"/>
          <p:cNvSpPr>
            <a:spLocks noGrp="1"/>
          </p:cNvSpPr>
          <p:nvPr>
            <p:ph type="sldNum" sz="quarter" idx="11"/>
          </p:nvPr>
        </p:nvSpPr>
        <p:spPr>
          <a:noFill/>
        </p:spPr>
        <p:txBody>
          <a:bodyPr/>
          <a:lstStyle/>
          <a:p>
            <a:fld id="{F4622D26-CF69-422D-A67D-9C93421D6B63}" type="slidenum">
              <a:rPr lang="en-US" smtClean="0"/>
              <a:pPr/>
              <a:t>28</a:t>
            </a:fld>
            <a:endParaRPr lang="en-US" smtClean="0"/>
          </a:p>
        </p:txBody>
      </p:sp>
      <p:pic>
        <p:nvPicPr>
          <p:cNvPr id="44035" name="Picture 2" descr="guest-animations_04[1]"/>
          <p:cNvPicPr>
            <a:picLocks noChangeAspect="1" noChangeArrowheads="1" noCrop="1"/>
          </p:cNvPicPr>
          <p:nvPr/>
        </p:nvPicPr>
        <p:blipFill>
          <a:blip r:embed="rId2"/>
          <a:srcRect/>
          <a:stretch>
            <a:fillRect/>
          </a:stretch>
        </p:blipFill>
        <p:spPr bwMode="auto">
          <a:xfrm>
            <a:off x="304800" y="2133600"/>
            <a:ext cx="1981200" cy="2514600"/>
          </a:xfrm>
          <a:prstGeom prst="rect">
            <a:avLst/>
          </a:prstGeom>
          <a:noFill/>
          <a:ln w="9525">
            <a:noFill/>
            <a:miter lim="800000"/>
            <a:headEnd/>
            <a:tailEnd/>
          </a:ln>
        </p:spPr>
      </p:pic>
      <p:sp>
        <p:nvSpPr>
          <p:cNvPr id="147459" name="Text Box 3"/>
          <p:cNvSpPr txBox="1">
            <a:spLocks noChangeArrowheads="1"/>
          </p:cNvSpPr>
          <p:nvPr/>
        </p:nvSpPr>
        <p:spPr bwMode="auto">
          <a:xfrm>
            <a:off x="2209800" y="2667000"/>
            <a:ext cx="6248400" cy="2554288"/>
          </a:xfrm>
          <a:prstGeom prst="rect">
            <a:avLst/>
          </a:prstGeom>
          <a:noFill/>
          <a:ln w="9525">
            <a:noFill/>
            <a:miter lim="800000"/>
            <a:headEnd/>
            <a:tailEnd/>
          </a:ln>
          <a:effectLst/>
        </p:spPr>
        <p:txBody>
          <a:bodyPr>
            <a:spAutoFit/>
          </a:bodyPr>
          <a:lstStyle/>
          <a:p>
            <a:pPr marL="457200" indent="-457200">
              <a:buFont typeface="Wingdings" pitchFamily="2" charset="2"/>
              <a:buAutoNum type="arabicPeriod"/>
              <a:defRPr/>
            </a:pPr>
            <a:r>
              <a:rPr lang="en-US" b="1" dirty="0">
                <a:effectLst>
                  <a:outerShdw blurRad="38100" dist="38100" dir="2700000" algn="tl">
                    <a:srgbClr val="C0C0C0"/>
                  </a:outerShdw>
                </a:effectLst>
                <a:latin typeface="Arial" charset="0"/>
              </a:rPr>
              <a:t>KEPERCAYAAN (</a:t>
            </a:r>
            <a:r>
              <a:rPr lang="en-US" b="1" i="1" dirty="0">
                <a:effectLst>
                  <a:outerShdw blurRad="38100" dist="38100" dir="2700000" algn="tl">
                    <a:srgbClr val="C0C0C0"/>
                  </a:outerShdw>
                </a:effectLst>
                <a:latin typeface="Arial" charset="0"/>
              </a:rPr>
              <a:t>RELIABILIT</a:t>
            </a:r>
            <a:r>
              <a:rPr lang="en-US" b="1" dirty="0">
                <a:effectLst>
                  <a:outerShdw blurRad="38100" dist="38100" dir="2700000" algn="tl">
                    <a:srgbClr val="C0C0C0"/>
                  </a:outerShdw>
                </a:effectLst>
                <a:latin typeface="Arial" charset="0"/>
              </a:rPr>
              <a:t>Y)</a:t>
            </a:r>
          </a:p>
          <a:p>
            <a:pPr marL="457200" indent="-457200">
              <a:buFont typeface="Wingdings" pitchFamily="2" charset="2"/>
              <a:buAutoNum type="arabicPeriod"/>
              <a:defRPr/>
            </a:pPr>
            <a:endParaRPr lang="en-US" sz="1000" b="1" dirty="0">
              <a:effectLst>
                <a:outerShdw blurRad="38100" dist="38100" dir="2700000" algn="tl">
                  <a:srgbClr val="C0C0C0"/>
                </a:outerShdw>
              </a:effectLst>
              <a:latin typeface="Arial" charset="0"/>
            </a:endParaRPr>
          </a:p>
          <a:p>
            <a:pPr marL="457200" indent="-457200">
              <a:buFont typeface="Wingdings" pitchFamily="2" charset="2"/>
              <a:buAutoNum type="arabicPeriod"/>
              <a:defRPr/>
            </a:pPr>
            <a:r>
              <a:rPr lang="en-US" b="1" dirty="0">
                <a:effectLst>
                  <a:outerShdw blurRad="38100" dist="38100" dir="2700000" algn="tl">
                    <a:srgbClr val="C0C0C0"/>
                  </a:outerShdw>
                </a:effectLst>
                <a:latin typeface="Arial" charset="0"/>
              </a:rPr>
              <a:t>KETERJAMINAN (</a:t>
            </a:r>
            <a:r>
              <a:rPr lang="en-US" b="1" i="1" dirty="0">
                <a:effectLst>
                  <a:outerShdw blurRad="38100" dist="38100" dir="2700000" algn="tl">
                    <a:srgbClr val="C0C0C0"/>
                  </a:outerShdw>
                </a:effectLst>
                <a:latin typeface="Arial" charset="0"/>
              </a:rPr>
              <a:t>ASSURANCE</a:t>
            </a:r>
            <a:r>
              <a:rPr lang="en-US" b="1" dirty="0">
                <a:effectLst>
                  <a:outerShdw blurRad="38100" dist="38100" dir="2700000" algn="tl">
                    <a:srgbClr val="C0C0C0"/>
                  </a:outerShdw>
                </a:effectLst>
                <a:latin typeface="Arial" charset="0"/>
              </a:rPr>
              <a:t>)</a:t>
            </a:r>
          </a:p>
          <a:p>
            <a:pPr marL="457200" indent="-457200">
              <a:buFont typeface="Wingdings" pitchFamily="2" charset="2"/>
              <a:buAutoNum type="arabicPeriod"/>
              <a:defRPr/>
            </a:pPr>
            <a:endParaRPr lang="en-US" sz="1000" b="1" dirty="0">
              <a:effectLst>
                <a:outerShdw blurRad="38100" dist="38100" dir="2700000" algn="tl">
                  <a:srgbClr val="C0C0C0"/>
                </a:outerShdw>
              </a:effectLst>
              <a:latin typeface="Arial" charset="0"/>
            </a:endParaRPr>
          </a:p>
          <a:p>
            <a:pPr marL="457200" indent="-457200">
              <a:buFont typeface="Wingdings" pitchFamily="2" charset="2"/>
              <a:buAutoNum type="arabicPeriod"/>
              <a:defRPr/>
            </a:pPr>
            <a:r>
              <a:rPr lang="en-US" b="1" dirty="0">
                <a:effectLst>
                  <a:outerShdw blurRad="38100" dist="38100" dir="2700000" algn="tl">
                    <a:srgbClr val="C0C0C0"/>
                  </a:outerShdw>
                </a:effectLst>
                <a:latin typeface="Arial" charset="0"/>
              </a:rPr>
              <a:t>PENAMPILAN (</a:t>
            </a:r>
            <a:r>
              <a:rPr lang="en-US" b="1" i="1" dirty="0">
                <a:effectLst>
                  <a:outerShdw blurRad="38100" dist="38100" dir="2700000" algn="tl">
                    <a:srgbClr val="C0C0C0"/>
                  </a:outerShdw>
                </a:effectLst>
                <a:latin typeface="Arial" charset="0"/>
              </a:rPr>
              <a:t>TANGIBILITY</a:t>
            </a:r>
            <a:r>
              <a:rPr lang="en-US" b="1" dirty="0">
                <a:effectLst>
                  <a:outerShdw blurRad="38100" dist="38100" dir="2700000" algn="tl">
                    <a:srgbClr val="C0C0C0"/>
                  </a:outerShdw>
                </a:effectLst>
                <a:latin typeface="Arial" charset="0"/>
              </a:rPr>
              <a:t>)</a:t>
            </a:r>
          </a:p>
          <a:p>
            <a:pPr marL="457200" indent="-457200">
              <a:buFont typeface="Wingdings" pitchFamily="2" charset="2"/>
              <a:buAutoNum type="arabicPeriod"/>
              <a:defRPr/>
            </a:pPr>
            <a:endParaRPr lang="en-US" sz="1000" b="1" dirty="0">
              <a:effectLst>
                <a:outerShdw blurRad="38100" dist="38100" dir="2700000" algn="tl">
                  <a:srgbClr val="C0C0C0"/>
                </a:outerShdw>
              </a:effectLst>
              <a:latin typeface="Arial" charset="0"/>
            </a:endParaRPr>
          </a:p>
          <a:p>
            <a:pPr marL="457200" indent="-457200">
              <a:buFont typeface="Wingdings" pitchFamily="2" charset="2"/>
              <a:buAutoNum type="arabicPeriod"/>
              <a:defRPr/>
            </a:pPr>
            <a:r>
              <a:rPr lang="en-US" b="1" dirty="0">
                <a:effectLst>
                  <a:outerShdw blurRad="38100" dist="38100" dir="2700000" algn="tl">
                    <a:srgbClr val="C0C0C0"/>
                  </a:outerShdw>
                </a:effectLst>
                <a:latin typeface="Arial" charset="0"/>
              </a:rPr>
              <a:t>PERHATIAN (</a:t>
            </a:r>
            <a:r>
              <a:rPr lang="en-US" b="1" i="1" dirty="0">
                <a:effectLst>
                  <a:outerShdw blurRad="38100" dist="38100" dir="2700000" algn="tl">
                    <a:srgbClr val="C0C0C0"/>
                  </a:outerShdw>
                </a:effectLst>
                <a:latin typeface="Arial" charset="0"/>
              </a:rPr>
              <a:t>EMPHATY</a:t>
            </a:r>
            <a:r>
              <a:rPr lang="en-US" b="1" dirty="0">
                <a:effectLst>
                  <a:outerShdw blurRad="38100" dist="38100" dir="2700000" algn="tl">
                    <a:srgbClr val="C0C0C0"/>
                  </a:outerShdw>
                </a:effectLst>
                <a:latin typeface="Arial" charset="0"/>
              </a:rPr>
              <a:t>)</a:t>
            </a:r>
          </a:p>
          <a:p>
            <a:pPr marL="457200" indent="-457200">
              <a:buFont typeface="Wingdings" pitchFamily="2" charset="2"/>
              <a:buAutoNum type="arabicPeriod"/>
              <a:defRPr/>
            </a:pPr>
            <a:endParaRPr lang="en-US" sz="1000" b="1" dirty="0">
              <a:effectLst>
                <a:outerShdw blurRad="38100" dist="38100" dir="2700000" algn="tl">
                  <a:srgbClr val="C0C0C0"/>
                </a:outerShdw>
              </a:effectLst>
              <a:latin typeface="Arial" charset="0"/>
            </a:endParaRPr>
          </a:p>
          <a:p>
            <a:pPr marL="457200" indent="-457200">
              <a:buFont typeface="Wingdings" pitchFamily="2" charset="2"/>
              <a:buAutoNum type="arabicPeriod"/>
              <a:defRPr/>
            </a:pPr>
            <a:r>
              <a:rPr lang="en-US" b="1" dirty="0">
                <a:effectLst>
                  <a:outerShdw blurRad="38100" dist="38100" dir="2700000" algn="tl">
                    <a:srgbClr val="C0C0C0"/>
                  </a:outerShdw>
                </a:effectLst>
                <a:latin typeface="Arial" charset="0"/>
              </a:rPr>
              <a:t>KETANGGAPAN (</a:t>
            </a:r>
            <a:r>
              <a:rPr lang="en-US" b="1" i="1" dirty="0">
                <a:effectLst>
                  <a:outerShdw blurRad="38100" dist="38100" dir="2700000" algn="tl">
                    <a:srgbClr val="C0C0C0"/>
                  </a:outerShdw>
                </a:effectLst>
                <a:latin typeface="Arial" charset="0"/>
              </a:rPr>
              <a:t>RESPONSI</a:t>
            </a:r>
            <a:r>
              <a:rPr lang="id-ID" b="1" i="1" dirty="0">
                <a:effectLst>
                  <a:outerShdw blurRad="38100" dist="38100" dir="2700000" algn="tl">
                    <a:srgbClr val="C0C0C0"/>
                  </a:outerShdw>
                </a:effectLst>
                <a:latin typeface="Arial" charset="0"/>
              </a:rPr>
              <a:t>BILITY</a:t>
            </a:r>
            <a:r>
              <a:rPr lang="en-US" b="1" dirty="0">
                <a:effectLst>
                  <a:outerShdw blurRad="38100" dist="38100" dir="2700000" algn="tl">
                    <a:srgbClr val="C0C0C0"/>
                  </a:outerShdw>
                </a:effectLst>
                <a:latin typeface="Arial" charset="0"/>
              </a:rPr>
              <a:t>)</a:t>
            </a:r>
            <a:endParaRPr lang="en-US" b="1" i="1" dirty="0">
              <a:effectLst>
                <a:outerShdw blurRad="38100" dist="38100" dir="2700000" algn="tl">
                  <a:srgbClr val="C0C0C0"/>
                </a:outerShdw>
              </a:effectLst>
              <a:latin typeface="Arial" charset="0"/>
            </a:endParaRPr>
          </a:p>
        </p:txBody>
      </p:sp>
      <p:sp>
        <p:nvSpPr>
          <p:cNvPr id="147460" name="Rectangle 4"/>
          <p:cNvSpPr>
            <a:spLocks noChangeArrowheads="1"/>
          </p:cNvSpPr>
          <p:nvPr/>
        </p:nvSpPr>
        <p:spPr bwMode="auto">
          <a:xfrm>
            <a:off x="2133600" y="1630363"/>
            <a:ext cx="6477000" cy="503237"/>
          </a:xfrm>
          <a:prstGeom prst="rect">
            <a:avLst/>
          </a:prstGeom>
          <a:noFill/>
          <a:ln w="9525">
            <a:noFill/>
            <a:miter lim="800000"/>
            <a:headEnd/>
            <a:tailEnd/>
          </a:ln>
          <a:effectLst/>
        </p:spPr>
        <p:txBody>
          <a:bodyPr>
            <a:spAutoFit/>
          </a:bodyPr>
          <a:lstStyle/>
          <a:p>
            <a:pPr>
              <a:defRPr/>
            </a:pPr>
            <a:r>
              <a:rPr lang="en-US" sz="2700" b="1" dirty="0">
                <a:solidFill>
                  <a:srgbClr val="003399"/>
                </a:solidFill>
                <a:effectLst>
                  <a:outerShdw blurRad="38100" dist="38100" dir="2700000" algn="tl">
                    <a:srgbClr val="C0C0C0"/>
                  </a:outerShdw>
                </a:effectLst>
                <a:latin typeface="Arial" charset="0"/>
              </a:rPr>
              <a:t>SIFAT-SIFAT POKOK MUTU (JASA)</a:t>
            </a:r>
          </a:p>
        </p:txBody>
      </p:sp>
      <p:sp>
        <p:nvSpPr>
          <p:cNvPr id="44038" name="WordArt 5"/>
          <p:cNvSpPr>
            <a:spLocks noChangeArrowheads="1" noChangeShapeType="1" noTextEdit="1"/>
          </p:cNvSpPr>
          <p:nvPr/>
        </p:nvSpPr>
        <p:spPr bwMode="auto">
          <a:xfrm>
            <a:off x="457200" y="914400"/>
            <a:ext cx="3429000" cy="457200"/>
          </a:xfrm>
          <a:prstGeom prst="rect">
            <a:avLst/>
          </a:prstGeom>
        </p:spPr>
        <p:txBody>
          <a:bodyPr wrap="none" fromWordArt="1">
            <a:prstTxWarp prst="textPlain">
              <a:avLst>
                <a:gd name="adj" fmla="val 50000"/>
              </a:avLst>
            </a:prstTxWarp>
          </a:bodyPr>
          <a:lstStyle/>
          <a:p>
            <a:pPr algn="ctr"/>
            <a:r>
              <a:rPr lang="en-US" sz="3600" kern="10">
                <a:ln w="9525">
                  <a:solidFill>
                    <a:srgbClr val="0000FF"/>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outerShdw>
                </a:effectLst>
                <a:latin typeface="Impact"/>
              </a:rPr>
              <a:t>UNSUR-UNSUR </a:t>
            </a:r>
          </a:p>
        </p:txBody>
      </p:sp>
      <p:sp>
        <p:nvSpPr>
          <p:cNvPr id="44039" name="Rectangle 9"/>
          <p:cNvSpPr>
            <a:spLocks noChangeArrowheads="1"/>
          </p:cNvSpPr>
          <p:nvPr/>
        </p:nvSpPr>
        <p:spPr bwMode="auto">
          <a:xfrm>
            <a:off x="5105400" y="6324600"/>
            <a:ext cx="2895600" cy="152400"/>
          </a:xfrm>
          <a:prstGeom prst="rect">
            <a:avLst/>
          </a:prstGeom>
          <a:solidFill>
            <a:schemeClr val="accent1"/>
          </a:solidFill>
          <a:ln w="9525">
            <a:solidFill>
              <a:schemeClr val="tx1"/>
            </a:solidFill>
            <a:miter lim="800000"/>
            <a:headEnd/>
            <a:tailEnd/>
          </a:ln>
        </p:spPr>
        <p:txBody>
          <a:bodyPr wrap="none" anchor="ctr"/>
          <a:lstStyle/>
          <a:p>
            <a:pPr algn="ctr"/>
            <a:endParaRPr lang="en-GB" sz="900"/>
          </a:p>
        </p:txBody>
      </p:sp>
      <p:sp>
        <p:nvSpPr>
          <p:cNvPr id="44040" name="WordArt 5"/>
          <p:cNvSpPr>
            <a:spLocks noChangeArrowheads="1" noChangeShapeType="1" noTextEdit="1"/>
          </p:cNvSpPr>
          <p:nvPr/>
        </p:nvSpPr>
        <p:spPr bwMode="auto">
          <a:xfrm>
            <a:off x="1219200" y="1447800"/>
            <a:ext cx="685800" cy="457200"/>
          </a:xfrm>
          <a:prstGeom prst="rect">
            <a:avLst/>
          </a:prstGeom>
        </p:spPr>
        <p:txBody>
          <a:bodyPr wrap="none" fromWordArt="1">
            <a:prstTxWarp prst="textPlain">
              <a:avLst>
                <a:gd name="adj" fmla="val 50000"/>
              </a:avLst>
            </a:prstTxWarp>
          </a:bodyPr>
          <a:lstStyle/>
          <a:p>
            <a:pPr algn="ctr"/>
            <a:r>
              <a:rPr lang="en-US" sz="3600" kern="10">
                <a:ln w="9525">
                  <a:solidFill>
                    <a:srgbClr val="0000FF"/>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outerShdw>
                </a:effectLst>
                <a:latin typeface="Impact"/>
              </a:rPr>
              <a:t>&amp; </a:t>
            </a:r>
          </a:p>
        </p:txBody>
      </p:sp>
    </p:spTree>
  </p:cSld>
  <p:clrMapOvr>
    <a:masterClrMapping/>
  </p:clrMapOvr>
  <p:transition spd="med">
    <p:blinds dir="ver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4"/>
          <p:cNvSpPr>
            <a:spLocks noGrp="1"/>
          </p:cNvSpPr>
          <p:nvPr>
            <p:ph type="sldNum" sz="quarter" idx="11"/>
          </p:nvPr>
        </p:nvSpPr>
        <p:spPr>
          <a:noFill/>
        </p:spPr>
        <p:txBody>
          <a:bodyPr/>
          <a:lstStyle/>
          <a:p>
            <a:fld id="{F7D5F13B-B614-4153-86D9-664B04C9E9E1}" type="slidenum">
              <a:rPr lang="en-US" smtClean="0"/>
              <a:pPr/>
              <a:t>29</a:t>
            </a:fld>
            <a:endParaRPr lang="en-US" smtClean="0"/>
          </a:p>
        </p:txBody>
      </p:sp>
      <p:sp>
        <p:nvSpPr>
          <p:cNvPr id="148482" name="Text Box 2"/>
          <p:cNvSpPr txBox="1">
            <a:spLocks noChangeArrowheads="1"/>
          </p:cNvSpPr>
          <p:nvPr/>
        </p:nvSpPr>
        <p:spPr bwMode="auto">
          <a:xfrm>
            <a:off x="609600" y="3524250"/>
            <a:ext cx="8077200" cy="2952750"/>
          </a:xfrm>
          <a:prstGeom prst="rect">
            <a:avLst/>
          </a:prstGeom>
          <a:noFill/>
          <a:ln w="9525">
            <a:noFill/>
            <a:miter lim="800000"/>
            <a:headEnd/>
            <a:tailEnd/>
          </a:ln>
          <a:effectLst/>
        </p:spPr>
        <p:txBody>
          <a:bodyPr>
            <a:spAutoFit/>
          </a:bodyPr>
          <a:lstStyle/>
          <a:p>
            <a:pPr marL="457200" indent="-457200">
              <a:buFont typeface="Wingdings" pitchFamily="2" charset="2"/>
              <a:buAutoNum type="arabicPeriod"/>
              <a:defRPr/>
            </a:pPr>
            <a:r>
              <a:rPr lang="en-US" b="1">
                <a:effectLst>
                  <a:outerShdw blurRad="38100" dist="38100" dir="2700000" algn="tl">
                    <a:srgbClr val="C0C0C0"/>
                  </a:outerShdw>
                </a:effectLst>
                <a:latin typeface="Arial" charset="0"/>
              </a:rPr>
              <a:t>KEBUTUHAN DAN HARAPAN MASING-MASING PELANGGAN</a:t>
            </a:r>
          </a:p>
          <a:p>
            <a:pPr marL="457200" indent="-457200">
              <a:buFont typeface="Wingdings" pitchFamily="2" charset="2"/>
              <a:buAutoNum type="arabicPeriod"/>
              <a:defRPr/>
            </a:pPr>
            <a:endParaRPr lang="en-US" sz="1000" b="1">
              <a:effectLst>
                <a:outerShdw blurRad="38100" dist="38100" dir="2700000" algn="tl">
                  <a:srgbClr val="C0C0C0"/>
                </a:outerShdw>
              </a:effectLst>
              <a:latin typeface="Arial" charset="0"/>
            </a:endParaRPr>
          </a:p>
          <a:p>
            <a:pPr marL="457200" indent="-457200">
              <a:buFont typeface="Wingdings" pitchFamily="2" charset="2"/>
              <a:buAutoNum type="arabicPeriod"/>
              <a:defRPr/>
            </a:pPr>
            <a:r>
              <a:rPr lang="en-US" b="1">
                <a:effectLst>
                  <a:outerShdw blurRad="38100" dist="38100" dir="2700000" algn="tl">
                    <a:srgbClr val="C0C0C0"/>
                  </a:outerShdw>
                </a:effectLst>
                <a:latin typeface="Arial" charset="0"/>
              </a:rPr>
              <a:t>KEPUASAN DAN KEBANGGAAN DARI PELANGGAN TERHADAP PRODUK KITA</a:t>
            </a:r>
          </a:p>
          <a:p>
            <a:pPr marL="457200" indent="-457200">
              <a:buFont typeface="Wingdings" pitchFamily="2" charset="2"/>
              <a:buAutoNum type="arabicPeriod"/>
              <a:defRPr/>
            </a:pPr>
            <a:endParaRPr lang="en-US" sz="1000" b="1">
              <a:effectLst>
                <a:outerShdw blurRad="38100" dist="38100" dir="2700000" algn="tl">
                  <a:srgbClr val="C0C0C0"/>
                </a:outerShdw>
              </a:effectLst>
              <a:latin typeface="Arial" charset="0"/>
            </a:endParaRPr>
          </a:p>
          <a:p>
            <a:pPr marL="457200" indent="-457200">
              <a:buFont typeface="Wingdings" pitchFamily="2" charset="2"/>
              <a:buAutoNum type="arabicPeriod"/>
              <a:defRPr/>
            </a:pPr>
            <a:r>
              <a:rPr lang="en-US" b="1">
                <a:effectLst>
                  <a:outerShdw blurRad="38100" dist="38100" dir="2700000" algn="tl">
                    <a:srgbClr val="C0C0C0"/>
                  </a:outerShdw>
                </a:effectLst>
                <a:latin typeface="Arial" charset="0"/>
              </a:rPr>
              <a:t>PENERIMA MANFAAT LAYANAN PENDIDIKAN HARUS MENJADI ACUAN BAGI PROGRAM PENINGKATAN MUTU LAYANAN PENDIDIKAN</a:t>
            </a:r>
          </a:p>
        </p:txBody>
      </p:sp>
      <p:sp>
        <p:nvSpPr>
          <p:cNvPr id="148483" name="Rectangle 3"/>
          <p:cNvSpPr>
            <a:spLocks noChangeArrowheads="1"/>
          </p:cNvSpPr>
          <p:nvPr/>
        </p:nvSpPr>
        <p:spPr bwMode="auto">
          <a:xfrm>
            <a:off x="685800" y="1752600"/>
            <a:ext cx="5791200" cy="466725"/>
          </a:xfrm>
          <a:prstGeom prst="rect">
            <a:avLst/>
          </a:prstGeom>
          <a:noFill/>
          <a:ln w="9525">
            <a:solidFill>
              <a:schemeClr val="tx1"/>
            </a:solidFill>
            <a:miter lim="800000"/>
            <a:headEnd/>
            <a:tailEnd/>
          </a:ln>
          <a:effectLst/>
        </p:spPr>
        <p:txBody>
          <a:bodyPr>
            <a:spAutoFit/>
          </a:bodyPr>
          <a:lstStyle/>
          <a:p>
            <a:pPr algn="ctr">
              <a:defRPr/>
            </a:pPr>
            <a:r>
              <a:rPr lang="en-US" b="1">
                <a:solidFill>
                  <a:srgbClr val="003399"/>
                </a:solidFill>
                <a:effectLst>
                  <a:outerShdw blurRad="38100" dist="38100" dir="2700000" algn="tl">
                    <a:srgbClr val="C0C0C0"/>
                  </a:outerShdw>
                </a:effectLst>
                <a:latin typeface="Arial" charset="0"/>
              </a:rPr>
              <a:t>KEBUTUHAN/HARAPAN PELANGGAN</a:t>
            </a:r>
          </a:p>
        </p:txBody>
      </p:sp>
      <p:sp>
        <p:nvSpPr>
          <p:cNvPr id="45061" name="WordArt 4"/>
          <p:cNvSpPr>
            <a:spLocks noChangeArrowheads="1" noChangeShapeType="1" noTextEdit="1"/>
          </p:cNvSpPr>
          <p:nvPr/>
        </p:nvSpPr>
        <p:spPr bwMode="auto">
          <a:xfrm>
            <a:off x="533400" y="304800"/>
            <a:ext cx="6096000" cy="533400"/>
          </a:xfrm>
          <a:prstGeom prst="rect">
            <a:avLst/>
          </a:prstGeom>
        </p:spPr>
        <p:txBody>
          <a:bodyPr wrap="none" fromWordArt="1">
            <a:prstTxWarp prst="textPlain">
              <a:avLst>
                <a:gd name="adj" fmla="val 50000"/>
              </a:avLst>
            </a:prstTxWarp>
          </a:bodyPr>
          <a:lstStyle/>
          <a:p>
            <a:pPr algn="ctr"/>
            <a:r>
              <a:rPr lang="en-US" sz="3600" kern="10">
                <a:ln w="9525">
                  <a:solidFill>
                    <a:srgbClr val="0000FF"/>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outerShdw>
                </a:effectLst>
                <a:latin typeface="Impact"/>
              </a:rPr>
              <a:t>PROGRAM PENINGKATAN MUTU</a:t>
            </a:r>
          </a:p>
        </p:txBody>
      </p:sp>
      <p:sp>
        <p:nvSpPr>
          <p:cNvPr id="148485" name="AutoShape 5"/>
          <p:cNvSpPr>
            <a:spLocks noChangeArrowheads="1"/>
          </p:cNvSpPr>
          <p:nvPr/>
        </p:nvSpPr>
        <p:spPr bwMode="auto">
          <a:xfrm>
            <a:off x="3200400" y="1066800"/>
            <a:ext cx="762000" cy="609600"/>
          </a:xfrm>
          <a:prstGeom prst="downArrow">
            <a:avLst>
              <a:gd name="adj1" fmla="val 50000"/>
              <a:gd name="adj2" fmla="val 46093"/>
            </a:avLst>
          </a:prstGeom>
          <a:solidFill>
            <a:schemeClr val="accent1"/>
          </a:solidFill>
          <a:ln w="9525">
            <a:solidFill>
              <a:schemeClr val="tx1"/>
            </a:solidFill>
            <a:miter lim="800000"/>
            <a:headEnd/>
            <a:tailEnd/>
          </a:ln>
          <a:effectLst>
            <a:outerShdw dist="107763" dir="18900000" algn="ctr" rotWithShape="0">
              <a:schemeClr val="bg2"/>
            </a:outerShdw>
          </a:effectLst>
        </p:spPr>
        <p:txBody>
          <a:bodyPr wrap="none" anchor="ctr"/>
          <a:lstStyle/>
          <a:p>
            <a:pPr>
              <a:defRPr/>
            </a:pPr>
            <a:endParaRPr lang="en-US"/>
          </a:p>
        </p:txBody>
      </p:sp>
      <p:sp>
        <p:nvSpPr>
          <p:cNvPr id="148486" name="Rectangle 6"/>
          <p:cNvSpPr>
            <a:spLocks noChangeArrowheads="1"/>
          </p:cNvSpPr>
          <p:nvPr/>
        </p:nvSpPr>
        <p:spPr bwMode="auto">
          <a:xfrm>
            <a:off x="3938588" y="1066800"/>
            <a:ext cx="1928812" cy="457200"/>
          </a:xfrm>
          <a:prstGeom prst="rect">
            <a:avLst/>
          </a:prstGeom>
          <a:noFill/>
          <a:ln w="9525">
            <a:noFill/>
            <a:miter lim="800000"/>
            <a:headEnd/>
            <a:tailEnd/>
          </a:ln>
          <a:effectLst/>
        </p:spPr>
        <p:txBody>
          <a:bodyPr wrap="none">
            <a:spAutoFit/>
          </a:bodyPr>
          <a:lstStyle/>
          <a:p>
            <a:pPr>
              <a:defRPr/>
            </a:pPr>
            <a:r>
              <a:rPr lang="en-US" b="1" i="1">
                <a:solidFill>
                  <a:srgbClr val="003399"/>
                </a:solidFill>
                <a:effectLst>
                  <a:outerShdw blurRad="38100" dist="38100" dir="2700000" algn="tl">
                    <a:srgbClr val="C0C0C0"/>
                  </a:outerShdw>
                </a:effectLst>
                <a:latin typeface="Arial" charset="0"/>
              </a:rPr>
              <a:t>berorientasi</a:t>
            </a:r>
          </a:p>
        </p:txBody>
      </p:sp>
      <p:sp>
        <p:nvSpPr>
          <p:cNvPr id="45064" name="AutoShape 7"/>
          <p:cNvSpPr>
            <a:spLocks noChangeArrowheads="1"/>
          </p:cNvSpPr>
          <p:nvPr/>
        </p:nvSpPr>
        <p:spPr bwMode="auto">
          <a:xfrm>
            <a:off x="304800" y="1981200"/>
            <a:ext cx="304800" cy="1447800"/>
          </a:xfrm>
          <a:prstGeom prst="curvedRightArrow">
            <a:avLst>
              <a:gd name="adj1" fmla="val 95000"/>
              <a:gd name="adj2" fmla="val 190000"/>
              <a:gd name="adj3" fmla="val 33333"/>
            </a:avLst>
          </a:prstGeom>
          <a:solidFill>
            <a:schemeClr val="accent1"/>
          </a:solidFill>
          <a:ln w="9525">
            <a:solidFill>
              <a:schemeClr val="tx1"/>
            </a:solidFill>
            <a:miter lim="800000"/>
            <a:headEnd/>
            <a:tailEnd/>
          </a:ln>
        </p:spPr>
        <p:txBody>
          <a:bodyPr wrap="none" anchor="ctr"/>
          <a:lstStyle/>
          <a:p>
            <a:endParaRPr lang="id-ID"/>
          </a:p>
        </p:txBody>
      </p:sp>
      <p:sp>
        <p:nvSpPr>
          <p:cNvPr id="148488" name="Rectangle 8"/>
          <p:cNvSpPr>
            <a:spLocks noChangeArrowheads="1"/>
          </p:cNvSpPr>
          <p:nvPr/>
        </p:nvSpPr>
        <p:spPr bwMode="auto">
          <a:xfrm>
            <a:off x="330200" y="2362200"/>
            <a:ext cx="965200" cy="457200"/>
          </a:xfrm>
          <a:prstGeom prst="rect">
            <a:avLst/>
          </a:prstGeom>
          <a:noFill/>
          <a:ln w="9525">
            <a:noFill/>
            <a:miter lim="800000"/>
            <a:headEnd/>
            <a:tailEnd/>
          </a:ln>
          <a:effectLst/>
        </p:spPr>
        <p:txBody>
          <a:bodyPr wrap="none">
            <a:spAutoFit/>
          </a:bodyPr>
          <a:lstStyle/>
          <a:p>
            <a:pPr>
              <a:defRPr/>
            </a:pPr>
            <a:r>
              <a:rPr lang="en-US" b="1" i="1">
                <a:solidFill>
                  <a:srgbClr val="003399"/>
                </a:solidFill>
                <a:effectLst>
                  <a:outerShdw blurRad="38100" dist="38100" dir="2700000" algn="tl">
                    <a:srgbClr val="C0C0C0"/>
                  </a:outerShdw>
                </a:effectLst>
                <a:latin typeface="Arial" charset="0"/>
              </a:rPr>
              <a:t>maka</a:t>
            </a:r>
          </a:p>
        </p:txBody>
      </p:sp>
      <p:sp>
        <p:nvSpPr>
          <p:cNvPr id="148489" name="Rectangle 9"/>
          <p:cNvSpPr>
            <a:spLocks noChangeArrowheads="1"/>
          </p:cNvSpPr>
          <p:nvPr/>
        </p:nvSpPr>
        <p:spPr bwMode="auto">
          <a:xfrm>
            <a:off x="609600" y="2971800"/>
            <a:ext cx="8062913" cy="457200"/>
          </a:xfrm>
          <a:prstGeom prst="rect">
            <a:avLst/>
          </a:prstGeom>
          <a:noFill/>
          <a:ln w="9525">
            <a:noFill/>
            <a:miter lim="800000"/>
            <a:headEnd/>
            <a:tailEnd/>
          </a:ln>
          <a:effectLst/>
        </p:spPr>
        <p:txBody>
          <a:bodyPr wrap="none">
            <a:spAutoFit/>
          </a:bodyPr>
          <a:lstStyle/>
          <a:p>
            <a:pPr>
              <a:defRPr/>
            </a:pPr>
            <a:r>
              <a:rPr lang="en-US" b="1">
                <a:solidFill>
                  <a:srgbClr val="003399"/>
                </a:solidFill>
                <a:effectLst>
                  <a:outerShdw blurRad="38100" dist="38100" dir="2700000" algn="tl">
                    <a:srgbClr val="C0C0C0"/>
                  </a:outerShdw>
                </a:effectLst>
                <a:latin typeface="Arial" charset="0"/>
              </a:rPr>
              <a:t>LAYANAN PENDIDIKAN YG BERMUTU, PERHATIKAN:</a:t>
            </a:r>
          </a:p>
        </p:txBody>
      </p:sp>
      <p:sp>
        <p:nvSpPr>
          <p:cNvPr id="45067" name="Rectangle 9"/>
          <p:cNvSpPr>
            <a:spLocks noChangeArrowheads="1"/>
          </p:cNvSpPr>
          <p:nvPr/>
        </p:nvSpPr>
        <p:spPr bwMode="auto">
          <a:xfrm>
            <a:off x="5105400" y="6477000"/>
            <a:ext cx="2895600" cy="152400"/>
          </a:xfrm>
          <a:prstGeom prst="rect">
            <a:avLst/>
          </a:prstGeom>
          <a:solidFill>
            <a:schemeClr val="accent1"/>
          </a:solidFill>
          <a:ln w="9525">
            <a:solidFill>
              <a:schemeClr val="tx1"/>
            </a:solidFill>
            <a:miter lim="800000"/>
            <a:headEnd/>
            <a:tailEnd/>
          </a:ln>
        </p:spPr>
        <p:txBody>
          <a:bodyPr wrap="none" anchor="ctr"/>
          <a:lstStyle/>
          <a:p>
            <a:pPr algn="ctr"/>
            <a:endParaRPr lang="en-GB" sz="900"/>
          </a:p>
        </p:txBody>
      </p:sp>
    </p:spTree>
  </p:cSld>
  <p:clrMapOvr>
    <a:masterClrMapping/>
  </p:clrMapOvr>
  <p:transition spd="med">
    <p:blinds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p:cNvSpPr>
            <a:spLocks noGrp="1"/>
          </p:cNvSpPr>
          <p:nvPr>
            <p:ph type="sldNum" sz="quarter" idx="11"/>
          </p:nvPr>
        </p:nvSpPr>
        <p:spPr>
          <a:noFill/>
        </p:spPr>
        <p:txBody>
          <a:bodyPr/>
          <a:lstStyle/>
          <a:p>
            <a:fld id="{EE5469E7-D7F5-4BC4-BC80-B2A0BA77D866}" type="slidenum">
              <a:rPr lang="en-US" smtClean="0"/>
              <a:pPr/>
              <a:t>3</a:t>
            </a:fld>
            <a:endParaRPr lang="en-US" smtClean="0"/>
          </a:p>
        </p:txBody>
      </p:sp>
      <p:sp>
        <p:nvSpPr>
          <p:cNvPr id="18435" name="WordArt 4"/>
          <p:cNvSpPr>
            <a:spLocks noChangeArrowheads="1" noChangeShapeType="1" noTextEdit="1"/>
          </p:cNvSpPr>
          <p:nvPr/>
        </p:nvSpPr>
        <p:spPr bwMode="auto">
          <a:xfrm>
            <a:off x="304800" y="609600"/>
            <a:ext cx="3505200" cy="457200"/>
          </a:xfrm>
          <a:prstGeom prst="rect">
            <a:avLst/>
          </a:prstGeom>
        </p:spPr>
        <p:txBody>
          <a:bodyPr wrap="none" fromWordArt="1">
            <a:prstTxWarp prst="textPlain">
              <a:avLst>
                <a:gd name="adj" fmla="val 50000"/>
              </a:avLst>
            </a:prstTxWarp>
          </a:bodyPr>
          <a:lstStyle/>
          <a:p>
            <a:pPr algn="ctr"/>
            <a:r>
              <a:rPr lang="en-US" sz="3600" kern="10">
                <a:ln w="9525">
                  <a:solidFill>
                    <a:schemeClr val="accent2"/>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outerShdw>
                </a:effectLst>
                <a:latin typeface="Impact"/>
              </a:rPr>
              <a:t>PROFESI</a:t>
            </a:r>
          </a:p>
        </p:txBody>
      </p:sp>
      <p:sp>
        <p:nvSpPr>
          <p:cNvPr id="100357" name="Text Box 5"/>
          <p:cNvSpPr txBox="1">
            <a:spLocks noChangeArrowheads="1"/>
          </p:cNvSpPr>
          <p:nvPr/>
        </p:nvSpPr>
        <p:spPr bwMode="auto">
          <a:xfrm>
            <a:off x="1752600" y="4264025"/>
            <a:ext cx="6781800" cy="1984375"/>
          </a:xfrm>
          <a:prstGeom prst="rect">
            <a:avLst/>
          </a:prstGeom>
          <a:noFill/>
          <a:ln w="9525">
            <a:noFill/>
            <a:miter lim="800000"/>
            <a:headEnd/>
            <a:tailEnd/>
          </a:ln>
          <a:effectLst/>
        </p:spPr>
        <p:txBody>
          <a:bodyPr>
            <a:spAutoFit/>
          </a:bodyPr>
          <a:lstStyle/>
          <a:p>
            <a:pPr marL="457200" indent="-457200">
              <a:buFont typeface="Wingdings" pitchFamily="2" charset="2"/>
              <a:buAutoNum type="arabicPeriod"/>
              <a:defRPr/>
            </a:pPr>
            <a:r>
              <a:rPr lang="en-US" sz="2600" b="1">
                <a:effectLst>
                  <a:outerShdw blurRad="38100" dist="38100" dir="2700000" algn="tl">
                    <a:srgbClr val="C0C0C0"/>
                  </a:outerShdw>
                </a:effectLst>
                <a:latin typeface="Arial" charset="0"/>
              </a:rPr>
              <a:t>ILMU PENGETAHUAN TERTENTU</a:t>
            </a:r>
          </a:p>
          <a:p>
            <a:pPr marL="457200" indent="-457200">
              <a:buFont typeface="Wingdings" pitchFamily="2" charset="2"/>
              <a:buAutoNum type="arabicPeriod"/>
              <a:defRPr/>
            </a:pPr>
            <a:endParaRPr lang="en-US" sz="1000" b="1">
              <a:effectLst>
                <a:outerShdw blurRad="38100" dist="38100" dir="2700000" algn="tl">
                  <a:srgbClr val="C0C0C0"/>
                </a:outerShdw>
              </a:effectLst>
              <a:latin typeface="Arial" charset="0"/>
            </a:endParaRPr>
          </a:p>
          <a:p>
            <a:pPr marL="457200" indent="-457200">
              <a:buFont typeface="Wingdings" pitchFamily="2" charset="2"/>
              <a:buAutoNum type="arabicPeriod"/>
              <a:defRPr/>
            </a:pPr>
            <a:r>
              <a:rPr lang="en-US" sz="2600" b="1">
                <a:effectLst>
                  <a:outerShdw blurRad="38100" dist="38100" dir="2700000" algn="tl">
                    <a:srgbClr val="C0C0C0"/>
                  </a:outerShdw>
                </a:effectLst>
                <a:latin typeface="Arial" charset="0"/>
              </a:rPr>
              <a:t>APLIKASI KEMAMPUAN/KECAKAPAN</a:t>
            </a:r>
          </a:p>
          <a:p>
            <a:pPr marL="457200" indent="-457200">
              <a:buFont typeface="Wingdings" pitchFamily="2" charset="2"/>
              <a:buAutoNum type="arabicPeriod"/>
              <a:defRPr/>
            </a:pPr>
            <a:endParaRPr lang="en-US" sz="1000" b="1">
              <a:effectLst>
                <a:outerShdw blurRad="38100" dist="38100" dir="2700000" algn="tl">
                  <a:srgbClr val="C0C0C0"/>
                </a:outerShdw>
              </a:effectLst>
              <a:latin typeface="Arial" charset="0"/>
            </a:endParaRPr>
          </a:p>
          <a:p>
            <a:pPr marL="457200" indent="-457200">
              <a:buFont typeface="Wingdings" pitchFamily="2" charset="2"/>
              <a:buAutoNum type="arabicPeriod"/>
              <a:defRPr/>
            </a:pPr>
            <a:r>
              <a:rPr lang="en-US" sz="2600" b="1">
                <a:effectLst>
                  <a:outerShdw blurRad="38100" dist="38100" dir="2700000" algn="tl">
                    <a:srgbClr val="C0C0C0"/>
                  </a:outerShdw>
                </a:effectLst>
                <a:latin typeface="Arial" charset="0"/>
              </a:rPr>
              <a:t>BERKAITAN DENGAN KEPENTINGAN UMUM</a:t>
            </a:r>
          </a:p>
        </p:txBody>
      </p:sp>
      <p:sp>
        <p:nvSpPr>
          <p:cNvPr id="100358" name="Rectangle 6"/>
          <p:cNvSpPr>
            <a:spLocks noChangeArrowheads="1"/>
          </p:cNvSpPr>
          <p:nvPr/>
        </p:nvSpPr>
        <p:spPr bwMode="auto">
          <a:xfrm>
            <a:off x="1371600" y="1187450"/>
            <a:ext cx="7315200" cy="1679575"/>
          </a:xfrm>
          <a:prstGeom prst="rect">
            <a:avLst/>
          </a:prstGeom>
          <a:noFill/>
          <a:ln w="9525">
            <a:noFill/>
            <a:miter lim="800000"/>
            <a:headEnd/>
            <a:tailEnd/>
          </a:ln>
          <a:effectLst/>
        </p:spPr>
        <p:txBody>
          <a:bodyPr>
            <a:spAutoFit/>
          </a:bodyPr>
          <a:lstStyle/>
          <a:p>
            <a:pPr>
              <a:defRPr/>
            </a:pPr>
            <a:r>
              <a:rPr lang="en-US" sz="2600" b="1">
                <a:solidFill>
                  <a:srgbClr val="003399"/>
                </a:solidFill>
                <a:effectLst>
                  <a:outerShdw blurRad="38100" dist="38100" dir="2700000" algn="tl">
                    <a:srgbClr val="C0C0C0"/>
                  </a:outerShdw>
                </a:effectLst>
                <a:latin typeface="Arial" charset="0"/>
              </a:rPr>
              <a:t>BIDANG USAHA MANUSIA BERDASARKAN PENGETAHUAN, DIMANA KEAHLIAN DAN PENGALAMAN PELAKUNYA DIPERLUKAN OLEH MASYARAKAT</a:t>
            </a:r>
          </a:p>
        </p:txBody>
      </p:sp>
      <p:sp>
        <p:nvSpPr>
          <p:cNvPr id="100359" name="AutoShape 7"/>
          <p:cNvSpPr>
            <a:spLocks noChangeArrowheads="1"/>
          </p:cNvSpPr>
          <p:nvPr/>
        </p:nvSpPr>
        <p:spPr bwMode="auto">
          <a:xfrm flipV="1">
            <a:off x="609600" y="1190625"/>
            <a:ext cx="1066800" cy="3810000"/>
          </a:xfrm>
          <a:custGeom>
            <a:avLst/>
            <a:gdLst>
              <a:gd name="G0" fmla="+- 12696 0 0"/>
              <a:gd name="G1" fmla="+- 3141 0 0"/>
              <a:gd name="G2" fmla="+- 12158 0 3141"/>
              <a:gd name="G3" fmla="+- G2 0 3141"/>
              <a:gd name="G4" fmla="*/ G3 32768 32059"/>
              <a:gd name="G5" fmla="*/ G4 1 2"/>
              <a:gd name="G6" fmla="+- 21600 0 12696"/>
              <a:gd name="G7" fmla="*/ G6 3141 6079"/>
              <a:gd name="G8" fmla="+- G7 12696 0"/>
              <a:gd name="T0" fmla="*/ 12696 w 21600"/>
              <a:gd name="T1" fmla="*/ 0 h 21600"/>
              <a:gd name="T2" fmla="*/ 12696 w 21600"/>
              <a:gd name="T3" fmla="*/ 12158 h 21600"/>
              <a:gd name="T4" fmla="*/ 3003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2696" y="0"/>
                </a:lnTo>
                <a:lnTo>
                  <a:pt x="12696" y="3141"/>
                </a:lnTo>
                <a:lnTo>
                  <a:pt x="12427" y="3141"/>
                </a:lnTo>
                <a:cubicBezTo>
                  <a:pt x="5564" y="3141"/>
                  <a:pt x="0" y="7178"/>
                  <a:pt x="0" y="12158"/>
                </a:cubicBezTo>
                <a:lnTo>
                  <a:pt x="0" y="21600"/>
                </a:lnTo>
                <a:lnTo>
                  <a:pt x="6006" y="21600"/>
                </a:lnTo>
                <a:lnTo>
                  <a:pt x="6006" y="12158"/>
                </a:lnTo>
                <a:cubicBezTo>
                  <a:pt x="6006" y="10423"/>
                  <a:pt x="8881" y="9017"/>
                  <a:pt x="12427" y="9017"/>
                </a:cubicBezTo>
                <a:lnTo>
                  <a:pt x="12696" y="9017"/>
                </a:lnTo>
                <a:lnTo>
                  <a:pt x="12696" y="12158"/>
                </a:lnTo>
                <a:close/>
              </a:path>
            </a:pathLst>
          </a:custGeom>
          <a:solidFill>
            <a:schemeClr val="accent1"/>
          </a:solidFill>
          <a:ln w="9525">
            <a:solidFill>
              <a:schemeClr val="tx1"/>
            </a:solidFill>
            <a:miter lim="800000"/>
            <a:headEnd/>
            <a:tailEnd/>
          </a:ln>
          <a:effectLst>
            <a:outerShdw dist="107763" dir="8100000" algn="ctr" rotWithShape="0">
              <a:schemeClr val="bg2"/>
            </a:outerShdw>
          </a:effectLst>
        </p:spPr>
        <p:txBody>
          <a:bodyPr wrap="none" anchor="ctr"/>
          <a:lstStyle/>
          <a:p>
            <a:pPr>
              <a:defRPr/>
            </a:pPr>
            <a:endParaRPr lang="en-US"/>
          </a:p>
        </p:txBody>
      </p:sp>
      <p:sp>
        <p:nvSpPr>
          <p:cNvPr id="100360" name="Rectangle 8"/>
          <p:cNvSpPr>
            <a:spLocks noChangeArrowheads="1"/>
          </p:cNvSpPr>
          <p:nvPr/>
        </p:nvSpPr>
        <p:spPr bwMode="auto">
          <a:xfrm>
            <a:off x="1676400" y="3622675"/>
            <a:ext cx="6400800" cy="519113"/>
          </a:xfrm>
          <a:prstGeom prst="rect">
            <a:avLst/>
          </a:prstGeom>
          <a:noFill/>
          <a:ln w="9525">
            <a:noFill/>
            <a:miter lim="800000"/>
            <a:headEnd/>
            <a:tailEnd/>
          </a:ln>
          <a:effectLst/>
        </p:spPr>
        <p:txBody>
          <a:bodyPr>
            <a:spAutoFit/>
          </a:bodyPr>
          <a:lstStyle/>
          <a:p>
            <a:pPr>
              <a:defRPr/>
            </a:pPr>
            <a:r>
              <a:rPr lang="en-US" sz="2800" b="1">
                <a:solidFill>
                  <a:srgbClr val="003399"/>
                </a:solidFill>
                <a:effectLst>
                  <a:outerShdw blurRad="38100" dist="38100" dir="2700000" algn="tl">
                    <a:srgbClr val="C0C0C0"/>
                  </a:outerShdw>
                </a:effectLst>
                <a:latin typeface="Arial" charset="0"/>
              </a:rPr>
              <a:t>DEFINISI DI ATAS MELIPUTI ASPEK</a:t>
            </a:r>
          </a:p>
        </p:txBody>
      </p:sp>
      <p:sp>
        <p:nvSpPr>
          <p:cNvPr id="18440" name="Rectangle 9"/>
          <p:cNvSpPr>
            <a:spLocks noChangeArrowheads="1"/>
          </p:cNvSpPr>
          <p:nvPr/>
        </p:nvSpPr>
        <p:spPr bwMode="auto">
          <a:xfrm>
            <a:off x="5562600" y="6324600"/>
            <a:ext cx="2895600" cy="228600"/>
          </a:xfrm>
          <a:prstGeom prst="rect">
            <a:avLst/>
          </a:prstGeom>
          <a:solidFill>
            <a:schemeClr val="accent1"/>
          </a:solidFill>
          <a:ln w="9525">
            <a:solidFill>
              <a:schemeClr val="tx1"/>
            </a:solidFill>
            <a:miter lim="800000"/>
            <a:headEnd/>
            <a:tailEnd/>
          </a:ln>
        </p:spPr>
        <p:txBody>
          <a:bodyPr wrap="none" anchor="ctr"/>
          <a:lstStyle/>
          <a:p>
            <a:pPr algn="ctr"/>
            <a:endParaRPr lang="en-GB" sz="900"/>
          </a:p>
        </p:txBody>
      </p:sp>
    </p:spTree>
  </p:cSld>
  <p:clrMapOvr>
    <a:masterClrMapping/>
  </p:clrMapOvr>
  <p:transition spd="med">
    <p:blinds dir="ver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4"/>
          <p:cNvSpPr>
            <a:spLocks noGrp="1"/>
          </p:cNvSpPr>
          <p:nvPr>
            <p:ph type="sldNum" sz="quarter" idx="11"/>
          </p:nvPr>
        </p:nvSpPr>
        <p:spPr>
          <a:noFill/>
        </p:spPr>
        <p:txBody>
          <a:bodyPr/>
          <a:lstStyle/>
          <a:p>
            <a:fld id="{A3A795B1-BFBF-4A8A-B90A-14DFCE2E875E}" type="slidenum">
              <a:rPr lang="en-US" smtClean="0"/>
              <a:pPr/>
              <a:t>30</a:t>
            </a:fld>
            <a:endParaRPr lang="en-US" smtClean="0"/>
          </a:p>
        </p:txBody>
      </p:sp>
      <p:graphicFrame>
        <p:nvGraphicFramePr>
          <p:cNvPr id="63517" name="Group 1053"/>
          <p:cNvGraphicFramePr>
            <a:graphicFrameLocks noGrp="1"/>
          </p:cNvGraphicFramePr>
          <p:nvPr/>
        </p:nvGraphicFramePr>
        <p:xfrm>
          <a:off x="228600" y="2395538"/>
          <a:ext cx="8686800" cy="4145280"/>
        </p:xfrm>
        <a:graphic>
          <a:graphicData uri="http://schemas.openxmlformats.org/drawingml/2006/table">
            <a:tbl>
              <a:tblPr/>
              <a:tblGrid>
                <a:gridCol w="4343400"/>
                <a:gridCol w="4343400"/>
              </a:tblGrid>
              <a:tr h="5000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smtClean="0">
                          <a:ln>
                            <a:noFill/>
                          </a:ln>
                          <a:solidFill>
                            <a:schemeClr val="bg1"/>
                          </a:solidFill>
                          <a:effectLst>
                            <a:outerShdw blurRad="38100" dist="38100" dir="2700000" algn="tl">
                              <a:srgbClr val="000000"/>
                            </a:outerShdw>
                          </a:effectLst>
                          <a:latin typeface="Arial" charset="0"/>
                        </a:rPr>
                        <a:t>LAMA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smtClean="0">
                          <a:ln>
                            <a:noFill/>
                          </a:ln>
                          <a:solidFill>
                            <a:schemeClr val="bg1"/>
                          </a:solidFill>
                          <a:effectLst>
                            <a:outerShdw blurRad="38100" dist="38100" dir="2700000" algn="tl">
                              <a:srgbClr val="000000"/>
                            </a:outerShdw>
                          </a:effectLst>
                          <a:latin typeface="Arial" charset="0"/>
                        </a:rPr>
                        <a:t>BARU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00FF"/>
                    </a:solidFill>
                  </a:tcPr>
                </a:tc>
              </a:tr>
              <a:tr h="2403475">
                <a:tc>
                  <a:txBody>
                    <a:bodyPr/>
                    <a:lstStyle/>
                    <a:p>
                      <a:pPr marL="533400" marR="0" lvl="0" indent="-533400" algn="l" defTabSz="914400" rtl="0" eaLnBrk="1" fontAlgn="base" latinLnBrk="0" hangingPunct="1">
                        <a:lnSpc>
                          <a:spcPct val="100000"/>
                        </a:lnSpc>
                        <a:spcBef>
                          <a:spcPct val="20000"/>
                        </a:spcBef>
                        <a:spcAft>
                          <a:spcPct val="0"/>
                        </a:spcAft>
                        <a:buClr>
                          <a:schemeClr val="tx1"/>
                        </a:buClr>
                        <a:buSzTx/>
                        <a:buFont typeface="Wingdings" pitchFamily="2" charset="2"/>
                        <a:buAutoNum type="arabicPeriod"/>
                        <a:tabLst/>
                      </a:pPr>
                      <a:endParaRPr kumimoji="0" lang="en-US" sz="2000" b="1" i="0" u="none" strike="noStrike" cap="none" normalizeH="0" baseline="0" smtClean="0">
                        <a:ln>
                          <a:noFill/>
                        </a:ln>
                        <a:solidFill>
                          <a:schemeClr val="tx1"/>
                        </a:solidFill>
                        <a:effectLst>
                          <a:outerShdw blurRad="38100" dist="38100" dir="2700000" algn="tl">
                            <a:srgbClr val="C0C0C0"/>
                          </a:outerShdw>
                        </a:effectLst>
                        <a:latin typeface="Arial" charset="0"/>
                      </a:endParaRPr>
                    </a:p>
                    <a:p>
                      <a:pPr marL="533400" marR="0" lvl="0" indent="-533400" algn="l" defTabSz="914400" rtl="0" eaLnBrk="1" fontAlgn="base" latinLnBrk="0" hangingPunct="1">
                        <a:lnSpc>
                          <a:spcPct val="100000"/>
                        </a:lnSpc>
                        <a:spcBef>
                          <a:spcPct val="20000"/>
                        </a:spcBef>
                        <a:spcAft>
                          <a:spcPct val="0"/>
                        </a:spcAft>
                        <a:buClr>
                          <a:schemeClr val="tx1"/>
                        </a:buClr>
                        <a:buSzTx/>
                        <a:buFont typeface="Wingdings" pitchFamily="2" charset="2"/>
                        <a:buAutoNum type="arabicPeriod"/>
                        <a:tabLst/>
                      </a:pPr>
                      <a:r>
                        <a:rPr kumimoji="0" lang="en-US" sz="2000" b="1" i="0" u="none" strike="noStrike" cap="none" normalizeH="0" baseline="0" smtClean="0">
                          <a:ln>
                            <a:noFill/>
                          </a:ln>
                          <a:solidFill>
                            <a:schemeClr val="tx1"/>
                          </a:solidFill>
                          <a:effectLst>
                            <a:outerShdw blurRad="38100" dist="38100" dir="2700000" algn="tl">
                              <a:srgbClr val="C0C0C0"/>
                            </a:outerShdw>
                          </a:effectLst>
                          <a:latin typeface="Arial" charset="0"/>
                        </a:rPr>
                        <a:t>MENGAJAR DAN MENYODORI SISWA  DENGAN MUATAN INFORMASI PENGETAHUAN</a:t>
                      </a:r>
                    </a:p>
                    <a:p>
                      <a:pPr marL="533400" marR="0" lvl="0" indent="-533400" algn="l" defTabSz="914400" rtl="0" eaLnBrk="1" fontAlgn="base" latinLnBrk="0" hangingPunct="1">
                        <a:lnSpc>
                          <a:spcPct val="100000"/>
                        </a:lnSpc>
                        <a:spcBef>
                          <a:spcPct val="20000"/>
                        </a:spcBef>
                        <a:spcAft>
                          <a:spcPct val="0"/>
                        </a:spcAft>
                        <a:buClr>
                          <a:schemeClr val="tx1"/>
                        </a:buClr>
                        <a:buSzTx/>
                        <a:buFont typeface="Wingdings" pitchFamily="2" charset="2"/>
                        <a:buAutoNum type="arabicPeriod"/>
                        <a:tabLst/>
                      </a:pPr>
                      <a:endParaRPr kumimoji="0" lang="en-US" sz="1000" b="1" i="0" u="none" strike="noStrike" cap="none" normalizeH="0" baseline="0" smtClean="0">
                        <a:ln>
                          <a:noFill/>
                        </a:ln>
                        <a:solidFill>
                          <a:schemeClr val="tx1"/>
                        </a:solidFill>
                        <a:effectLst>
                          <a:outerShdw blurRad="38100" dist="38100" dir="2700000" algn="tl">
                            <a:srgbClr val="C0C0C0"/>
                          </a:outerShdw>
                        </a:effectLst>
                        <a:latin typeface="Arial" charset="0"/>
                      </a:endParaRPr>
                    </a:p>
                    <a:p>
                      <a:pPr marL="533400" marR="0" lvl="0" indent="-533400" algn="l" defTabSz="914400" rtl="0" eaLnBrk="1" fontAlgn="base" latinLnBrk="0" hangingPunct="1">
                        <a:lnSpc>
                          <a:spcPct val="100000"/>
                        </a:lnSpc>
                        <a:spcBef>
                          <a:spcPct val="20000"/>
                        </a:spcBef>
                        <a:spcAft>
                          <a:spcPct val="0"/>
                        </a:spcAft>
                        <a:buClr>
                          <a:schemeClr val="tx1"/>
                        </a:buClr>
                        <a:buSzTx/>
                        <a:buFont typeface="Wingdings" pitchFamily="2" charset="2"/>
                        <a:buAutoNum type="arabicPeriod"/>
                        <a:tabLst/>
                      </a:pPr>
                      <a:r>
                        <a:rPr kumimoji="0" lang="en-US" sz="2000" b="1" i="0" u="none" strike="noStrike" cap="none" normalizeH="0" baseline="0" smtClean="0">
                          <a:ln>
                            <a:noFill/>
                          </a:ln>
                          <a:solidFill>
                            <a:schemeClr val="tx1"/>
                          </a:solidFill>
                          <a:effectLst>
                            <a:outerShdw blurRad="38100" dist="38100" dir="2700000" algn="tl">
                              <a:srgbClr val="C0C0C0"/>
                            </a:outerShdw>
                          </a:effectLst>
                          <a:latin typeface="Arial" charset="0"/>
                        </a:rPr>
                        <a:t>GURU DIPANDANG PALING MENGETAHUI DAN SATU2NYA SUMBER INFORMASI</a:t>
                      </a:r>
                    </a:p>
                    <a:p>
                      <a:pPr marL="533400" marR="0" lvl="0" indent="-533400" algn="l" defTabSz="914400" rtl="0" eaLnBrk="1" fontAlgn="base" latinLnBrk="0" hangingPunct="1">
                        <a:lnSpc>
                          <a:spcPct val="100000"/>
                        </a:lnSpc>
                        <a:spcBef>
                          <a:spcPct val="20000"/>
                        </a:spcBef>
                        <a:spcAft>
                          <a:spcPct val="0"/>
                        </a:spcAft>
                        <a:buClr>
                          <a:schemeClr val="tx1"/>
                        </a:buClr>
                        <a:buSzTx/>
                        <a:buFont typeface="Wingdings" pitchFamily="2" charset="2"/>
                        <a:buAutoNum type="arabicPeriod"/>
                        <a:tabLst/>
                      </a:pPr>
                      <a:endParaRPr kumimoji="0" lang="en-US" sz="2000" b="1" i="0" u="none" strike="noStrike" cap="none" normalizeH="0" baseline="0" smtClean="0">
                        <a:ln>
                          <a:noFill/>
                        </a:ln>
                        <a:solidFill>
                          <a:schemeClr val="tx1"/>
                        </a:solidFill>
                        <a:effectLst>
                          <a:outerShdw blurRad="38100" dist="38100" dir="2700000" algn="tl">
                            <a:srgbClr val="C0C0C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
                          <a:schemeClr val="tx1"/>
                        </a:buClr>
                        <a:buSzTx/>
                        <a:buFont typeface="Wingdings" pitchFamily="2" charset="2"/>
                        <a:buAutoNum type="arabicPeriod"/>
                        <a:tabLst/>
                      </a:pPr>
                      <a:endParaRPr kumimoji="0" lang="en-US" sz="2000" b="1" i="0" u="none" strike="noStrike" cap="none" normalizeH="0" baseline="0" smtClean="0">
                        <a:ln>
                          <a:noFill/>
                        </a:ln>
                        <a:solidFill>
                          <a:schemeClr val="tx1"/>
                        </a:solidFill>
                        <a:effectLst>
                          <a:outerShdw blurRad="38100" dist="38100" dir="2700000" algn="tl">
                            <a:srgbClr val="C0C0C0"/>
                          </a:outerShdw>
                        </a:effectLst>
                        <a:latin typeface="Arial" charset="0"/>
                      </a:endParaRPr>
                    </a:p>
                    <a:p>
                      <a:pPr marL="533400" marR="0" lvl="0" indent="-533400" algn="l" defTabSz="914400" rtl="0" eaLnBrk="1" fontAlgn="base" latinLnBrk="0" hangingPunct="1">
                        <a:lnSpc>
                          <a:spcPct val="100000"/>
                        </a:lnSpc>
                        <a:spcBef>
                          <a:spcPct val="20000"/>
                        </a:spcBef>
                        <a:spcAft>
                          <a:spcPct val="0"/>
                        </a:spcAft>
                        <a:buClr>
                          <a:schemeClr val="tx1"/>
                        </a:buClr>
                        <a:buSzTx/>
                        <a:buFont typeface="Wingdings" pitchFamily="2" charset="2"/>
                        <a:buAutoNum type="arabicPeriod"/>
                        <a:tabLst/>
                      </a:pPr>
                      <a:r>
                        <a:rPr kumimoji="0" lang="en-US" sz="2000" b="1" i="0" u="none" strike="noStrike" cap="none" normalizeH="0" baseline="0" smtClean="0">
                          <a:ln>
                            <a:noFill/>
                          </a:ln>
                          <a:solidFill>
                            <a:schemeClr val="tx1"/>
                          </a:solidFill>
                          <a:effectLst>
                            <a:outerShdw blurRad="38100" dist="38100" dir="2700000" algn="tl">
                              <a:srgbClr val="C0C0C0"/>
                            </a:outerShdw>
                          </a:effectLst>
                          <a:latin typeface="Arial" charset="0"/>
                        </a:rPr>
                        <a:t>DERASNYA INFORMASI TIDAK MUNGKIN GURU BERSIKAP PALING TAHU</a:t>
                      </a:r>
                    </a:p>
                    <a:p>
                      <a:pPr marL="533400" marR="0" lvl="0" indent="-533400" algn="l" defTabSz="914400" rtl="0" eaLnBrk="1" fontAlgn="base" latinLnBrk="0" hangingPunct="1">
                        <a:lnSpc>
                          <a:spcPct val="100000"/>
                        </a:lnSpc>
                        <a:spcBef>
                          <a:spcPct val="20000"/>
                        </a:spcBef>
                        <a:spcAft>
                          <a:spcPct val="0"/>
                        </a:spcAft>
                        <a:buClr>
                          <a:schemeClr val="tx1"/>
                        </a:buClr>
                        <a:buSzTx/>
                        <a:buFont typeface="Wingdings" pitchFamily="2" charset="2"/>
                        <a:buAutoNum type="arabicPeriod"/>
                        <a:tabLst/>
                      </a:pPr>
                      <a:r>
                        <a:rPr kumimoji="0" lang="en-US" sz="2000" b="1" i="0" u="none" strike="noStrike" cap="none" normalizeH="0" baseline="0" smtClean="0">
                          <a:ln>
                            <a:noFill/>
                          </a:ln>
                          <a:solidFill>
                            <a:schemeClr val="tx1"/>
                          </a:solidFill>
                          <a:effectLst>
                            <a:outerShdw blurRad="38100" dist="38100" dir="2700000" algn="tl">
                              <a:srgbClr val="C0C0C0"/>
                            </a:outerShdw>
                          </a:effectLst>
                          <a:latin typeface="Arial" charset="0"/>
                        </a:rPr>
                        <a:t>GURU MENGAJAR BAGAIMANA SISWA BELAJAR </a:t>
                      </a:r>
                    </a:p>
                    <a:p>
                      <a:pPr marL="533400" marR="0" lvl="0" indent="-533400" algn="l" defTabSz="914400" rtl="0" eaLnBrk="1" fontAlgn="base" latinLnBrk="0" hangingPunct="1">
                        <a:lnSpc>
                          <a:spcPct val="100000"/>
                        </a:lnSpc>
                        <a:spcBef>
                          <a:spcPct val="20000"/>
                        </a:spcBef>
                        <a:spcAft>
                          <a:spcPct val="0"/>
                        </a:spcAft>
                        <a:buClr>
                          <a:schemeClr val="tx1"/>
                        </a:buClr>
                        <a:buSzTx/>
                        <a:buFont typeface="Wingdings" pitchFamily="2" charset="2"/>
                        <a:buAutoNum type="arabicPeriod"/>
                        <a:tabLst/>
                      </a:pPr>
                      <a:r>
                        <a:rPr kumimoji="0" lang="en-US" sz="2000" b="1" i="0" u="none" strike="noStrike" cap="none" normalizeH="0" baseline="0" smtClean="0">
                          <a:ln>
                            <a:noFill/>
                          </a:ln>
                          <a:solidFill>
                            <a:schemeClr val="tx1"/>
                          </a:solidFill>
                          <a:effectLst>
                            <a:outerShdw blurRad="38100" dist="38100" dir="2700000" algn="tl">
                              <a:srgbClr val="C0C0C0"/>
                            </a:outerShdw>
                          </a:effectLst>
                          <a:latin typeface="Arial" charset="0"/>
                        </a:rPr>
                        <a:t>BERUSAHA MENDAPATKAN INFORMASI DARI BERBAGAI SUMBER U/. MEMFASILITASI KEBUTUHAN SISWA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3505" name="AutoShape 1041"/>
          <p:cNvSpPr>
            <a:spLocks noChangeArrowheads="1"/>
          </p:cNvSpPr>
          <p:nvPr/>
        </p:nvSpPr>
        <p:spPr bwMode="auto">
          <a:xfrm>
            <a:off x="3505200" y="1266825"/>
            <a:ext cx="2133600" cy="976313"/>
          </a:xfrm>
          <a:prstGeom prst="downArrow">
            <a:avLst>
              <a:gd name="adj1" fmla="val 62944"/>
              <a:gd name="adj2" fmla="val 49431"/>
            </a:avLst>
          </a:prstGeom>
          <a:solidFill>
            <a:schemeClr val="accent1"/>
          </a:solidFill>
          <a:ln w="9525">
            <a:solidFill>
              <a:schemeClr val="tx1"/>
            </a:solidFill>
            <a:miter lim="800000"/>
            <a:headEnd/>
            <a:tailEnd/>
          </a:ln>
          <a:effectLst>
            <a:outerShdw dist="107763" dir="18900000" algn="ctr" rotWithShape="0">
              <a:schemeClr val="bg2"/>
            </a:outerShdw>
          </a:effectLst>
        </p:spPr>
        <p:txBody>
          <a:bodyPr wrap="none" anchor="ctr"/>
          <a:lstStyle/>
          <a:p>
            <a:pPr>
              <a:defRPr/>
            </a:pPr>
            <a:endParaRPr lang="en-US"/>
          </a:p>
        </p:txBody>
      </p:sp>
      <p:sp>
        <p:nvSpPr>
          <p:cNvPr id="46096" name="WordArt 1044"/>
          <p:cNvSpPr>
            <a:spLocks noChangeArrowheads="1" noChangeShapeType="1" noTextEdit="1"/>
          </p:cNvSpPr>
          <p:nvPr/>
        </p:nvSpPr>
        <p:spPr bwMode="auto">
          <a:xfrm>
            <a:off x="2667000" y="414338"/>
            <a:ext cx="3810000" cy="571500"/>
          </a:xfrm>
          <a:prstGeom prst="rect">
            <a:avLst/>
          </a:prstGeom>
        </p:spPr>
        <p:txBody>
          <a:bodyPr wrap="none" fromWordArt="1">
            <a:prstTxWarp prst="textPlain">
              <a:avLst>
                <a:gd name="adj" fmla="val 50000"/>
              </a:avLst>
            </a:prstTxWarp>
          </a:bodyPr>
          <a:lstStyle/>
          <a:p>
            <a:pPr algn="ctr"/>
            <a:r>
              <a:rPr lang="en-US" sz="3600" kern="10">
                <a:ln w="9525">
                  <a:solidFill>
                    <a:srgbClr val="003399"/>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outerShdw>
                </a:effectLst>
                <a:latin typeface="Impact"/>
              </a:rPr>
              <a:t>TUGAS GURU</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63505"/>
                                        </p:tgtEl>
                                        <p:attrNameLst>
                                          <p:attrName>style.visibility</p:attrName>
                                        </p:attrNameLst>
                                      </p:cBhvr>
                                      <p:to>
                                        <p:strVal val="visible"/>
                                      </p:to>
                                    </p:set>
                                    <p:anim calcmode="lin" valueType="num">
                                      <p:cBhvr additive="base">
                                        <p:cTn id="7" dur="500" fill="hold"/>
                                        <p:tgtEl>
                                          <p:spTgt spid="63505"/>
                                        </p:tgtEl>
                                        <p:attrNameLst>
                                          <p:attrName>ppt_x</p:attrName>
                                        </p:attrNameLst>
                                      </p:cBhvr>
                                      <p:tavLst>
                                        <p:tav tm="0">
                                          <p:val>
                                            <p:strVal val="#ppt_x"/>
                                          </p:val>
                                        </p:tav>
                                        <p:tav tm="100000">
                                          <p:val>
                                            <p:strVal val="#ppt_x"/>
                                          </p:val>
                                        </p:tav>
                                      </p:tavLst>
                                    </p:anim>
                                    <p:anim calcmode="lin" valueType="num">
                                      <p:cBhvr additive="base">
                                        <p:cTn id="8" dur="500" fill="hold"/>
                                        <p:tgtEl>
                                          <p:spTgt spid="63505"/>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5" presetClass="entr" presetSubtype="10" fill="hold" nodeType="afterEffect">
                                  <p:stCondLst>
                                    <p:cond delay="0"/>
                                  </p:stCondLst>
                                  <p:childTnLst>
                                    <p:set>
                                      <p:cBhvr>
                                        <p:cTn id="11" dur="1" fill="hold">
                                          <p:stCondLst>
                                            <p:cond delay="0"/>
                                          </p:stCondLst>
                                        </p:cTn>
                                        <p:tgtEl>
                                          <p:spTgt spid="63517"/>
                                        </p:tgtEl>
                                        <p:attrNameLst>
                                          <p:attrName>style.visibility</p:attrName>
                                        </p:attrNameLst>
                                      </p:cBhvr>
                                      <p:to>
                                        <p:strVal val="visible"/>
                                      </p:to>
                                    </p:set>
                                    <p:animEffect transition="in" filter="checkerboard(across)">
                                      <p:cBhvr>
                                        <p:cTn id="12" dur="500"/>
                                        <p:tgtEl>
                                          <p:spTgt spid="635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50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5"/>
          <p:cNvSpPr>
            <a:spLocks noGrp="1"/>
          </p:cNvSpPr>
          <p:nvPr>
            <p:ph type="sldNum" sz="quarter" idx="11"/>
          </p:nvPr>
        </p:nvSpPr>
        <p:spPr>
          <a:noFill/>
        </p:spPr>
        <p:txBody>
          <a:bodyPr/>
          <a:lstStyle/>
          <a:p>
            <a:fld id="{D186B955-2E87-45BC-AD0D-88B5D7CEA253}" type="slidenum">
              <a:rPr lang="en-US" smtClean="0"/>
              <a:pPr/>
              <a:t>31</a:t>
            </a:fld>
            <a:endParaRPr lang="en-US" smtClean="0"/>
          </a:p>
        </p:txBody>
      </p:sp>
      <p:sp>
        <p:nvSpPr>
          <p:cNvPr id="752642" name="Rectangle 2"/>
          <p:cNvSpPr>
            <a:spLocks noGrp="1" noChangeArrowheads="1"/>
          </p:cNvSpPr>
          <p:nvPr>
            <p:ph type="title"/>
          </p:nvPr>
        </p:nvSpPr>
        <p:spPr>
          <a:xfrm>
            <a:off x="1143000" y="317500"/>
            <a:ext cx="6934200" cy="825500"/>
          </a:xfrm>
        </p:spPr>
        <p:txBody>
          <a:bodyPr/>
          <a:lstStyle/>
          <a:p>
            <a:r>
              <a:rPr lang="en-US" smtClean="0">
                <a:latin typeface="Albertus" pitchFamily="34" charset="0"/>
              </a:rPr>
              <a:t>Simpulan</a:t>
            </a:r>
            <a:endParaRPr lang="en-US" sz="3200" smtClean="0">
              <a:latin typeface="Albertus" pitchFamily="34" charset="0"/>
            </a:endParaRPr>
          </a:p>
        </p:txBody>
      </p:sp>
      <p:sp>
        <p:nvSpPr>
          <p:cNvPr id="8" name="Rectangle 3"/>
          <p:cNvSpPr txBox="1">
            <a:spLocks noChangeArrowheads="1"/>
          </p:cNvSpPr>
          <p:nvPr/>
        </p:nvSpPr>
        <p:spPr>
          <a:xfrm>
            <a:off x="1371600" y="1066800"/>
            <a:ext cx="7543800" cy="4876800"/>
          </a:xfrm>
          <a:prstGeom prst="rect">
            <a:avLst/>
          </a:prstGeom>
        </p:spPr>
        <p:txBody>
          <a:bodyPr anchor="ctr"/>
          <a:lstStyle/>
          <a:p>
            <a:pPr marL="514350" indent="-514350">
              <a:buFontTx/>
              <a:buAutoNum type="arabicPeriod"/>
              <a:defRPr/>
            </a:pPr>
            <a:endParaRPr lang="en-US" b="1" dirty="0"/>
          </a:p>
          <a:p>
            <a:pPr marL="457200" indent="-457200">
              <a:buClr>
                <a:srgbClr val="FF0000"/>
              </a:buClr>
              <a:buFont typeface="+mj-lt"/>
              <a:buAutoNum type="arabicParenR"/>
              <a:defRPr/>
            </a:pPr>
            <a:r>
              <a:rPr lang="en-US" b="1" dirty="0" err="1">
                <a:solidFill>
                  <a:srgbClr val="0000CC"/>
                </a:solidFill>
              </a:rPr>
              <a:t>Kemerosotan</a:t>
            </a:r>
            <a:r>
              <a:rPr lang="en-US" dirty="0"/>
              <a:t> </a:t>
            </a:r>
            <a:r>
              <a:rPr lang="id-ID" dirty="0"/>
              <a:t>mutu </a:t>
            </a:r>
            <a:r>
              <a:rPr lang="en-US" dirty="0" err="1"/>
              <a:t>pendidikan</a:t>
            </a:r>
            <a:r>
              <a:rPr lang="en-US" dirty="0"/>
              <a:t> </a:t>
            </a:r>
            <a:r>
              <a:rPr lang="en-US" dirty="0" err="1"/>
              <a:t>bukan</a:t>
            </a:r>
            <a:r>
              <a:rPr lang="en-US" dirty="0"/>
              <a:t> </a:t>
            </a:r>
            <a:r>
              <a:rPr lang="en-US" dirty="0" err="1"/>
              <a:t>diakibatkan</a:t>
            </a:r>
            <a:r>
              <a:rPr lang="en-US" dirty="0"/>
              <a:t> </a:t>
            </a:r>
            <a:r>
              <a:rPr lang="en-US" dirty="0" err="1"/>
              <a:t>oleh</a:t>
            </a:r>
            <a:r>
              <a:rPr lang="en-US" dirty="0"/>
              <a:t> </a:t>
            </a:r>
            <a:r>
              <a:rPr lang="en-US" dirty="0" err="1"/>
              <a:t>kurikulum</a:t>
            </a:r>
            <a:r>
              <a:rPr lang="en-US" dirty="0"/>
              <a:t> </a:t>
            </a:r>
            <a:r>
              <a:rPr lang="id-ID" dirty="0"/>
              <a:t>semata </a:t>
            </a:r>
            <a:r>
              <a:rPr lang="en-US" dirty="0" err="1"/>
              <a:t>tetapi</a:t>
            </a:r>
            <a:r>
              <a:rPr lang="en-US" dirty="0"/>
              <a:t> </a:t>
            </a:r>
            <a:r>
              <a:rPr lang="en-US" dirty="0" err="1"/>
              <a:t>oleh</a:t>
            </a:r>
            <a:r>
              <a:rPr lang="en-US" dirty="0"/>
              <a:t> </a:t>
            </a:r>
            <a:r>
              <a:rPr lang="en-US" dirty="0" err="1"/>
              <a:t>kurangnya</a:t>
            </a:r>
            <a:r>
              <a:rPr lang="en-US" dirty="0"/>
              <a:t> </a:t>
            </a:r>
            <a:r>
              <a:rPr lang="en-US" dirty="0" err="1"/>
              <a:t>kemampuan</a:t>
            </a:r>
            <a:r>
              <a:rPr lang="en-US" dirty="0"/>
              <a:t> </a:t>
            </a:r>
            <a:r>
              <a:rPr lang="en-US" dirty="0" err="1"/>
              <a:t>profesionalisme</a:t>
            </a:r>
            <a:r>
              <a:rPr lang="en-US" dirty="0"/>
              <a:t> guru </a:t>
            </a:r>
            <a:r>
              <a:rPr lang="en-US" dirty="0" err="1"/>
              <a:t>dan</a:t>
            </a:r>
            <a:r>
              <a:rPr lang="en-US" dirty="0"/>
              <a:t> </a:t>
            </a:r>
            <a:r>
              <a:rPr lang="en-US" dirty="0" err="1"/>
              <a:t>keengganan</a:t>
            </a:r>
            <a:r>
              <a:rPr lang="en-US" dirty="0"/>
              <a:t> </a:t>
            </a:r>
            <a:r>
              <a:rPr lang="en-US" dirty="0" err="1"/>
              <a:t>belajar</a:t>
            </a:r>
            <a:r>
              <a:rPr lang="en-US" dirty="0"/>
              <a:t> </a:t>
            </a:r>
            <a:r>
              <a:rPr lang="en-US" dirty="0" err="1"/>
              <a:t>siswa</a:t>
            </a:r>
            <a:r>
              <a:rPr lang="en-US" dirty="0"/>
              <a:t>. </a:t>
            </a:r>
          </a:p>
          <a:p>
            <a:pPr marL="457200" indent="-457200">
              <a:buClr>
                <a:srgbClr val="FF0000"/>
              </a:buClr>
              <a:buFont typeface="+mj-lt"/>
              <a:buAutoNum type="arabicParenR"/>
              <a:defRPr/>
            </a:pPr>
            <a:r>
              <a:rPr lang="en-US" dirty="0" err="1"/>
              <a:t>Profesionalisme</a:t>
            </a:r>
            <a:r>
              <a:rPr lang="en-US" dirty="0"/>
              <a:t> </a:t>
            </a:r>
            <a:r>
              <a:rPr lang="en-US" dirty="0" err="1"/>
              <a:t>menekankan</a:t>
            </a:r>
            <a:r>
              <a:rPr lang="en-US" dirty="0"/>
              <a:t> </a:t>
            </a:r>
            <a:r>
              <a:rPr lang="en-US" dirty="0" err="1"/>
              <a:t>kepada</a:t>
            </a:r>
            <a:r>
              <a:rPr lang="en-US" dirty="0"/>
              <a:t> </a:t>
            </a:r>
            <a:r>
              <a:rPr lang="en-US" dirty="0" err="1">
                <a:solidFill>
                  <a:srgbClr val="0000CC"/>
                </a:solidFill>
              </a:rPr>
              <a:t>penguasaan</a:t>
            </a:r>
            <a:r>
              <a:rPr lang="en-US" dirty="0">
                <a:solidFill>
                  <a:srgbClr val="0000CC"/>
                </a:solidFill>
              </a:rPr>
              <a:t> </a:t>
            </a:r>
            <a:r>
              <a:rPr lang="en-US" dirty="0" err="1">
                <a:solidFill>
                  <a:srgbClr val="0000CC"/>
                </a:solidFill>
              </a:rPr>
              <a:t>ilmu</a:t>
            </a:r>
            <a:r>
              <a:rPr lang="en-US" dirty="0">
                <a:solidFill>
                  <a:srgbClr val="0000CC"/>
                </a:solidFill>
              </a:rPr>
              <a:t> </a:t>
            </a:r>
            <a:r>
              <a:rPr lang="en-US" dirty="0" err="1">
                <a:solidFill>
                  <a:srgbClr val="0000CC"/>
                </a:solidFill>
              </a:rPr>
              <a:t>pengetahuan</a:t>
            </a:r>
            <a:r>
              <a:rPr lang="id-ID" dirty="0">
                <a:solidFill>
                  <a:srgbClr val="0000CC"/>
                </a:solidFill>
              </a:rPr>
              <a:t>,keterampilan</a:t>
            </a:r>
            <a:r>
              <a:rPr lang="en-US" dirty="0">
                <a:solidFill>
                  <a:srgbClr val="0000CC"/>
                </a:solidFill>
              </a:rPr>
              <a:t> </a:t>
            </a:r>
            <a:r>
              <a:rPr lang="en-US" dirty="0" err="1">
                <a:solidFill>
                  <a:srgbClr val="0000CC"/>
                </a:solidFill>
              </a:rPr>
              <a:t>atau</a:t>
            </a:r>
            <a:r>
              <a:rPr lang="en-US" dirty="0">
                <a:solidFill>
                  <a:srgbClr val="0000CC"/>
                </a:solidFill>
              </a:rPr>
              <a:t> </a:t>
            </a:r>
            <a:r>
              <a:rPr lang="en-US" dirty="0" err="1">
                <a:solidFill>
                  <a:srgbClr val="0000CC"/>
                </a:solidFill>
              </a:rPr>
              <a:t>kemampuan</a:t>
            </a:r>
            <a:r>
              <a:rPr lang="en-US" dirty="0">
                <a:solidFill>
                  <a:srgbClr val="0000CC"/>
                </a:solidFill>
              </a:rPr>
              <a:t> </a:t>
            </a:r>
            <a:r>
              <a:rPr lang="en-US" dirty="0" err="1">
                <a:solidFill>
                  <a:srgbClr val="0000CC"/>
                </a:solidFill>
              </a:rPr>
              <a:t>manajemen</a:t>
            </a:r>
            <a:r>
              <a:rPr lang="en-US" dirty="0">
                <a:solidFill>
                  <a:srgbClr val="0000CC"/>
                </a:solidFill>
              </a:rPr>
              <a:t> </a:t>
            </a:r>
            <a:r>
              <a:rPr lang="en-US" dirty="0" err="1">
                <a:solidFill>
                  <a:srgbClr val="0000CC"/>
                </a:solidFill>
              </a:rPr>
              <a:t>beserta</a:t>
            </a:r>
            <a:r>
              <a:rPr lang="en-US" dirty="0">
                <a:solidFill>
                  <a:srgbClr val="0000CC"/>
                </a:solidFill>
              </a:rPr>
              <a:t> </a:t>
            </a:r>
            <a:r>
              <a:rPr lang="en-US" dirty="0" err="1">
                <a:solidFill>
                  <a:srgbClr val="0000CC"/>
                </a:solidFill>
              </a:rPr>
              <a:t>strategi</a:t>
            </a:r>
            <a:r>
              <a:rPr lang="en-US" dirty="0">
                <a:solidFill>
                  <a:srgbClr val="0000CC"/>
                </a:solidFill>
              </a:rPr>
              <a:t> </a:t>
            </a:r>
            <a:r>
              <a:rPr lang="en-US" dirty="0" err="1">
                <a:solidFill>
                  <a:srgbClr val="0000CC"/>
                </a:solidFill>
              </a:rPr>
              <a:t>penerapannya</a:t>
            </a:r>
            <a:r>
              <a:rPr lang="en-US" dirty="0">
                <a:solidFill>
                  <a:srgbClr val="0000CC"/>
                </a:solidFill>
              </a:rPr>
              <a:t>. </a:t>
            </a:r>
          </a:p>
          <a:p>
            <a:pPr marL="457200" indent="-457200">
              <a:buClr>
                <a:srgbClr val="FF0000"/>
              </a:buClr>
              <a:buFont typeface="+mj-lt"/>
              <a:buAutoNum type="arabicParenR"/>
              <a:defRPr/>
            </a:pPr>
            <a:r>
              <a:rPr lang="en-US" dirty="0" err="1">
                <a:solidFill>
                  <a:srgbClr val="0000CC"/>
                </a:solidFill>
              </a:rPr>
              <a:t>Profesionalisme</a:t>
            </a:r>
            <a:r>
              <a:rPr lang="en-US" dirty="0">
                <a:solidFill>
                  <a:srgbClr val="0000CC"/>
                </a:solidFill>
              </a:rPr>
              <a:t> </a:t>
            </a:r>
            <a:r>
              <a:rPr lang="en-US" dirty="0" err="1">
                <a:solidFill>
                  <a:srgbClr val="0000CC"/>
                </a:solidFill>
              </a:rPr>
              <a:t>bukan</a:t>
            </a:r>
            <a:r>
              <a:rPr lang="en-US" dirty="0">
                <a:solidFill>
                  <a:srgbClr val="0000CC"/>
                </a:solidFill>
              </a:rPr>
              <a:t> </a:t>
            </a:r>
            <a:r>
              <a:rPr lang="en-US" dirty="0" err="1">
                <a:solidFill>
                  <a:srgbClr val="0000CC"/>
                </a:solidFill>
              </a:rPr>
              <a:t>sekadar</a:t>
            </a:r>
            <a:r>
              <a:rPr lang="en-US" dirty="0">
                <a:solidFill>
                  <a:srgbClr val="0000CC"/>
                </a:solidFill>
              </a:rPr>
              <a:t> </a:t>
            </a:r>
            <a:r>
              <a:rPr lang="en-US" dirty="0" err="1">
                <a:solidFill>
                  <a:srgbClr val="0000CC"/>
                </a:solidFill>
              </a:rPr>
              <a:t>pengetahuan</a:t>
            </a:r>
            <a:r>
              <a:rPr lang="en-US" dirty="0">
                <a:solidFill>
                  <a:srgbClr val="0000CC"/>
                </a:solidFill>
              </a:rPr>
              <a:t> </a:t>
            </a:r>
            <a:r>
              <a:rPr lang="en-US" dirty="0" err="1">
                <a:solidFill>
                  <a:srgbClr val="0000CC"/>
                </a:solidFill>
              </a:rPr>
              <a:t>teknologi</a:t>
            </a:r>
            <a:r>
              <a:rPr lang="en-US" dirty="0">
                <a:solidFill>
                  <a:srgbClr val="0000CC"/>
                </a:solidFill>
              </a:rPr>
              <a:t> </a:t>
            </a:r>
            <a:r>
              <a:rPr lang="en-US" dirty="0" err="1">
                <a:solidFill>
                  <a:srgbClr val="0000CC"/>
                </a:solidFill>
              </a:rPr>
              <a:t>dan</a:t>
            </a:r>
            <a:r>
              <a:rPr lang="en-US" dirty="0">
                <a:solidFill>
                  <a:srgbClr val="0000CC"/>
                </a:solidFill>
              </a:rPr>
              <a:t> </a:t>
            </a:r>
            <a:r>
              <a:rPr lang="en-US" dirty="0" err="1">
                <a:solidFill>
                  <a:srgbClr val="0000CC"/>
                </a:solidFill>
              </a:rPr>
              <a:t>manajemen</a:t>
            </a:r>
            <a:r>
              <a:rPr lang="en-US" dirty="0"/>
              <a:t> </a:t>
            </a:r>
            <a:r>
              <a:rPr lang="en-US" dirty="0" err="1"/>
              <a:t>tetapi</a:t>
            </a:r>
            <a:r>
              <a:rPr lang="en-US" dirty="0"/>
              <a:t> </a:t>
            </a:r>
            <a:r>
              <a:rPr lang="id-ID" dirty="0"/>
              <a:t>juga harus dibarengi oleh </a:t>
            </a:r>
            <a:r>
              <a:rPr lang="en-US" dirty="0" err="1"/>
              <a:t>sikap</a:t>
            </a:r>
            <a:r>
              <a:rPr lang="en-US" dirty="0"/>
              <a:t>, </a:t>
            </a:r>
            <a:r>
              <a:rPr lang="en-US" dirty="0" err="1"/>
              <a:t>pengembangan</a:t>
            </a:r>
            <a:r>
              <a:rPr lang="en-US" dirty="0"/>
              <a:t> </a:t>
            </a:r>
            <a:r>
              <a:rPr lang="en-US" dirty="0" err="1"/>
              <a:t>profesionalisme</a:t>
            </a:r>
            <a:r>
              <a:rPr lang="id-ID" dirty="0"/>
              <a:t>,</a:t>
            </a:r>
            <a:r>
              <a:rPr lang="en-US" dirty="0"/>
              <a:t> </a:t>
            </a:r>
            <a:r>
              <a:rPr lang="en-US" dirty="0" err="1"/>
              <a:t>bukan</a:t>
            </a:r>
            <a:r>
              <a:rPr lang="en-US" dirty="0"/>
              <a:t> </a:t>
            </a:r>
            <a:r>
              <a:rPr lang="en-US" dirty="0" err="1"/>
              <a:t>hanya</a:t>
            </a:r>
            <a:r>
              <a:rPr lang="en-US" dirty="0"/>
              <a:t> </a:t>
            </a:r>
            <a:r>
              <a:rPr lang="en-US" dirty="0" err="1"/>
              <a:t>memiliki</a:t>
            </a:r>
            <a:r>
              <a:rPr lang="en-US" dirty="0"/>
              <a:t> </a:t>
            </a:r>
            <a:r>
              <a:rPr lang="en-US" dirty="0" err="1"/>
              <a:t>keterampilan</a:t>
            </a:r>
            <a:r>
              <a:rPr lang="en-US" dirty="0"/>
              <a:t> yang </a:t>
            </a:r>
            <a:r>
              <a:rPr lang="en-US" dirty="0" err="1"/>
              <a:t>tinggi</a:t>
            </a:r>
            <a:r>
              <a:rPr lang="en-US" dirty="0"/>
              <a:t> </a:t>
            </a:r>
            <a:r>
              <a:rPr lang="en-US" dirty="0" err="1"/>
              <a:t>tetapi</a:t>
            </a:r>
            <a:r>
              <a:rPr lang="en-US" dirty="0"/>
              <a:t> </a:t>
            </a:r>
            <a:r>
              <a:rPr lang="en-US" dirty="0" err="1"/>
              <a:t>memiliki</a:t>
            </a:r>
            <a:r>
              <a:rPr lang="en-US" dirty="0"/>
              <a:t> </a:t>
            </a:r>
            <a:r>
              <a:rPr lang="en-US" dirty="0" err="1"/>
              <a:t>suatu</a:t>
            </a:r>
            <a:r>
              <a:rPr lang="en-US" dirty="0"/>
              <a:t> </a:t>
            </a:r>
            <a:r>
              <a:rPr lang="en-US" dirty="0" err="1"/>
              <a:t>tingkah</a:t>
            </a:r>
            <a:r>
              <a:rPr lang="en-US" dirty="0"/>
              <a:t> </a:t>
            </a:r>
            <a:r>
              <a:rPr lang="en-US" dirty="0" err="1"/>
              <a:t>laku</a:t>
            </a:r>
            <a:r>
              <a:rPr lang="en-US" dirty="0"/>
              <a:t> yang </a:t>
            </a:r>
            <a:r>
              <a:rPr lang="en-US" dirty="0" err="1"/>
              <a:t>dipersyaratkan</a:t>
            </a:r>
            <a:r>
              <a:rPr lang="en-US" dirty="0"/>
              <a:t>. </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52642"/>
                                        </p:tgtEl>
                                        <p:attrNameLst>
                                          <p:attrName>style.visibility</p:attrName>
                                        </p:attrNameLst>
                                      </p:cBhvr>
                                      <p:to>
                                        <p:strVal val="visible"/>
                                      </p:to>
                                    </p:set>
                                    <p:animEffect transition="in" filter="dissolve">
                                      <p:cBhvr>
                                        <p:cTn id="7" dur="500"/>
                                        <p:tgtEl>
                                          <p:spTgt spid="752642"/>
                                        </p:tgtEl>
                                      </p:cBhvr>
                                    </p:animEffect>
                                  </p:childTnLst>
                                </p:cTn>
                              </p:par>
                            </p:childTnLst>
                          </p:cTn>
                        </p:par>
                      </p:childTnLst>
                    </p:cTn>
                  </p:par>
                  <p:par>
                    <p:cTn id="8" fill="hold">
                      <p:stCondLst>
                        <p:cond delay="indefinite"/>
                      </p:stCondLst>
                      <p:childTnLst>
                        <p:par>
                          <p:cTn id="9" fill="hold">
                            <p:stCondLst>
                              <p:cond delay="0"/>
                            </p:stCondLst>
                            <p:childTnLst>
                              <p:par>
                                <p:cTn id="10" presetID="49" presetClass="entr" presetSubtype="0" decel="10000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 calcmode="lin" valueType="num">
                                      <p:cBhvr>
                                        <p:cTn id="12"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8">
                                            <p:txEl>
                                              <p:pRg st="1" end="1"/>
                                            </p:txEl>
                                          </p:spTgt>
                                        </p:tgtEl>
                                        <p:attrNameLst>
                                          <p:attrName>ppt_h</p:attrName>
                                        </p:attrNameLst>
                                      </p:cBhvr>
                                      <p:tavLst>
                                        <p:tav tm="0">
                                          <p:val>
                                            <p:fltVal val="0"/>
                                          </p:val>
                                        </p:tav>
                                        <p:tav tm="100000">
                                          <p:val>
                                            <p:strVal val="#ppt_h"/>
                                          </p:val>
                                        </p:tav>
                                      </p:tavLst>
                                    </p:anim>
                                    <p:anim calcmode="lin" valueType="num">
                                      <p:cBhvr>
                                        <p:cTn id="14" dur="500" fill="hold"/>
                                        <p:tgtEl>
                                          <p:spTgt spid="8">
                                            <p:txEl>
                                              <p:pRg st="1" end="1"/>
                                            </p:txEl>
                                          </p:spTgt>
                                        </p:tgtEl>
                                        <p:attrNameLst>
                                          <p:attrName>style.rotation</p:attrName>
                                        </p:attrNameLst>
                                      </p:cBhvr>
                                      <p:tavLst>
                                        <p:tav tm="0">
                                          <p:val>
                                            <p:fltVal val="360"/>
                                          </p:val>
                                        </p:tav>
                                        <p:tav tm="100000">
                                          <p:val>
                                            <p:fltVal val="0"/>
                                          </p:val>
                                        </p:tav>
                                      </p:tavLst>
                                    </p:anim>
                                    <p:animEffect transition="in" filter="fade">
                                      <p:cBhvr>
                                        <p:cTn id="15" dur="500"/>
                                        <p:tgtEl>
                                          <p:spTgt spid="8">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9" presetClass="entr" presetSubtype="0" decel="100000" fill="hold" nodeType="clickEffect">
                                  <p:stCondLst>
                                    <p:cond delay="0"/>
                                  </p:stCondLst>
                                  <p:childTnLst>
                                    <p:set>
                                      <p:cBhvr>
                                        <p:cTn id="19" dur="1" fill="hold">
                                          <p:stCondLst>
                                            <p:cond delay="0"/>
                                          </p:stCondLst>
                                        </p:cTn>
                                        <p:tgtEl>
                                          <p:spTgt spid="8">
                                            <p:txEl>
                                              <p:pRg st="2" end="2"/>
                                            </p:txEl>
                                          </p:spTgt>
                                        </p:tgtEl>
                                        <p:attrNameLst>
                                          <p:attrName>style.visibility</p:attrName>
                                        </p:attrNameLst>
                                      </p:cBhvr>
                                      <p:to>
                                        <p:strVal val="visible"/>
                                      </p:to>
                                    </p:set>
                                    <p:anim calcmode="lin" valueType="num">
                                      <p:cBhvr>
                                        <p:cTn id="20"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8">
                                            <p:txEl>
                                              <p:pRg st="2" end="2"/>
                                            </p:txEl>
                                          </p:spTgt>
                                        </p:tgtEl>
                                        <p:attrNameLst>
                                          <p:attrName>ppt_h</p:attrName>
                                        </p:attrNameLst>
                                      </p:cBhvr>
                                      <p:tavLst>
                                        <p:tav tm="0">
                                          <p:val>
                                            <p:fltVal val="0"/>
                                          </p:val>
                                        </p:tav>
                                        <p:tav tm="100000">
                                          <p:val>
                                            <p:strVal val="#ppt_h"/>
                                          </p:val>
                                        </p:tav>
                                      </p:tavLst>
                                    </p:anim>
                                    <p:anim calcmode="lin" valueType="num">
                                      <p:cBhvr>
                                        <p:cTn id="22" dur="500" fill="hold"/>
                                        <p:tgtEl>
                                          <p:spTgt spid="8">
                                            <p:txEl>
                                              <p:pRg st="2" end="2"/>
                                            </p:txEl>
                                          </p:spTgt>
                                        </p:tgtEl>
                                        <p:attrNameLst>
                                          <p:attrName>style.rotation</p:attrName>
                                        </p:attrNameLst>
                                      </p:cBhvr>
                                      <p:tavLst>
                                        <p:tav tm="0">
                                          <p:val>
                                            <p:fltVal val="360"/>
                                          </p:val>
                                        </p:tav>
                                        <p:tav tm="100000">
                                          <p:val>
                                            <p:fltVal val="0"/>
                                          </p:val>
                                        </p:tav>
                                      </p:tavLst>
                                    </p:anim>
                                    <p:animEffect transition="in" filter="fade">
                                      <p:cBhvr>
                                        <p:cTn id="23" dur="5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9" presetClass="entr" presetSubtype="0" decel="100000" fill="hold"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3" end="3"/>
                                            </p:txEl>
                                          </p:spTgt>
                                        </p:tgtEl>
                                        <p:attrNameLst>
                                          <p:attrName>ppt_h</p:attrName>
                                        </p:attrNameLst>
                                      </p:cBhvr>
                                      <p:tavLst>
                                        <p:tav tm="0">
                                          <p:val>
                                            <p:fltVal val="0"/>
                                          </p:val>
                                        </p:tav>
                                        <p:tav tm="100000">
                                          <p:val>
                                            <p:strVal val="#ppt_h"/>
                                          </p:val>
                                        </p:tav>
                                      </p:tavLst>
                                    </p:anim>
                                    <p:anim calcmode="lin" valueType="num">
                                      <p:cBhvr>
                                        <p:cTn id="30" dur="500" fill="hold"/>
                                        <p:tgtEl>
                                          <p:spTgt spid="8">
                                            <p:txEl>
                                              <p:pRg st="3" end="3"/>
                                            </p:txEl>
                                          </p:spTgt>
                                        </p:tgtEl>
                                        <p:attrNameLst>
                                          <p:attrName>style.rotation</p:attrName>
                                        </p:attrNameLst>
                                      </p:cBhvr>
                                      <p:tavLst>
                                        <p:tav tm="0">
                                          <p:val>
                                            <p:fltVal val="360"/>
                                          </p:val>
                                        </p:tav>
                                        <p:tav tm="100000">
                                          <p:val>
                                            <p:fltVal val="0"/>
                                          </p:val>
                                        </p:tav>
                                      </p:tavLst>
                                    </p:anim>
                                    <p:animEffect transition="in" filter="fade">
                                      <p:cBhvr>
                                        <p:cTn id="31"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264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701675" y="696913"/>
            <a:ext cx="7058025" cy="530225"/>
          </a:xfrm>
        </p:spPr>
        <p:txBody>
          <a:bodyPr/>
          <a:lstStyle/>
          <a:p>
            <a:pPr eaLnBrk="1" hangingPunct="1"/>
            <a:r>
              <a:rPr lang="en-US" sz="4800" b="1" smtClean="0">
                <a:solidFill>
                  <a:srgbClr val="FFFF00"/>
                </a:solidFill>
              </a:rPr>
              <a:t>	</a:t>
            </a:r>
            <a:r>
              <a:rPr lang="en-US" sz="6000" b="1" smtClean="0">
                <a:solidFill>
                  <a:srgbClr val="0000CC"/>
                </a:solidFill>
              </a:rPr>
              <a:t>Penutup</a:t>
            </a:r>
          </a:p>
        </p:txBody>
      </p:sp>
      <p:sp>
        <p:nvSpPr>
          <p:cNvPr id="8196" name="Rectangle 4"/>
          <p:cNvSpPr>
            <a:spLocks noGrp="1" noChangeArrowheads="1"/>
          </p:cNvSpPr>
          <p:nvPr>
            <p:ph type="body" idx="1"/>
          </p:nvPr>
        </p:nvSpPr>
        <p:spPr>
          <a:xfrm>
            <a:off x="322263" y="1600200"/>
            <a:ext cx="8423275" cy="4333875"/>
          </a:xfrm>
        </p:spPr>
        <p:txBody>
          <a:bodyPr/>
          <a:lstStyle/>
          <a:p>
            <a:pPr eaLnBrk="1" hangingPunct="1">
              <a:buFontTx/>
              <a:buBlip>
                <a:blip r:embed="rId3"/>
              </a:buBlip>
            </a:pPr>
            <a:r>
              <a:rPr lang="en-US" sz="3100" smtClean="0"/>
              <a:t>Peningkatan profesionalisme dan kesejahteraan guru merupakan keharusan</a:t>
            </a:r>
          </a:p>
          <a:p>
            <a:pPr eaLnBrk="1" hangingPunct="1">
              <a:buFontTx/>
              <a:buBlip>
                <a:blip r:embed="rId3"/>
              </a:buBlip>
            </a:pPr>
            <a:r>
              <a:rPr lang="en-US" sz="3100" smtClean="0"/>
              <a:t>Perlu </a:t>
            </a:r>
            <a:r>
              <a:rPr lang="id-ID" sz="3100" smtClean="0"/>
              <a:t>komitmen dan </a:t>
            </a:r>
            <a:r>
              <a:rPr lang="en-US" sz="3100" smtClean="0"/>
              <a:t>dukungan semua pihak</a:t>
            </a:r>
          </a:p>
          <a:p>
            <a:pPr eaLnBrk="1" hangingPunct="1">
              <a:buFontTx/>
              <a:buBlip>
                <a:blip r:embed="rId3"/>
              </a:buBlip>
            </a:pPr>
            <a:r>
              <a:rPr lang="id-ID" sz="3100" smtClean="0"/>
              <a:t>Organisasi</a:t>
            </a:r>
            <a:r>
              <a:rPr lang="en-US" sz="3100" smtClean="0"/>
              <a:t> Guru dan organisasi sejenis harus di depan dalam mencari terobosan peningkatan kesejahteraan dan profesionalisme guru. </a:t>
            </a:r>
          </a:p>
          <a:p>
            <a:pPr eaLnBrk="1" hangingPunct="1">
              <a:buFontTx/>
              <a:buBlip>
                <a:blip r:embed="rId3"/>
              </a:buBlip>
            </a:pPr>
            <a:r>
              <a:rPr lang="en-US" sz="3100" smtClean="0"/>
              <a:t>Guru jangan selalu menggantungkan pada pemerintah.</a:t>
            </a:r>
          </a:p>
          <a:p>
            <a:pPr eaLnBrk="1" hangingPunct="1"/>
            <a:endParaRPr lang="en-US" sz="3100" smtClean="0"/>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fade">
                                      <p:cBhvr>
                                        <p:cTn id="7" dur="800" decel="100000"/>
                                        <p:tgtEl>
                                          <p:spTgt spid="8194"/>
                                        </p:tgtEl>
                                      </p:cBhvr>
                                    </p:animEffect>
                                    <p:anim calcmode="lin" valueType="num">
                                      <p:cBhvr>
                                        <p:cTn id="8" dur="800" decel="100000" fill="hold"/>
                                        <p:tgtEl>
                                          <p:spTgt spid="8194"/>
                                        </p:tgtEl>
                                        <p:attrNameLst>
                                          <p:attrName>style.rotation</p:attrName>
                                        </p:attrNameLst>
                                      </p:cBhvr>
                                      <p:tavLst>
                                        <p:tav tm="0">
                                          <p:val>
                                            <p:fltVal val="-90"/>
                                          </p:val>
                                        </p:tav>
                                        <p:tav tm="100000">
                                          <p:val>
                                            <p:fltVal val="0"/>
                                          </p:val>
                                        </p:tav>
                                      </p:tavLst>
                                    </p:anim>
                                    <p:anim calcmode="lin" valueType="num">
                                      <p:cBhvr>
                                        <p:cTn id="9" dur="800" decel="100000" fill="hold"/>
                                        <p:tgtEl>
                                          <p:spTgt spid="8194"/>
                                        </p:tgtEl>
                                        <p:attrNameLst>
                                          <p:attrName>ppt_x</p:attrName>
                                        </p:attrNameLst>
                                      </p:cBhvr>
                                      <p:tavLst>
                                        <p:tav tm="0">
                                          <p:val>
                                            <p:strVal val="#ppt_x+0.4"/>
                                          </p:val>
                                        </p:tav>
                                        <p:tav tm="100000">
                                          <p:val>
                                            <p:strVal val="#ppt_x-0.05"/>
                                          </p:val>
                                        </p:tav>
                                      </p:tavLst>
                                    </p:anim>
                                    <p:anim calcmode="lin" valueType="num">
                                      <p:cBhvr>
                                        <p:cTn id="10" dur="800" decel="100000" fill="hold"/>
                                        <p:tgtEl>
                                          <p:spTgt spid="819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819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8194"/>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9" presetClass="entr" presetSubtype="0" accel="100000" fill="hold" nodeType="clickEffect">
                                  <p:stCondLst>
                                    <p:cond delay="0"/>
                                  </p:stCondLst>
                                  <p:childTnLst>
                                    <p:set>
                                      <p:cBhvr>
                                        <p:cTn id="16" dur="1" fill="hold">
                                          <p:stCondLst>
                                            <p:cond delay="0"/>
                                          </p:stCondLst>
                                        </p:cTn>
                                        <p:tgtEl>
                                          <p:spTgt spid="8196">
                                            <p:txEl>
                                              <p:pRg st="0" end="0"/>
                                            </p:txEl>
                                          </p:spTgt>
                                        </p:tgtEl>
                                        <p:attrNameLst>
                                          <p:attrName>style.visibility</p:attrName>
                                        </p:attrNameLst>
                                      </p:cBhvr>
                                      <p:to>
                                        <p:strVal val="visible"/>
                                      </p:to>
                                    </p:set>
                                    <p:anim calcmode="lin" valueType="num">
                                      <p:cBhvr>
                                        <p:cTn id="17" dur="500" fill="hold"/>
                                        <p:tgtEl>
                                          <p:spTgt spid="8196">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8" dur="500" fill="hold"/>
                                        <p:tgtEl>
                                          <p:spTgt spid="8196">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9" dur="500" fill="hold"/>
                                        <p:tgtEl>
                                          <p:spTgt spid="8196">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20" dur="500" fill="hold"/>
                                        <p:tgtEl>
                                          <p:spTgt spid="819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9" presetClass="entr" presetSubtype="0" accel="100000" fill="hold" nodeType="clickEffect">
                                  <p:stCondLst>
                                    <p:cond delay="0"/>
                                  </p:stCondLst>
                                  <p:childTnLst>
                                    <p:set>
                                      <p:cBhvr>
                                        <p:cTn id="24" dur="1" fill="hold">
                                          <p:stCondLst>
                                            <p:cond delay="0"/>
                                          </p:stCondLst>
                                        </p:cTn>
                                        <p:tgtEl>
                                          <p:spTgt spid="8196">
                                            <p:txEl>
                                              <p:pRg st="1" end="1"/>
                                            </p:txEl>
                                          </p:spTgt>
                                        </p:tgtEl>
                                        <p:attrNameLst>
                                          <p:attrName>style.visibility</p:attrName>
                                        </p:attrNameLst>
                                      </p:cBhvr>
                                      <p:to>
                                        <p:strVal val="visible"/>
                                      </p:to>
                                    </p:set>
                                    <p:anim calcmode="lin" valueType="num">
                                      <p:cBhvr>
                                        <p:cTn id="25" dur="500" fill="hold"/>
                                        <p:tgtEl>
                                          <p:spTgt spid="8196">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6" dur="500" fill="hold"/>
                                        <p:tgtEl>
                                          <p:spTgt spid="8196">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7" dur="500" fill="hold"/>
                                        <p:tgtEl>
                                          <p:spTgt spid="8196">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8" dur="500" fill="hold"/>
                                        <p:tgtEl>
                                          <p:spTgt spid="819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9" presetClass="entr" presetSubtype="0" accel="100000" fill="hold" nodeType="clickEffect">
                                  <p:stCondLst>
                                    <p:cond delay="0"/>
                                  </p:stCondLst>
                                  <p:childTnLst>
                                    <p:set>
                                      <p:cBhvr>
                                        <p:cTn id="32" dur="1" fill="hold">
                                          <p:stCondLst>
                                            <p:cond delay="0"/>
                                          </p:stCondLst>
                                        </p:cTn>
                                        <p:tgtEl>
                                          <p:spTgt spid="8196">
                                            <p:txEl>
                                              <p:pRg st="2" end="2"/>
                                            </p:txEl>
                                          </p:spTgt>
                                        </p:tgtEl>
                                        <p:attrNameLst>
                                          <p:attrName>style.visibility</p:attrName>
                                        </p:attrNameLst>
                                      </p:cBhvr>
                                      <p:to>
                                        <p:strVal val="visible"/>
                                      </p:to>
                                    </p:set>
                                    <p:anim calcmode="lin" valueType="num">
                                      <p:cBhvr>
                                        <p:cTn id="33" dur="500" fill="hold"/>
                                        <p:tgtEl>
                                          <p:spTgt spid="8196">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4" dur="500" fill="hold"/>
                                        <p:tgtEl>
                                          <p:spTgt spid="8196">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5" dur="500" fill="hold"/>
                                        <p:tgtEl>
                                          <p:spTgt spid="8196">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36" dur="500" fill="hold"/>
                                        <p:tgtEl>
                                          <p:spTgt spid="819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39" presetClass="entr" presetSubtype="0" accel="100000" fill="hold" nodeType="clickEffect">
                                  <p:stCondLst>
                                    <p:cond delay="0"/>
                                  </p:stCondLst>
                                  <p:childTnLst>
                                    <p:set>
                                      <p:cBhvr>
                                        <p:cTn id="40" dur="1" fill="hold">
                                          <p:stCondLst>
                                            <p:cond delay="0"/>
                                          </p:stCondLst>
                                        </p:cTn>
                                        <p:tgtEl>
                                          <p:spTgt spid="8196">
                                            <p:txEl>
                                              <p:pRg st="3" end="3"/>
                                            </p:txEl>
                                          </p:spTgt>
                                        </p:tgtEl>
                                        <p:attrNameLst>
                                          <p:attrName>style.visibility</p:attrName>
                                        </p:attrNameLst>
                                      </p:cBhvr>
                                      <p:to>
                                        <p:strVal val="visible"/>
                                      </p:to>
                                    </p:set>
                                    <p:anim calcmode="lin" valueType="num">
                                      <p:cBhvr>
                                        <p:cTn id="41" dur="500" fill="hold"/>
                                        <p:tgtEl>
                                          <p:spTgt spid="8196">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2" dur="500" fill="hold"/>
                                        <p:tgtEl>
                                          <p:spTgt spid="8196">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3" dur="500" fill="hold"/>
                                        <p:tgtEl>
                                          <p:spTgt spid="8196">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44" dur="500" fill="hold"/>
                                        <p:tgtEl>
                                          <p:spTgt spid="8196">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1"/>
          <p:cNvSpPr>
            <a:spLocks noGrp="1"/>
          </p:cNvSpPr>
          <p:nvPr>
            <p:ph type="sldNum" sz="quarter" idx="11"/>
          </p:nvPr>
        </p:nvSpPr>
        <p:spPr>
          <a:noFill/>
        </p:spPr>
        <p:txBody>
          <a:bodyPr/>
          <a:lstStyle/>
          <a:p>
            <a:fld id="{F67EECC9-138A-414F-9B0E-E87AD91221CA}" type="slidenum">
              <a:rPr lang="en-US" smtClean="0"/>
              <a:pPr/>
              <a:t>33</a:t>
            </a:fld>
            <a:endParaRPr lang="en-US" smtClean="0"/>
          </a:p>
        </p:txBody>
      </p:sp>
      <p:sp>
        <p:nvSpPr>
          <p:cNvPr id="111618" name="Rectangle 2"/>
          <p:cNvSpPr>
            <a:spLocks noChangeArrowheads="1"/>
          </p:cNvSpPr>
          <p:nvPr/>
        </p:nvSpPr>
        <p:spPr bwMode="auto">
          <a:xfrm>
            <a:off x="152400" y="838200"/>
            <a:ext cx="8839200" cy="5632450"/>
          </a:xfrm>
          <a:prstGeom prst="rect">
            <a:avLst/>
          </a:prstGeom>
          <a:noFill/>
          <a:ln w="9525">
            <a:noFill/>
            <a:miter lim="800000"/>
            <a:headEnd/>
            <a:tailEnd/>
          </a:ln>
          <a:effectLst/>
        </p:spPr>
        <p:txBody>
          <a:bodyPr anchor="ctr">
            <a:spAutoFit/>
          </a:bodyPr>
          <a:lstStyle/>
          <a:p>
            <a:pPr eaLnBrk="0" hangingPunct="0">
              <a:defRPr/>
            </a:pPr>
            <a:r>
              <a:rPr lang="id-ID" sz="2250" b="1" i="1" dirty="0">
                <a:ea typeface="Times New Roman" pitchFamily="18" charset="0"/>
              </a:rPr>
              <a:t>Jika anak dibesarkan dengan kritikan,ia akan belajar untuk mengutuk.</a:t>
            </a:r>
            <a:endParaRPr lang="id-ID" sz="2250" dirty="0">
              <a:ea typeface="Times New Roman" pitchFamily="18" charset="0"/>
            </a:endParaRPr>
          </a:p>
          <a:p>
            <a:pPr eaLnBrk="0" hangingPunct="0">
              <a:defRPr/>
            </a:pPr>
            <a:r>
              <a:rPr lang="id-ID" sz="2250" b="1" i="1" dirty="0">
                <a:ea typeface="Times New Roman" pitchFamily="18" charset="0"/>
              </a:rPr>
              <a:t>Jika anak dibesarkan dengan celaan, dia akan belajar memaki.</a:t>
            </a:r>
            <a:br>
              <a:rPr lang="id-ID" sz="2250" b="1" i="1" dirty="0">
                <a:ea typeface="Times New Roman" pitchFamily="18" charset="0"/>
              </a:rPr>
            </a:br>
            <a:r>
              <a:rPr lang="id-ID" sz="2250" b="1" i="1" dirty="0">
                <a:ea typeface="Times New Roman" pitchFamily="18" charset="0"/>
              </a:rPr>
              <a:t>Jika anak dibesarkan dengan ejekan, dia akan belajar menjadi pemalu</a:t>
            </a:r>
            <a:endParaRPr lang="id-ID" sz="2250" dirty="0">
              <a:ea typeface="Times New Roman" pitchFamily="18" charset="0"/>
            </a:endParaRPr>
          </a:p>
          <a:p>
            <a:pPr eaLnBrk="0" hangingPunct="0">
              <a:defRPr/>
            </a:pPr>
            <a:r>
              <a:rPr lang="id-ID" sz="2250" b="1" i="1" dirty="0">
                <a:ea typeface="Times New Roman" pitchFamily="18" charset="0"/>
              </a:rPr>
              <a:t>Jika anak dibesarkan dengan kekerasan, dia akan belajar melawan.</a:t>
            </a:r>
            <a:br>
              <a:rPr lang="id-ID" sz="2250" b="1" i="1" dirty="0">
                <a:ea typeface="Times New Roman" pitchFamily="18" charset="0"/>
              </a:rPr>
            </a:br>
            <a:r>
              <a:rPr lang="id-ID" sz="2250" b="1" i="1" dirty="0">
                <a:ea typeface="Times New Roman" pitchFamily="18" charset="0"/>
              </a:rPr>
              <a:t>Jika anak dibesarkan dengan dipermalukan, ia akan belajar merasa bersalah</a:t>
            </a:r>
            <a:br>
              <a:rPr lang="id-ID" sz="2250" b="1" i="1" dirty="0">
                <a:ea typeface="Times New Roman" pitchFamily="18" charset="0"/>
              </a:rPr>
            </a:br>
            <a:r>
              <a:rPr lang="id-ID" sz="2250" b="1" i="1" dirty="0">
                <a:ea typeface="Times New Roman" pitchFamily="18" charset="0"/>
              </a:rPr>
              <a:t>Jika anak dibesarkan dengan pujian, dia akan belajar menghargai.</a:t>
            </a:r>
            <a:endParaRPr lang="id-ID" sz="2250" dirty="0">
              <a:ea typeface="Times New Roman" pitchFamily="18" charset="0"/>
            </a:endParaRPr>
          </a:p>
          <a:p>
            <a:pPr eaLnBrk="0" hangingPunct="0">
              <a:defRPr/>
            </a:pPr>
            <a:r>
              <a:rPr lang="id-ID" sz="2250" b="1" i="1" dirty="0">
                <a:ea typeface="Times New Roman" pitchFamily="18" charset="0"/>
              </a:rPr>
              <a:t>Jika anak dibesarkan dengan toleransi, ia akan belajar bersabar.</a:t>
            </a:r>
            <a:endParaRPr lang="id-ID" sz="2250" dirty="0">
              <a:ea typeface="Times New Roman" pitchFamily="18" charset="0"/>
            </a:endParaRPr>
          </a:p>
          <a:p>
            <a:pPr eaLnBrk="0" hangingPunct="0">
              <a:defRPr/>
            </a:pPr>
            <a:r>
              <a:rPr lang="id-ID" sz="2250" b="1" i="1" dirty="0">
                <a:ea typeface="Times New Roman" pitchFamily="18" charset="0"/>
              </a:rPr>
              <a:t>Jika anak dibesarkan dengan dorongan, dia akan belajar percaya diri.</a:t>
            </a:r>
            <a:br>
              <a:rPr lang="id-ID" sz="2250" b="1" i="1" dirty="0">
                <a:ea typeface="Times New Roman" pitchFamily="18" charset="0"/>
              </a:rPr>
            </a:br>
            <a:r>
              <a:rPr lang="id-ID" sz="2250" b="1" i="1" dirty="0">
                <a:ea typeface="Times New Roman" pitchFamily="18" charset="0"/>
              </a:rPr>
              <a:t>Jika anak dibesarkan dengan rasa aman, dia akan belajar mempercayai.</a:t>
            </a:r>
            <a:br>
              <a:rPr lang="id-ID" sz="2250" b="1" i="1" dirty="0">
                <a:ea typeface="Times New Roman" pitchFamily="18" charset="0"/>
              </a:rPr>
            </a:br>
            <a:r>
              <a:rPr lang="id-ID" sz="2250" b="1" i="1" dirty="0">
                <a:ea typeface="Times New Roman" pitchFamily="18" charset="0"/>
              </a:rPr>
              <a:t>Jika anak dibesarkan dengan dukungan, dia akan belajar menyenangi diri sendiri.</a:t>
            </a:r>
            <a:endParaRPr lang="id-ID" sz="2250" dirty="0">
              <a:ea typeface="Times New Roman" pitchFamily="18" charset="0"/>
            </a:endParaRPr>
          </a:p>
          <a:p>
            <a:pPr eaLnBrk="0" hangingPunct="0">
              <a:defRPr/>
            </a:pPr>
            <a:r>
              <a:rPr lang="id-ID" sz="2250" b="1" i="1" dirty="0">
                <a:ea typeface="Times New Roman" pitchFamily="18" charset="0"/>
              </a:rPr>
              <a:t>Jika anak dibesarkan dengan kejujuran, ia akan belajar tentang keadilan.</a:t>
            </a:r>
            <a:br>
              <a:rPr lang="id-ID" sz="2250" b="1" i="1" dirty="0">
                <a:ea typeface="Times New Roman" pitchFamily="18" charset="0"/>
              </a:rPr>
            </a:br>
            <a:r>
              <a:rPr lang="id-ID" sz="2250" b="1" i="1" dirty="0">
                <a:ea typeface="Times New Roman" pitchFamily="18" charset="0"/>
              </a:rPr>
              <a:t>Jika anak dibesarkan dengan kasih sayang dan persahabatan, dia akan belajar menemukan cinta dalam hidupnya.</a:t>
            </a:r>
            <a:endParaRPr lang="id-ID" sz="2250" dirty="0"/>
          </a:p>
        </p:txBody>
      </p:sp>
      <p:sp>
        <p:nvSpPr>
          <p:cNvPr id="49156" name="Text Box 3"/>
          <p:cNvSpPr txBox="1">
            <a:spLocks noChangeArrowheads="1"/>
          </p:cNvSpPr>
          <p:nvPr/>
        </p:nvSpPr>
        <p:spPr bwMode="auto">
          <a:xfrm>
            <a:off x="381000" y="304800"/>
            <a:ext cx="8382000" cy="523875"/>
          </a:xfrm>
          <a:prstGeom prst="rect">
            <a:avLst/>
          </a:prstGeom>
          <a:noFill/>
          <a:ln w="12700">
            <a:noFill/>
            <a:miter lim="800000"/>
            <a:headEnd type="none" w="sm" len="sm"/>
            <a:tailEnd type="none" w="sm" len="sm"/>
          </a:ln>
        </p:spPr>
        <p:txBody>
          <a:bodyPr>
            <a:spAutoFit/>
          </a:bodyPr>
          <a:lstStyle/>
          <a:p>
            <a:pPr algn="ctr"/>
            <a:r>
              <a:rPr lang="id-ID" sz="2800" b="1"/>
              <a:t>KATA – KATA BIJAK DALAM MENDIDIK ANAK </a:t>
            </a:r>
            <a:endParaRPr lang="en-US" sz="2800" b="1"/>
          </a:p>
        </p:txBody>
      </p:sp>
    </p:spTree>
  </p:cSld>
  <p:clrMapOvr>
    <a:masterClrMapping/>
  </p:clrMapOvr>
  <p:transition spd="med">
    <p:blinds dir="ver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2"/>
          <p:cNvSpPr txBox="1">
            <a:spLocks noChangeArrowheads="1"/>
          </p:cNvSpPr>
          <p:nvPr/>
        </p:nvSpPr>
        <p:spPr bwMode="auto">
          <a:xfrm>
            <a:off x="457200" y="457200"/>
            <a:ext cx="8229600" cy="6186488"/>
          </a:xfrm>
          <a:prstGeom prst="rect">
            <a:avLst/>
          </a:prstGeom>
          <a:noFill/>
          <a:ln w="12700">
            <a:noFill/>
            <a:miter lim="800000"/>
            <a:headEnd type="none" w="sm" len="sm"/>
            <a:tailEnd type="none" w="sm" len="sm"/>
          </a:ln>
        </p:spPr>
        <p:txBody>
          <a:bodyPr>
            <a:spAutoFit/>
          </a:bodyPr>
          <a:lstStyle/>
          <a:p>
            <a:pPr algn="ctr"/>
            <a:r>
              <a:rPr lang="en-US" sz="2800" b="1">
                <a:solidFill>
                  <a:srgbClr val="FF0000"/>
                </a:solidFill>
                <a:cs typeface="Times New Roman" pitchFamily="18" charset="0"/>
              </a:rPr>
              <a:t>Charles Handy (1997): </a:t>
            </a:r>
            <a:endParaRPr lang="id-ID" sz="2800" b="1">
              <a:solidFill>
                <a:srgbClr val="FF0000"/>
              </a:solidFill>
              <a:cs typeface="Times New Roman" pitchFamily="18" charset="0"/>
            </a:endParaRPr>
          </a:p>
          <a:p>
            <a:pPr algn="ctr"/>
            <a:r>
              <a:rPr lang="en-US" sz="2800">
                <a:cs typeface="Times New Roman" pitchFamily="18" charset="0"/>
              </a:rPr>
              <a:t>“</a:t>
            </a:r>
            <a:r>
              <a:rPr lang="en-US" sz="3200">
                <a:cs typeface="Times New Roman" pitchFamily="18" charset="0"/>
              </a:rPr>
              <a:t>Kita akan membuat kesalahan bila kita  beranggapan bahwa masa depan adalah kelanjutan masa lalu… sebab masa depan itu akan sangat berbeda dengan masa lalu. Kita harus meninggalkan cara lama agar kita sukses menghadapi masa depan.</a:t>
            </a:r>
          </a:p>
          <a:p>
            <a:pPr algn="ctr"/>
            <a:endParaRPr lang="en-US" sz="2800">
              <a:cs typeface="Times New Roman" pitchFamily="18" charset="0"/>
            </a:endParaRPr>
          </a:p>
          <a:p>
            <a:pPr algn="ctr"/>
            <a:r>
              <a:rPr lang="en-US" sz="2800" b="1">
                <a:solidFill>
                  <a:srgbClr val="FF0000"/>
                </a:solidFill>
                <a:cs typeface="Times New Roman" pitchFamily="18" charset="0"/>
              </a:rPr>
              <a:t>Peter Senge (1997):</a:t>
            </a:r>
            <a:endParaRPr lang="id-ID" sz="2800" b="1">
              <a:solidFill>
                <a:srgbClr val="FF0000"/>
              </a:solidFill>
              <a:cs typeface="Times New Roman" pitchFamily="18" charset="0"/>
            </a:endParaRPr>
          </a:p>
          <a:p>
            <a:pPr algn="ctr"/>
            <a:r>
              <a:rPr lang="en-US" sz="2800">
                <a:cs typeface="Times New Roman" pitchFamily="18" charset="0"/>
              </a:rPr>
              <a:t>“</a:t>
            </a:r>
            <a:r>
              <a:rPr lang="en-US" sz="3200">
                <a:cs typeface="Times New Roman" pitchFamily="18" charset="0"/>
              </a:rPr>
              <a:t>Kita harus berhenti membayangkan apa yang akan dilakukan di masa depan dengan melihat apa yang membuat kita sukses dimasa lalu.</a:t>
            </a:r>
          </a:p>
          <a:p>
            <a:endParaRPr lang="en-US">
              <a:cs typeface="Times New Roman" pitchFamily="18" charset="0"/>
            </a:endParaRPr>
          </a:p>
        </p:txBody>
      </p:sp>
    </p:spTree>
  </p:cSld>
  <p:clrMapOvr>
    <a:masterClrMapping/>
  </p:clrMapOvr>
  <p:transition spd="med">
    <p:blinds dir="ver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533400" y="679450"/>
            <a:ext cx="8077200" cy="4216400"/>
          </a:xfrm>
          <a:prstGeom prst="rect">
            <a:avLst/>
          </a:prstGeom>
          <a:noFill/>
          <a:ln w="12700">
            <a:noFill/>
            <a:miter lim="800000"/>
            <a:headEnd type="none" w="sm" len="sm"/>
            <a:tailEnd type="none" w="sm" len="sm"/>
          </a:ln>
        </p:spPr>
        <p:txBody>
          <a:bodyPr>
            <a:spAutoFit/>
          </a:bodyPr>
          <a:lstStyle/>
          <a:p>
            <a:endParaRPr lang="en-US">
              <a:cs typeface="Times New Roman" pitchFamily="18" charset="0"/>
            </a:endParaRPr>
          </a:p>
          <a:p>
            <a:pPr algn="ctr"/>
            <a:r>
              <a:rPr lang="en-US" sz="3200" b="1">
                <a:solidFill>
                  <a:srgbClr val="FF0000"/>
                </a:solidFill>
                <a:cs typeface="Times New Roman" pitchFamily="18" charset="0"/>
              </a:rPr>
              <a:t>Michael Hammer (1997):</a:t>
            </a:r>
            <a:r>
              <a:rPr lang="en-US" sz="3200">
                <a:solidFill>
                  <a:srgbClr val="FF0000"/>
                </a:solidFill>
                <a:cs typeface="Times New Roman" pitchFamily="18" charset="0"/>
              </a:rPr>
              <a:t> </a:t>
            </a:r>
          </a:p>
          <a:p>
            <a:pPr algn="ctr"/>
            <a:endParaRPr lang="en-US" sz="3200">
              <a:solidFill>
                <a:srgbClr val="FF0000"/>
              </a:solidFill>
              <a:cs typeface="Times New Roman" pitchFamily="18" charset="0"/>
            </a:endParaRPr>
          </a:p>
          <a:p>
            <a:pPr algn="ctr"/>
            <a:r>
              <a:rPr lang="en-US" sz="3200">
                <a:cs typeface="Times New Roman" pitchFamily="18" charset="0"/>
              </a:rPr>
              <a:t>“</a:t>
            </a:r>
            <a:r>
              <a:rPr lang="en-US" sz="3600">
                <a:cs typeface="Times New Roman" pitchFamily="18" charset="0"/>
              </a:rPr>
              <a:t>Kalau kita merasa diri kita hebat, kita akan binasa. Sukses di masa lalu tidak menjamin sukses di masa depan. Formula sukses di masa lalu akan jadi penyebab kegagalan di masa akan datang </a:t>
            </a:r>
            <a:endParaRPr lang="en-GB" sz="3600"/>
          </a:p>
        </p:txBody>
      </p:sp>
    </p:spTree>
  </p:cSld>
  <p:clrMapOvr>
    <a:masterClrMapping/>
  </p:clrMapOvr>
  <p:transition spd="med">
    <p:blinds dir="ver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Box 2"/>
          <p:cNvSpPr txBox="1">
            <a:spLocks noChangeArrowheads="1"/>
          </p:cNvSpPr>
          <p:nvPr/>
        </p:nvSpPr>
        <p:spPr bwMode="auto">
          <a:xfrm>
            <a:off x="750888" y="857250"/>
            <a:ext cx="7693025" cy="3170238"/>
          </a:xfrm>
          <a:prstGeom prst="rect">
            <a:avLst/>
          </a:prstGeom>
          <a:noFill/>
          <a:ln w="12700">
            <a:noFill/>
            <a:miter lim="800000"/>
            <a:headEnd type="none" w="sm" len="sm"/>
            <a:tailEnd type="none" w="sm" len="sm"/>
          </a:ln>
        </p:spPr>
        <p:txBody>
          <a:bodyPr>
            <a:spAutoFit/>
          </a:bodyPr>
          <a:lstStyle/>
          <a:p>
            <a:pPr algn="ctr"/>
            <a:r>
              <a:rPr lang="en-US" sz="3600" b="1" i="1" dirty="0">
                <a:solidFill>
                  <a:srgbClr val="7030A0"/>
                </a:solidFill>
              </a:rPr>
              <a:t>Control Your Destiny or Someone Else Will</a:t>
            </a:r>
          </a:p>
          <a:p>
            <a:pPr algn="ctr"/>
            <a:r>
              <a:rPr lang="en-US" sz="3600" dirty="0"/>
              <a:t>(</a:t>
            </a:r>
            <a:r>
              <a:rPr lang="en-US" sz="3200" dirty="0" err="1"/>
              <a:t>Tentukanlah</a:t>
            </a:r>
            <a:r>
              <a:rPr lang="en-US" sz="3200" dirty="0"/>
              <a:t> </a:t>
            </a:r>
            <a:r>
              <a:rPr lang="en-US" sz="3200" dirty="0" err="1"/>
              <a:t>nasib</a:t>
            </a:r>
            <a:r>
              <a:rPr lang="en-US" sz="3200" dirty="0"/>
              <a:t> </a:t>
            </a:r>
            <a:r>
              <a:rPr lang="en-US" sz="3200" dirty="0" err="1"/>
              <a:t>anda</a:t>
            </a:r>
            <a:r>
              <a:rPr lang="en-US" sz="3200" dirty="0"/>
              <a:t> </a:t>
            </a:r>
            <a:r>
              <a:rPr lang="en-US" sz="3200" dirty="0" err="1"/>
              <a:t>kalau</a:t>
            </a:r>
            <a:r>
              <a:rPr lang="en-US" sz="3200" dirty="0"/>
              <a:t> </a:t>
            </a:r>
            <a:r>
              <a:rPr lang="en-US" sz="3200" dirty="0" err="1"/>
              <a:t>tidak</a:t>
            </a:r>
            <a:r>
              <a:rPr lang="en-US" sz="3200" dirty="0"/>
              <a:t> </a:t>
            </a:r>
            <a:r>
              <a:rPr lang="en-US" sz="3200" dirty="0" err="1"/>
              <a:t>orang</a:t>
            </a:r>
            <a:r>
              <a:rPr lang="en-US" sz="3200" dirty="0"/>
              <a:t> lain yang</a:t>
            </a:r>
          </a:p>
          <a:p>
            <a:pPr algn="ctr"/>
            <a:r>
              <a:rPr lang="en-US" sz="3200" dirty="0" err="1"/>
              <a:t>akan</a:t>
            </a:r>
            <a:r>
              <a:rPr lang="en-US" sz="3200" dirty="0"/>
              <a:t> </a:t>
            </a:r>
            <a:r>
              <a:rPr lang="en-US" sz="3200" dirty="0" err="1"/>
              <a:t>menentukan</a:t>
            </a:r>
            <a:r>
              <a:rPr lang="en-US" sz="3200" dirty="0"/>
              <a:t> </a:t>
            </a:r>
            <a:r>
              <a:rPr lang="en-US" sz="3200" dirty="0" err="1"/>
              <a:t>nasib</a:t>
            </a:r>
            <a:r>
              <a:rPr lang="en-US" sz="3200" dirty="0"/>
              <a:t> </a:t>
            </a:r>
            <a:r>
              <a:rPr lang="en-US" sz="3200" dirty="0" err="1"/>
              <a:t>anda</a:t>
            </a:r>
            <a:r>
              <a:rPr lang="en-US" sz="3200" dirty="0"/>
              <a:t>)</a:t>
            </a:r>
            <a:endParaRPr lang="en-US" sz="3600" dirty="0"/>
          </a:p>
          <a:p>
            <a:pPr algn="ctr"/>
            <a:r>
              <a:rPr lang="en-US" sz="2800" dirty="0"/>
              <a:t>(Jack Welch, CEO General Electric)</a:t>
            </a:r>
            <a:endParaRPr lang="en-GB" sz="3600" b="1" dirty="0"/>
          </a:p>
        </p:txBody>
      </p:sp>
      <p:sp>
        <p:nvSpPr>
          <p:cNvPr id="52227" name="Text Box 3"/>
          <p:cNvSpPr txBox="1">
            <a:spLocks noChangeArrowheads="1"/>
          </p:cNvSpPr>
          <p:nvPr/>
        </p:nvSpPr>
        <p:spPr bwMode="auto">
          <a:xfrm>
            <a:off x="381000" y="4114800"/>
            <a:ext cx="8382000" cy="2616200"/>
          </a:xfrm>
          <a:prstGeom prst="rect">
            <a:avLst/>
          </a:prstGeom>
          <a:noFill/>
          <a:ln w="12700">
            <a:noFill/>
            <a:miter lim="800000"/>
            <a:headEnd type="none" w="sm" len="sm"/>
            <a:tailEnd type="none" w="sm" len="sm"/>
          </a:ln>
        </p:spPr>
        <p:txBody>
          <a:bodyPr>
            <a:spAutoFit/>
          </a:bodyPr>
          <a:lstStyle/>
          <a:p>
            <a:pPr algn="ctr"/>
            <a:r>
              <a:rPr lang="en-US" sz="3600" dirty="0" err="1"/>
              <a:t>Tuhan</a:t>
            </a:r>
            <a:r>
              <a:rPr lang="en-US" sz="3600" dirty="0"/>
              <a:t> </a:t>
            </a:r>
            <a:r>
              <a:rPr lang="en-US" sz="3600" dirty="0" err="1"/>
              <a:t>tidak</a:t>
            </a:r>
            <a:r>
              <a:rPr lang="en-US" sz="3600" dirty="0"/>
              <a:t> </a:t>
            </a:r>
            <a:r>
              <a:rPr lang="en-US" sz="3600" dirty="0" err="1"/>
              <a:t>merubah</a:t>
            </a:r>
            <a:r>
              <a:rPr lang="en-US" sz="3600" dirty="0"/>
              <a:t> </a:t>
            </a:r>
            <a:r>
              <a:rPr lang="en-US" sz="3600" dirty="0" err="1"/>
              <a:t>nasib</a:t>
            </a:r>
            <a:r>
              <a:rPr lang="en-US" sz="3600" dirty="0"/>
              <a:t> </a:t>
            </a:r>
            <a:r>
              <a:rPr lang="en-US" sz="3600" dirty="0" err="1"/>
              <a:t>suatu</a:t>
            </a:r>
            <a:r>
              <a:rPr lang="en-US" sz="3600" dirty="0"/>
              <a:t> </a:t>
            </a:r>
            <a:r>
              <a:rPr lang="en-US" sz="3600" dirty="0" err="1"/>
              <a:t>kaum</a:t>
            </a:r>
            <a:r>
              <a:rPr lang="en-US" sz="3600" dirty="0"/>
              <a:t> (</a:t>
            </a:r>
            <a:r>
              <a:rPr lang="en-US" sz="3600" dirty="0" err="1"/>
              <a:t>bangsa</a:t>
            </a:r>
            <a:r>
              <a:rPr lang="en-US" sz="3600" dirty="0"/>
              <a:t>) </a:t>
            </a:r>
            <a:r>
              <a:rPr lang="en-US" sz="3600" dirty="0" err="1"/>
              <a:t>kecuali</a:t>
            </a:r>
            <a:r>
              <a:rPr lang="en-US" sz="3600" dirty="0"/>
              <a:t> </a:t>
            </a:r>
            <a:r>
              <a:rPr lang="en-US" sz="3600" dirty="0" err="1"/>
              <a:t>dia</a:t>
            </a:r>
            <a:r>
              <a:rPr lang="en-US" sz="3600" dirty="0"/>
              <a:t> </a:t>
            </a:r>
            <a:r>
              <a:rPr lang="en-US" sz="3600" dirty="0" err="1"/>
              <a:t>sendiri</a:t>
            </a:r>
            <a:r>
              <a:rPr lang="en-US" sz="3600" dirty="0"/>
              <a:t> yang  </a:t>
            </a:r>
            <a:r>
              <a:rPr lang="en-US" sz="3600" dirty="0" err="1"/>
              <a:t>merubahnya</a:t>
            </a:r>
            <a:endParaRPr lang="en-US" sz="3600" b="1" dirty="0"/>
          </a:p>
          <a:p>
            <a:pPr algn="ctr"/>
            <a:r>
              <a:rPr lang="en-US" sz="3200" dirty="0"/>
              <a:t>(</a:t>
            </a:r>
            <a:r>
              <a:rPr lang="en-US" sz="3200" dirty="0" err="1"/>
              <a:t>Kitab</a:t>
            </a:r>
            <a:r>
              <a:rPr lang="en-US" sz="3200" dirty="0"/>
              <a:t> </a:t>
            </a:r>
            <a:r>
              <a:rPr lang="en-US" sz="3200" dirty="0" err="1"/>
              <a:t>Suci</a:t>
            </a:r>
            <a:r>
              <a:rPr lang="en-US" sz="2800" dirty="0"/>
              <a:t>)</a:t>
            </a:r>
          </a:p>
          <a:p>
            <a:endParaRPr lang="en-US" dirty="0">
              <a:solidFill>
                <a:srgbClr val="FFFFCC"/>
              </a:solidFill>
            </a:endParaRPr>
          </a:p>
        </p:txBody>
      </p:sp>
    </p:spTree>
  </p:cSld>
  <p:clrMapOvr>
    <a:masterClrMapping/>
  </p:clrMapOvr>
  <p:transition spd="med">
    <p:blinds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p:cNvSpPr>
            <a:spLocks noGrp="1"/>
          </p:cNvSpPr>
          <p:nvPr>
            <p:ph type="sldNum" sz="quarter" idx="11"/>
          </p:nvPr>
        </p:nvSpPr>
        <p:spPr>
          <a:noFill/>
        </p:spPr>
        <p:txBody>
          <a:bodyPr/>
          <a:lstStyle/>
          <a:p>
            <a:fld id="{5716C825-91A5-4200-A5EC-6B021A3D72A2}" type="slidenum">
              <a:rPr lang="en-US" smtClean="0"/>
              <a:pPr/>
              <a:t>4</a:t>
            </a:fld>
            <a:endParaRPr lang="en-US" smtClean="0"/>
          </a:p>
        </p:txBody>
      </p:sp>
      <p:grpSp>
        <p:nvGrpSpPr>
          <p:cNvPr id="19459" name="Group 8"/>
          <p:cNvGrpSpPr>
            <a:grpSpLocks/>
          </p:cNvGrpSpPr>
          <p:nvPr/>
        </p:nvGrpSpPr>
        <p:grpSpPr bwMode="auto">
          <a:xfrm>
            <a:off x="0" y="1524000"/>
            <a:ext cx="1905000" cy="4953000"/>
            <a:chOff x="192" y="1824"/>
            <a:chExt cx="1440" cy="2160"/>
          </a:xfrm>
        </p:grpSpPr>
        <p:pic>
          <p:nvPicPr>
            <p:cNvPr id="19466" name="Picture 9" descr="graduation_girl_pedestal_philosophy_lg_wm[1]"/>
            <p:cNvPicPr>
              <a:picLocks noChangeAspect="1" noChangeArrowheads="1" noCrop="1"/>
            </p:cNvPicPr>
            <p:nvPr/>
          </p:nvPicPr>
          <p:blipFill>
            <a:blip r:embed="rId2"/>
            <a:srcRect/>
            <a:stretch>
              <a:fillRect/>
            </a:stretch>
          </p:blipFill>
          <p:spPr bwMode="auto">
            <a:xfrm>
              <a:off x="192" y="1824"/>
              <a:ext cx="1440" cy="2112"/>
            </a:xfrm>
            <a:prstGeom prst="rect">
              <a:avLst/>
            </a:prstGeom>
            <a:noFill/>
            <a:ln w="9525">
              <a:noFill/>
              <a:miter lim="800000"/>
              <a:headEnd/>
              <a:tailEnd/>
            </a:ln>
          </p:spPr>
        </p:pic>
        <p:sp>
          <p:nvSpPr>
            <p:cNvPr id="19467" name="Rectangle 10"/>
            <p:cNvSpPr>
              <a:spLocks noChangeArrowheads="1"/>
            </p:cNvSpPr>
            <p:nvPr/>
          </p:nvSpPr>
          <p:spPr bwMode="auto">
            <a:xfrm>
              <a:off x="384" y="3216"/>
              <a:ext cx="1056" cy="768"/>
            </a:xfrm>
            <a:prstGeom prst="rect">
              <a:avLst/>
            </a:prstGeom>
            <a:solidFill>
              <a:schemeClr val="bg1"/>
            </a:solidFill>
            <a:ln w="9525">
              <a:solidFill>
                <a:schemeClr val="bg1"/>
              </a:solidFill>
              <a:miter lim="800000"/>
              <a:headEnd/>
              <a:tailEnd/>
            </a:ln>
          </p:spPr>
          <p:txBody>
            <a:bodyPr wrap="none" anchor="ctr"/>
            <a:lstStyle/>
            <a:p>
              <a:endParaRPr lang="id-ID"/>
            </a:p>
          </p:txBody>
        </p:sp>
      </p:grpSp>
      <p:sp>
        <p:nvSpPr>
          <p:cNvPr id="125955" name="Rectangle 3"/>
          <p:cNvSpPr>
            <a:spLocks noGrp="1" noChangeArrowheads="1"/>
          </p:cNvSpPr>
          <p:nvPr>
            <p:ph type="body" idx="1"/>
          </p:nvPr>
        </p:nvSpPr>
        <p:spPr>
          <a:xfrm>
            <a:off x="2057400" y="2667000"/>
            <a:ext cx="6705600" cy="3276600"/>
          </a:xfrm>
          <a:solidFill>
            <a:srgbClr val="FFFF00"/>
          </a:solidFill>
        </p:spPr>
        <p:txBody>
          <a:bodyPr/>
          <a:lstStyle/>
          <a:p>
            <a:pPr marL="0" indent="0" algn="just" eaLnBrk="1" hangingPunct="1">
              <a:buFontTx/>
              <a:buNone/>
              <a:defRPr/>
            </a:pPr>
            <a:r>
              <a:rPr lang="en-US" sz="3600" b="1" dirty="0" smtClean="0">
                <a:effectLst>
                  <a:outerShdw blurRad="38100" dist="38100" dir="2700000" algn="tl">
                    <a:srgbClr val="FFFFFF"/>
                  </a:outerShdw>
                </a:effectLst>
                <a:latin typeface="Arial" charset="0"/>
              </a:rPr>
              <a:t>MENDIDIK, MENGAJAR, MEMBIMBING, MENGARAHKAN, MELATIH, MENILAI, DAN MENGEVALUASI PESERTA DIDIK </a:t>
            </a:r>
          </a:p>
        </p:txBody>
      </p:sp>
      <p:sp>
        <p:nvSpPr>
          <p:cNvPr id="19461" name="WordArt 5"/>
          <p:cNvSpPr>
            <a:spLocks noChangeArrowheads="1" noChangeShapeType="1" noTextEdit="1"/>
          </p:cNvSpPr>
          <p:nvPr/>
        </p:nvSpPr>
        <p:spPr bwMode="auto">
          <a:xfrm>
            <a:off x="457200" y="344488"/>
            <a:ext cx="3048000" cy="571500"/>
          </a:xfrm>
          <a:prstGeom prst="rect">
            <a:avLst/>
          </a:prstGeom>
        </p:spPr>
        <p:txBody>
          <a:bodyPr wrap="none" fromWordArt="1">
            <a:prstTxWarp prst="textPlain">
              <a:avLst>
                <a:gd name="adj" fmla="val 50000"/>
              </a:avLst>
            </a:prstTxWarp>
          </a:bodyPr>
          <a:lstStyle/>
          <a:p>
            <a:pPr algn="ctr"/>
            <a:r>
              <a:rPr lang="en-US" sz="3600" kern="10">
                <a:ln w="9525">
                  <a:solidFill>
                    <a:srgbClr val="003399"/>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a:rPr>
              <a:t>SIAPA GURU</a:t>
            </a:r>
          </a:p>
        </p:txBody>
      </p:sp>
      <p:sp>
        <p:nvSpPr>
          <p:cNvPr id="19462" name="Rectangle 6"/>
          <p:cNvSpPr>
            <a:spLocks noChangeArrowheads="1"/>
          </p:cNvSpPr>
          <p:nvPr/>
        </p:nvSpPr>
        <p:spPr bwMode="auto">
          <a:xfrm>
            <a:off x="371475" y="990600"/>
            <a:ext cx="3217863" cy="457200"/>
          </a:xfrm>
          <a:prstGeom prst="rect">
            <a:avLst/>
          </a:prstGeom>
          <a:noFill/>
          <a:ln w="9525">
            <a:noFill/>
            <a:miter lim="800000"/>
            <a:headEnd/>
            <a:tailEnd/>
          </a:ln>
        </p:spPr>
        <p:txBody>
          <a:bodyPr wrap="none">
            <a:spAutoFit/>
          </a:bodyPr>
          <a:lstStyle/>
          <a:p>
            <a:r>
              <a:rPr lang="en-US" b="1">
                <a:solidFill>
                  <a:schemeClr val="tx2"/>
                </a:solidFill>
                <a:latin typeface="Arial" charset="0"/>
              </a:rPr>
              <a:t>(Ps 1 (1) UUGD 2005)</a:t>
            </a:r>
          </a:p>
        </p:txBody>
      </p:sp>
      <p:sp>
        <p:nvSpPr>
          <p:cNvPr id="19463" name="WordArt 11"/>
          <p:cNvSpPr>
            <a:spLocks noChangeArrowheads="1" noChangeShapeType="1" noTextEdit="1"/>
          </p:cNvSpPr>
          <p:nvPr/>
        </p:nvSpPr>
        <p:spPr bwMode="auto">
          <a:xfrm>
            <a:off x="3733800" y="306388"/>
            <a:ext cx="685800" cy="914400"/>
          </a:xfrm>
          <a:prstGeom prst="rect">
            <a:avLst/>
          </a:prstGeom>
        </p:spPr>
        <p:txBody>
          <a:bodyPr wrap="none" fromWordArt="1">
            <a:prstTxWarp prst="textPlain">
              <a:avLst>
                <a:gd name="adj" fmla="val 50000"/>
              </a:avLst>
            </a:prstTxWarp>
          </a:bodyPr>
          <a:lstStyle/>
          <a:p>
            <a:pPr algn="ctr"/>
            <a:r>
              <a:rPr lang="en-US" sz="3600" kern="10">
                <a:ln w="12700">
                  <a:solidFill>
                    <a:srgbClr val="3333CC"/>
                  </a:solidFill>
                  <a:round/>
                  <a:headEnd/>
                  <a:tailEnd/>
                </a:ln>
                <a:solidFill>
                  <a:srgbClr val="B2B2B2">
                    <a:alpha val="50195"/>
                  </a:srgbClr>
                </a:solidFill>
                <a:effectLst>
                  <a:outerShdw dist="45791" dir="2021404" algn="ctr" rotWithShape="0">
                    <a:srgbClr val="9999FF"/>
                  </a:outerShdw>
                </a:effectLst>
                <a:latin typeface="Arial Black"/>
              </a:rPr>
              <a:t>?</a:t>
            </a:r>
          </a:p>
        </p:txBody>
      </p:sp>
      <p:sp>
        <p:nvSpPr>
          <p:cNvPr id="125964" name="Rectangle 12"/>
          <p:cNvSpPr>
            <a:spLocks noChangeArrowheads="1"/>
          </p:cNvSpPr>
          <p:nvPr/>
        </p:nvSpPr>
        <p:spPr bwMode="auto">
          <a:xfrm>
            <a:off x="1447800" y="1555750"/>
            <a:ext cx="7315200" cy="884238"/>
          </a:xfrm>
          <a:prstGeom prst="rect">
            <a:avLst/>
          </a:prstGeom>
          <a:noFill/>
          <a:ln w="9525">
            <a:noFill/>
            <a:miter lim="800000"/>
            <a:headEnd/>
            <a:tailEnd/>
          </a:ln>
          <a:effectLst/>
        </p:spPr>
        <p:txBody>
          <a:bodyPr>
            <a:spAutoFit/>
          </a:bodyPr>
          <a:lstStyle/>
          <a:p>
            <a:pPr>
              <a:defRPr/>
            </a:pPr>
            <a:r>
              <a:rPr lang="en-US" sz="2800" b="1">
                <a:effectLst>
                  <a:outerShdw blurRad="38100" dist="38100" dir="2700000" algn="tl">
                    <a:srgbClr val="C0C0C0"/>
                  </a:outerShdw>
                </a:effectLst>
                <a:latin typeface="Arial" charset="0"/>
              </a:rPr>
              <a:t>GURU ADALAH PENDIDIK PROFESIONAL </a:t>
            </a:r>
            <a:r>
              <a:rPr lang="en-US" b="1">
                <a:effectLst>
                  <a:outerShdw blurRad="38100" dist="38100" dir="2700000" algn="tl">
                    <a:srgbClr val="C0C0C0"/>
                  </a:outerShdw>
                </a:effectLst>
                <a:latin typeface="Arial" charset="0"/>
              </a:rPr>
              <a:t>DENGAN TUGAS UTAMA:</a:t>
            </a:r>
          </a:p>
        </p:txBody>
      </p:sp>
      <p:sp>
        <p:nvSpPr>
          <p:cNvPr id="19465" name="Rectangle 9"/>
          <p:cNvSpPr>
            <a:spLocks noChangeArrowheads="1"/>
          </p:cNvSpPr>
          <p:nvPr/>
        </p:nvSpPr>
        <p:spPr bwMode="auto">
          <a:xfrm>
            <a:off x="5562600" y="6324600"/>
            <a:ext cx="2895600" cy="228600"/>
          </a:xfrm>
          <a:prstGeom prst="rect">
            <a:avLst/>
          </a:prstGeom>
          <a:solidFill>
            <a:schemeClr val="accent1"/>
          </a:solidFill>
          <a:ln w="9525">
            <a:solidFill>
              <a:schemeClr val="tx1"/>
            </a:solidFill>
            <a:miter lim="800000"/>
            <a:headEnd/>
            <a:tailEnd/>
          </a:ln>
        </p:spPr>
        <p:txBody>
          <a:bodyPr wrap="none" anchor="ctr"/>
          <a:lstStyle/>
          <a:p>
            <a:pPr algn="ctr"/>
            <a:endParaRPr lang="en-GB" sz="900"/>
          </a:p>
        </p:txBody>
      </p:sp>
    </p:spTree>
  </p:cSld>
  <p:clrMapOvr>
    <a:masterClrMapping/>
  </p:clrMapOvr>
  <p:transition spd="med">
    <p:blinds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600" b="1" dirty="0" smtClean="0">
                <a:solidFill>
                  <a:srgbClr val="003399"/>
                </a:solidFill>
                <a:effectLst>
                  <a:outerShdw blurRad="38100" dist="38100" dir="2700000" algn="tl">
                    <a:srgbClr val="C0C0C0"/>
                  </a:outerShdw>
                </a:effectLst>
                <a:latin typeface="Arial" charset="0"/>
              </a:rPr>
              <a:t>(</a:t>
            </a:r>
            <a:r>
              <a:rPr lang="id-ID" sz="3600" b="1" dirty="0" smtClean="0">
                <a:solidFill>
                  <a:srgbClr val="003399"/>
                </a:solidFill>
                <a:effectLst>
                  <a:outerShdw blurRad="38100" dist="38100" dir="2700000" algn="tl">
                    <a:srgbClr val="C0C0C0"/>
                  </a:outerShdw>
                </a:effectLst>
                <a:latin typeface="Arial" charset="0"/>
              </a:rPr>
              <a:t>Permendiknas No 58 </a:t>
            </a:r>
            <a:r>
              <a:rPr lang="en-US" sz="3600" b="1" dirty="0" err="1" smtClean="0">
                <a:solidFill>
                  <a:srgbClr val="003399"/>
                </a:solidFill>
                <a:effectLst>
                  <a:outerShdw blurRad="38100" dist="38100" dir="2700000" algn="tl">
                    <a:srgbClr val="C0C0C0"/>
                  </a:outerShdw>
                </a:effectLst>
                <a:latin typeface="Arial" charset="0"/>
              </a:rPr>
              <a:t>Tahun</a:t>
            </a:r>
            <a:r>
              <a:rPr lang="en-US" sz="3600" b="1" dirty="0" smtClean="0">
                <a:solidFill>
                  <a:srgbClr val="003399"/>
                </a:solidFill>
                <a:effectLst>
                  <a:outerShdw blurRad="38100" dist="38100" dir="2700000" algn="tl">
                    <a:srgbClr val="C0C0C0"/>
                  </a:outerShdw>
                </a:effectLst>
                <a:latin typeface="Arial" charset="0"/>
              </a:rPr>
              <a:t> 200</a:t>
            </a:r>
            <a:r>
              <a:rPr lang="id-ID" sz="3600" b="1" dirty="0" smtClean="0">
                <a:solidFill>
                  <a:srgbClr val="003399"/>
                </a:solidFill>
                <a:effectLst>
                  <a:outerShdw blurRad="38100" dist="38100" dir="2700000" algn="tl">
                    <a:srgbClr val="C0C0C0"/>
                  </a:outerShdw>
                </a:effectLst>
                <a:latin typeface="Arial" charset="0"/>
              </a:rPr>
              <a:t>9</a:t>
            </a:r>
            <a:r>
              <a:rPr lang="en-US" sz="3600" b="1" dirty="0" smtClean="0">
                <a:solidFill>
                  <a:srgbClr val="003399"/>
                </a:solidFill>
                <a:effectLst>
                  <a:outerShdw blurRad="38100" dist="38100" dir="2700000" algn="tl">
                    <a:srgbClr val="C0C0C0"/>
                  </a:outerShdw>
                </a:effectLst>
                <a:latin typeface="Arial" charset="0"/>
              </a:rPr>
              <a:t>)</a:t>
            </a:r>
            <a:endParaRPr lang="en-US" sz="3600" b="1" dirty="0">
              <a:effectLst>
                <a:outerShdw blurRad="38100" dist="38100" dir="2700000" algn="tl">
                  <a:srgbClr val="C0C0C0"/>
                </a:outerShdw>
              </a:effectLst>
              <a:latin typeface="Arial" charset="0"/>
            </a:endParaRPr>
          </a:p>
        </p:txBody>
      </p:sp>
      <p:sp>
        <p:nvSpPr>
          <p:cNvPr id="18435" name="Content Placeholder 2"/>
          <p:cNvSpPr>
            <a:spLocks noGrp="1"/>
          </p:cNvSpPr>
          <p:nvPr>
            <p:ph idx="1"/>
          </p:nvPr>
        </p:nvSpPr>
        <p:spPr/>
        <p:txBody>
          <a:bodyPr/>
          <a:lstStyle/>
          <a:p>
            <a:pPr>
              <a:defRPr/>
            </a:pPr>
            <a:r>
              <a:rPr lang="id-ID" sz="3600" kern="10" dirty="0" smtClean="0">
                <a:ln w="9525">
                  <a:solidFill>
                    <a:schemeClr val="accent2"/>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outerShdw>
                </a:effectLst>
                <a:latin typeface="Impact"/>
              </a:rPr>
              <a:t>Pendidik PAUD : </a:t>
            </a:r>
          </a:p>
          <a:p>
            <a:pPr algn="just">
              <a:buFontTx/>
              <a:buNone/>
              <a:defRPr/>
            </a:pPr>
            <a:r>
              <a:rPr lang="id-ID" sz="3600" b="1" dirty="0" smtClean="0"/>
              <a:t>   profesional yang bertugas merencanakan, melaksanakan proses pembelajaran, dan menilai hasil pembelajaran, serta melakukan pembimbingan, pengasuhan dan perlindungan anak didik.</a:t>
            </a:r>
          </a:p>
        </p:txBody>
      </p:sp>
      <p:sp>
        <p:nvSpPr>
          <p:cNvPr id="20484" name="Slide Number Placeholder 3"/>
          <p:cNvSpPr>
            <a:spLocks noGrp="1"/>
          </p:cNvSpPr>
          <p:nvPr>
            <p:ph type="sldNum" sz="quarter" idx="11"/>
          </p:nvPr>
        </p:nvSpPr>
        <p:spPr>
          <a:noFill/>
        </p:spPr>
        <p:txBody>
          <a:bodyPr/>
          <a:lstStyle/>
          <a:p>
            <a:fld id="{A816B67E-7A13-4318-94BA-A8E2942B7032}" type="slidenum">
              <a:rPr lang="en-US" smtClean="0"/>
              <a:pPr/>
              <a:t>5</a:t>
            </a:fld>
            <a:endParaRPr lang="en-US" smtClean="0"/>
          </a:p>
        </p:txBody>
      </p:sp>
    </p:spTree>
  </p:cSld>
  <p:clrMapOvr>
    <a:masterClrMapping/>
  </p:clrMapOvr>
  <p:transition spd="med">
    <p:blinds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p:cNvSpPr>
            <a:spLocks noGrp="1"/>
          </p:cNvSpPr>
          <p:nvPr>
            <p:ph type="sldNum" sz="quarter" idx="11"/>
          </p:nvPr>
        </p:nvSpPr>
        <p:spPr>
          <a:noFill/>
        </p:spPr>
        <p:txBody>
          <a:bodyPr/>
          <a:lstStyle/>
          <a:p>
            <a:fld id="{034B34E1-E4AC-4F18-9F5D-C9CF7244CCF6}" type="slidenum">
              <a:rPr lang="en-US" smtClean="0"/>
              <a:pPr/>
              <a:t>6</a:t>
            </a:fld>
            <a:endParaRPr lang="en-US" smtClean="0"/>
          </a:p>
        </p:txBody>
      </p:sp>
      <p:sp>
        <p:nvSpPr>
          <p:cNvPr id="21507" name="WordArt 1028"/>
          <p:cNvSpPr>
            <a:spLocks noChangeArrowheads="1" noChangeShapeType="1" noTextEdit="1"/>
          </p:cNvSpPr>
          <p:nvPr/>
        </p:nvSpPr>
        <p:spPr bwMode="auto">
          <a:xfrm>
            <a:off x="228600" y="152400"/>
            <a:ext cx="685800" cy="838200"/>
          </a:xfrm>
          <a:prstGeom prst="rect">
            <a:avLst/>
          </a:prstGeom>
        </p:spPr>
        <p:txBody>
          <a:bodyPr wrap="none" fromWordArt="1">
            <a:prstTxWarp prst="textPlain">
              <a:avLst>
                <a:gd name="adj" fmla="val 50000"/>
              </a:avLst>
            </a:prstTxWarp>
          </a:bodyPr>
          <a:lstStyle/>
          <a:p>
            <a:pPr algn="ctr"/>
            <a:r>
              <a:rPr lang="en-US" sz="3600" kern="10">
                <a:ln w="9525">
                  <a:solidFill>
                    <a:schemeClr val="accent2"/>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outerShdw>
                </a:effectLst>
                <a:latin typeface="Impact"/>
              </a:rPr>
              <a:t>8</a:t>
            </a:r>
          </a:p>
        </p:txBody>
      </p:sp>
      <p:sp>
        <p:nvSpPr>
          <p:cNvPr id="84997" name="Text Box 1029"/>
          <p:cNvSpPr txBox="1">
            <a:spLocks noChangeArrowheads="1"/>
          </p:cNvSpPr>
          <p:nvPr/>
        </p:nvSpPr>
        <p:spPr bwMode="auto">
          <a:xfrm>
            <a:off x="488950" y="1162050"/>
            <a:ext cx="8305800" cy="5032375"/>
          </a:xfrm>
          <a:prstGeom prst="rect">
            <a:avLst/>
          </a:prstGeom>
          <a:noFill/>
          <a:ln w="9525">
            <a:noFill/>
            <a:miter lim="800000"/>
            <a:headEnd/>
            <a:tailEnd/>
          </a:ln>
          <a:effectLst/>
        </p:spPr>
        <p:txBody>
          <a:bodyPr>
            <a:spAutoFit/>
          </a:bodyPr>
          <a:lstStyle/>
          <a:p>
            <a:pPr marL="457200" indent="-457200">
              <a:buFont typeface="Wingdings" pitchFamily="2" charset="2"/>
              <a:buAutoNum type="arabicPeriod"/>
              <a:defRPr/>
            </a:pPr>
            <a:r>
              <a:rPr lang="en-US" sz="2200" b="1" dirty="0">
                <a:effectLst>
                  <a:outerShdw blurRad="38100" dist="38100" dir="2700000" algn="tl">
                    <a:srgbClr val="C0C0C0"/>
                  </a:outerShdw>
                </a:effectLst>
                <a:latin typeface="Arial" charset="0"/>
              </a:rPr>
              <a:t>KODE ETIK</a:t>
            </a:r>
          </a:p>
          <a:p>
            <a:pPr marL="457200" indent="-457200">
              <a:buFont typeface="Wingdings" pitchFamily="2" charset="2"/>
              <a:buAutoNum type="arabicPeriod"/>
              <a:defRPr/>
            </a:pPr>
            <a:endParaRPr lang="en-US" sz="500" b="1" dirty="0">
              <a:effectLst>
                <a:outerShdw blurRad="38100" dist="38100" dir="2700000" algn="tl">
                  <a:srgbClr val="C0C0C0"/>
                </a:outerShdw>
              </a:effectLst>
              <a:latin typeface="Arial" charset="0"/>
            </a:endParaRPr>
          </a:p>
          <a:p>
            <a:pPr marL="457200" indent="-457200">
              <a:buFont typeface="Wingdings" pitchFamily="2" charset="2"/>
              <a:buAutoNum type="arabicPeriod"/>
              <a:defRPr/>
            </a:pPr>
            <a:r>
              <a:rPr lang="en-US" sz="2200" b="1" dirty="0">
                <a:effectLst>
                  <a:outerShdw blurRad="38100" dist="38100" dir="2700000" algn="tl">
                    <a:srgbClr val="C0C0C0"/>
                  </a:outerShdw>
                </a:effectLst>
                <a:latin typeface="Arial" charset="0"/>
              </a:rPr>
              <a:t>PENGETAHUAN YANG TERORGANISIR </a:t>
            </a:r>
          </a:p>
          <a:p>
            <a:pPr marL="457200" indent="-457200">
              <a:buFont typeface="Wingdings" pitchFamily="2" charset="2"/>
              <a:buAutoNum type="arabicPeriod"/>
              <a:defRPr/>
            </a:pPr>
            <a:endParaRPr lang="en-US" sz="500" b="1" dirty="0">
              <a:effectLst>
                <a:outerShdw blurRad="38100" dist="38100" dir="2700000" algn="tl">
                  <a:srgbClr val="C0C0C0"/>
                </a:outerShdw>
              </a:effectLst>
              <a:latin typeface="Arial" charset="0"/>
            </a:endParaRPr>
          </a:p>
          <a:p>
            <a:pPr marL="457200" indent="-457200">
              <a:buFont typeface="Wingdings" pitchFamily="2" charset="2"/>
              <a:buAutoNum type="arabicPeriod"/>
              <a:defRPr/>
            </a:pPr>
            <a:r>
              <a:rPr lang="en-US" sz="2200" b="1" dirty="0">
                <a:effectLst>
                  <a:outerShdw blurRad="38100" dist="38100" dir="2700000" algn="tl">
                    <a:srgbClr val="C0C0C0"/>
                  </a:outerShdw>
                </a:effectLst>
                <a:latin typeface="Arial" charset="0"/>
              </a:rPr>
              <a:t>KEAHLIAN DAN KOMPETENSI YANG BERSIFAT KHUSUS</a:t>
            </a:r>
          </a:p>
          <a:p>
            <a:pPr marL="457200" indent="-457200">
              <a:buFont typeface="Wingdings" pitchFamily="2" charset="2"/>
              <a:buAutoNum type="arabicPeriod"/>
              <a:defRPr/>
            </a:pPr>
            <a:endParaRPr lang="en-US" sz="500" b="1" dirty="0">
              <a:effectLst>
                <a:outerShdw blurRad="38100" dist="38100" dir="2700000" algn="tl">
                  <a:srgbClr val="C0C0C0"/>
                </a:outerShdw>
              </a:effectLst>
              <a:latin typeface="Arial" charset="0"/>
            </a:endParaRPr>
          </a:p>
          <a:p>
            <a:pPr marL="457200" indent="-457200">
              <a:buFont typeface="Wingdings" pitchFamily="2" charset="2"/>
              <a:buAutoNum type="arabicPeriod"/>
              <a:defRPr/>
            </a:pPr>
            <a:r>
              <a:rPr lang="en-US" sz="2200" b="1" dirty="0">
                <a:effectLst>
                  <a:outerShdw blurRad="38100" dist="38100" dir="2700000" algn="tl">
                    <a:srgbClr val="C0C0C0"/>
                  </a:outerShdw>
                </a:effectLst>
                <a:latin typeface="Arial" charset="0"/>
              </a:rPr>
              <a:t>TINGKAT PENDIDIKAN MINIMAL YANG DIPERSYARATKAN</a:t>
            </a:r>
          </a:p>
          <a:p>
            <a:pPr marL="457200" indent="-457200">
              <a:buFont typeface="Wingdings" pitchFamily="2" charset="2"/>
              <a:buAutoNum type="arabicPeriod"/>
              <a:defRPr/>
            </a:pPr>
            <a:endParaRPr lang="en-US" sz="500" b="1" dirty="0">
              <a:effectLst>
                <a:outerShdw blurRad="38100" dist="38100" dir="2700000" algn="tl">
                  <a:srgbClr val="C0C0C0"/>
                </a:outerShdw>
              </a:effectLst>
              <a:latin typeface="Arial" charset="0"/>
            </a:endParaRPr>
          </a:p>
          <a:p>
            <a:pPr marL="457200" indent="-457200">
              <a:buFont typeface="Wingdings" pitchFamily="2" charset="2"/>
              <a:buAutoNum type="arabicPeriod"/>
              <a:defRPr/>
            </a:pPr>
            <a:r>
              <a:rPr lang="en-US" sz="2200" b="1" dirty="0">
                <a:effectLst>
                  <a:outerShdw blurRad="38100" dist="38100" dir="2700000" algn="tl">
                    <a:srgbClr val="C0C0C0"/>
                  </a:outerShdw>
                </a:effectLst>
                <a:latin typeface="Arial" charset="0"/>
              </a:rPr>
              <a:t>SERTIFIKAT KEAHLIAN</a:t>
            </a:r>
          </a:p>
          <a:p>
            <a:pPr marL="457200" indent="-457200">
              <a:buFont typeface="Wingdings" pitchFamily="2" charset="2"/>
              <a:buAutoNum type="arabicPeriod"/>
              <a:defRPr/>
            </a:pPr>
            <a:endParaRPr lang="en-US" sz="500" b="1" dirty="0">
              <a:effectLst>
                <a:outerShdw blurRad="38100" dist="38100" dir="2700000" algn="tl">
                  <a:srgbClr val="C0C0C0"/>
                </a:outerShdw>
              </a:effectLst>
              <a:latin typeface="Arial" charset="0"/>
            </a:endParaRPr>
          </a:p>
          <a:p>
            <a:pPr marL="457200" indent="-457200" algn="just">
              <a:buFont typeface="Wingdings" pitchFamily="2" charset="2"/>
              <a:buAutoNum type="arabicPeriod"/>
              <a:defRPr/>
            </a:pPr>
            <a:r>
              <a:rPr lang="en-US" sz="2200" b="1" dirty="0">
                <a:effectLst>
                  <a:outerShdw blurRad="38100" dist="38100" dir="2700000" algn="tl">
                    <a:srgbClr val="C0C0C0"/>
                  </a:outerShdw>
                </a:effectLst>
                <a:latin typeface="Arial" charset="0"/>
              </a:rPr>
              <a:t>PROSES TERTENTU SEBELUM MEMANGKU PROFESI UNTUK BISA MEMANGKU TUGAS DAN TANGGUNGJAWAB</a:t>
            </a:r>
          </a:p>
          <a:p>
            <a:pPr marL="457200" indent="-457200">
              <a:buFont typeface="Wingdings" pitchFamily="2" charset="2"/>
              <a:buAutoNum type="arabicPeriod"/>
              <a:defRPr/>
            </a:pPr>
            <a:endParaRPr lang="en-US" sz="500" b="1" dirty="0">
              <a:effectLst>
                <a:outerShdw blurRad="38100" dist="38100" dir="2700000" algn="tl">
                  <a:srgbClr val="C0C0C0"/>
                </a:outerShdw>
              </a:effectLst>
              <a:latin typeface="Arial" charset="0"/>
            </a:endParaRPr>
          </a:p>
          <a:p>
            <a:pPr marL="457200" indent="-457200" algn="just">
              <a:buFont typeface="Wingdings" pitchFamily="2" charset="2"/>
              <a:buAutoNum type="arabicPeriod"/>
              <a:defRPr/>
            </a:pPr>
            <a:r>
              <a:rPr lang="en-US" sz="2200" b="1" dirty="0">
                <a:effectLst>
                  <a:outerShdw blurRad="38100" dist="38100" dir="2700000" algn="tl">
                    <a:srgbClr val="C0C0C0"/>
                  </a:outerShdw>
                </a:effectLst>
                <a:latin typeface="Arial" charset="0"/>
              </a:rPr>
              <a:t>KESEMPATAN UNTUK PENYEBARLUASAN DAN PERTUKARAN IDE DI ANTARA ANGGOTA PROFESI</a:t>
            </a:r>
          </a:p>
          <a:p>
            <a:pPr marL="457200" indent="-457200">
              <a:buFont typeface="Wingdings" pitchFamily="2" charset="2"/>
              <a:buAutoNum type="arabicPeriod"/>
              <a:defRPr/>
            </a:pPr>
            <a:endParaRPr lang="en-US" sz="500" b="1" dirty="0">
              <a:effectLst>
                <a:outerShdw blurRad="38100" dist="38100" dir="2700000" algn="tl">
                  <a:srgbClr val="C0C0C0"/>
                </a:outerShdw>
              </a:effectLst>
              <a:latin typeface="Arial" charset="0"/>
            </a:endParaRPr>
          </a:p>
          <a:p>
            <a:pPr marL="457200" indent="-457200">
              <a:buFont typeface="Wingdings" pitchFamily="2" charset="2"/>
              <a:buAutoNum type="arabicPeriod"/>
              <a:defRPr/>
            </a:pPr>
            <a:r>
              <a:rPr lang="en-US" sz="2200" b="1" dirty="0">
                <a:effectLst>
                  <a:outerShdw blurRad="38100" dist="38100" dir="2700000" algn="tl">
                    <a:srgbClr val="C0C0C0"/>
                  </a:outerShdw>
                </a:effectLst>
                <a:latin typeface="Arial" charset="0"/>
              </a:rPr>
              <a:t>ADANYA TINDAKAN DISIPLIN DAN BATASAN TERTENTU JIKA TERJADI MALPRAKTEK OLEH ANGGOTA PROFESI</a:t>
            </a:r>
          </a:p>
        </p:txBody>
      </p:sp>
      <p:sp>
        <p:nvSpPr>
          <p:cNvPr id="84998" name="Rectangle 1030"/>
          <p:cNvSpPr>
            <a:spLocks noChangeArrowheads="1"/>
          </p:cNvSpPr>
          <p:nvPr/>
        </p:nvSpPr>
        <p:spPr bwMode="auto">
          <a:xfrm>
            <a:off x="914400" y="533400"/>
            <a:ext cx="7620000" cy="549275"/>
          </a:xfrm>
          <a:prstGeom prst="rect">
            <a:avLst/>
          </a:prstGeom>
          <a:noFill/>
          <a:ln w="9525">
            <a:noFill/>
            <a:miter lim="800000"/>
            <a:headEnd/>
            <a:tailEnd/>
          </a:ln>
          <a:effectLst/>
        </p:spPr>
        <p:txBody>
          <a:bodyPr>
            <a:spAutoFit/>
          </a:bodyPr>
          <a:lstStyle/>
          <a:p>
            <a:pPr>
              <a:defRPr/>
            </a:pPr>
            <a:r>
              <a:rPr lang="en-US" sz="3000" b="1" dirty="0">
                <a:solidFill>
                  <a:srgbClr val="003399"/>
                </a:solidFill>
                <a:effectLst>
                  <a:outerShdw blurRad="38100" dist="38100" dir="2700000" algn="tl">
                    <a:srgbClr val="C0C0C0"/>
                  </a:outerShdw>
                </a:effectLst>
                <a:latin typeface="Arial" charset="0"/>
              </a:rPr>
              <a:t>KARAKTERISTIK PROFESI,</a:t>
            </a:r>
            <a:r>
              <a:rPr lang="en-US" sz="2600" b="1" dirty="0">
                <a:solidFill>
                  <a:srgbClr val="003399"/>
                </a:solidFill>
                <a:effectLst>
                  <a:outerShdw blurRad="38100" dist="38100" dir="2700000" algn="tl">
                    <a:srgbClr val="C0C0C0"/>
                  </a:outerShdw>
                </a:effectLst>
                <a:latin typeface="Arial" charset="0"/>
              </a:rPr>
              <a:t> </a:t>
            </a:r>
            <a:r>
              <a:rPr lang="en-US" b="1" i="1" dirty="0">
                <a:effectLst>
                  <a:outerShdw blurRad="38100" dist="38100" dir="2700000" algn="tl">
                    <a:srgbClr val="C0C0C0"/>
                  </a:outerShdw>
                </a:effectLst>
                <a:latin typeface="Arial" charset="0"/>
              </a:rPr>
              <a:t>YAITU:</a:t>
            </a:r>
          </a:p>
        </p:txBody>
      </p:sp>
      <p:sp>
        <p:nvSpPr>
          <p:cNvPr id="21510" name="Rectangle 9"/>
          <p:cNvSpPr>
            <a:spLocks noChangeArrowheads="1"/>
          </p:cNvSpPr>
          <p:nvPr/>
        </p:nvSpPr>
        <p:spPr bwMode="auto">
          <a:xfrm>
            <a:off x="5562600" y="6324600"/>
            <a:ext cx="2895600" cy="228600"/>
          </a:xfrm>
          <a:prstGeom prst="rect">
            <a:avLst/>
          </a:prstGeom>
          <a:solidFill>
            <a:schemeClr val="accent1"/>
          </a:solidFill>
          <a:ln w="9525">
            <a:solidFill>
              <a:schemeClr val="tx1"/>
            </a:solidFill>
            <a:miter lim="800000"/>
            <a:headEnd/>
            <a:tailEnd/>
          </a:ln>
        </p:spPr>
        <p:txBody>
          <a:bodyPr wrap="none" anchor="ctr"/>
          <a:lstStyle/>
          <a:p>
            <a:pPr algn="ctr"/>
            <a:endParaRPr lang="en-GB" sz="900"/>
          </a:p>
        </p:txBody>
      </p:sp>
    </p:spTree>
  </p:cSld>
  <p:clrMapOvr>
    <a:masterClrMapping/>
  </p:clrMapOvr>
  <p:transition spd="med">
    <p:blinds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09600" y="-152400"/>
            <a:ext cx="7772400" cy="1004888"/>
          </a:xfrm>
        </p:spPr>
        <p:txBody>
          <a:bodyPr/>
          <a:lstStyle/>
          <a:p>
            <a:pPr eaLnBrk="1" hangingPunct="1"/>
            <a:r>
              <a:rPr lang="en-US" sz="3200" smtClean="0"/>
              <a:t>Mengapa harus profesional</a:t>
            </a:r>
            <a:r>
              <a:rPr lang="en-US" smtClean="0"/>
              <a:t> </a:t>
            </a:r>
          </a:p>
        </p:txBody>
      </p:sp>
      <p:sp>
        <p:nvSpPr>
          <p:cNvPr id="22531" name="Rectangle 3"/>
          <p:cNvSpPr>
            <a:spLocks noGrp="1" noChangeArrowheads="1"/>
          </p:cNvSpPr>
          <p:nvPr>
            <p:ph type="body" idx="1"/>
          </p:nvPr>
        </p:nvSpPr>
        <p:spPr>
          <a:xfrm>
            <a:off x="228600" y="914400"/>
            <a:ext cx="8686800" cy="5791200"/>
          </a:xfrm>
        </p:spPr>
        <p:txBody>
          <a:bodyPr/>
          <a:lstStyle/>
          <a:p>
            <a:pPr algn="just" eaLnBrk="1" hangingPunct="1">
              <a:lnSpc>
                <a:spcPct val="90000"/>
              </a:lnSpc>
            </a:pPr>
            <a:r>
              <a:rPr lang="en-US" sz="2400" smtClean="0"/>
              <a:t>Subyek pendidikan adalah manusia yang mempunyai  kemauan, pengetahuan yg dapat dikembangkan, sementara pendidikan dilandasi nilai-nilai kemanusiaan</a:t>
            </a:r>
          </a:p>
          <a:p>
            <a:pPr algn="just" eaLnBrk="1" hangingPunct="1">
              <a:lnSpc>
                <a:spcPct val="90000"/>
              </a:lnSpc>
            </a:pPr>
            <a:r>
              <a:rPr lang="en-US" sz="2400" smtClean="0"/>
              <a:t>Pendidikan dilakukan secara intens, sadar dan bertujuan maka pendidikan menjadi normatif yang diikat  oleh norma dan nilai  yang baik secara universal/nas./lokal, </a:t>
            </a:r>
            <a:r>
              <a:rPr lang="id-ID" sz="2400" smtClean="0"/>
              <a:t>y</a:t>
            </a:r>
            <a:r>
              <a:rPr lang="en-US" sz="2400" smtClean="0"/>
              <a:t>ang menjadi acuan pada proses pendidikan</a:t>
            </a:r>
          </a:p>
          <a:p>
            <a:pPr algn="just" eaLnBrk="1" hangingPunct="1">
              <a:lnSpc>
                <a:spcPct val="90000"/>
              </a:lnSpc>
            </a:pPr>
            <a:r>
              <a:rPr lang="en-US" sz="2400" smtClean="0"/>
              <a:t>Teori-teori pendidikan  merupakan kerangka hipotesis  dalam menjawab permaslahan pendkk.</a:t>
            </a:r>
          </a:p>
          <a:p>
            <a:pPr algn="just" eaLnBrk="1" hangingPunct="1">
              <a:lnSpc>
                <a:spcPct val="90000"/>
              </a:lnSpc>
            </a:pPr>
            <a:r>
              <a:rPr lang="en-US" sz="2400" smtClean="0"/>
              <a:t>Inti pendidikan pada proesnya, yaitu situasi dialog antara peserta didik dg guru, yang memungkinkan pserta didik  tumbuh kearah yang dikehendaki.</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0"/>
            <a:ext cx="9144000" cy="1143000"/>
          </a:xfrm>
        </p:spPr>
        <p:txBody>
          <a:bodyPr/>
          <a:lstStyle/>
          <a:p>
            <a:pPr algn="r"/>
            <a:r>
              <a:rPr lang="id-ID" b="1" smtClean="0">
                <a:latin typeface="Verdana" pitchFamily="34" charset="0"/>
              </a:rPr>
              <a:t>PENDIDIK PROFESSIONAL?</a:t>
            </a:r>
            <a:endParaRPr lang="en-GB" b="1" smtClean="0">
              <a:latin typeface="Verdana" pitchFamily="34" charset="0"/>
            </a:endParaRPr>
          </a:p>
        </p:txBody>
      </p:sp>
      <p:sp>
        <p:nvSpPr>
          <p:cNvPr id="23555" name="Rectangle 3"/>
          <p:cNvSpPr>
            <a:spLocks noGrp="1" noChangeArrowheads="1"/>
          </p:cNvSpPr>
          <p:nvPr>
            <p:ph type="body" idx="1"/>
          </p:nvPr>
        </p:nvSpPr>
        <p:spPr>
          <a:xfrm>
            <a:off x="228600" y="914400"/>
            <a:ext cx="8840788" cy="5943600"/>
          </a:xfrm>
        </p:spPr>
        <p:txBody>
          <a:bodyPr/>
          <a:lstStyle/>
          <a:p>
            <a:pPr>
              <a:lnSpc>
                <a:spcPct val="90000"/>
              </a:lnSpc>
            </a:pPr>
            <a:r>
              <a:rPr lang="id-ID" sz="2700" smtClean="0">
                <a:solidFill>
                  <a:srgbClr val="FFFF00"/>
                </a:solidFill>
              </a:rPr>
              <a:t>Merencanakan, melaksanakan dan mengevaluasi hasil pembelajaran;</a:t>
            </a:r>
          </a:p>
          <a:p>
            <a:pPr>
              <a:lnSpc>
                <a:spcPct val="90000"/>
              </a:lnSpc>
            </a:pPr>
            <a:r>
              <a:rPr lang="id-ID" sz="2700" smtClean="0">
                <a:solidFill>
                  <a:srgbClr val="FFFF00"/>
                </a:solidFill>
              </a:rPr>
              <a:t>Meningkatkan kualifikasi akademik dan kompetensi secara berkelanjutan;</a:t>
            </a:r>
          </a:p>
          <a:p>
            <a:pPr>
              <a:lnSpc>
                <a:spcPct val="90000"/>
              </a:lnSpc>
            </a:pPr>
            <a:r>
              <a:rPr lang="id-ID" sz="2700" smtClean="0">
                <a:solidFill>
                  <a:srgbClr val="FFFF00"/>
                </a:solidFill>
              </a:rPr>
              <a:t>Bertindak objektif dan tidak diskriminatif atas dasar pertimbangan jenis kelamin, agama, suku, ras, dan kondisi fisik tertentu, atau latar belakang keluarga, dan status sosial ekonomi peserta didik dalam pembelajaran</a:t>
            </a:r>
          </a:p>
          <a:p>
            <a:pPr>
              <a:lnSpc>
                <a:spcPct val="90000"/>
              </a:lnSpc>
            </a:pPr>
            <a:r>
              <a:rPr lang="id-ID" sz="2700" smtClean="0">
                <a:solidFill>
                  <a:srgbClr val="FFFF00"/>
                </a:solidFill>
              </a:rPr>
              <a:t>Menjunjung tinggi peraturan perundang-undangan, dan kode etik guru, serta nilai-nilai agama dan etika; dan</a:t>
            </a:r>
          </a:p>
          <a:p>
            <a:pPr>
              <a:lnSpc>
                <a:spcPct val="90000"/>
              </a:lnSpc>
            </a:pPr>
            <a:r>
              <a:rPr lang="id-ID" sz="2700" smtClean="0">
                <a:solidFill>
                  <a:srgbClr val="FFFF00"/>
                </a:solidFill>
              </a:rPr>
              <a:t>Memelihara dan menumpuk persatuan dan kesatuan bangsa.</a:t>
            </a:r>
            <a:endParaRPr lang="en-GB" sz="2700" smtClean="0">
              <a:solidFill>
                <a:srgbClr val="FFFF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4"/>
          <p:cNvSpPr>
            <a:spLocks noGrp="1"/>
          </p:cNvSpPr>
          <p:nvPr>
            <p:ph type="sldNum" sz="quarter" idx="11"/>
          </p:nvPr>
        </p:nvSpPr>
        <p:spPr>
          <a:noFill/>
        </p:spPr>
        <p:txBody>
          <a:bodyPr/>
          <a:lstStyle/>
          <a:p>
            <a:fld id="{BFFE1EAE-EFBC-434E-AB25-F62BEC04F191}" type="slidenum">
              <a:rPr lang="en-US" smtClean="0"/>
              <a:pPr/>
              <a:t>9</a:t>
            </a:fld>
            <a:endParaRPr lang="en-US" smtClean="0"/>
          </a:p>
        </p:txBody>
      </p:sp>
      <p:sp>
        <p:nvSpPr>
          <p:cNvPr id="24579" name="WordArt 6"/>
          <p:cNvSpPr>
            <a:spLocks noChangeArrowheads="1" noChangeShapeType="1" noTextEdit="1"/>
          </p:cNvSpPr>
          <p:nvPr/>
        </p:nvSpPr>
        <p:spPr bwMode="auto">
          <a:xfrm>
            <a:off x="4114800" y="762000"/>
            <a:ext cx="363538" cy="457200"/>
          </a:xfrm>
          <a:prstGeom prst="rect">
            <a:avLst/>
          </a:prstGeom>
        </p:spPr>
        <p:txBody>
          <a:bodyPr wrap="none" fromWordArt="1">
            <a:prstTxWarp prst="textPlain">
              <a:avLst>
                <a:gd name="adj" fmla="val 50000"/>
              </a:avLst>
            </a:prstTxWarp>
          </a:bodyPr>
          <a:lstStyle/>
          <a:p>
            <a:pPr algn="ctr"/>
            <a:r>
              <a:rPr lang="en-US" sz="3600" kern="10">
                <a:ln w="9525">
                  <a:solidFill>
                    <a:srgbClr val="003399"/>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a:rPr>
              <a:t>&amp;</a:t>
            </a:r>
          </a:p>
        </p:txBody>
      </p:sp>
      <p:sp>
        <p:nvSpPr>
          <p:cNvPr id="126979" name="Rectangle 3"/>
          <p:cNvSpPr>
            <a:spLocks noGrp="1" noChangeArrowheads="1"/>
          </p:cNvSpPr>
          <p:nvPr>
            <p:ph type="body" idx="1"/>
          </p:nvPr>
        </p:nvSpPr>
        <p:spPr>
          <a:xfrm>
            <a:off x="228600" y="1295400"/>
            <a:ext cx="8534400" cy="5334000"/>
          </a:xfrm>
          <a:solidFill>
            <a:srgbClr val="000099"/>
          </a:solidFill>
        </p:spPr>
        <p:txBody>
          <a:bodyPr/>
          <a:lstStyle/>
          <a:p>
            <a:pPr marL="457200" indent="-457200" algn="ctr" eaLnBrk="1" hangingPunct="1">
              <a:lnSpc>
                <a:spcPct val="80000"/>
              </a:lnSpc>
              <a:buFontTx/>
              <a:buNone/>
              <a:defRPr/>
            </a:pPr>
            <a:endParaRPr lang="en-US" sz="1000" b="1" dirty="0" smtClean="0">
              <a:solidFill>
                <a:srgbClr val="FFFF00"/>
              </a:solidFill>
              <a:effectLst>
                <a:outerShdw blurRad="38100" dist="38100" dir="2700000" algn="tl">
                  <a:srgbClr val="000000"/>
                </a:outerShdw>
              </a:effectLst>
              <a:latin typeface="Arial" charset="0"/>
            </a:endParaRPr>
          </a:p>
          <a:p>
            <a:pPr marL="457200" indent="-457200" eaLnBrk="1" hangingPunct="1">
              <a:lnSpc>
                <a:spcPct val="80000"/>
              </a:lnSpc>
              <a:buFontTx/>
              <a:buNone/>
              <a:defRPr/>
            </a:pPr>
            <a:r>
              <a:rPr lang="en-US" sz="2800" b="1" dirty="0" smtClean="0">
                <a:solidFill>
                  <a:srgbClr val="FFFF00"/>
                </a:solidFill>
                <a:effectLst>
                  <a:outerShdw blurRad="38100" dist="38100" dir="2700000" algn="tl">
                    <a:srgbClr val="000000"/>
                  </a:outerShdw>
                </a:effectLst>
                <a:latin typeface="Arial" charset="0"/>
              </a:rPr>
              <a:t>KOMPETENSI:</a:t>
            </a:r>
          </a:p>
          <a:p>
            <a:pPr marL="457200" indent="-457200" algn="ctr" eaLnBrk="1" hangingPunct="1">
              <a:lnSpc>
                <a:spcPct val="80000"/>
              </a:lnSpc>
              <a:buFontTx/>
              <a:buNone/>
              <a:defRPr/>
            </a:pPr>
            <a:endParaRPr lang="en-US" sz="400" b="1" dirty="0" smtClean="0">
              <a:solidFill>
                <a:schemeClr val="bg1"/>
              </a:solidFill>
              <a:effectLst>
                <a:outerShdw blurRad="38100" dist="38100" dir="2700000" algn="tl">
                  <a:srgbClr val="000000"/>
                </a:outerShdw>
              </a:effectLst>
              <a:latin typeface="Arial" charset="0"/>
            </a:endParaRPr>
          </a:p>
          <a:p>
            <a:pPr marL="457200" indent="-457200" eaLnBrk="1" hangingPunct="1">
              <a:lnSpc>
                <a:spcPct val="80000"/>
              </a:lnSpc>
              <a:buFont typeface="Webdings" pitchFamily="18" charset="2"/>
              <a:buChar char="&amp;"/>
              <a:defRPr/>
            </a:pPr>
            <a:r>
              <a:rPr lang="en-US" sz="2000" b="1" dirty="0" smtClean="0">
                <a:solidFill>
                  <a:schemeClr val="bg1"/>
                </a:solidFill>
                <a:effectLst>
                  <a:outerShdw blurRad="38100" dist="38100" dir="2700000" algn="tl">
                    <a:srgbClr val="000000"/>
                  </a:outerShdw>
                </a:effectLst>
                <a:latin typeface="Arial" charset="0"/>
              </a:rPr>
              <a:t>PEDAGOGIK</a:t>
            </a:r>
          </a:p>
          <a:p>
            <a:pPr marL="457200" indent="-457200" eaLnBrk="1" hangingPunct="1">
              <a:lnSpc>
                <a:spcPct val="80000"/>
              </a:lnSpc>
              <a:buFont typeface="Webdings" pitchFamily="18" charset="2"/>
              <a:buChar char="&amp;"/>
              <a:defRPr/>
            </a:pPr>
            <a:endParaRPr lang="en-US" sz="600" b="1" dirty="0" smtClean="0">
              <a:solidFill>
                <a:schemeClr val="bg1"/>
              </a:solidFill>
              <a:effectLst>
                <a:outerShdw blurRad="38100" dist="38100" dir="2700000" algn="tl">
                  <a:srgbClr val="000000"/>
                </a:outerShdw>
              </a:effectLst>
              <a:latin typeface="Arial" charset="0"/>
            </a:endParaRPr>
          </a:p>
          <a:p>
            <a:pPr marL="457200" indent="-457200" eaLnBrk="1" hangingPunct="1">
              <a:lnSpc>
                <a:spcPct val="80000"/>
              </a:lnSpc>
              <a:buFont typeface="Webdings" pitchFamily="18" charset="2"/>
              <a:buChar char="&amp;"/>
              <a:defRPr/>
            </a:pPr>
            <a:r>
              <a:rPr lang="en-US" sz="2000" b="1" dirty="0" smtClean="0">
                <a:solidFill>
                  <a:schemeClr val="bg1"/>
                </a:solidFill>
                <a:effectLst>
                  <a:outerShdw blurRad="38100" dist="38100" dir="2700000" algn="tl">
                    <a:srgbClr val="000000"/>
                  </a:outerShdw>
                </a:effectLst>
                <a:latin typeface="Arial" charset="0"/>
              </a:rPr>
              <a:t>KEPRIBADIAN</a:t>
            </a:r>
          </a:p>
          <a:p>
            <a:pPr marL="457200" indent="-457200" eaLnBrk="1" hangingPunct="1">
              <a:lnSpc>
                <a:spcPct val="80000"/>
              </a:lnSpc>
              <a:buFont typeface="Webdings" pitchFamily="18" charset="2"/>
              <a:buChar char="&amp;"/>
              <a:defRPr/>
            </a:pPr>
            <a:endParaRPr lang="en-US" sz="600" b="1" dirty="0" smtClean="0">
              <a:solidFill>
                <a:schemeClr val="bg1"/>
              </a:solidFill>
              <a:effectLst>
                <a:outerShdw blurRad="38100" dist="38100" dir="2700000" algn="tl">
                  <a:srgbClr val="000000"/>
                </a:outerShdw>
              </a:effectLst>
              <a:latin typeface="Arial" charset="0"/>
            </a:endParaRPr>
          </a:p>
          <a:p>
            <a:pPr marL="457200" indent="-457200" eaLnBrk="1" hangingPunct="1">
              <a:lnSpc>
                <a:spcPct val="80000"/>
              </a:lnSpc>
              <a:buFont typeface="Webdings" pitchFamily="18" charset="2"/>
              <a:buChar char="&amp;"/>
              <a:defRPr/>
            </a:pPr>
            <a:r>
              <a:rPr lang="en-US" sz="2000" b="1" dirty="0" smtClean="0">
                <a:solidFill>
                  <a:schemeClr val="bg1"/>
                </a:solidFill>
                <a:effectLst>
                  <a:outerShdw blurRad="38100" dist="38100" dir="2700000" algn="tl">
                    <a:srgbClr val="000000"/>
                  </a:outerShdw>
                </a:effectLst>
                <a:latin typeface="Arial" charset="0"/>
              </a:rPr>
              <a:t>SOSIAL</a:t>
            </a:r>
          </a:p>
          <a:p>
            <a:pPr marL="457200" indent="-457200" eaLnBrk="1" hangingPunct="1">
              <a:lnSpc>
                <a:spcPct val="80000"/>
              </a:lnSpc>
              <a:buFont typeface="Webdings" pitchFamily="18" charset="2"/>
              <a:buChar char="&amp;"/>
              <a:defRPr/>
            </a:pPr>
            <a:endParaRPr lang="en-US" sz="600" b="1" dirty="0" smtClean="0">
              <a:solidFill>
                <a:schemeClr val="bg1"/>
              </a:solidFill>
              <a:effectLst>
                <a:outerShdw blurRad="38100" dist="38100" dir="2700000" algn="tl">
                  <a:srgbClr val="000000"/>
                </a:outerShdw>
              </a:effectLst>
              <a:latin typeface="Arial" charset="0"/>
            </a:endParaRPr>
          </a:p>
          <a:p>
            <a:pPr marL="457200" indent="-457200" eaLnBrk="1" hangingPunct="1">
              <a:lnSpc>
                <a:spcPct val="80000"/>
              </a:lnSpc>
              <a:buFont typeface="Webdings" pitchFamily="18" charset="2"/>
              <a:buChar char="&amp;"/>
              <a:defRPr/>
            </a:pPr>
            <a:r>
              <a:rPr lang="en-US" sz="2000" b="1" dirty="0" smtClean="0">
                <a:solidFill>
                  <a:schemeClr val="bg1"/>
                </a:solidFill>
                <a:effectLst>
                  <a:outerShdw blurRad="38100" dist="38100" dir="2700000" algn="tl">
                    <a:srgbClr val="000000"/>
                  </a:outerShdw>
                </a:effectLst>
                <a:latin typeface="Arial" charset="0"/>
              </a:rPr>
              <a:t>PROFESIONAL</a:t>
            </a:r>
            <a:endParaRPr lang="id-ID" sz="2000" b="1" dirty="0" smtClean="0">
              <a:solidFill>
                <a:schemeClr val="bg1"/>
              </a:solidFill>
              <a:effectLst>
                <a:outerShdw blurRad="38100" dist="38100" dir="2700000" algn="tl">
                  <a:srgbClr val="000000"/>
                </a:outerShdw>
              </a:effectLst>
              <a:latin typeface="Arial" charset="0"/>
            </a:endParaRPr>
          </a:p>
          <a:p>
            <a:pPr marL="457200" indent="-457200" eaLnBrk="1" hangingPunct="1">
              <a:lnSpc>
                <a:spcPct val="80000"/>
              </a:lnSpc>
              <a:buFontTx/>
              <a:buNone/>
              <a:defRPr/>
            </a:pPr>
            <a:endParaRPr lang="en-US" sz="900" b="1" dirty="0" smtClean="0">
              <a:solidFill>
                <a:schemeClr val="bg1"/>
              </a:solidFill>
              <a:effectLst>
                <a:outerShdw blurRad="38100" dist="38100" dir="2700000" algn="tl">
                  <a:srgbClr val="000000"/>
                </a:outerShdw>
              </a:effectLst>
              <a:latin typeface="Arial" charset="0"/>
            </a:endParaRPr>
          </a:p>
          <a:p>
            <a:pPr marL="457200" indent="-457200" eaLnBrk="1" hangingPunct="1">
              <a:lnSpc>
                <a:spcPct val="80000"/>
              </a:lnSpc>
              <a:buFontTx/>
              <a:buNone/>
              <a:defRPr/>
            </a:pPr>
            <a:r>
              <a:rPr lang="en-US" sz="2800" b="1" dirty="0" smtClean="0">
                <a:solidFill>
                  <a:srgbClr val="FFFF00"/>
                </a:solidFill>
                <a:effectLst>
                  <a:outerShdw blurRad="38100" dist="38100" dir="2700000" algn="tl">
                    <a:srgbClr val="000000"/>
                  </a:outerShdw>
                </a:effectLst>
                <a:latin typeface="Arial" charset="0"/>
              </a:rPr>
              <a:t>KUALIFIKASI AKADEMIK:</a:t>
            </a:r>
          </a:p>
          <a:p>
            <a:pPr marL="457200" indent="-457200" algn="ctr" eaLnBrk="1" hangingPunct="1">
              <a:lnSpc>
                <a:spcPct val="80000"/>
              </a:lnSpc>
              <a:buFontTx/>
              <a:buNone/>
              <a:defRPr/>
            </a:pPr>
            <a:endParaRPr lang="en-US" sz="800" b="1" dirty="0" smtClean="0">
              <a:solidFill>
                <a:srgbClr val="FFFF00"/>
              </a:solidFill>
              <a:effectLst>
                <a:outerShdw blurRad="38100" dist="38100" dir="2700000" algn="tl">
                  <a:srgbClr val="000000"/>
                </a:outerShdw>
              </a:effectLst>
              <a:latin typeface="Arial" charset="0"/>
            </a:endParaRPr>
          </a:p>
          <a:p>
            <a:pPr marL="457200" indent="-457200" eaLnBrk="1" hangingPunct="1">
              <a:lnSpc>
                <a:spcPct val="80000"/>
              </a:lnSpc>
              <a:buFontTx/>
              <a:buAutoNum type="arabicPeriod"/>
              <a:defRPr/>
            </a:pPr>
            <a:r>
              <a:rPr lang="en-US" sz="2000" b="1" dirty="0" smtClean="0">
                <a:solidFill>
                  <a:schemeClr val="bg1"/>
                </a:solidFill>
                <a:effectLst>
                  <a:outerShdw blurRad="38100" dist="38100" dir="2700000" algn="tl">
                    <a:srgbClr val="000000"/>
                  </a:outerShdw>
                </a:effectLst>
                <a:latin typeface="Arial" charset="0"/>
              </a:rPr>
              <a:t>BERPENDIDIKAN S1 </a:t>
            </a:r>
            <a:r>
              <a:rPr lang="en-US" sz="2000" b="1" dirty="0" err="1" smtClean="0">
                <a:solidFill>
                  <a:schemeClr val="bg1"/>
                </a:solidFill>
                <a:effectLst>
                  <a:outerShdw blurRad="38100" dist="38100" dir="2700000" algn="tl">
                    <a:srgbClr val="000000"/>
                  </a:outerShdw>
                </a:effectLst>
                <a:latin typeface="Arial" charset="0"/>
              </a:rPr>
              <a:t>atau</a:t>
            </a:r>
            <a:r>
              <a:rPr lang="en-US" sz="2000" b="1" dirty="0" smtClean="0">
                <a:solidFill>
                  <a:schemeClr val="bg1"/>
                </a:solidFill>
                <a:effectLst>
                  <a:outerShdw blurRad="38100" dist="38100" dir="2700000" algn="tl">
                    <a:srgbClr val="000000"/>
                  </a:outerShdw>
                </a:effectLst>
                <a:latin typeface="Arial" charset="0"/>
              </a:rPr>
              <a:t> D4</a:t>
            </a:r>
          </a:p>
          <a:p>
            <a:pPr marL="457200" indent="-457200" eaLnBrk="1" hangingPunct="1">
              <a:lnSpc>
                <a:spcPct val="80000"/>
              </a:lnSpc>
              <a:buFontTx/>
              <a:buAutoNum type="arabicPeriod"/>
              <a:defRPr/>
            </a:pPr>
            <a:endParaRPr lang="en-US" sz="600" b="1" dirty="0" smtClean="0">
              <a:solidFill>
                <a:schemeClr val="bg1"/>
              </a:solidFill>
              <a:effectLst>
                <a:outerShdw blurRad="38100" dist="38100" dir="2700000" algn="tl">
                  <a:srgbClr val="000000"/>
                </a:outerShdw>
              </a:effectLst>
              <a:latin typeface="Arial" charset="0"/>
            </a:endParaRPr>
          </a:p>
          <a:p>
            <a:pPr marL="457200" indent="-457200" eaLnBrk="1" hangingPunct="1">
              <a:lnSpc>
                <a:spcPct val="80000"/>
              </a:lnSpc>
              <a:buFontTx/>
              <a:buAutoNum type="arabicPeriod"/>
              <a:defRPr/>
            </a:pPr>
            <a:r>
              <a:rPr lang="id-ID" sz="2000" b="1" dirty="0" smtClean="0">
                <a:solidFill>
                  <a:schemeClr val="bg1"/>
                </a:solidFill>
                <a:effectLst>
                  <a:outerShdw blurRad="38100" dist="38100" dir="2700000" algn="tl">
                    <a:srgbClr val="000000"/>
                  </a:outerShdw>
                </a:effectLst>
                <a:latin typeface="Arial" charset="0"/>
              </a:rPr>
              <a:t>L.B. </a:t>
            </a:r>
            <a:r>
              <a:rPr lang="en-US" sz="2000" b="1" dirty="0" smtClean="0">
                <a:solidFill>
                  <a:schemeClr val="bg1"/>
                </a:solidFill>
                <a:effectLst>
                  <a:outerShdw blurRad="38100" dist="38100" dir="2700000" algn="tl">
                    <a:srgbClr val="000000"/>
                  </a:outerShdw>
                </a:effectLst>
                <a:latin typeface="Arial" charset="0"/>
              </a:rPr>
              <a:t>PEN</a:t>
            </a:r>
            <a:r>
              <a:rPr lang="id-ID" sz="2000" b="1" dirty="0" smtClean="0">
                <a:solidFill>
                  <a:schemeClr val="bg1"/>
                </a:solidFill>
                <a:effectLst>
                  <a:outerShdw blurRad="38100" dist="38100" dir="2700000" algn="tl">
                    <a:srgbClr val="000000"/>
                  </a:outerShdw>
                </a:effectLst>
                <a:latin typeface="Arial" charset="0"/>
              </a:rPr>
              <a:t>DD. TINGGI DI BID.PAUD</a:t>
            </a:r>
          </a:p>
          <a:p>
            <a:pPr marL="457200" indent="-457200" eaLnBrk="1" hangingPunct="1">
              <a:lnSpc>
                <a:spcPct val="80000"/>
              </a:lnSpc>
              <a:buFontTx/>
              <a:buAutoNum type="arabicPeriod"/>
              <a:defRPr/>
            </a:pPr>
            <a:endParaRPr lang="id-ID" sz="800" b="1" dirty="0" smtClean="0">
              <a:solidFill>
                <a:schemeClr val="bg1"/>
              </a:solidFill>
              <a:effectLst>
                <a:outerShdw blurRad="38100" dist="38100" dir="2700000" algn="tl">
                  <a:srgbClr val="000000"/>
                </a:outerShdw>
              </a:effectLst>
              <a:latin typeface="Arial" charset="0"/>
            </a:endParaRPr>
          </a:p>
          <a:p>
            <a:pPr marL="457200" indent="-457200" eaLnBrk="1" hangingPunct="1">
              <a:lnSpc>
                <a:spcPct val="80000"/>
              </a:lnSpc>
              <a:buFontTx/>
              <a:buAutoNum type="arabicPeriod"/>
              <a:defRPr/>
            </a:pPr>
            <a:r>
              <a:rPr lang="id-ID" sz="2000" b="1" dirty="0" smtClean="0">
                <a:solidFill>
                  <a:schemeClr val="bg1"/>
                </a:solidFill>
                <a:effectLst>
                  <a:outerShdw blurRad="38100" dist="38100" dir="2700000" algn="tl">
                    <a:srgbClr val="000000"/>
                  </a:outerShdw>
                </a:effectLst>
                <a:latin typeface="Arial" charset="0"/>
              </a:rPr>
              <a:t>BERSERTIFIKASI PENDIDIKAN </a:t>
            </a:r>
            <a:r>
              <a:rPr lang="en-US" sz="2000" b="1" dirty="0" smtClean="0">
                <a:solidFill>
                  <a:schemeClr val="bg1"/>
                </a:solidFill>
                <a:effectLst>
                  <a:outerShdw blurRad="38100" dist="38100" dir="2700000" algn="tl">
                    <a:srgbClr val="000000"/>
                  </a:outerShdw>
                </a:effectLst>
                <a:latin typeface="Arial" charset="0"/>
              </a:rPr>
              <a:t>PROFESI GURU</a:t>
            </a:r>
            <a:r>
              <a:rPr lang="id-ID" sz="2000" b="1" dirty="0" smtClean="0">
                <a:solidFill>
                  <a:schemeClr val="bg1"/>
                </a:solidFill>
                <a:effectLst>
                  <a:outerShdw blurRad="38100" dist="38100" dir="2700000" algn="tl">
                    <a:srgbClr val="000000"/>
                  </a:outerShdw>
                </a:effectLst>
                <a:latin typeface="Arial" charset="0"/>
              </a:rPr>
              <a:t> PAUD</a:t>
            </a:r>
          </a:p>
          <a:p>
            <a:pPr marL="457200" indent="-457200" eaLnBrk="1" hangingPunct="1">
              <a:lnSpc>
                <a:spcPct val="80000"/>
              </a:lnSpc>
              <a:buFontTx/>
              <a:buAutoNum type="arabicPeriod"/>
              <a:defRPr/>
            </a:pPr>
            <a:endParaRPr lang="id-ID" sz="800" b="1" dirty="0" smtClean="0">
              <a:solidFill>
                <a:schemeClr val="bg1"/>
              </a:solidFill>
              <a:effectLst>
                <a:outerShdw blurRad="38100" dist="38100" dir="2700000" algn="tl">
                  <a:srgbClr val="000000"/>
                </a:outerShdw>
              </a:effectLst>
              <a:latin typeface="Arial" charset="0"/>
            </a:endParaRPr>
          </a:p>
          <a:p>
            <a:pPr marL="457200" lvl="2" indent="-457200" eaLnBrk="1" hangingPunct="1">
              <a:lnSpc>
                <a:spcPct val="80000"/>
              </a:lnSpc>
              <a:buFontTx/>
              <a:buAutoNum type="arabicPeriod" startAt="4"/>
              <a:defRPr/>
            </a:pPr>
            <a:r>
              <a:rPr lang="id-ID" sz="2000" b="1" dirty="0" smtClean="0">
                <a:solidFill>
                  <a:schemeClr val="bg1"/>
                </a:solidFill>
                <a:effectLst>
                  <a:outerShdw blurRad="38100" dist="38100" dir="2700000" algn="tl">
                    <a:srgbClr val="000000"/>
                  </a:outerShdw>
                </a:effectLst>
                <a:latin typeface="Arial" charset="0"/>
              </a:rPr>
              <a:t>SEHAT JASMANI DAN ROHANI </a:t>
            </a:r>
          </a:p>
          <a:p>
            <a:pPr marL="457200" lvl="2" indent="-457200" eaLnBrk="1" hangingPunct="1">
              <a:lnSpc>
                <a:spcPct val="80000"/>
              </a:lnSpc>
              <a:buFontTx/>
              <a:buAutoNum type="arabicPeriod" startAt="4"/>
              <a:defRPr/>
            </a:pPr>
            <a:endParaRPr lang="id-ID" sz="800" b="1" dirty="0" smtClean="0">
              <a:solidFill>
                <a:schemeClr val="bg1"/>
              </a:solidFill>
              <a:effectLst>
                <a:outerShdw blurRad="38100" dist="38100" dir="2700000" algn="tl">
                  <a:srgbClr val="000000"/>
                </a:outerShdw>
              </a:effectLst>
              <a:latin typeface="Arial" charset="0"/>
            </a:endParaRPr>
          </a:p>
          <a:p>
            <a:pPr marL="457200" lvl="2" indent="-457200" eaLnBrk="1" hangingPunct="1">
              <a:lnSpc>
                <a:spcPct val="80000"/>
              </a:lnSpc>
              <a:buFontTx/>
              <a:buAutoNum type="arabicPeriod" startAt="4"/>
              <a:defRPr/>
            </a:pPr>
            <a:r>
              <a:rPr lang="id-ID" sz="2000" b="1" dirty="0" smtClean="0">
                <a:solidFill>
                  <a:schemeClr val="bg1"/>
                </a:solidFill>
                <a:effectLst>
                  <a:outerShdw blurRad="38100" dist="38100" dir="2700000" algn="tl">
                    <a:srgbClr val="000000"/>
                  </a:outerShdw>
                </a:effectLst>
                <a:latin typeface="Arial" charset="0"/>
              </a:rPr>
              <a:t>MEMILIKI KEMAMPUAN UNTUK MEWUJUDKAN TUJUAN PENDIDIKAN</a:t>
            </a:r>
          </a:p>
          <a:p>
            <a:pPr marL="457200" indent="-457200" eaLnBrk="1" hangingPunct="1">
              <a:lnSpc>
                <a:spcPct val="80000"/>
              </a:lnSpc>
              <a:buFontTx/>
              <a:buNone/>
              <a:defRPr/>
            </a:pPr>
            <a:endParaRPr lang="id-ID" sz="2400" b="1" dirty="0" smtClean="0">
              <a:solidFill>
                <a:schemeClr val="bg1"/>
              </a:solidFill>
              <a:effectLst>
                <a:outerShdw blurRad="38100" dist="38100" dir="2700000" algn="tl">
                  <a:srgbClr val="000000"/>
                </a:outerShdw>
              </a:effectLst>
              <a:latin typeface="Arial" charset="0"/>
            </a:endParaRPr>
          </a:p>
          <a:p>
            <a:pPr marL="457200" indent="-457200" eaLnBrk="1" hangingPunct="1">
              <a:lnSpc>
                <a:spcPct val="80000"/>
              </a:lnSpc>
              <a:buFontTx/>
              <a:buAutoNum type="arabicPeriod"/>
              <a:defRPr/>
            </a:pPr>
            <a:endParaRPr lang="id-ID" sz="2400" b="1" dirty="0" smtClean="0">
              <a:solidFill>
                <a:schemeClr val="bg1"/>
              </a:solidFill>
              <a:effectLst>
                <a:outerShdw blurRad="38100" dist="38100" dir="2700000" algn="tl">
                  <a:srgbClr val="000000"/>
                </a:outerShdw>
              </a:effectLst>
              <a:latin typeface="Arial" charset="0"/>
            </a:endParaRPr>
          </a:p>
          <a:p>
            <a:pPr marL="457200" indent="-457200" eaLnBrk="1" hangingPunct="1">
              <a:lnSpc>
                <a:spcPct val="80000"/>
              </a:lnSpc>
              <a:buFontTx/>
              <a:buAutoNum type="arabicPeriod"/>
              <a:defRPr/>
            </a:pPr>
            <a:endParaRPr lang="en-US" sz="2400" b="1" dirty="0" smtClean="0">
              <a:solidFill>
                <a:schemeClr val="bg1"/>
              </a:solidFill>
              <a:effectLst>
                <a:outerShdw blurRad="38100" dist="38100" dir="2700000" algn="tl">
                  <a:srgbClr val="000000"/>
                </a:outerShdw>
              </a:effectLst>
              <a:latin typeface="Arial" charset="0"/>
            </a:endParaRPr>
          </a:p>
          <a:p>
            <a:pPr marL="457200" indent="-457200" eaLnBrk="1" hangingPunct="1">
              <a:lnSpc>
                <a:spcPct val="80000"/>
              </a:lnSpc>
              <a:buFontTx/>
              <a:buNone/>
              <a:defRPr/>
            </a:pPr>
            <a:endParaRPr lang="en-US" sz="2800" b="1" dirty="0" smtClean="0">
              <a:solidFill>
                <a:schemeClr val="bg1"/>
              </a:solidFill>
              <a:effectLst>
                <a:outerShdw blurRad="38100" dist="38100" dir="2700000" algn="tl">
                  <a:srgbClr val="000000"/>
                </a:outerShdw>
              </a:effectLst>
              <a:latin typeface="Arial" charset="0"/>
            </a:endParaRPr>
          </a:p>
          <a:p>
            <a:pPr marL="457200" indent="-457200" eaLnBrk="1" hangingPunct="1">
              <a:lnSpc>
                <a:spcPct val="80000"/>
              </a:lnSpc>
              <a:buFontTx/>
              <a:buNone/>
              <a:defRPr/>
            </a:pPr>
            <a:r>
              <a:rPr lang="en-US" sz="2800" b="1" dirty="0" smtClean="0">
                <a:solidFill>
                  <a:schemeClr val="bg1"/>
                </a:solidFill>
                <a:effectLst>
                  <a:outerShdw blurRad="38100" dist="38100" dir="2700000" algn="tl">
                    <a:srgbClr val="000000"/>
                  </a:outerShdw>
                </a:effectLst>
                <a:latin typeface="Arial" charset="0"/>
              </a:rPr>
              <a:t> </a:t>
            </a:r>
          </a:p>
        </p:txBody>
      </p:sp>
      <p:sp>
        <p:nvSpPr>
          <p:cNvPr id="126980" name="Rectangle 4"/>
          <p:cNvSpPr>
            <a:spLocks noChangeArrowheads="1"/>
          </p:cNvSpPr>
          <p:nvPr/>
        </p:nvSpPr>
        <p:spPr bwMode="auto">
          <a:xfrm>
            <a:off x="990600" y="685800"/>
            <a:ext cx="2871788" cy="584200"/>
          </a:xfrm>
          <a:prstGeom prst="rect">
            <a:avLst/>
          </a:prstGeom>
          <a:noFill/>
          <a:ln w="9525">
            <a:noFill/>
            <a:miter lim="800000"/>
            <a:headEnd/>
            <a:tailEnd/>
          </a:ln>
          <a:effectLst/>
        </p:spPr>
        <p:txBody>
          <a:bodyPr>
            <a:spAutoFit/>
          </a:bodyPr>
          <a:lstStyle/>
          <a:p>
            <a:pPr>
              <a:defRPr/>
            </a:pPr>
            <a:r>
              <a:rPr lang="en-US" sz="3200" b="1" dirty="0">
                <a:solidFill>
                  <a:schemeClr val="tx2"/>
                </a:solidFill>
                <a:effectLst>
                  <a:outerShdw blurRad="38100" dist="38100" dir="2700000" algn="tl">
                    <a:srgbClr val="C0C0C0"/>
                  </a:outerShdw>
                </a:effectLst>
                <a:latin typeface="Arial" charset="0"/>
              </a:rPr>
              <a:t>KOMPETENSI</a:t>
            </a:r>
          </a:p>
        </p:txBody>
      </p:sp>
      <p:sp>
        <p:nvSpPr>
          <p:cNvPr id="126984" name="Rectangle 8"/>
          <p:cNvSpPr>
            <a:spLocks noChangeArrowheads="1"/>
          </p:cNvSpPr>
          <p:nvPr/>
        </p:nvSpPr>
        <p:spPr bwMode="auto">
          <a:xfrm>
            <a:off x="4724400" y="685800"/>
            <a:ext cx="4114800" cy="523875"/>
          </a:xfrm>
          <a:prstGeom prst="rect">
            <a:avLst/>
          </a:prstGeom>
          <a:noFill/>
          <a:ln w="9525">
            <a:noFill/>
            <a:miter lim="800000"/>
            <a:headEnd/>
            <a:tailEnd/>
          </a:ln>
          <a:effectLst/>
        </p:spPr>
        <p:txBody>
          <a:bodyPr>
            <a:spAutoFit/>
          </a:bodyPr>
          <a:lstStyle/>
          <a:p>
            <a:pPr>
              <a:defRPr/>
            </a:pPr>
            <a:r>
              <a:rPr lang="en-US" sz="2800" b="1" dirty="0">
                <a:solidFill>
                  <a:schemeClr val="tx2"/>
                </a:solidFill>
                <a:effectLst>
                  <a:outerShdw blurRad="38100" dist="38100" dir="2700000" algn="tl">
                    <a:srgbClr val="C0C0C0"/>
                  </a:outerShdw>
                </a:effectLst>
                <a:latin typeface="Arial" charset="0"/>
              </a:rPr>
              <a:t> KUALIFIKASI</a:t>
            </a:r>
            <a:endParaRPr lang="en-US" sz="3600" b="1" dirty="0">
              <a:solidFill>
                <a:schemeClr val="tx2"/>
              </a:solidFill>
              <a:effectLst>
                <a:outerShdw blurRad="38100" dist="38100" dir="2700000" algn="tl">
                  <a:srgbClr val="C0C0C0"/>
                </a:outerShdw>
              </a:effectLst>
              <a:latin typeface="Arial" charset="0"/>
            </a:endParaRPr>
          </a:p>
        </p:txBody>
      </p:sp>
      <p:sp>
        <p:nvSpPr>
          <p:cNvPr id="24583" name="WordArt 1030"/>
          <p:cNvSpPr>
            <a:spLocks noChangeArrowheads="1" noChangeShapeType="1" noTextEdit="1"/>
          </p:cNvSpPr>
          <p:nvPr/>
        </p:nvSpPr>
        <p:spPr bwMode="auto">
          <a:xfrm>
            <a:off x="228600" y="304800"/>
            <a:ext cx="5638800" cy="254000"/>
          </a:xfrm>
          <a:prstGeom prst="rect">
            <a:avLst/>
          </a:prstGeom>
        </p:spPr>
        <p:txBody>
          <a:bodyPr wrap="none" fromWordArt="1">
            <a:prstTxWarp prst="textPlain">
              <a:avLst>
                <a:gd name="adj" fmla="val 50000"/>
              </a:avLst>
            </a:prstTxWarp>
          </a:bodyPr>
          <a:lstStyle/>
          <a:p>
            <a:pPr algn="ctr"/>
            <a:r>
              <a:rPr lang="en-US" sz="3600" kern="10">
                <a:ln w="9525">
                  <a:solidFill>
                    <a:srgbClr val="0000FF"/>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outerShdw>
                </a:effectLst>
                <a:latin typeface="Impact"/>
              </a:rPr>
              <a:t>GURU PROFESIONAL</a:t>
            </a:r>
          </a:p>
        </p:txBody>
      </p:sp>
      <p:sp>
        <p:nvSpPr>
          <p:cNvPr id="24584" name="Rectangle 9"/>
          <p:cNvSpPr>
            <a:spLocks noChangeArrowheads="1"/>
          </p:cNvSpPr>
          <p:nvPr/>
        </p:nvSpPr>
        <p:spPr bwMode="auto">
          <a:xfrm>
            <a:off x="6096000" y="304800"/>
            <a:ext cx="2895600" cy="304800"/>
          </a:xfrm>
          <a:prstGeom prst="rect">
            <a:avLst/>
          </a:prstGeom>
          <a:solidFill>
            <a:schemeClr val="accent1"/>
          </a:solidFill>
          <a:ln w="9525">
            <a:solidFill>
              <a:schemeClr val="tx1"/>
            </a:solidFill>
            <a:miter lim="800000"/>
            <a:headEnd/>
            <a:tailEnd/>
          </a:ln>
        </p:spPr>
        <p:txBody>
          <a:bodyPr wrap="none" anchor="ctr"/>
          <a:lstStyle/>
          <a:p>
            <a:pPr algn="ctr"/>
            <a:r>
              <a:rPr lang="id-ID" sz="2000" b="1">
                <a:solidFill>
                  <a:schemeClr val="bg1"/>
                </a:solidFill>
              </a:rPr>
              <a:t>HARUS  MEMILIKI :</a:t>
            </a:r>
            <a:endParaRPr lang="en-GB" sz="900" b="1">
              <a:solidFill>
                <a:schemeClr val="bg1"/>
              </a:solidFill>
            </a:endParaRPr>
          </a:p>
        </p:txBody>
      </p:sp>
    </p:spTree>
  </p:cSld>
  <p:clrMapOvr>
    <a:masterClrMapping/>
  </p:clrMapOvr>
  <p:transition spd="med">
    <p:blinds dir="vert"/>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ireworks">
  <a:themeElements>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fontScheme name="Fireworks">
      <a:majorFont>
        <a:latin typeface="Arial Black"/>
        <a:ea typeface=""/>
        <a:cs typeface=""/>
      </a:majorFont>
      <a:minorFont>
        <a:latin typeface="Arial Blac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Black"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Black" pitchFamily="34" charset="0"/>
          </a:defRPr>
        </a:defPPr>
      </a:lstStyle>
    </a:lnDef>
  </a:objectDefaults>
  <a:extraClrSchemeLst>
    <a:extraClrScheme>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clrMap bg1="dk2" tx1="lt1" bg2="dk1" tx2="lt2" accent1="accent1" accent2="accent2" accent3="accent3" accent4="accent4" accent5="accent5" accent6="accent6" hlink="hlink" folHlink="folHlink"/>
    </a:extraClrScheme>
    <a:extraClrScheme>
      <a:clrScheme name="Fireworks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clrMap bg1="dk2" tx1="lt1" bg2="dk1" tx2="lt2" accent1="accent1" accent2="accent2" accent3="accent3" accent4="accent4" accent5="accent5" accent6="accent6" hlink="hlink" folHlink="folHlink"/>
    </a:extraClrScheme>
    <a:extraClrScheme>
      <a:clrScheme name="Fireworks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4">
        <a:dk1>
          <a:srgbClr val="00603B"/>
        </a:dk1>
        <a:lt1>
          <a:srgbClr val="FFCC00"/>
        </a:lt1>
        <a:dk2>
          <a:srgbClr val="000000"/>
        </a:dk2>
        <a:lt2>
          <a:srgbClr val="FFFFFF"/>
        </a:lt2>
        <a:accent1>
          <a:srgbClr val="39A6DD"/>
        </a:accent1>
        <a:accent2>
          <a:srgbClr val="07FB18"/>
        </a:accent2>
        <a:accent3>
          <a:srgbClr val="AAAAAA"/>
        </a:accent3>
        <a:accent4>
          <a:srgbClr val="DAAE00"/>
        </a:accent4>
        <a:accent5>
          <a:srgbClr val="AED0EB"/>
        </a:accent5>
        <a:accent6>
          <a:srgbClr val="06E315"/>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5">
        <a:dk1>
          <a:srgbClr val="FF6600"/>
        </a:dk1>
        <a:lt1>
          <a:srgbClr val="FFFFFF"/>
        </a:lt1>
        <a:dk2>
          <a:srgbClr val="003366"/>
        </a:dk2>
        <a:lt2>
          <a:srgbClr val="FFFFFF"/>
        </a:lt2>
        <a:accent1>
          <a:srgbClr val="FF99FF"/>
        </a:accent1>
        <a:accent2>
          <a:srgbClr val="FFFF99"/>
        </a:accent2>
        <a:accent3>
          <a:srgbClr val="AAADB8"/>
        </a:accent3>
        <a:accent4>
          <a:srgbClr val="DADADA"/>
        </a:accent4>
        <a:accent5>
          <a:srgbClr val="FFCAFF"/>
        </a:accent5>
        <a:accent6>
          <a:srgbClr val="E7E78A"/>
        </a:accent6>
        <a:hlink>
          <a:srgbClr val="FF3399"/>
        </a:hlink>
        <a:folHlink>
          <a:srgbClr val="FF9966"/>
        </a:folHlink>
      </a:clrScheme>
      <a:clrMap bg1="dk2" tx1="lt1" bg2="dk1" tx2="lt2" accent1="accent1" accent2="accent2" accent3="accent3" accent4="accent4" accent5="accent5" accent6="accent6" hlink="hlink" folHlink="folHlink"/>
    </a:extraClrScheme>
    <a:extraClrScheme>
      <a:clrScheme name="Fireworks 6">
        <a:dk1>
          <a:srgbClr val="000000"/>
        </a:dk1>
        <a:lt1>
          <a:srgbClr val="FFFFFF"/>
        </a:lt1>
        <a:dk2>
          <a:srgbClr val="993366"/>
        </a:dk2>
        <a:lt2>
          <a:srgbClr val="CCFFFF"/>
        </a:lt2>
        <a:accent1>
          <a:srgbClr val="CCECFF"/>
        </a:accent1>
        <a:accent2>
          <a:srgbClr val="FFFF99"/>
        </a:accent2>
        <a:accent3>
          <a:srgbClr val="FFFFFF"/>
        </a:accent3>
        <a:accent4>
          <a:srgbClr val="000000"/>
        </a:accent4>
        <a:accent5>
          <a:srgbClr val="E2F4FF"/>
        </a:accent5>
        <a:accent6>
          <a:srgbClr val="E7E78A"/>
        </a:accent6>
        <a:hlink>
          <a:srgbClr val="FFCCFF"/>
        </a:hlink>
        <a:folHlink>
          <a:srgbClr val="FFCCC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2594</TotalTime>
  <Words>1535</Words>
  <Application>Microsoft PowerPoint</Application>
  <PresentationFormat>On-screen Show (4:3)</PresentationFormat>
  <Paragraphs>295</Paragraphs>
  <Slides>36</Slides>
  <Notes>3</Notes>
  <HiddenSlides>1</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36</vt:i4>
      </vt:variant>
    </vt:vector>
  </HeadingPairs>
  <TitlesOfParts>
    <vt:vector size="45" baseType="lpstr">
      <vt:lpstr>Times New Roman</vt:lpstr>
      <vt:lpstr>Arial</vt:lpstr>
      <vt:lpstr>Arial Black</vt:lpstr>
      <vt:lpstr>Wingdings</vt:lpstr>
      <vt:lpstr>Verdana</vt:lpstr>
      <vt:lpstr>Webdings</vt:lpstr>
      <vt:lpstr>Albertus</vt:lpstr>
      <vt:lpstr>Default Design</vt:lpstr>
      <vt:lpstr>Fireworks</vt:lpstr>
      <vt:lpstr>Slide 1</vt:lpstr>
      <vt:lpstr>Slide 2</vt:lpstr>
      <vt:lpstr>Slide 3</vt:lpstr>
      <vt:lpstr>Slide 4</vt:lpstr>
      <vt:lpstr>(Permendiknas No 58 Tahun 2009)</vt:lpstr>
      <vt:lpstr>Slide 6</vt:lpstr>
      <vt:lpstr>Mengapa harus profesional </vt:lpstr>
      <vt:lpstr>PENDIDIK PROFESSIONAL?</vt:lpstr>
      <vt:lpstr>Slide 9</vt:lpstr>
      <vt:lpstr>Slide 10</vt:lpstr>
      <vt:lpstr>Slide 11</vt:lpstr>
      <vt:lpstr>Slide 12</vt:lpstr>
      <vt:lpstr>Slide 13</vt:lpstr>
      <vt:lpstr>Slide 14</vt:lpstr>
      <vt:lpstr>Slide 15</vt:lpstr>
      <vt:lpstr>Slide 16</vt:lpstr>
      <vt:lpstr>Slide 17</vt:lpstr>
      <vt:lpstr>PERAN PENDIDIK/GURU DALAM PEMBELAJARAN</vt:lpstr>
      <vt:lpstr>Peran guru  :</vt:lpstr>
      <vt:lpstr>Peran Guru</vt:lpstr>
      <vt:lpstr>Peran Guru dalam Administrasi Sekolah</vt:lpstr>
      <vt:lpstr>Perilaku, etika profesi meliputi :</vt:lpstr>
      <vt:lpstr>Fungsi Kode Etik adalah pedoman tingkah laku dan landasan moral dalam menjalankan profesinya.</vt:lpstr>
      <vt:lpstr>Slide 24</vt:lpstr>
      <vt:lpstr>Kesalahan yang sering dilakukan guru</vt:lpstr>
      <vt:lpstr>Perilaku guru yang kurang mendidi:k </vt:lpstr>
      <vt:lpstr>Slide 27</vt:lpstr>
      <vt:lpstr>Slide 28</vt:lpstr>
      <vt:lpstr>Slide 29</vt:lpstr>
      <vt:lpstr>Slide 30</vt:lpstr>
      <vt:lpstr>Simpulan</vt:lpstr>
      <vt:lpstr> Penutup</vt:lpstr>
      <vt:lpstr>Slide 33</vt:lpstr>
      <vt:lpstr>Slide 34</vt:lpstr>
      <vt:lpstr>Slide 35</vt:lpstr>
      <vt:lpstr>Slide 36</vt:lpstr>
    </vt:vector>
  </TitlesOfParts>
  <Company>UNS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PR1</dc:creator>
  <cp:lastModifiedBy>Kemahasiswaan</cp:lastModifiedBy>
  <cp:revision>404</cp:revision>
  <dcterms:created xsi:type="dcterms:W3CDTF">2005-05-27T03:51:43Z</dcterms:created>
  <dcterms:modified xsi:type="dcterms:W3CDTF">2015-09-01T09:49:32Z</dcterms:modified>
</cp:coreProperties>
</file>