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7AE-A833-4791-AAE0-E71D9AF35902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F76-C8F6-4D44-A7FE-953C83781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7AE-A833-4791-AAE0-E71D9AF35902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F76-C8F6-4D44-A7FE-953C83781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7AE-A833-4791-AAE0-E71D9AF35902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F76-C8F6-4D44-A7FE-953C83781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7AE-A833-4791-AAE0-E71D9AF35902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F76-C8F6-4D44-A7FE-953C83781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7AE-A833-4791-AAE0-E71D9AF35902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F76-C8F6-4D44-A7FE-953C83781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7AE-A833-4791-AAE0-E71D9AF35902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F76-C8F6-4D44-A7FE-953C83781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7AE-A833-4791-AAE0-E71D9AF35902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F76-C8F6-4D44-A7FE-953C83781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7AE-A833-4791-AAE0-E71D9AF35902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F76-C8F6-4D44-A7FE-953C83781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7AE-A833-4791-AAE0-E71D9AF35902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F76-C8F6-4D44-A7FE-953C83781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7AE-A833-4791-AAE0-E71D9AF35902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F76-C8F6-4D44-A7FE-953C83781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7AE-A833-4791-AAE0-E71D9AF35902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CBFF76-C8F6-4D44-A7FE-953C837819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2387AE-A833-4791-AAE0-E71D9AF35902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CBFF76-C8F6-4D44-A7FE-953C837819F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Menanamkan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Novi </a:t>
            </a:r>
            <a:r>
              <a:rPr lang="en-US" dirty="0" err="1" smtClean="0"/>
              <a:t>Widiastuti</a:t>
            </a:r>
            <a:r>
              <a:rPr lang="en-US" dirty="0" smtClean="0"/>
              <a:t>, M. Pd. </a:t>
            </a:r>
          </a:p>
          <a:p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Kiat-kiat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kreativitas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Memotivasi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putus</a:t>
            </a:r>
            <a:r>
              <a:rPr lang="en-US" dirty="0" smtClean="0"/>
              <a:t> </a:t>
            </a:r>
            <a:r>
              <a:rPr lang="en-US" dirty="0" err="1" smtClean="0"/>
              <a:t>asa</a:t>
            </a:r>
            <a:endParaRPr lang="en-US" dirty="0" smtClean="0"/>
          </a:p>
          <a:p>
            <a:r>
              <a:rPr lang="en-US" dirty="0" err="1" smtClean="0"/>
              <a:t>Biarkan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ungkapkan</a:t>
            </a:r>
            <a:r>
              <a:rPr lang="en-US" dirty="0" smtClean="0"/>
              <a:t> </a:t>
            </a:r>
            <a:r>
              <a:rPr lang="en-US" dirty="0" err="1" smtClean="0"/>
              <a:t>frustasi</a:t>
            </a:r>
            <a:r>
              <a:rPr lang="en-US" dirty="0" smtClean="0"/>
              <a:t> </a:t>
            </a:r>
            <a:r>
              <a:rPr lang="en-US" dirty="0" err="1" smtClean="0"/>
              <a:t>kegagalannya</a:t>
            </a:r>
            <a:endParaRPr lang="en-US" dirty="0" smtClean="0"/>
          </a:p>
          <a:p>
            <a:r>
              <a:rPr lang="en-US" dirty="0" err="1" smtClean="0"/>
              <a:t>Berempati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perasaannya</a:t>
            </a: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 (diary)</a:t>
            </a:r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berkreasi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deadline </a:t>
            </a:r>
          </a:p>
          <a:p>
            <a:r>
              <a:rPr lang="en-US" dirty="0" err="1" smtClean="0"/>
              <a:t>Yakinkan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tercipta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6-12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Melatih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Guru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Merespon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menyenangkan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refleksi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membiarkan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endParaRPr lang="en-US" dirty="0" smtClean="0"/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endParaRPr lang="en-US" dirty="0" smtClean="0"/>
          </a:p>
          <a:p>
            <a:r>
              <a:rPr lang="en-US" dirty="0" err="1" smtClean="0"/>
              <a:t>Pengajaran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Muallifah</a:t>
            </a:r>
            <a:r>
              <a:rPr lang="en-US" dirty="0" smtClean="0"/>
              <a:t>, S. Psi (2008:79) “</a:t>
            </a:r>
            <a:r>
              <a:rPr lang="en-US" dirty="0" err="1" smtClean="0"/>
              <a:t>Kreativitas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r>
              <a:rPr lang="en-US" dirty="0" smtClean="0"/>
              <a:t>”</a:t>
            </a:r>
          </a:p>
          <a:p>
            <a:pPr algn="just"/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kreativitas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“novelty”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. (</a:t>
            </a:r>
            <a:r>
              <a:rPr lang="en-US" dirty="0" err="1" smtClean="0"/>
              <a:t>Matlin</a:t>
            </a:r>
            <a:r>
              <a:rPr lang="en-US" dirty="0" smtClean="0"/>
              <a:t>, 1998)</a:t>
            </a:r>
          </a:p>
          <a:p>
            <a:pPr algn="just"/>
            <a:r>
              <a:rPr lang="en-US" dirty="0" err="1" smtClean="0"/>
              <a:t>Kreativitas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(</a:t>
            </a:r>
            <a:r>
              <a:rPr lang="en-US" dirty="0" err="1" smtClean="0"/>
              <a:t>weisberg</a:t>
            </a:r>
            <a:r>
              <a:rPr lang="en-US" dirty="0" smtClean="0"/>
              <a:t>, 1986)</a:t>
            </a:r>
          </a:p>
          <a:p>
            <a:pPr algn="just"/>
            <a:r>
              <a:rPr lang="en-US" dirty="0" err="1" smtClean="0"/>
              <a:t>Triantoro</a:t>
            </a:r>
            <a:r>
              <a:rPr lang="en-US" dirty="0"/>
              <a:t> </a:t>
            </a:r>
            <a:r>
              <a:rPr lang="en-US" dirty="0" err="1" smtClean="0"/>
              <a:t>Safaria</a:t>
            </a:r>
            <a:r>
              <a:rPr lang="en-US" dirty="0" smtClean="0"/>
              <a:t> (2005) “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yang </a:t>
            </a:r>
            <a:r>
              <a:rPr lang="en-US" dirty="0" err="1" smtClean="0"/>
              <a:t>fleksibel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”</a:t>
            </a:r>
          </a:p>
          <a:p>
            <a:pPr algn="just"/>
            <a:r>
              <a:rPr lang="en-US" dirty="0" err="1" smtClean="0"/>
              <a:t>Kreativitas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4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process, person, press, </a:t>
            </a:r>
            <a:r>
              <a:rPr lang="en-US" dirty="0" err="1" smtClean="0"/>
              <a:t>dan</a:t>
            </a:r>
            <a:r>
              <a:rPr lang="en-US" dirty="0" smtClean="0"/>
              <a:t> product. </a:t>
            </a:r>
          </a:p>
          <a:p>
            <a:pPr algn="just"/>
            <a:r>
              <a:rPr lang="en-US" dirty="0" err="1" smtClean="0"/>
              <a:t>Munandar</a:t>
            </a:r>
            <a:r>
              <a:rPr lang="en-US" dirty="0" smtClean="0"/>
              <a:t> (1988)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Haefel</a:t>
            </a:r>
            <a:r>
              <a:rPr lang="en-US" dirty="0" smtClean="0"/>
              <a:t> : </a:t>
            </a:r>
            <a:r>
              <a:rPr lang="en-US" dirty="0" err="1" smtClean="0"/>
              <a:t>Kreativitas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kreativitas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(</a:t>
            </a:r>
            <a:r>
              <a:rPr lang="en-US" dirty="0" err="1" smtClean="0"/>
              <a:t>anderson</a:t>
            </a:r>
            <a:r>
              <a:rPr lang="en-US" dirty="0" smtClean="0"/>
              <a:t>) </a:t>
            </a:r>
          </a:p>
          <a:p>
            <a:pPr lvl="1"/>
            <a:r>
              <a:rPr lang="en-US" dirty="0" err="1" smtClean="0"/>
              <a:t>Psikologi</a:t>
            </a:r>
            <a:r>
              <a:rPr lang="en-US" dirty="0" smtClean="0"/>
              <a:t> : </a:t>
            </a:r>
            <a:r>
              <a:rPr lang="en-US" dirty="0" err="1" smtClean="0"/>
              <a:t>Penggagas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lain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Budaya</a:t>
            </a:r>
            <a:r>
              <a:rPr lang="en-US" dirty="0" smtClean="0"/>
              <a:t> :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dijumpai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Kreativitas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Munandar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Kepekaan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r>
              <a:rPr lang="en-US" dirty="0" err="1" smtClean="0"/>
              <a:t>Keaslian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menantang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Fleksibilitas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Kesediaan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, </a:t>
            </a:r>
            <a:r>
              <a:rPr lang="en-US" dirty="0" err="1" smtClean="0"/>
              <a:t>paradigma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Anne S. </a:t>
            </a:r>
            <a:r>
              <a:rPr lang="en-US" dirty="0" err="1" smtClean="0"/>
              <a:t>Fishkin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Fluency</a:t>
            </a:r>
          </a:p>
          <a:p>
            <a:r>
              <a:rPr lang="en-US" i="1" dirty="0" smtClean="0"/>
              <a:t>Elaboration </a:t>
            </a:r>
          </a:p>
          <a:p>
            <a:r>
              <a:rPr lang="en-US" i="1" dirty="0" smtClean="0"/>
              <a:t>Flexibility</a:t>
            </a:r>
          </a:p>
          <a:p>
            <a:r>
              <a:rPr lang="en-US" i="1" dirty="0" smtClean="0"/>
              <a:t>System for decision making </a:t>
            </a:r>
          </a:p>
          <a:p>
            <a:r>
              <a:rPr lang="en-US" i="1" dirty="0" smtClean="0"/>
              <a:t>Originality</a:t>
            </a:r>
          </a:p>
          <a:p>
            <a:r>
              <a:rPr lang="en-US" i="1" dirty="0" smtClean="0"/>
              <a:t>Risk tasking </a:t>
            </a:r>
          </a:p>
          <a:p>
            <a:r>
              <a:rPr lang="en-US" i="1" dirty="0" smtClean="0"/>
              <a:t>Complexity</a:t>
            </a:r>
          </a:p>
          <a:p>
            <a:r>
              <a:rPr lang="en-US" i="1" dirty="0" smtClean="0"/>
              <a:t>Curiosity </a:t>
            </a:r>
          </a:p>
          <a:p>
            <a:r>
              <a:rPr lang="en-US" i="1" dirty="0" smtClean="0"/>
              <a:t>Imagination </a:t>
            </a:r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kreativitas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(Anna </a:t>
            </a:r>
            <a:r>
              <a:rPr lang="en-US" dirty="0" err="1" smtClean="0"/>
              <a:t>Cratft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imajinatif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imajinatif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Permainan</a:t>
            </a:r>
            <a:r>
              <a:rPr lang="en-US" dirty="0" smtClean="0"/>
              <a:t>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Dacey</a:t>
            </a:r>
            <a:r>
              <a:rPr lang="en-US" dirty="0" smtClean="0"/>
              <a:t>,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, </a:t>
            </a:r>
            <a:r>
              <a:rPr lang="en-US" dirty="0" err="1" smtClean="0"/>
              <a:t>bakat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(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campur</a:t>
            </a:r>
            <a:r>
              <a:rPr lang="en-US" dirty="0" smtClean="0"/>
              <a:t> </a:t>
            </a:r>
            <a:r>
              <a:rPr lang="en-US" dirty="0" err="1" smtClean="0"/>
              <a:t>dlam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, </a:t>
            </a:r>
            <a:r>
              <a:rPr lang="en-US" dirty="0" err="1" smtClean="0"/>
              <a:t>bakat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otoriter</a:t>
            </a:r>
            <a:r>
              <a:rPr lang="en-US" dirty="0" smtClean="0"/>
              <a:t>,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mengawasi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anaknya</a:t>
            </a:r>
            <a:endParaRPr lang="en-US" dirty="0" smtClean="0"/>
          </a:p>
          <a:p>
            <a:pPr lvl="1"/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yang </a:t>
            </a:r>
            <a:r>
              <a:rPr lang="en-US" dirty="0" err="1" smtClean="0"/>
              <a:t>humoris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putus</a:t>
            </a:r>
            <a:r>
              <a:rPr lang="en-US" dirty="0" smtClean="0"/>
              <a:t> </a:t>
            </a:r>
            <a:r>
              <a:rPr lang="en-US" dirty="0" err="1" smtClean="0"/>
              <a:t>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anaknya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anaknya</a:t>
            </a: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Sikap</a:t>
            </a:r>
            <a:r>
              <a:rPr lang="en-US" dirty="0" smtClean="0"/>
              <a:t> yang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kreativitas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Munandar</a:t>
            </a:r>
            <a:r>
              <a:rPr lang="en-US" dirty="0" smtClean="0"/>
              <a:t> 2002)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mengungkapkannya</a:t>
            </a:r>
            <a:endParaRPr lang="en-US" dirty="0" smtClean="0"/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, </a:t>
            </a:r>
            <a:r>
              <a:rPr lang="en-US" dirty="0" err="1" smtClean="0"/>
              <a:t>merenung</a:t>
            </a:r>
            <a:r>
              <a:rPr lang="en-US" dirty="0" smtClean="0"/>
              <a:t>, </a:t>
            </a:r>
            <a:r>
              <a:rPr lang="en-US" dirty="0" err="1" smtClean="0"/>
              <a:t>berkhayal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Memperbolehkan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keingintahuan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Meyakinkan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, </a:t>
            </a:r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endParaRPr lang="en-US" dirty="0" smtClean="0"/>
          </a:p>
          <a:p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Menikmati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luang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pujian</a:t>
            </a:r>
            <a:r>
              <a:rPr lang="en-US" dirty="0" smtClean="0"/>
              <a:t> yang </a:t>
            </a:r>
            <a:r>
              <a:rPr lang="en-US" dirty="0" err="1" smtClean="0"/>
              <a:t>sungguh-sungguh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Menjalin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yang </a:t>
            </a:r>
            <a:r>
              <a:rPr lang="en-US" dirty="0" err="1" smtClean="0"/>
              <a:t>menghambat</a:t>
            </a:r>
            <a:r>
              <a:rPr lang="en-US" dirty="0" smtClean="0"/>
              <a:t> </a:t>
            </a:r>
            <a:r>
              <a:rPr lang="en-US" dirty="0" err="1" smtClean="0"/>
              <a:t>kreativitas</a:t>
            </a:r>
            <a:r>
              <a:rPr lang="en-US" dirty="0" smtClean="0"/>
              <a:t> (2002)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Surveilance</a:t>
            </a:r>
            <a:r>
              <a:rPr lang="en-US" dirty="0" smtClean="0"/>
              <a:t> (</a:t>
            </a:r>
            <a:r>
              <a:rPr lang="en-US" dirty="0" err="1" smtClean="0"/>
              <a:t>memonitor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) </a:t>
            </a:r>
          </a:p>
          <a:p>
            <a:r>
              <a:rPr lang="en-US" dirty="0" smtClean="0"/>
              <a:t>Evaluation (</a:t>
            </a:r>
            <a:r>
              <a:rPr lang="en-US" dirty="0" err="1" smtClean="0"/>
              <a:t>cemas</a:t>
            </a:r>
            <a:r>
              <a:rPr lang="en-US" dirty="0" smtClean="0"/>
              <a:t>,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mengkritik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Rewards (</a:t>
            </a:r>
            <a:r>
              <a:rPr lang="en-US" dirty="0" err="1" smtClean="0"/>
              <a:t>berlebihan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Competition (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menang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kalah</a:t>
            </a:r>
            <a:r>
              <a:rPr lang="en-US" dirty="0" smtClean="0"/>
              <a:t>)</a:t>
            </a:r>
          </a:p>
          <a:p>
            <a:r>
              <a:rPr lang="en-US" dirty="0" smtClean="0"/>
              <a:t>Over control </a:t>
            </a:r>
          </a:p>
          <a:p>
            <a:r>
              <a:rPr lang="en-US" dirty="0" smtClean="0"/>
              <a:t>Restricting choice (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Pressure (</a:t>
            </a:r>
            <a:r>
              <a:rPr lang="en-US" dirty="0" err="1" smtClean="0"/>
              <a:t>ekspektasi</a:t>
            </a:r>
            <a:r>
              <a:rPr lang="en-US" dirty="0" smtClean="0"/>
              <a:t> </a:t>
            </a:r>
            <a:r>
              <a:rPr lang="en-US" dirty="0" err="1" smtClean="0"/>
              <a:t>berlebih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ransition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535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Menanamkan Kecerdasan Kreatif pada Anak </vt:lpstr>
      <vt:lpstr>Definisi Kreatif </vt:lpstr>
      <vt:lpstr>Lanjutan..</vt:lpstr>
      <vt:lpstr>Faktor Penyebab Kreativitas (Munandar)</vt:lpstr>
      <vt:lpstr>Ciri-ciri Anak Kreatif  Anne S. Fishkin </vt:lpstr>
      <vt:lpstr>Elemen sebagai daya kreativitas  (Anna Cratft)</vt:lpstr>
      <vt:lpstr>Faktor-faktor yang mempengaruhi kecerdasan kreatif </vt:lpstr>
      <vt:lpstr>Sikap yang mendukung kreativitas  (Munandar 2002)</vt:lpstr>
      <vt:lpstr>Sikap orang tua yang menghambat kreativitas (2002)</vt:lpstr>
      <vt:lpstr>Kiat-kiat </vt:lpstr>
      <vt:lpstr>Mengembangkan gagasan</vt:lpstr>
      <vt:lpstr>6-12 tahun </vt:lpstr>
      <vt:lpstr>Guru kreatif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Menanamkan Kecerdasan Kreatif pada Anak</dc:title>
  <dc:creator>PLP_KKN-STKIPSL</dc:creator>
  <cp:lastModifiedBy>PLP_KKN-STKIPSL</cp:lastModifiedBy>
  <cp:revision>17</cp:revision>
  <dcterms:created xsi:type="dcterms:W3CDTF">2015-04-11T11:06:22Z</dcterms:created>
  <dcterms:modified xsi:type="dcterms:W3CDTF">2015-04-26T05:41:11Z</dcterms:modified>
</cp:coreProperties>
</file>