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92" r:id="rId4"/>
    <p:sldId id="269" r:id="rId5"/>
    <p:sldId id="258" r:id="rId6"/>
    <p:sldId id="259" r:id="rId7"/>
    <p:sldId id="261" r:id="rId8"/>
    <p:sldId id="294" r:id="rId9"/>
    <p:sldId id="288" r:id="rId10"/>
    <p:sldId id="263" r:id="rId11"/>
    <p:sldId id="264" r:id="rId12"/>
    <p:sldId id="271" r:id="rId13"/>
    <p:sldId id="265" r:id="rId14"/>
    <p:sldId id="274" r:id="rId15"/>
    <p:sldId id="291" r:id="rId16"/>
    <p:sldId id="290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5" r:id="rId27"/>
    <p:sldId id="268" r:id="rId28"/>
    <p:sldId id="28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434" autoAdjust="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64C7-0FDA-4F72-BF9C-C73A44BDC458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A3B4-D6BE-4965-A571-353517749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861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64C7-0FDA-4F72-BF9C-C73A44BDC458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A3B4-D6BE-4965-A571-353517749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97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64C7-0FDA-4F72-BF9C-C73A44BDC458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A3B4-D6BE-4965-A571-353517749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48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64C7-0FDA-4F72-BF9C-C73A44BDC458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A3B4-D6BE-4965-A571-353517749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39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64C7-0FDA-4F72-BF9C-C73A44BDC458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A3B4-D6BE-4965-A571-353517749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99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64C7-0FDA-4F72-BF9C-C73A44BDC458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A3B4-D6BE-4965-A571-353517749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834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64C7-0FDA-4F72-BF9C-C73A44BDC458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A3B4-D6BE-4965-A571-353517749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716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64C7-0FDA-4F72-BF9C-C73A44BDC458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A3B4-D6BE-4965-A571-353517749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350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64C7-0FDA-4F72-BF9C-C73A44BDC458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A3B4-D6BE-4965-A571-353517749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04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64C7-0FDA-4F72-BF9C-C73A44BDC458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A3B4-D6BE-4965-A571-353517749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83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64C7-0FDA-4F72-BF9C-C73A44BDC458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A3B4-D6BE-4965-A571-353517749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13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064C7-0FDA-4F72-BF9C-C73A44BDC458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AA3B4-D6BE-4965-A571-353517749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68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ealth.liputan6.com/read/3046770/tips-bangun-emosional-yang-baik-dengan-anak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486400"/>
            <a:ext cx="8686800" cy="93662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CHANDRA ASRI WINDARSIH, S.H.,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M.Pd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686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445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71601"/>
            <a:ext cx="36576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091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67" y="152400"/>
            <a:ext cx="8805333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9832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630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3373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" y="152400"/>
            <a:ext cx="8654143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333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382"/>
            <a:ext cx="8763000" cy="650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5002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642"/>
            <a:ext cx="8762999" cy="652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990600" y="457200"/>
            <a:ext cx="7162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C00000"/>
                </a:solidFill>
              </a:rPr>
              <a:t>Curhat</a:t>
            </a:r>
            <a:r>
              <a:rPr lang="en-US" sz="4000" dirty="0">
                <a:solidFill>
                  <a:srgbClr val="C00000"/>
                </a:solidFill>
              </a:rPr>
              <a:t>, </a:t>
            </a:r>
            <a:r>
              <a:rPr lang="en-US" sz="4000" dirty="0" err="1">
                <a:solidFill>
                  <a:srgbClr val="C00000"/>
                </a:solidFill>
              </a:rPr>
              <a:t>sarana</a:t>
            </a:r>
            <a:r>
              <a:rPr lang="en-US" sz="4000" dirty="0">
                <a:solidFill>
                  <a:srgbClr val="C00000"/>
                </a:solidFill>
              </a:rPr>
              <a:t>  </a:t>
            </a:r>
            <a:r>
              <a:rPr lang="en-US" sz="4000" dirty="0" err="1">
                <a:solidFill>
                  <a:srgbClr val="C00000"/>
                </a:solidFill>
              </a:rPr>
              <a:t>sederhana</a:t>
            </a:r>
            <a:r>
              <a:rPr lang="en-US" sz="4000" dirty="0">
                <a:solidFill>
                  <a:srgbClr val="C00000"/>
                </a:solidFill>
              </a:rPr>
              <a:t> yang  </a:t>
            </a:r>
            <a:r>
              <a:rPr lang="en-US" sz="4000" dirty="0" err="1">
                <a:solidFill>
                  <a:srgbClr val="C00000"/>
                </a:solidFill>
              </a:rPr>
              <a:t>dapat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membuat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anak-anak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kita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bisa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memiliki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daya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tahan</a:t>
            </a:r>
            <a:r>
              <a:rPr lang="en-US" sz="4000" dirty="0">
                <a:solidFill>
                  <a:srgbClr val="C00000"/>
                </a:solidFill>
              </a:rPr>
              <a:t> mental </a:t>
            </a:r>
            <a:r>
              <a:rPr lang="en-US" sz="4000" dirty="0" err="1">
                <a:solidFill>
                  <a:srgbClr val="C00000"/>
                </a:solidFill>
              </a:rPr>
              <a:t>lebih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baik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terhadap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lingkungan</a:t>
            </a:r>
            <a:r>
              <a:rPr lang="en-US" sz="4000" dirty="0">
                <a:solidFill>
                  <a:srgbClr val="C00000"/>
                </a:solidFill>
              </a:rPr>
              <a:t> (</a:t>
            </a:r>
            <a:r>
              <a:rPr lang="en-US" sz="4000" dirty="0" err="1">
                <a:solidFill>
                  <a:srgbClr val="C00000"/>
                </a:solidFill>
              </a:rPr>
              <a:t>negatif</a:t>
            </a:r>
            <a:r>
              <a:rPr lang="en-US" sz="4000" dirty="0">
                <a:solidFill>
                  <a:srgbClr val="C00000"/>
                </a:solidFill>
              </a:rPr>
              <a:t>).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414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1450"/>
            <a:ext cx="8908026" cy="645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533401"/>
            <a:ext cx="624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MEMBANGUN BUDAYA CURHAT ANAK KEPADA ORANGTUA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2133600"/>
            <a:ext cx="7467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1. Eye </a:t>
            </a:r>
            <a:r>
              <a:rPr lang="en-US" sz="4400" dirty="0"/>
              <a:t>contact</a:t>
            </a:r>
            <a:endParaRPr lang="en-US" sz="4400" i="1" dirty="0"/>
          </a:p>
          <a:p>
            <a:r>
              <a:rPr lang="en-US" sz="4400" dirty="0" smtClean="0"/>
              <a:t>2. Good </a:t>
            </a:r>
            <a:r>
              <a:rPr lang="en-US" sz="4400" dirty="0"/>
              <a:t>listener</a:t>
            </a:r>
            <a:br>
              <a:rPr lang="en-US" sz="4400" dirty="0"/>
            </a:br>
            <a:r>
              <a:rPr lang="en-US" sz="4400" dirty="0" smtClean="0"/>
              <a:t>3. Warm </a:t>
            </a:r>
            <a:r>
              <a:rPr lang="en-US" sz="4400" dirty="0"/>
              <a:t>hug</a:t>
            </a:r>
          </a:p>
          <a:p>
            <a:r>
              <a:rPr lang="en-US" sz="4400" dirty="0" smtClean="0"/>
              <a:t>4. Follow </a:t>
            </a:r>
            <a:r>
              <a:rPr lang="en-US" sz="4400" dirty="0"/>
              <a:t>the world</a:t>
            </a:r>
          </a:p>
          <a:p>
            <a:r>
              <a:rPr lang="en-US" sz="4400" dirty="0" smtClean="0"/>
              <a:t>5. The </a:t>
            </a:r>
            <a:r>
              <a:rPr lang="en-US" sz="4400" dirty="0"/>
              <a:t>best interests of the child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515073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713403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4008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106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6668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86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Image result for slide membangun curhat ana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064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703909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2937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05888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57044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PELIT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7630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30400" y="3244334"/>
            <a:ext cx="415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                                             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/ PELIT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9863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10 Gambar ini ungkap dampak kesalahan orang tua dalam mendidik ana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0017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10 Gambar ini ungkap dampak kesalahan orang tua dalam mendidik ana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2769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10 Gambar ini ungkap dampak kesalahan orang tua dalam mendidik ana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0" y="152400"/>
            <a:ext cx="8817139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2204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869909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4334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71" y="152400"/>
            <a:ext cx="880233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2674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KEBIASAAN NEGATIF ORANG TUA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54263"/>
            <a:ext cx="8686800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00200" y="1447800"/>
            <a:ext cx="6553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Membandingkan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anak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36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Memaksakan</a:t>
            </a:r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untuk</a:t>
            </a:r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sama</a:t>
            </a:r>
            <a:endParaRPr lang="en-US" sz="36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sz="36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Terus-terusan</a:t>
            </a:r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membicarakan</a:t>
            </a:r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kesalahan</a:t>
            </a:r>
            <a:endParaRPr lang="en-US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s-ES" sz="3600" b="1" dirty="0" err="1">
                <a:solidFill>
                  <a:schemeClr val="accent3">
                    <a:lumMod val="75000"/>
                  </a:schemeClr>
                </a:solidFill>
              </a:rPr>
              <a:t>Meragukan</a:t>
            </a:r>
            <a:r>
              <a:rPr lang="es-ES" sz="36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s-ES" sz="3600" b="1" dirty="0" err="1">
                <a:solidFill>
                  <a:schemeClr val="accent3">
                    <a:lumMod val="75000"/>
                  </a:schemeClr>
                </a:solidFill>
              </a:rPr>
              <a:t>mimpi</a:t>
            </a:r>
            <a:r>
              <a:rPr lang="es-ES" sz="3600" b="1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s-ES" sz="3600" b="1" dirty="0" err="1">
                <a:solidFill>
                  <a:schemeClr val="accent3">
                    <a:lumMod val="75000"/>
                  </a:schemeClr>
                </a:solidFill>
              </a:rPr>
              <a:t>aspirasi</a:t>
            </a:r>
            <a:r>
              <a:rPr lang="es-ES" sz="3600" b="1" dirty="0">
                <a:solidFill>
                  <a:schemeClr val="accent3">
                    <a:lumMod val="75000"/>
                  </a:schemeClr>
                </a:solidFill>
              </a:rPr>
              <a:t>, dan cita-cita </a:t>
            </a:r>
            <a:r>
              <a:rPr lang="es-ES" sz="3600" b="1" dirty="0" err="1">
                <a:solidFill>
                  <a:schemeClr val="accent3">
                    <a:lumMod val="75000"/>
                  </a:schemeClr>
                </a:solidFill>
              </a:rPr>
              <a:t>anak</a:t>
            </a:r>
            <a:endParaRPr lang="es-ES" sz="3600" b="1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fi-FI" sz="3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Menilai kecerdasan anak dari nilai rapot</a:t>
            </a:r>
            <a:r>
              <a:rPr lang="en-US" sz="3600" b="1" dirty="0"/>
              <a:t/>
            </a:r>
            <a:br>
              <a:rPr lang="en-US" sz="3600" b="1" dirty="0"/>
            </a:b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249918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763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6077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9341"/>
            <a:ext cx="4572000" cy="4998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9342"/>
            <a:ext cx="4114800" cy="4998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5486401"/>
            <a:ext cx="8915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/>
              <a:t>pengabaian</a:t>
            </a:r>
            <a:r>
              <a:rPr lang="en-US" sz="3200" dirty="0"/>
              <a:t> </a:t>
            </a:r>
            <a:r>
              <a:rPr lang="en-US" sz="3200" dirty="0" err="1">
                <a:hlinkClick r:id="rId4"/>
              </a:rPr>
              <a:t>emosional</a:t>
            </a:r>
            <a:r>
              <a:rPr lang="en-US" sz="3200" dirty="0"/>
              <a:t> </a:t>
            </a:r>
            <a:r>
              <a:rPr lang="en-US" sz="3200" dirty="0" err="1"/>
              <a:t>merupakan</a:t>
            </a:r>
            <a:r>
              <a:rPr lang="en-US" sz="3200" dirty="0"/>
              <a:t> </a:t>
            </a:r>
            <a:r>
              <a:rPr lang="en-US" sz="3200" dirty="0" err="1"/>
              <a:t>kegagalan</a:t>
            </a:r>
            <a:r>
              <a:rPr lang="en-US" sz="3200" dirty="0"/>
              <a:t> orang </a:t>
            </a:r>
            <a:r>
              <a:rPr lang="en-US" sz="3200" dirty="0" err="1"/>
              <a:t>tua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merespons</a:t>
            </a:r>
            <a:r>
              <a:rPr lang="en-US" sz="3200" dirty="0"/>
              <a:t> </a:t>
            </a:r>
            <a:r>
              <a:rPr lang="en-US" sz="3200" dirty="0" err="1"/>
              <a:t>kebutuhan</a:t>
            </a:r>
            <a:r>
              <a:rPr lang="en-US" sz="3200" dirty="0"/>
              <a:t> </a:t>
            </a:r>
            <a:r>
              <a:rPr lang="en-US" sz="3200" dirty="0" err="1"/>
              <a:t>anaknya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970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7630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452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20600"/>
            <a:ext cx="8839200" cy="658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68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5642"/>
            <a:ext cx="8991600" cy="652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599" y="381001"/>
            <a:ext cx="868679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Orang </a:t>
            </a:r>
            <a:r>
              <a:rPr lang="en-US" sz="3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tua</a:t>
            </a:r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merasa</a:t>
            </a:r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lebih</a:t>
            </a:r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tahu</a:t>
            </a:r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dari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pada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anak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dan</a:t>
            </a:r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mengharuskan</a:t>
            </a:r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anak</a:t>
            </a:r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menuruti</a:t>
            </a:r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semua</a:t>
            </a:r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keinginan</a:t>
            </a:r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orang </a:t>
            </a:r>
            <a:r>
              <a:rPr lang="en-US" sz="3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tua</a:t>
            </a:r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 </a:t>
            </a:r>
            <a:endParaRPr lang="en-US" sz="36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3600" dirty="0"/>
          </a:p>
          <a:p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Orang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</a:rPr>
              <a:t>tua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</a:rPr>
              <a:t>merasa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</a:rPr>
              <a:t>melakukan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</a:rPr>
              <a:t>hal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</a:rPr>
              <a:t>terbaik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</a:rPr>
              <a:t>buat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</a:rPr>
              <a:t>anak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</a:rPr>
              <a:t>namun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</a:rPr>
              <a:t>anak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</a:rPr>
              <a:t>merasa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</a:rPr>
              <a:t>ia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</a:rPr>
              <a:t>tidak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</a:rPr>
              <a:t>dipahami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</a:rPr>
              <a:t>oleh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 orang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</a:rPr>
              <a:t>tua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. </a:t>
            </a:r>
            <a:endParaRPr lang="en-US" sz="3600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3600" dirty="0"/>
          </a:p>
          <a:p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Anak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belum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mengetahui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cara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yang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tepat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untuk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menyampaikan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emosi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dan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orang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tua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sering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merasa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tidak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sabar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menghadapi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anak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. 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544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63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9851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92</Words>
  <Application>Microsoft Office PowerPoint</Application>
  <PresentationFormat>On-screen Show (4:3)</PresentationFormat>
  <Paragraphs>22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CHANDRA ASRI WINDARSIH, S.H., M.Pd.</vt:lpstr>
      <vt:lpstr>PowerPoint Presentation</vt:lpstr>
      <vt:lpstr>KEBIASAAN NEGATIF ORANG TUA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PELIT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Chandra</dc:creator>
  <cp:lastModifiedBy>Chandra</cp:lastModifiedBy>
  <cp:revision>19</cp:revision>
  <dcterms:created xsi:type="dcterms:W3CDTF">2019-11-03T13:57:37Z</dcterms:created>
  <dcterms:modified xsi:type="dcterms:W3CDTF">2019-11-11T15:50:25Z</dcterms:modified>
</cp:coreProperties>
</file>