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5F1A1-2BCE-4AC8-97A3-CFDBA274487B}" type="datetimeFigureOut">
              <a:rPr lang="en-ID" smtClean="0"/>
              <a:t>05/12/2020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D3CEF-6B8D-4C48-B823-AE66560FF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9091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E5E5-3E65-4EAE-B082-9F4635C76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EE0D4-82FF-4A49-9E39-7CC0BC112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6F346-72DA-442B-82CB-D3F41F2D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05/12/2020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F0027-9D1E-43B8-AD53-514D2D3F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D5A6F-220E-4191-8191-DF0BBD9D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519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2F06-B416-4550-BCD7-B58EC127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065AD-1EFD-4342-8DEA-EC0415D3E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9EFEF-E5E7-424C-89D4-EFE2EF29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05/12/2020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818C5-BD23-4828-BF43-1561E781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8C9E2-E8F5-4774-BBB2-3CF58639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334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F3EF92-504F-43FD-B3AD-6DA00C14A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19DC7-0609-4F34-8EF7-BA8059D2E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46E0B-CBE2-4BF1-B849-902D9CE71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05/12/2020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AFF33-7FA5-4DEA-8EF7-EE2DAFFF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AE7F1-E412-43BE-9AC0-DFD801C1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60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AEB5-11D1-433D-AC6A-0FBE9D08B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56F9C-0792-4BD0-A352-59F2B1503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B89C3-6214-4E97-AB85-81652CE12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05/12/2020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047A9-3E6A-4D3D-88FF-C9328158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68E5-58AA-45A5-B64B-D823AEF2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620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08097-2035-4525-8112-6FDAA8B2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E76CA-FBF2-4185-88A2-60531C8AE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A921C-EDCF-4CAA-8611-F42492CFB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05/12/2020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3F478-D86C-46C7-A81F-FD1EDEA3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2C88-25FC-4B83-AA4F-A350C8B1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355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921E7-F248-4D29-BB08-7ADCB1286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3D3F5-0FED-4F49-9041-2CC5CCD56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82098-70E8-4CE5-8C03-5876A341B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7014A-0607-43D9-9CCB-9D3E46C4A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05/12/2020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1DE33-91ED-4D36-8D02-C60E7452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D1808-7978-4B6F-B35A-661F2BC1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42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212D4-A18D-4FEC-A9BA-EC34C2D0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97C5A-46F2-4B8A-B41F-87C1A6C7B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4EF22-2234-49B8-AAB5-16088F142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39DFA-BAE8-4FD8-8727-B7DDDCD2B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158D1D-CFFE-4222-9139-7481BEEBB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8EB924-D2A9-4CBB-91FE-D0D31B58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05/12/2020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18F36D-CFD9-4BFB-B93F-3FBD691A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18E954-38EE-4F82-80F4-EA48996B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648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F707-0CC1-42D4-8987-0333BE7E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7F5C60-6666-4228-85DB-F0BE35B6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05/12/2020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E2BEA-9B6C-4300-9DD0-99E328E8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0FCCD-9CDD-4F5D-A46A-CB2BBFB9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1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034C4D-FB6F-4511-AFE7-98ABBBC6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05/12/2020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8A6E7-8EBA-4731-9B9E-2B059E76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3D477-E76D-4A1D-BAB0-2F121B0D5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087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E87C-79B6-42D1-8406-CE3C75E6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ED004-BB23-498E-8FFA-8BCAA6DAD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C88F5-A2B7-44A3-8C42-C164E235E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38F63-F38B-49F5-A19B-03625E1E6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05/12/2020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255E3-FEF6-484D-A934-E6B546F5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7C449-2574-4663-90BA-566CCA15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826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77D9A-0327-43D9-973B-416649D55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21CB97-25C0-441C-920F-BC9AC6CE88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089AF-55F7-4626-8D93-5ACDF1646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ED5EA-934A-47FA-843D-00DFBCE3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05/12/2020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3368A-B06F-4CA3-9C22-D8493953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0BED2-B82A-48F9-A60F-9FF6617B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49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2E646B-B497-45DC-92C6-F37EE43A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7BC2C-392E-45FC-8F3F-77F4C531E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4E1E7-6D67-4CAE-8D65-EE6DF6F3D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2B408-2405-4A7E-9836-F40789BE7884}" type="datetimeFigureOut">
              <a:rPr lang="en-ID" smtClean="0"/>
              <a:t>05/12/2020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BCA1F-FB4B-44E0-AD01-595F7FDC8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AF4C1-06C4-4EA0-85FF-49780029C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299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31787" y="1252732"/>
                <a:ext cx="10657521" cy="4342450"/>
              </a:xfrm>
              <a:noFill/>
            </p:spPr>
            <p:txBody>
              <a:bodyPr>
                <a:normAutofit lnSpcReduction="10000"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Teorema </a:t>
                </a:r>
              </a:p>
              <a:p>
                <a:pPr algn="just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Jika S={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,…,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}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basis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untuk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ruang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vector V,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makasetiap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vector v yang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terletak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di V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dapat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dinyatakan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dalam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bentuk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ID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+…+ </m:t>
                    </m:r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persis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mempunyai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satu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cara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algn="just"/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Jika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S={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,…,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}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basis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untuk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ruang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vector V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berdimensi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berhingga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+…+ </m:t>
                    </m:r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pernyataan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untuk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dalam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basis S,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maka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scalar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,….,</a:t>
                </a:r>
                <a:r>
                  <a:rPr lang="en-ID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Dinamakan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koordinat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 relative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terhadap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basis S.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Vektor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koordinat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 relative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terhadap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dinyatakan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oleh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dan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merupakan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vector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yang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didefinisikan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oleh :</a:t>
                </a:r>
              </a:p>
              <a:p>
                <a:pPr algn="just"/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,….,</a:t>
                </a:r>
                <a:r>
                  <a:rPr lang="en-ID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31787" y="1252732"/>
                <a:ext cx="10657521" cy="4342450"/>
              </a:xfrm>
              <a:blipFill>
                <a:blip r:embed="rId2"/>
                <a:stretch>
                  <a:fillRect l="-1144" t="-3511" r="-1144" b="-112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PERUBAHAN BASIS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92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noFill/>
            </p:spPr>
            <p:txBody>
              <a:bodyPr>
                <a:normAutofit lnSpcReduction="10000"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𝑎𝑤𝑎𝑏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d>
                      <m:dPr>
                        <m:begChr m:val="["/>
                        <m:endChr m:val="]"/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dirty="0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dirty="0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d>
                      <m:dPr>
                        <m:begChr m:val="["/>
                        <m:endChr m:val="]"/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 dirty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 dirty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c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d>
                      <m:dPr>
                        <m:begChr m:val="["/>
                        <m:endChr m:val="]"/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d>
                      <m:dPr>
                        <m:begChr m:val="["/>
                        <m:endChr m:val="]"/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 dirty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 dirty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d>
                      <m:dPr>
                        <m:begChr m:val="["/>
                        <m:endChr m:val="]"/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 dirty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 dirty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d>
                      <m:dPr>
                        <m:begChr m:val="["/>
                        <m:endChr m:val="]"/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Jadi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matriks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transisi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B’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ke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Maka</a:t>
                </a:r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blipFill>
                <a:blip r:embed="rId2"/>
                <a:stretch>
                  <a:fillRect l="-114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PERUBAHAN BASIS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60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𝑒𝑑𝑎𝑛𝑔𝑘𝑎𝑛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matriks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transisi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ke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B’</a:t>
                </a: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Contoh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Soal</a:t>
                </a:r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 algn="l">
                  <a:buAutoNum type="arabicPeriod"/>
                </a:pP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Carilah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vector dan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matriks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koordinat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untuk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 relative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terhadap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S={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 algn="l">
                  <a:buAutoNum type="alphaL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2,−1,3</m:t>
                        </m:r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0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2,2,0</m:t>
                        </m:r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 algn="l">
                  <a:buAutoNum type="alphaL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5,−12,3</m:t>
                        </m:r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1, 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−4,5,6</m:t>
                        </m:r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−8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</m:d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blipFill>
                <a:blip r:embed="rId2"/>
                <a:stretch>
                  <a:fillRect l="-114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PERUBAHAN BASIS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34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noFill/>
            </p:spPr>
            <p:txBody>
              <a:bodyPr>
                <a:normAutofit/>
              </a:bodyPr>
              <a:lstStyle/>
              <a:p>
                <a:pPr algn="l" defTabSz="1793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2.  </m:t>
                      </m:r>
                      <m:r>
                        <m:rPr>
                          <m:nor/>
                        </m:rPr>
                        <a:rPr lang="en-US" sz="2800" dirty="0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Tinjaulah</m:t>
                      </m:r>
                      <m:r>
                        <m:rPr>
                          <m:nor/>
                        </m:rPr>
                        <a:rPr lang="en-US" sz="2800" dirty="0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dirty="0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basis</m:t>
                      </m:r>
                      <m:r>
                        <m:rPr>
                          <m:nor/>
                        </m:rPr>
                        <a:rPr lang="en-US" sz="2800" dirty="0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dirty="0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800" dirty="0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 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𝑑𝑎𝑛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</m:t>
                      </m:r>
                      <m:sSubSup>
                        <m:sSubSup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m:rPr>
                          <m:nor/>
                        </m:rPr>
                        <a:rPr lang="en-US" sz="2800" dirty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sz="2800" i="1" dirty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 dirty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 dirty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800" i="1" dirty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800" i="1" dirty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 </m:t>
                      </m:r>
                      <m:r>
                        <a:rPr lang="en-US" sz="2800" i="1" dirty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𝑢𝑛𝑡𝑢𝑘</m:t>
                      </m:r>
                      <m:r>
                        <a:rPr lang="en-US" sz="2800" i="1" dirty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i="1" dirty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dirty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2800" i="1" dirty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800" dirty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dengan</m:t>
                      </m:r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1)</m:t>
                      </m:r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 algn="l">
                  <a:buAutoNum type="alphaLcPeriod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 err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Carilah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dirty="0" err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matriks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dirty="0" err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transisi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dirty="0" err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dari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’ </m:t>
                    </m:r>
                    <m:r>
                      <m:rPr>
                        <m:nor/>
                      </m:rPr>
                      <a:rPr lang="en-US" sz="2800" dirty="0" err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ke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 algn="l">
                  <a:buAutoNum type="alphaLcPeriod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Carilah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matriks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transisi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dari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ke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’</a:t>
                </a:r>
              </a:p>
              <a:p>
                <a:pPr marL="514350" indent="-514350" algn="l">
                  <a:buAutoNum type="alphaLcPeriod"/>
                </a:pP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Hitunglah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matriks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jika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w=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 algn="l">
                  <a:buAutoNum type="alphaLcPeriod"/>
                </a:pP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Hitunglah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blipFill>
                <a:blip r:embed="rId2"/>
                <a:stretch>
                  <a:fillRect l="-109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PERUBAHAN BASIS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0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88795" y="1267467"/>
                <a:ext cx="10657521" cy="4342450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Contoh :</a:t>
                </a: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Misalkan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S={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}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adah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suatu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basis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untuk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dengan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=(1,2,1),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=(2,9,0) dan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=(3,3,4).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Carilah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marL="514350" indent="-514350" algn="l">
                  <a:buAutoNum type="alphaLcPeriod"/>
                </a:pP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Carilah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vector dan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matriks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koordinat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(5,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−1,9) 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yang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mengarah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terhadap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</a:t>
                </a:r>
              </a:p>
              <a:p>
                <a:pPr marL="514350" indent="-514350" algn="l">
                  <a:buAutoNum type="alphaLcPeriod"/>
                </a:pP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Vektor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dalam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yang vector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koordinatnya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mengarah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terhadap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=(-1,3,2)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Jawab: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(5,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−1,9)=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ID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88795" y="1267467"/>
                <a:ext cx="10657521" cy="4342450"/>
              </a:xfrm>
              <a:blipFill>
                <a:blip r:embed="rId2"/>
                <a:stretch>
                  <a:fillRect l="-1144" t="-2528" b="-28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PERUBAHAN BASIS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1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88795" y="1267467"/>
                <a:ext cx="10657521" cy="4342450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(5,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−1,9)=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ID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(5,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−1,9)=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(1,2,1)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ID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(2,9,0)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(3,3,4). </a:t>
                </a: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:r>
                  <a:rPr lang="en-ID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+9</m:t>
                    </m:r>
                    <m:sSub>
                      <m:sSubPr>
                        <m:ctrlPr>
                          <a:rPr lang="en-ID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:r>
                  <a:rPr lang="en-ID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+0</m:t>
                    </m:r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0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ID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noProof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noProof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noProof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noProof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i="1" noProof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 noProof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 noProof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/>
                <a:endParaRPr lang="en-US" sz="28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88795" y="1267467"/>
                <a:ext cx="10657521" cy="4342450"/>
              </a:xfrm>
              <a:blipFill>
                <a:blip r:embed="rId2"/>
                <a:stretch>
                  <a:fillRect l="-1144" t="-252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PERUBAHAN BASIS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5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88795" y="1267467"/>
                <a:ext cx="10657521" cy="4342450"/>
              </a:xfrm>
              <a:noFill/>
            </p:spPr>
            <p:txBody>
              <a:bodyPr>
                <a:normAutofit fontScale="70000" lnSpcReduction="20000"/>
              </a:bodyPr>
              <a:lstStyle/>
              <a:p>
                <a:pPr algn="l"/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noProof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noProof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noProof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noProof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i="1" noProof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 noProof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 noProof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 noProof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  <m:r>
                        <m:rPr>
                          <m:nor/>
                        </m:rPr>
                        <a:rPr lang="en-US" sz="2800" noProof="1"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 noProof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noProof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800" b="0" i="1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800" noProof="1">
                          <a:ea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i="1" noProof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i="1" noProof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i="1" noProof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 noProof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noProof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noProof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 noProof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i="1" noProof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800" b="0" i="1" noProof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noProof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noProof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noProof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800" b="0" i="1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i="1" noProof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  <m:r>
                        <m:rPr>
                          <m:nor/>
                        </m:rPr>
                        <a:rPr lang="en-US" sz="2800" noProof="1"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800" b="0" i="1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i="1" noProof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noProof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noProof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800" b="0" i="1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b="0" noProof="1">
                  <a:ea typeface="Cambria Math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80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 noProof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b="0" i="1" noProof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noProof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noProof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noProof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r>
                      <m:rPr>
                        <m:nor/>
                      </m:rPr>
                      <a:rPr lang="en-US" sz="2800" noProof="1"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noProof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80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b="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noProof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r>
                      <m:rPr>
                        <m:nor/>
                      </m:rPr>
                      <a:rPr lang="en-US" sz="2800" noProof="1"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b="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noProof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sz="280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b="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noProof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r>
                      <m:rPr>
                        <m:nor/>
                      </m:rPr>
                      <a:rPr lang="en-US" sz="2800" noProof="1"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noProof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1" noProof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sSub>
                      <m:sSub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b="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noProof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 noProof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noProof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noProof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88795" y="1267467"/>
                <a:ext cx="10657521" cy="4342450"/>
              </a:xfrm>
              <a:blipFill>
                <a:blip r:embed="rId2"/>
                <a:stretch>
                  <a:fillRect t="-224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PERUBAHAN BASIS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1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40414" y="1719122"/>
                <a:ext cx="10621126" cy="4338678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(1,−1,2)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dan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=−(1,2,1)+3(2,9,0)+2(3,3,4)</m:t>
                      </m:r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=(−1+6+6, −2+27+6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−1+0+8)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=(11,31,7)</m:t>
                      </m:r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40414" y="1719122"/>
                <a:ext cx="10621126" cy="4338678"/>
              </a:xfrm>
              <a:blipFill>
                <a:blip r:embed="rId2"/>
                <a:stretch>
                  <a:fillRect l="-114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PERUBAHAN BASIS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6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Masalah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perubahan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basis. Jika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kita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ubah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basis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untuk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ruang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vector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basis B yang lama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menjadi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basis B’ yang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baru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bagaimanakah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matriks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koordinat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yang lama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vector v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bila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dihubungkan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dengan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matriks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koordinat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yang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baru</a:t>
                </a:r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Misalkan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B={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} dan B’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}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Yang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merupakan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basis lama dan basis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baru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Kita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butuhkan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matriks-matriks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koordinat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untuk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vector basis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baru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yang relative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terhadap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vector basis lama.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Misalkan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koordinat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tersebut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dan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blipFill>
                <a:blip r:embed="rId2"/>
                <a:stretch>
                  <a:fillRect l="-1148" t="-252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PERUBAHAN BASIS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89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dan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…….(1)</a:t>
                </a:r>
              </a:p>
              <a:p>
                <a:pPr algn="l"/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c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    …….(2)</a:t>
                </a: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Misalkan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sebarang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vector V dan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misalkan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matriks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koordinat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yang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baru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sehingga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……..(3)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blipFill>
                <a:blip r:embed="rId2"/>
                <a:stretch>
                  <a:fillRect l="-1148" t="-28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PERUBAHAN BASIS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10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𝑛𝑡𝑢𝑘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𝑚𝑒𝑛𝑐𝑎𝑟𝑖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koordinat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lama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v,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maka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kita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harus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menyatakan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dalam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basis B yang lama.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Untuk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melakaukan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ini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kita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subtitusikan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(1), (2)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ke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(3)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didapat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ea typeface="Cambria Math" panose="02040503050406030204" pitchFamily="18" charset="0"/>
                      </a:rPr>
                      <m:t>c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Jadi,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matriks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koordinat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lama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untuk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i="1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800" i="1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80808"/>
                                    </a:solidFill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a:rPr lang="en-US" sz="2800" i="1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b</m:t>
                                </m:r>
                                <m:r>
                                  <a:rPr lang="en-US" sz="2800" i="1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800" i="1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blipFill>
                <a:blip r:embed="rId2"/>
                <a:stretch>
                  <a:fillRect l="-1148" t="-252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PERUBAHAN BASIS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8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noFill/>
            </p:spPr>
            <p:txBody>
              <a:bodyPr>
                <a:normAutofit fontScale="92500" lnSpcReduction="10000"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’</a:t>
                </a: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Contoh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Tinjaulah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basis B={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 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 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𝑢𝑛𝑡𝑢𝑘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dengan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0,1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=(2,1)</m:t>
                      </m:r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 algn="l">
                  <a:buAutoNum type="alphaLcPeriod"/>
                </a:pP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Carilah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matriks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transisi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B’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ke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</a:t>
                </a:r>
              </a:p>
              <a:p>
                <a:pPr marL="514350" indent="-514350" algn="l">
                  <a:buAutoNum type="alphaLcPeriod"/>
                </a:pP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Carilah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jika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’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blipFill>
                <a:blip r:embed="rId2"/>
                <a:stretch>
                  <a:fillRect l="-103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PERUBAHAN BASIS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0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897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PERUBAHAN BASIS</vt:lpstr>
      <vt:lpstr>PERUBAHAN BASIS</vt:lpstr>
      <vt:lpstr>PERUBAHAN BASIS</vt:lpstr>
      <vt:lpstr>PERUBAHAN BASIS</vt:lpstr>
      <vt:lpstr>PERUBAHAN BASIS</vt:lpstr>
      <vt:lpstr>PERUBAHAN BASIS</vt:lpstr>
      <vt:lpstr>PERUBAHAN BASIS</vt:lpstr>
      <vt:lpstr>PERUBAHAN BASIS</vt:lpstr>
      <vt:lpstr>PERUBAHAN BASIS</vt:lpstr>
      <vt:lpstr>PERUBAHAN BASIS</vt:lpstr>
      <vt:lpstr>PERUBAHAN BASIS</vt:lpstr>
      <vt:lpstr>PERUBAHAN BASIS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KUIS 1</dc:title>
  <dc:creator>ASEP IKIN SUGANDI</dc:creator>
  <cp:lastModifiedBy>asepikin sugandi</cp:lastModifiedBy>
  <cp:revision>9</cp:revision>
  <dcterms:created xsi:type="dcterms:W3CDTF">2020-10-18T21:59:40Z</dcterms:created>
  <dcterms:modified xsi:type="dcterms:W3CDTF">2020-12-05T02:02:59Z</dcterms:modified>
</cp:coreProperties>
</file>