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68" r:id="rId3"/>
    <p:sldId id="263" r:id="rId4"/>
    <p:sldId id="269" r:id="rId5"/>
    <p:sldId id="272" r:id="rId6"/>
    <p:sldId id="273" r:id="rId7"/>
    <p:sldId id="270" r:id="rId8"/>
    <p:sldId id="274" r:id="rId9"/>
    <p:sldId id="275" r:id="rId10"/>
    <p:sldId id="276" r:id="rId11"/>
    <p:sldId id="277" r:id="rId12"/>
    <p:sldId id="278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5F1A1-2BCE-4AC8-97A3-CFDBA274487B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D3CEF-6B8D-4C48-B823-AE66560FF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9091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E5E5-3E65-4EAE-B082-9F4635C76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EE0D4-82FF-4A49-9E39-7CC0BC112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6F346-72DA-442B-82CB-D3F41F2D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F0027-9D1E-43B8-AD53-514D2D3F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D5A6F-220E-4191-8191-DF0BBD9D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519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2F06-B416-4550-BCD7-B58EC127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065AD-1EFD-4342-8DEA-EC0415D3E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9EFEF-E5E7-424C-89D4-EFE2EF29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818C5-BD23-4828-BF43-1561E781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8C9E2-E8F5-4774-BBB2-3CF58639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334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F3EF92-504F-43FD-B3AD-6DA00C14A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19DC7-0609-4F34-8EF7-BA8059D2E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46E0B-CBE2-4BF1-B849-902D9CE7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AFF33-7FA5-4DEA-8EF7-EE2DAFFF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AE7F1-E412-43BE-9AC0-DFD801C1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60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AEB5-11D1-433D-AC6A-0FBE9D08B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56F9C-0792-4BD0-A352-59F2B1503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B89C3-6214-4E97-AB85-81652CE12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047A9-3E6A-4D3D-88FF-C9328158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68E5-58AA-45A5-B64B-D823AEF2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620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08097-2035-4525-8112-6FDAA8B2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E76CA-FBF2-4185-88A2-60531C8AE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A921C-EDCF-4CAA-8611-F42492CFB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3F478-D86C-46C7-A81F-FD1EDEA3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2C88-25FC-4B83-AA4F-A350C8B1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355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921E7-F248-4D29-BB08-7ADCB128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3D3F5-0FED-4F49-9041-2CC5CCD56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82098-70E8-4CE5-8C03-5876A341B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7014A-0607-43D9-9CCB-9D3E46C4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1DE33-91ED-4D36-8D02-C60E7452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D1808-7978-4B6F-B35A-661F2BC1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42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12D4-A18D-4FEC-A9BA-EC34C2D0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97C5A-46F2-4B8A-B41F-87C1A6C7B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4EF22-2234-49B8-AAB5-16088F142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39DFA-BAE8-4FD8-8727-B7DDDCD2B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158D1D-CFFE-4222-9139-7481BEEBB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8EB924-D2A9-4CBB-91FE-D0D31B58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18F36D-CFD9-4BFB-B93F-3FBD691A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18E954-38EE-4F82-80F4-EA48996B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648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F707-0CC1-42D4-8987-0333BE7E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F5C60-6666-4228-85DB-F0BE35B6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E2BEA-9B6C-4300-9DD0-99E328E8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0FCCD-9CDD-4F5D-A46A-CB2BBFB9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1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034C4D-FB6F-4511-AFE7-98ABBBC6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8A6E7-8EBA-4731-9B9E-2B059E76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3D477-E76D-4A1D-BAB0-2F121B0D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087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E87C-79B6-42D1-8406-CE3C75E6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ED004-BB23-498E-8FFA-8BCAA6DAD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C88F5-A2B7-44A3-8C42-C164E235E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38F63-F38B-49F5-A19B-03625E1E6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255E3-FEF6-484D-A934-E6B546F5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7C449-2574-4663-90BA-566CCA15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826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77D9A-0327-43D9-973B-416649D5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21CB97-25C0-441C-920F-BC9AC6CE88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089AF-55F7-4626-8D93-5ACDF1646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ED5EA-934A-47FA-843D-00DFBCE3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3368A-B06F-4CA3-9C22-D8493953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0BED2-B82A-48F9-A60F-9FF6617B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49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2E646B-B497-45DC-92C6-F37EE43A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7BC2C-392E-45FC-8F3F-77F4C531E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4E1E7-6D67-4CAE-8D65-EE6DF6F3D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2B408-2405-4A7E-9836-F40789BE7884}" type="datetimeFigureOut">
              <a:rPr lang="en-ID" smtClean="0"/>
              <a:t>19/12/2020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BCA1F-FB4B-44E0-AD01-595F7FDC8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F4C1-06C4-4EA0-85FF-4978002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299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Contoh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Soal</a:t>
                </a:r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Tinjaulah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basis S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 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𝑢𝑛𝑡𝑢𝑘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1,1,1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1,1,0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1,0,0</m:t>
                        </m:r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𝑚𝑖𝑠𝑎𝑙𝑘𝑎𝑛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transformasi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linear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sehingga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1,−2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3,4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𝐶𝑎𝑟𝑖𝑙𝑎h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rumus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kemudian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hitung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T(1,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blipFill>
                <a:blip r:embed="rId2"/>
                <a:stretch>
                  <a:fillRect l="-1148" t="-252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6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u="sng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18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18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−14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+10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u="sng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800" u="sng" dirty="0">
                        <a:solidFill>
                          <a:srgbClr val="080808"/>
                        </a:solidFill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u="sng" dirty="0" smtClean="0">
                        <a:solidFill>
                          <a:srgbClr val="080808"/>
                        </a:solidFill>
                        <a:ea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blipFill>
                <a:blip r:embed="rId2"/>
                <a:stretch>
                  <a:fillRect l="-1101" t="-42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84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5220556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u="sng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18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18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−14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+10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u="sng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800" u="sng" dirty="0">
                        <a:solidFill>
                          <a:srgbClr val="080808"/>
                        </a:solidFill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u="sng" dirty="0" smtClean="0">
                        <a:solidFill>
                          <a:srgbClr val="080808"/>
                        </a:solidFill>
                        <a:ea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5220556"/>
              </a:xfrm>
              <a:blipFill>
                <a:blip r:embed="rId2"/>
                <a:stretch>
                  <a:fillRect l="-1101" t="-350" b="-3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53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5220556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80808"/>
                            </a:solidFill>
                            <a:ea typeface="Cambria Math" panose="02040503050406030204" pitchFamily="18" charset="0"/>
                          </a:rPr>
                          <m:t> 9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5220556"/>
              </a:xfrm>
              <a:blipFill>
                <a:blip r:embed="rId2"/>
                <a:stretch>
                  <a:fillRect l="-110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07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5.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Misalkan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suatu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Transformasi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Linear 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didefinisikan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oleh 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80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mr>
                            </m:m>
                          </m:e>
                        </m:d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Tentukan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matriks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transformasi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linear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</a:t>
                </a: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blipFill>
                <a:blip r:embed="rId2"/>
                <a:stretch>
                  <a:fillRect l="-1101" t="-252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𝑎𝑤𝑎𝑏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(1,1,1)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1,1,0)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1,0,0</m:t>
                        </m:r>
                      </m:e>
                    </m:d>
                  </m:oMath>
                </a14:m>
                <a:endParaRPr lang="en-US" sz="2800" b="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Sehingga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didapat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−(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2" y="1340096"/>
                <a:ext cx="10621126" cy="4338678"/>
              </a:xfrm>
              <a:blipFill>
                <a:blip r:embed="rId2"/>
                <a:stretch>
                  <a:fillRect l="-114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3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noFill/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Sehingga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didapat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1,−2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3,4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(0,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80808"/>
                        </a:solidFill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,−2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0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(3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,4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(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T(1,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(3(1)−2(−2)−3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,4(1)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−6(−2)+3(3)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T(1,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(3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+4−3, 4+12+9)=(4,25)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blipFill>
                <a:blip r:embed="rId2"/>
                <a:stretch>
                  <a:fillRect l="-1101" t="-3652" b="-14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0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Soal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1.  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Misalkan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perkalian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oleh 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Selidiki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apakah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e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terletak di R(T)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2. Misalkan 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perkalian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oleh 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Selidiki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apakah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terletak di Ker(T)</a:t>
                </a: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blipFill>
                <a:blip r:embed="rId2"/>
                <a:stretch>
                  <a:fillRect l="-1101" t="-2528" b="-56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7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noFill/>
            </p:spPr>
            <p:txBody>
              <a:bodyPr>
                <a:normAutofit fontScale="92500" lnSpcReduction="10000"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Jawab</a:t>
                </a: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−40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R(T)</a:t>
                </a: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e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−18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72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</m:m>
                      </m:e>
                    </m:d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R(T)</a:t>
                </a: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2. Misalkan 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perkalian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oleh 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Selidiki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apakah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terletak di Ker(T)</a:t>
                </a: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blipFill>
                <a:blip r:embed="rId2"/>
                <a:stretch>
                  <a:fillRect l="-991" t="-3090" b="-42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4CCD61-390A-4094-A57A-84AE5A1159FF}"/>
              </a:ext>
            </a:extLst>
          </p:cNvPr>
          <p:cNvCxnSpPr/>
          <p:nvPr/>
        </p:nvCxnSpPr>
        <p:spPr>
          <a:xfrm flipV="1">
            <a:off x="5799868" y="1811492"/>
            <a:ext cx="180110" cy="3186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71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Jawab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2. Misalkan 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perkalian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oleh :</a:t>
                </a: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Ker(T)</a:t>
                </a: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−16</m:t>
                              </m:r>
                            </m:e>
                          </m:mr>
                        </m:m>
                      </m:e>
                    </m:d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Ker(T)</a:t>
                </a: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Ker(T)</a:t>
                </a: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blipFill>
                <a:blip r:embed="rId2"/>
                <a:stretch>
                  <a:fillRect l="-1101" t="-252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4CCD61-390A-4094-A57A-84AE5A1159FF}"/>
              </a:ext>
            </a:extLst>
          </p:cNvPr>
          <p:cNvCxnSpPr/>
          <p:nvPr/>
        </p:nvCxnSpPr>
        <p:spPr>
          <a:xfrm flipV="1">
            <a:off x="5799868" y="1811492"/>
            <a:ext cx="180110" cy="3186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53A4A7F-02DA-4100-85CE-7FBDFD6C017C}"/>
              </a:ext>
            </a:extLst>
          </p:cNvPr>
          <p:cNvCxnSpPr/>
          <p:nvPr/>
        </p:nvCxnSpPr>
        <p:spPr>
          <a:xfrm flipH="1">
            <a:off x="4059382" y="2682311"/>
            <a:ext cx="124691" cy="4294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9A90D8-A5EF-41FF-82AC-61A8FF69C45E}"/>
              </a:ext>
            </a:extLst>
          </p:cNvPr>
          <p:cNvCxnSpPr/>
          <p:nvPr/>
        </p:nvCxnSpPr>
        <p:spPr>
          <a:xfrm flipV="1">
            <a:off x="3893127" y="3603573"/>
            <a:ext cx="124691" cy="386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27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Soal</a:t>
                </a:r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3. Tinjaulah basis S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 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𝑢𝑛𝑡𝑢𝑘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1,2,3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2,5,3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1,0,0</m:t>
                        </m:r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𝑚𝑖𝑠𝑎𝑙𝑘𝑎𝑛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transformasi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linear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sehingga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𝐶𝑎𝑟𝑖𝑙𝑎h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rumus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kemudian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hitung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T(1,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4.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Carilah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transformasi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untuk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T(1)=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=3−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dan T(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)=4+2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Hitunglah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T(2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blipFill>
                <a:blip r:embed="rId2"/>
                <a:stretch>
                  <a:fillRect l="-1101" t="-252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6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Soal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3. Tinjaulah basis S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 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𝑢𝑛𝑡𝑢𝑘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1,2,3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2,5,3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1,0,0</m:t>
                        </m:r>
                      </m:e>
                    </m:d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𝑚𝑖𝑠𝑎𝑙𝑘𝑎𝑛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transformasi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linear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sehingga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𝐶𝑎𝑟𝑖𝑙𝑎h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rumus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kemudian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hitung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T(1,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Jawab 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1,0,0</m:t>
                        </m:r>
                      </m:e>
                    </m:d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6981" y="1340096"/>
                <a:ext cx="11073345" cy="4338678"/>
              </a:xfrm>
              <a:blipFill>
                <a:blip r:embed="rId2"/>
                <a:stretch>
                  <a:fillRect l="-1101" t="-252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9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40414" y="1267830"/>
                <a:ext cx="11073345" cy="4338678"/>
              </a:xfrm>
              <a:noFill/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(1,2,3)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2,5,3)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1,0,0</m:t>
                        </m:r>
                      </m:e>
                    </m:d>
                  </m:oMath>
                </a14:m>
                <a:b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x3</a:t>
                </a:r>
              </a:p>
              <a:p>
                <a:pPr algn="l"/>
                <a:r>
                  <a:rPr lang="en-US" sz="2800" u="sng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sng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u="sng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u="sng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u="sng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u="sng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800" u="sng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sng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u="sng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u="sng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u="sng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u="sng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u="sng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0=</m:t>
                    </m:r>
                  </m:oMath>
                </a14:m>
                <a:r>
                  <a:rPr lang="en-US" sz="2800" u="sng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sng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u="sng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u="sng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u="sng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x 2</a:t>
                </a: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6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u="sng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6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sng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u="sng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u="sng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u="sng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u="sng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sz="2800" u="sng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sng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u="sng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u="sng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u="sng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u="sng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u="sng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0=</m:t>
                    </m:r>
                  </m:oMath>
                </a14:m>
                <a:r>
                  <a:rPr lang="en-US" sz="2800" u="sng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sng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u="sng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 u="sng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u="sng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endParaRPr lang="en-US" sz="2800" u="sng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u="sng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800" i="1" dirty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800" u="sng" dirty="0">
                              <a:solidFill>
                                <a:srgbClr val="080808"/>
                              </a:solidFill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dirty="0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40414" y="1267830"/>
                <a:ext cx="11073345" cy="4338678"/>
              </a:xfrm>
              <a:blipFill>
                <a:blip r:embed="rId2"/>
                <a:stretch>
                  <a:fillRect l="-1101" t="-365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TRANSFORMASI LINEAR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989669-88D9-432A-9E5E-06033E4D3ED5}"/>
              </a:ext>
            </a:extLst>
          </p:cNvPr>
          <p:cNvCxnSpPr/>
          <p:nvPr/>
        </p:nvCxnSpPr>
        <p:spPr>
          <a:xfrm>
            <a:off x="4128655" y="2897057"/>
            <a:ext cx="0" cy="815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33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1022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TRANSFORMASI LINEAR</vt:lpstr>
      <vt:lpstr>TRANSFORMASI LINEAR</vt:lpstr>
      <vt:lpstr>TRANSFORMASI LINEAR</vt:lpstr>
      <vt:lpstr>TRANSFORMASI LINEAR</vt:lpstr>
      <vt:lpstr>TRANSFORMASI LINEAR</vt:lpstr>
      <vt:lpstr>TRANSFORMASI LINEAR</vt:lpstr>
      <vt:lpstr>TRANSFORMASI LINEAR</vt:lpstr>
      <vt:lpstr>TRANSFORMASI LINEAR</vt:lpstr>
      <vt:lpstr>TRANSFORMASI LINEAR</vt:lpstr>
      <vt:lpstr>TRANSFORMASI LINEAR</vt:lpstr>
      <vt:lpstr>TRANSFORMASI LINEAR</vt:lpstr>
      <vt:lpstr>TRANSFORMASI LINEAR</vt:lpstr>
      <vt:lpstr>TRANSFORMASI LINEAR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KUIS 1</dc:title>
  <dc:creator>ASEP IKIN SUGANDI</dc:creator>
  <cp:lastModifiedBy>asepikin sugandi</cp:lastModifiedBy>
  <cp:revision>14</cp:revision>
  <dcterms:created xsi:type="dcterms:W3CDTF">2020-10-18T21:59:40Z</dcterms:created>
  <dcterms:modified xsi:type="dcterms:W3CDTF">2020-12-19T06:10:05Z</dcterms:modified>
</cp:coreProperties>
</file>